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3" r:id="rId1"/>
  </p:sldMasterIdLst>
  <p:notesMasterIdLst>
    <p:notesMasterId r:id="rId19"/>
  </p:notesMasterIdLst>
  <p:handoutMasterIdLst>
    <p:handoutMasterId r:id="rId20"/>
  </p:handoutMasterIdLst>
  <p:sldIdLst>
    <p:sldId id="259" r:id="rId2"/>
    <p:sldId id="267" r:id="rId3"/>
    <p:sldId id="290" r:id="rId4"/>
    <p:sldId id="291" r:id="rId5"/>
    <p:sldId id="268" r:id="rId6"/>
    <p:sldId id="285" r:id="rId7"/>
    <p:sldId id="286" r:id="rId8"/>
    <p:sldId id="287" r:id="rId9"/>
    <p:sldId id="288" r:id="rId10"/>
    <p:sldId id="289" r:id="rId11"/>
    <p:sldId id="276" r:id="rId12"/>
    <p:sldId id="277" r:id="rId13"/>
    <p:sldId id="280" r:id="rId14"/>
    <p:sldId id="284" r:id="rId15"/>
    <p:sldId id="269" r:id="rId16"/>
    <p:sldId id="272"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BEC"/>
    <a:srgbClr val="7F7F7F"/>
    <a:srgbClr val="FFFFFF"/>
    <a:srgbClr val="FB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76810" autoAdjust="0"/>
  </p:normalViewPr>
  <p:slideViewPr>
    <p:cSldViewPr snapToGrid="0" snapToObjects="1" showGuides="1">
      <p:cViewPr varScale="1">
        <p:scale>
          <a:sx n="84" d="100"/>
          <a:sy n="84" d="100"/>
        </p:scale>
        <p:origin x="-12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53E093-8E9B-4623-876D-920BE8BF0E15}" type="datetimeFigureOut">
              <a:rPr lang="en-US" smtClean="0"/>
              <a:t>7/23/2023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8910E0-3FA8-4BA9-AD12-F636DE4509A8}" type="slidenum">
              <a:rPr lang="en-US" smtClean="0"/>
              <a:t>‹#›</a:t>
            </a:fld>
            <a:endParaRPr lang="en-US"/>
          </a:p>
        </p:txBody>
      </p:sp>
    </p:spTree>
    <p:extLst>
      <p:ext uri="{BB962C8B-B14F-4D97-AF65-F5344CB8AC3E}">
        <p14:creationId xmlns:p14="http://schemas.microsoft.com/office/powerpoint/2010/main" val="1266927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221B3-EDA5-C048-80EA-D5B3F2B3866C}"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4F678-031C-284B-82A6-D7EFD4CCD439}" type="slidenum">
              <a:rPr lang="en-US" smtClean="0"/>
              <a:t>‹#›</a:t>
            </a:fld>
            <a:endParaRPr lang="en-US"/>
          </a:p>
        </p:txBody>
      </p:sp>
    </p:spTree>
    <p:extLst>
      <p:ext uri="{BB962C8B-B14F-4D97-AF65-F5344CB8AC3E}">
        <p14:creationId xmlns:p14="http://schemas.microsoft.com/office/powerpoint/2010/main" val="91752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Trong bài trước thì các anh chị đã được giới thiệu về các công nghệ sử dụng để xây dựng ứng dụng web và các loại ứng dụng web ArcGIS có sẵn.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Bài học này bắt đầu với phần giới thiệu về API ArcGIS for JavaScript.</a:t>
            </a:r>
            <a:r>
              <a:rPr lang="en-US" sz="1200" kern="1200" baseline="0" dirty="0" smtClean="0">
                <a:solidFill>
                  <a:schemeClr val="tx1"/>
                </a:solidFill>
                <a:effectLst/>
                <a:latin typeface="+mn-lt"/>
                <a:ea typeface="+mn-ea"/>
                <a:cs typeface="+mn-cs"/>
              </a:rPr>
              <a:t> Sau đó sẽ giới thiệu về cách làm việc với nó như thế nào?</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704F678-031C-284B-82A6-D7EFD4CCD439}" type="slidenum">
              <a:rPr lang="en-US" smtClean="0"/>
              <a:t>1</a:t>
            </a:fld>
            <a:endParaRPr lang="en-US"/>
          </a:p>
        </p:txBody>
      </p:sp>
    </p:spTree>
    <p:extLst>
      <p:ext uri="{BB962C8B-B14F-4D97-AF65-F5344CB8AC3E}">
        <p14:creationId xmlns:p14="http://schemas.microsoft.com/office/powerpoint/2010/main" val="955265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4F678-031C-284B-82A6-D7EFD4CCD439}" type="slidenum">
              <a:rPr lang="en-US" smtClean="0"/>
              <a:t>14</a:t>
            </a:fld>
            <a:endParaRPr lang="en-US"/>
          </a:p>
        </p:txBody>
      </p:sp>
    </p:spTree>
    <p:extLst>
      <p:ext uri="{BB962C8B-B14F-4D97-AF65-F5344CB8AC3E}">
        <p14:creationId xmlns:p14="http://schemas.microsoft.com/office/powerpoint/2010/main" val="2705139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4F678-031C-284B-82A6-D7EFD4CCD439}" type="slidenum">
              <a:rPr lang="en-US" smtClean="0"/>
              <a:t>17</a:t>
            </a:fld>
            <a:endParaRPr lang="en-US"/>
          </a:p>
        </p:txBody>
      </p:sp>
    </p:spTree>
    <p:extLst>
      <p:ext uri="{BB962C8B-B14F-4D97-AF65-F5344CB8AC3E}">
        <p14:creationId xmlns:p14="http://schemas.microsoft.com/office/powerpoint/2010/main" val="54942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036774-2280-064D-A37F-5AE1550295E8}" type="slidenum">
              <a:rPr lang="en-US" smtClean="0"/>
              <a:t>2</a:t>
            </a:fld>
            <a:endParaRPr lang="en-US"/>
          </a:p>
        </p:txBody>
      </p:sp>
    </p:spTree>
    <p:extLst>
      <p:ext uri="{BB962C8B-B14F-4D97-AF65-F5344CB8AC3E}">
        <p14:creationId xmlns:p14="http://schemas.microsoft.com/office/powerpoint/2010/main" val="17032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19347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704F678-031C-284B-82A6-D7EFD4CCD439}" type="slidenum">
              <a:rPr lang="en-US" smtClean="0"/>
              <a:t>5</a:t>
            </a:fld>
            <a:endParaRPr lang="en-US"/>
          </a:p>
        </p:txBody>
      </p:sp>
    </p:spTree>
    <p:extLst>
      <p:ext uri="{BB962C8B-B14F-4D97-AF65-F5344CB8AC3E}">
        <p14:creationId xmlns:p14="http://schemas.microsoft.com/office/powerpoint/2010/main" val="406142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4F678-031C-284B-82A6-D7EFD4CCD439}" type="slidenum">
              <a:rPr lang="en-US" smtClean="0"/>
              <a:t>8</a:t>
            </a:fld>
            <a:endParaRPr lang="en-US"/>
          </a:p>
        </p:txBody>
      </p:sp>
    </p:spTree>
    <p:extLst>
      <p:ext uri="{BB962C8B-B14F-4D97-AF65-F5344CB8AC3E}">
        <p14:creationId xmlns:p14="http://schemas.microsoft.com/office/powerpoint/2010/main" val="398255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4F678-031C-284B-82A6-D7EFD4CCD439}" type="slidenum">
              <a:rPr lang="en-US" smtClean="0"/>
              <a:t>9</a:t>
            </a:fld>
            <a:endParaRPr lang="en-US"/>
          </a:p>
        </p:txBody>
      </p:sp>
    </p:spTree>
    <p:extLst>
      <p:ext uri="{BB962C8B-B14F-4D97-AF65-F5344CB8AC3E}">
        <p14:creationId xmlns:p14="http://schemas.microsoft.com/office/powerpoint/2010/main" val="126738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4F678-031C-284B-82A6-D7EFD4CCD439}" type="slidenum">
              <a:rPr lang="en-US" smtClean="0"/>
              <a:t>11</a:t>
            </a:fld>
            <a:endParaRPr lang="en-US"/>
          </a:p>
        </p:txBody>
      </p:sp>
    </p:spTree>
    <p:extLst>
      <p:ext uri="{BB962C8B-B14F-4D97-AF65-F5344CB8AC3E}">
        <p14:creationId xmlns:p14="http://schemas.microsoft.com/office/powerpoint/2010/main" val="309113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704F678-031C-284B-82A6-D7EFD4CCD439}" type="slidenum">
              <a:rPr lang="en-US" smtClean="0"/>
              <a:t>12</a:t>
            </a:fld>
            <a:endParaRPr lang="en-US"/>
          </a:p>
        </p:txBody>
      </p:sp>
    </p:spTree>
    <p:extLst>
      <p:ext uri="{BB962C8B-B14F-4D97-AF65-F5344CB8AC3E}">
        <p14:creationId xmlns:p14="http://schemas.microsoft.com/office/powerpoint/2010/main" val="1809359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4F678-031C-284B-82A6-D7EFD4CCD439}" type="slidenum">
              <a:rPr lang="en-US" smtClean="0"/>
              <a:t>13</a:t>
            </a:fld>
            <a:endParaRPr lang="en-US"/>
          </a:p>
        </p:txBody>
      </p:sp>
    </p:spTree>
    <p:extLst>
      <p:ext uri="{BB962C8B-B14F-4D97-AF65-F5344CB8AC3E}">
        <p14:creationId xmlns:p14="http://schemas.microsoft.com/office/powerpoint/2010/main" val="77455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7048" y="2560320"/>
            <a:ext cx="9144000" cy="1737360"/>
          </a:xfrm>
          <a:prstGeom prst="rect">
            <a:avLst/>
          </a:prstGeom>
        </p:spPr>
        <p:txBody>
          <a:bodyPr anchor="t">
            <a:normAutofit/>
          </a:bodyPr>
          <a:lstStyle>
            <a:lvl1pPr algn="ctr">
              <a:defRPr sz="4000" b="0"/>
            </a:lvl1pPr>
          </a:lstStyle>
          <a:p>
            <a:r>
              <a:rPr lang="en-US" dirty="0"/>
              <a:t>Course title</a:t>
            </a:r>
          </a:p>
        </p:txBody>
      </p:sp>
      <p:pic>
        <p:nvPicPr>
          <p:cNvPr id="5" name="Picture 4">
            <a:extLst>
              <a:ext uri="{FF2B5EF4-FFF2-40B4-BE49-F238E27FC236}">
                <a16:creationId xmlns:a16="http://schemas.microsoft.com/office/drawing/2014/main" xmlns="" id="{6D1833D7-998F-CA49-8388-DBF9222B55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7965" b="22637"/>
          <a:stretch/>
        </p:blipFill>
        <p:spPr>
          <a:xfrm>
            <a:off x="1" y="2931736"/>
            <a:ext cx="12191999" cy="3926264"/>
          </a:xfrm>
          <a:prstGeom prst="rect">
            <a:avLst/>
          </a:prstGeom>
        </p:spPr>
      </p:pic>
      <p:pic>
        <p:nvPicPr>
          <p:cNvPr id="4" name="Graphic 3">
            <a:extLst>
              <a:ext uri="{FF2B5EF4-FFF2-40B4-BE49-F238E27FC236}">
                <a16:creationId xmlns:a16="http://schemas.microsoft.com/office/drawing/2014/main" xmlns="" id="{35005A3A-FBE5-BB40-B84E-FA790BBFDDD8}"/>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567910" y="536840"/>
            <a:ext cx="1797811" cy="624240"/>
          </a:xfrm>
          <a:prstGeom prst="rect">
            <a:avLst/>
          </a:prstGeom>
        </p:spPr>
      </p:pic>
    </p:spTree>
    <p:extLst>
      <p:ext uri="{BB962C8B-B14F-4D97-AF65-F5344CB8AC3E}">
        <p14:creationId xmlns:p14="http://schemas.microsoft.com/office/powerpoint/2010/main" val="231828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295400"/>
            <a:ext cx="10515600" cy="4876800"/>
          </a:xfrm>
          <a:prstGeom prst="rect">
            <a:avLst/>
          </a:prstGeom>
        </p:spPr>
        <p:txBody>
          <a:bodyPr/>
          <a:lstStyle>
            <a:lvl4pPr>
              <a:buSzPct val="100000"/>
              <a:defRPr sz="1600"/>
            </a:lvl4pPr>
            <a:lvl5pPr>
              <a:buSzPct val="100000"/>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1481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alphaModFix/>
            <a:extLst>
              <a:ext uri="{28A0092B-C50C-407E-A947-70E740481C1C}">
                <a14:useLocalDpi xmlns:a14="http://schemas.microsoft.com/office/drawing/2010/main"/>
              </a:ext>
            </a:extLst>
          </a:blip>
          <a:srcRect t="27966" r="1108" b="26260"/>
          <a:stretch/>
        </p:blipFill>
        <p:spPr>
          <a:xfrm flipV="1">
            <a:off x="14" y="0"/>
            <a:ext cx="12191999" cy="2759976"/>
          </a:xfrm>
          <a:prstGeom prst="rect">
            <a:avLst/>
          </a:prstGeom>
        </p:spPr>
      </p:pic>
      <p:sp>
        <p:nvSpPr>
          <p:cNvPr id="8" name="Rectangle 7"/>
          <p:cNvSpPr/>
          <p:nvPr/>
        </p:nvSpPr>
        <p:spPr>
          <a:xfrm>
            <a:off x="4" y="0"/>
            <a:ext cx="12191997" cy="6858000"/>
          </a:xfrm>
          <a:prstGeom prst="rect">
            <a:avLst/>
          </a:prstGeom>
          <a:gradFill flip="none" rotWithShape="1">
            <a:gsLst>
              <a:gs pos="51000">
                <a:schemeClr val="bg1">
                  <a:alpha val="0"/>
                </a:schemeClr>
              </a:gs>
              <a:gs pos="0">
                <a:schemeClr val="bg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8200" y="1737360"/>
            <a:ext cx="10515600" cy="1371600"/>
          </a:xfrm>
          <a:prstGeom prst="rect">
            <a:avLst/>
          </a:prstGeom>
        </p:spPr>
        <p:txBody>
          <a:bodyPr anchor="b">
            <a:normAutofit/>
          </a:bodyPr>
          <a:lstStyle>
            <a:lvl1pPr>
              <a:defRPr sz="3800" b="0"/>
            </a:lvl1pPr>
          </a:lstStyle>
          <a:p>
            <a:r>
              <a:rPr lang="en-US" dirty="0"/>
              <a:t>Lesson title</a:t>
            </a:r>
          </a:p>
        </p:txBody>
      </p:sp>
      <p:sp>
        <p:nvSpPr>
          <p:cNvPr id="3" name="Text Placeholder 2"/>
          <p:cNvSpPr>
            <a:spLocks noGrp="1"/>
          </p:cNvSpPr>
          <p:nvPr>
            <p:ph type="body" idx="1" hasCustomPrompt="1"/>
          </p:nvPr>
        </p:nvSpPr>
        <p:spPr>
          <a:xfrm>
            <a:off x="838200" y="3202484"/>
            <a:ext cx="10515600" cy="914400"/>
          </a:xfrm>
          <a:prstGeom prst="rect">
            <a:avLst/>
          </a:prstGeom>
        </p:spPr>
        <p:txBody>
          <a:bodyPr>
            <a:normAutofit/>
          </a:bodyPr>
          <a:lstStyle>
            <a:lvl1pPr marL="0" indent="0">
              <a:buNone/>
              <a:defRPr sz="2400" baseline="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Lesson number or subtitle</a:t>
            </a:r>
          </a:p>
        </p:txBody>
      </p:sp>
      <p:cxnSp>
        <p:nvCxnSpPr>
          <p:cNvPr id="16" name="Straight Connector 15"/>
          <p:cNvCxnSpPr/>
          <p:nvPr/>
        </p:nvCxnSpPr>
        <p:spPr bwMode="auto">
          <a:xfrm>
            <a:off x="838200" y="3154680"/>
            <a:ext cx="10515600" cy="0"/>
          </a:xfrm>
          <a:prstGeom prst="line">
            <a:avLst/>
          </a:prstGeom>
          <a:noFill/>
          <a:ln w="9525" cap="flat" cmpd="sng" algn="ctr">
            <a:solidFill>
              <a:schemeClr val="accent4"/>
            </a:solidFill>
            <a:prstDash val="solid"/>
            <a:round/>
            <a:headEnd type="none" w="med" len="med"/>
            <a:tailEnd type="none" w="med" len="med"/>
          </a:ln>
          <a:effectLst/>
        </p:spPr>
      </p:cxnSp>
      <p:pic>
        <p:nvPicPr>
          <p:cNvPr id="11" name="Graphic 10">
            <a:extLst>
              <a:ext uri="{FF2B5EF4-FFF2-40B4-BE49-F238E27FC236}">
                <a16:creationId xmlns:a16="http://schemas.microsoft.com/office/drawing/2014/main" xmlns="" id="{8313545D-8FF8-584F-8202-7597768F42E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567910" y="536840"/>
            <a:ext cx="1797811" cy="624240"/>
          </a:xfrm>
          <a:prstGeom prst="rect">
            <a:avLst/>
          </a:prstGeom>
        </p:spPr>
      </p:pic>
    </p:spTree>
    <p:extLst>
      <p:ext uri="{BB962C8B-B14F-4D97-AF65-F5344CB8AC3E}">
        <p14:creationId xmlns:p14="http://schemas.microsoft.com/office/powerpoint/2010/main" val="368501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a:t>Click to edit Master title style</a:t>
            </a:r>
          </a:p>
        </p:txBody>
      </p:sp>
      <p:sp>
        <p:nvSpPr>
          <p:cNvPr id="3" name="Content Placeholder 2"/>
          <p:cNvSpPr>
            <a:spLocks noGrp="1"/>
          </p:cNvSpPr>
          <p:nvPr>
            <p:ph sz="half" idx="1" hasCustomPrompt="1"/>
          </p:nvPr>
        </p:nvSpPr>
        <p:spPr>
          <a:xfrm>
            <a:off x="838200" y="1305883"/>
            <a:ext cx="5181600" cy="4871085"/>
          </a:xfrm>
          <a:prstGeom prst="rect">
            <a:avLst/>
          </a:prstGeom>
        </p:spPr>
        <p:txBody>
          <a:bodyPr/>
          <a:lstStyle/>
          <a:p>
            <a:pPr lvl="0"/>
            <a:r>
              <a:rPr lang="en-US" dirty="0"/>
              <a:t>Click to edit text</a:t>
            </a:r>
          </a:p>
          <a:p>
            <a:pPr lvl="1"/>
            <a:r>
              <a:rPr lang="en-US" dirty="0"/>
              <a:t>Second level</a:t>
            </a:r>
          </a:p>
        </p:txBody>
      </p:sp>
      <p:sp>
        <p:nvSpPr>
          <p:cNvPr id="4" name="Content Placeholder 3"/>
          <p:cNvSpPr>
            <a:spLocks noGrp="1"/>
          </p:cNvSpPr>
          <p:nvPr>
            <p:ph sz="half" idx="2" hasCustomPrompt="1"/>
          </p:nvPr>
        </p:nvSpPr>
        <p:spPr>
          <a:xfrm>
            <a:off x="6172200" y="1305883"/>
            <a:ext cx="5181600" cy="4871085"/>
          </a:xfrm>
          <a:prstGeom prst="rect">
            <a:avLst/>
          </a:prstGeom>
        </p:spPr>
        <p:txBody>
          <a:bodyPr/>
          <a:lstStyle/>
          <a:p>
            <a:pPr lvl="0"/>
            <a:r>
              <a:rPr lang="en-US" dirty="0"/>
              <a:t>Click to edit text</a:t>
            </a:r>
          </a:p>
          <a:p>
            <a:pPr lvl="1"/>
            <a:r>
              <a:rPr lang="en-US" dirty="0"/>
              <a:t>Second level</a:t>
            </a:r>
          </a:p>
        </p:txBody>
      </p:sp>
    </p:spTree>
    <p:extLst>
      <p:ext uri="{BB962C8B-B14F-4D97-AF65-F5344CB8AC3E}">
        <p14:creationId xmlns:p14="http://schemas.microsoft.com/office/powerpoint/2010/main" val="11050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a:t>Click to edit Master title style</a:t>
            </a:r>
          </a:p>
        </p:txBody>
      </p:sp>
      <p:sp>
        <p:nvSpPr>
          <p:cNvPr id="6" name="Rectangle 5"/>
          <p:cNvSpPr/>
          <p:nvPr/>
        </p:nvSpPr>
        <p:spPr>
          <a:xfrm>
            <a:off x="0" y="6388688"/>
            <a:ext cx="12192000" cy="46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3829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Footer">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9346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0" y="6381345"/>
            <a:ext cx="12192000" cy="476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24060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33DA2062-0B43-4248-AF0F-AAF1C99F3661}"/>
              </a:ext>
            </a:extLst>
          </p:cNvPr>
          <p:cNvSpPr>
            <a:spLocks noGrp="1"/>
          </p:cNvSpPr>
          <p:nvPr>
            <p:ph type="title" idx="4294967295"/>
          </p:nvPr>
        </p:nvSpPr>
        <p:spPr>
          <a:xfrm>
            <a:off x="609600" y="533410"/>
            <a:ext cx="10972800" cy="549275"/>
          </a:xfrm>
          <a:prstGeom prst="rect">
            <a:avLst/>
          </a:prstGeom>
        </p:spPr>
        <p:txBody>
          <a:bodyPr/>
          <a:lstStyle/>
          <a:p>
            <a:r>
              <a:rPr lang="en-US" dirty="0"/>
              <a:t>Exercise: [Name of exercise]</a:t>
            </a:r>
          </a:p>
        </p:txBody>
      </p:sp>
      <p:sp>
        <p:nvSpPr>
          <p:cNvPr id="8" name="Content Placeholder 2">
            <a:extLst>
              <a:ext uri="{FF2B5EF4-FFF2-40B4-BE49-F238E27FC236}">
                <a16:creationId xmlns:a16="http://schemas.microsoft.com/office/drawing/2014/main" xmlns="" id="{79B79864-F5DE-8549-80E6-1453D3397287}"/>
              </a:ext>
            </a:extLst>
          </p:cNvPr>
          <p:cNvSpPr>
            <a:spLocks noGrp="1"/>
          </p:cNvSpPr>
          <p:nvPr>
            <p:ph idx="4294967295"/>
          </p:nvPr>
        </p:nvSpPr>
        <p:spPr>
          <a:xfrm>
            <a:off x="838200" y="1295400"/>
            <a:ext cx="10515600" cy="4876800"/>
          </a:xfrm>
          <a:prstGeom prst="rect">
            <a:avLst/>
          </a:prstGeom>
        </p:spPr>
        <p:txBody>
          <a:bodyPr/>
          <a:lstStyle/>
          <a:p>
            <a:r>
              <a:rPr lang="en-US" dirty="0"/>
              <a:t>List exercise task here</a:t>
            </a:r>
          </a:p>
        </p:txBody>
      </p:sp>
      <p:sp>
        <p:nvSpPr>
          <p:cNvPr id="11" name="Round Same Side Corner Rectangle 10">
            <a:extLst>
              <a:ext uri="{FF2B5EF4-FFF2-40B4-BE49-F238E27FC236}">
                <a16:creationId xmlns:a16="http://schemas.microsoft.com/office/drawing/2014/main" xmlns="" id="{9584C5C2-7238-BB46-A6BD-F4C51DA21AFA}"/>
              </a:ext>
            </a:extLst>
          </p:cNvPr>
          <p:cNvSpPr/>
          <p:nvPr userDrawn="1"/>
        </p:nvSpPr>
        <p:spPr>
          <a:xfrm flipV="1">
            <a:off x="9381068" y="0"/>
            <a:ext cx="1972733" cy="260351"/>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Box 8">
            <a:extLst>
              <a:ext uri="{FF2B5EF4-FFF2-40B4-BE49-F238E27FC236}">
                <a16:creationId xmlns:a16="http://schemas.microsoft.com/office/drawing/2014/main" xmlns="" id="{4B38E726-7A84-3A4F-983A-0F1C49FFF536}"/>
              </a:ext>
            </a:extLst>
          </p:cNvPr>
          <p:cNvSpPr txBox="1"/>
          <p:nvPr userDrawn="1"/>
        </p:nvSpPr>
        <p:spPr>
          <a:xfrm>
            <a:off x="9622736" y="37840"/>
            <a:ext cx="1489397" cy="184666"/>
          </a:xfrm>
          <a:prstGeom prst="rect">
            <a:avLst/>
          </a:prstGeom>
          <a:noFill/>
          <a:ln>
            <a:noFill/>
          </a:ln>
          <a:effectLst/>
        </p:spPr>
        <p:txBody>
          <a:bodyPr wrap="square" lIns="0" tIns="0" rIns="0" bIns="0" rtlCol="0">
            <a:spAutoFit/>
          </a:bodyPr>
          <a:lstStyle/>
          <a:p>
            <a:pPr algn="ctr"/>
            <a:r>
              <a:rPr lang="en-US" sz="1200" dirty="0" smtClean="0">
                <a:solidFill>
                  <a:schemeClr val="bg1"/>
                </a:solidFill>
              </a:rPr>
              <a:t>Bài</a:t>
            </a:r>
            <a:r>
              <a:rPr lang="en-US" sz="1200" baseline="0" dirty="0" smtClean="0">
                <a:solidFill>
                  <a:schemeClr val="bg1"/>
                </a:solidFill>
              </a:rPr>
              <a:t> tập</a:t>
            </a:r>
            <a:endParaRPr lang="en-US" sz="1200" dirty="0">
              <a:solidFill>
                <a:schemeClr val="bg1"/>
              </a:solidFill>
            </a:endParaRPr>
          </a:p>
        </p:txBody>
      </p:sp>
    </p:spTree>
    <p:extLst>
      <p:ext uri="{BB962C8B-B14F-4D97-AF65-F5344CB8AC3E}">
        <p14:creationId xmlns:p14="http://schemas.microsoft.com/office/powerpoint/2010/main" val="299774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sri">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a:ext>
            </a:extLst>
          </a:blip>
          <a:srcRect t="27965" r="1108" b="22637"/>
          <a:stretch/>
        </p:blipFill>
        <p:spPr>
          <a:xfrm>
            <a:off x="14" y="3879593"/>
            <a:ext cx="12191999" cy="2978419"/>
          </a:xfrm>
          <a:prstGeom prst="rect">
            <a:avLst/>
          </a:prstGeom>
        </p:spPr>
      </p:pic>
      <p:pic>
        <p:nvPicPr>
          <p:cNvPr id="3" name="Graphic 2">
            <a:extLst>
              <a:ext uri="{FF2B5EF4-FFF2-40B4-BE49-F238E27FC236}">
                <a16:creationId xmlns:a16="http://schemas.microsoft.com/office/drawing/2014/main" xmlns="" id="{3FC956D5-FA11-F34E-A2C9-F1E211CE766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2838628" y="2310426"/>
            <a:ext cx="6510528" cy="2031285"/>
          </a:xfrm>
          <a:prstGeom prst="rect">
            <a:avLst/>
          </a:prstGeom>
        </p:spPr>
      </p:pic>
    </p:spTree>
    <p:extLst>
      <p:ext uri="{BB962C8B-B14F-4D97-AF65-F5344CB8AC3E}">
        <p14:creationId xmlns:p14="http://schemas.microsoft.com/office/powerpoint/2010/main" val="98979585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p:cNvSpPr txBox="1"/>
          <p:nvPr userDrawn="1"/>
        </p:nvSpPr>
        <p:spPr>
          <a:xfrm>
            <a:off x="4267201" y="6119064"/>
            <a:ext cx="7315200" cy="228600"/>
          </a:xfrm>
          <a:prstGeom prst="rect">
            <a:avLst/>
          </a:prstGeom>
          <a:noFill/>
        </p:spPr>
        <p:txBody>
          <a:bodyPr wrap="square" lIns="0" tIns="0" rIns="0" bIns="0" rtlCol="0" anchor="b">
            <a:noAutofit/>
          </a:bodyPr>
          <a:lstStyle/>
          <a:p>
            <a:pPr marL="0" marR="0" algn="r">
              <a:spcBef>
                <a:spcPts val="0"/>
              </a:spcBef>
              <a:spcAft>
                <a:spcPts val="0"/>
              </a:spcAft>
            </a:pPr>
            <a:r>
              <a:rPr lang="en-US" sz="800" dirty="0">
                <a:solidFill>
                  <a:srgbClr val="979797"/>
                </a:solidFill>
                <a:effectLst/>
                <a:latin typeface="Arial" panose="020B0604020202020204" pitchFamily="34" charset="0"/>
              </a:rPr>
              <a:t>Introduction to Web Development Using ArcGIS API for JavaScript</a:t>
            </a:r>
          </a:p>
        </p:txBody>
      </p:sp>
      <p:sp>
        <p:nvSpPr>
          <p:cNvPr id="7" name="Slide Number Placeholder 5"/>
          <p:cNvSpPr txBox="1">
            <a:spLocks/>
          </p:cNvSpPr>
          <p:nvPr userDrawn="1"/>
        </p:nvSpPr>
        <p:spPr>
          <a:xfrm>
            <a:off x="11651877" y="6119064"/>
            <a:ext cx="369795" cy="228600"/>
          </a:xfrm>
          <a:prstGeom prst="rect">
            <a:avLst/>
          </a:prstGeom>
        </p:spPr>
        <p:txBody>
          <a:bodyPr vert="horz" lIns="0" tIns="0" rIns="0" bIns="0" rtlCol="0" anchor="b" anchorCtr="0"/>
          <a:lstStyle>
            <a:defPPr>
              <a:defRPr lang="en-US"/>
            </a:defPPr>
            <a:lvl1pPr marL="0" algn="l" defTabSz="914400" rtl="0" eaLnBrk="1" latinLnBrk="0" hangingPunct="1">
              <a:defRPr sz="8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A66012-3D11-C248-935F-1DCD84592370}" type="slidenum">
              <a:rPr lang="en-US" sz="800" smtClean="0"/>
              <a:pPr/>
              <a:t>‹#›</a:t>
            </a:fld>
            <a:endParaRPr lang="en-US" sz="800" dirty="0"/>
          </a:p>
        </p:txBody>
      </p:sp>
      <p:sp>
        <p:nvSpPr>
          <p:cNvPr id="16" name="Title Placeholder 1">
            <a:extLst>
              <a:ext uri="{FF2B5EF4-FFF2-40B4-BE49-F238E27FC236}">
                <a16:creationId xmlns:a16="http://schemas.microsoft.com/office/drawing/2014/main" xmlns="" id="{0610C70E-1266-AA4D-B9EB-8129DE876A88}"/>
              </a:ext>
            </a:extLst>
          </p:cNvPr>
          <p:cNvSpPr>
            <a:spLocks noGrp="1"/>
          </p:cNvSpPr>
          <p:nvPr>
            <p:ph type="title"/>
          </p:nvPr>
        </p:nvSpPr>
        <p:spPr>
          <a:xfrm>
            <a:off x="609599" y="530352"/>
            <a:ext cx="10972801" cy="548640"/>
          </a:xfrm>
          <a:prstGeom prst="rect">
            <a:avLst/>
          </a:prstGeom>
        </p:spPr>
        <p:txBody>
          <a:bodyPr vert="horz" lIns="0" tIns="0" rIns="0" bIns="0" rtlCol="0" anchor="t" anchorCtr="0">
            <a:noAutofit/>
          </a:bodyPr>
          <a:lstStyle/>
          <a:p>
            <a:r>
              <a:rPr lang="en-US" dirty="0"/>
              <a:t>Click to edit Master title style</a:t>
            </a:r>
          </a:p>
        </p:txBody>
      </p:sp>
      <p:sp>
        <p:nvSpPr>
          <p:cNvPr id="17" name="Text Placeholder 2">
            <a:extLst>
              <a:ext uri="{FF2B5EF4-FFF2-40B4-BE49-F238E27FC236}">
                <a16:creationId xmlns:a16="http://schemas.microsoft.com/office/drawing/2014/main" xmlns="" id="{AC0600ED-32AE-F140-8F53-D154AF8C09C0}"/>
              </a:ext>
            </a:extLst>
          </p:cNvPr>
          <p:cNvSpPr>
            <a:spLocks noGrp="1"/>
          </p:cNvSpPr>
          <p:nvPr>
            <p:ph type="body" idx="1"/>
          </p:nvPr>
        </p:nvSpPr>
        <p:spPr>
          <a:xfrm>
            <a:off x="838200" y="1298448"/>
            <a:ext cx="10515600" cy="47291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pic>
        <p:nvPicPr>
          <p:cNvPr id="18" name="Picture 17">
            <a:extLst>
              <a:ext uri="{FF2B5EF4-FFF2-40B4-BE49-F238E27FC236}">
                <a16:creationId xmlns:a16="http://schemas.microsoft.com/office/drawing/2014/main" xmlns="" id="{9A075CE2-54DC-994C-959C-A77F6A4329D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71611" b="22636"/>
          <a:stretch/>
        </p:blipFill>
        <p:spPr>
          <a:xfrm>
            <a:off x="1" y="6400800"/>
            <a:ext cx="12191999" cy="457200"/>
          </a:xfrm>
          <a:prstGeom prst="rect">
            <a:avLst/>
          </a:prstGeom>
        </p:spPr>
      </p:pic>
    </p:spTree>
    <p:extLst>
      <p:ext uri="{BB962C8B-B14F-4D97-AF65-F5344CB8AC3E}">
        <p14:creationId xmlns:p14="http://schemas.microsoft.com/office/powerpoint/2010/main" val="231833180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Lst>
  <p:hf sldNum="0" hdr="0" ftr="0" dt="0"/>
  <p:txStyles>
    <p:titleStyle>
      <a:lvl1pPr algn="l" defTabSz="685783" rtl="0" eaLnBrk="1" latinLnBrk="0" hangingPunct="1">
        <a:lnSpc>
          <a:spcPct val="100000"/>
        </a:lnSpc>
        <a:spcBef>
          <a:spcPct val="0"/>
        </a:spcBef>
        <a:buNone/>
        <a:defRPr sz="3200" b="1" kern="1200">
          <a:solidFill>
            <a:schemeClr val="tx2">
              <a:lumMod val="75000"/>
            </a:schemeClr>
          </a:solidFill>
          <a:latin typeface="+mj-lt"/>
          <a:ea typeface="+mj-ea"/>
          <a:cs typeface="+mj-cs"/>
        </a:defRPr>
      </a:lvl1pPr>
    </p:titleStyle>
    <p:bodyStyle>
      <a:lvl1pPr marL="171446" indent="-165096" algn="l" defTabSz="685783" rtl="0" eaLnBrk="1" latinLnBrk="0" hangingPunct="1">
        <a:lnSpc>
          <a:spcPct val="100000"/>
        </a:lnSpc>
        <a:spcBef>
          <a:spcPts val="900"/>
        </a:spcBef>
        <a:spcAft>
          <a:spcPts val="400"/>
        </a:spcAft>
        <a:buClr>
          <a:schemeClr val="tx2">
            <a:lumMod val="75000"/>
          </a:schemeClr>
        </a:buClr>
        <a:buSzPct val="80000"/>
        <a:buFont typeface="Arial"/>
        <a:buChar char="•"/>
        <a:tabLst/>
        <a:defRPr sz="2400" kern="1200">
          <a:solidFill>
            <a:schemeClr val="tx2">
              <a:lumMod val="75000"/>
            </a:schemeClr>
          </a:solidFill>
          <a:latin typeface="+mn-lt"/>
          <a:ea typeface="+mn-ea"/>
          <a:cs typeface="+mn-cs"/>
        </a:defRPr>
      </a:lvl1pPr>
      <a:lvl2pPr marL="461951" indent="-182875" algn="l" defTabSz="685783" rtl="0" eaLnBrk="1" latinLnBrk="0" hangingPunct="1">
        <a:lnSpc>
          <a:spcPct val="100000"/>
        </a:lnSpc>
        <a:spcBef>
          <a:spcPts val="0"/>
        </a:spcBef>
        <a:spcAft>
          <a:spcPts val="400"/>
        </a:spcAft>
        <a:buClr>
          <a:schemeClr val="tx2"/>
        </a:buClr>
        <a:buSzPct val="90000"/>
        <a:buFont typeface="AppleSymbols" charset="0"/>
        <a:buChar char="⎻"/>
        <a:tabLst/>
        <a:defRPr sz="2000" kern="1200">
          <a:solidFill>
            <a:schemeClr val="tx1"/>
          </a:solidFill>
          <a:latin typeface="+mn-lt"/>
          <a:ea typeface="+mn-ea"/>
          <a:cs typeface="+mn-cs"/>
        </a:defRPr>
      </a:lvl2pPr>
      <a:lvl3pPr marL="687371" indent="-146300" algn="l" defTabSz="685783" rtl="0" eaLnBrk="1" latinLnBrk="0" hangingPunct="1">
        <a:lnSpc>
          <a:spcPct val="100000"/>
        </a:lnSpc>
        <a:spcBef>
          <a:spcPts val="0"/>
        </a:spcBef>
        <a:spcAft>
          <a:spcPts val="400"/>
        </a:spcAft>
        <a:buClr>
          <a:schemeClr val="tx2"/>
        </a:buClr>
        <a:buSzPct val="90000"/>
        <a:buFont typeface="AppleSymbols" charset="0"/>
        <a:buChar char="⎻"/>
        <a:tabLst/>
        <a:defRPr sz="1800" kern="1200">
          <a:solidFill>
            <a:schemeClr val="tx1"/>
          </a:solidFill>
          <a:latin typeface="+mn-lt"/>
          <a:ea typeface="+mn-ea"/>
          <a:cs typeface="+mn-cs"/>
        </a:defRPr>
      </a:lvl3pPr>
      <a:lvl4pPr marL="904852" indent="-122632" algn="l" defTabSz="685783" rtl="0" eaLnBrk="1" latinLnBrk="0" hangingPunct="1">
        <a:lnSpc>
          <a:spcPct val="90000"/>
        </a:lnSpc>
        <a:spcBef>
          <a:spcPts val="375"/>
        </a:spcBef>
        <a:buClr>
          <a:schemeClr val="tx2"/>
        </a:buClr>
        <a:buSzPct val="80000"/>
        <a:buFont typeface="AppleSymbols" charset="0"/>
        <a:buChar char="⎻"/>
        <a:tabLst/>
        <a:defRPr sz="1351" kern="1200">
          <a:solidFill>
            <a:schemeClr val="tx1"/>
          </a:solidFill>
          <a:latin typeface="+mn-lt"/>
          <a:ea typeface="+mn-ea"/>
          <a:cs typeface="+mn-cs"/>
        </a:defRPr>
      </a:lvl4pPr>
      <a:lvl5pPr marL="1244173" indent="-128585" algn="l" defTabSz="685783" rtl="0" eaLnBrk="1" latinLnBrk="0" hangingPunct="1">
        <a:lnSpc>
          <a:spcPct val="90000"/>
        </a:lnSpc>
        <a:spcBef>
          <a:spcPts val="375"/>
        </a:spcBef>
        <a:buClr>
          <a:schemeClr val="tx2"/>
        </a:buClr>
        <a:buSzPct val="80000"/>
        <a:buFont typeface="AppleSymbols" charset="0"/>
        <a:buChar char="⎻"/>
        <a:tabLst/>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1" orient="horz" pos="1728">
          <p15:clr>
            <a:srgbClr val="F26B43"/>
          </p15:clr>
        </p15:guide>
        <p15:guide id="12" orient="horz" pos="336">
          <p15:clr>
            <a:srgbClr val="F26B43"/>
          </p15:clr>
        </p15:guide>
        <p15:guide id="13" pos="384">
          <p15:clr>
            <a:srgbClr val="F26B43"/>
          </p15:clr>
        </p15:guide>
        <p15:guide id="14" pos="7296">
          <p15:clr>
            <a:srgbClr val="F26B43"/>
          </p15:clr>
        </p15:guide>
        <p15:guide id="15" pos="528">
          <p15:clr>
            <a:srgbClr val="F26B43"/>
          </p15:clr>
        </p15:guide>
        <p15:guide id="16" pos="7152">
          <p15:clr>
            <a:srgbClr val="F26B43"/>
          </p15:clr>
        </p15:guide>
        <p15:guide id="17" orient="horz" pos="3888">
          <p15:clr>
            <a:srgbClr val="F26B43"/>
          </p15:clr>
        </p15:guide>
        <p15:guide id="18" orient="horz" pos="4032">
          <p15:clr>
            <a:srgbClr val="F26B43"/>
          </p15:clr>
        </p15:guide>
        <p15:guide id="19" orient="horz" pos="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5BA66-2606-F448-A759-6653C0A116DC}"/>
              </a:ext>
            </a:extLst>
          </p:cNvPr>
          <p:cNvSpPr>
            <a:spLocks noGrp="1"/>
          </p:cNvSpPr>
          <p:nvPr>
            <p:ph type="title"/>
          </p:nvPr>
        </p:nvSpPr>
        <p:spPr/>
        <p:txBody>
          <a:bodyPr/>
          <a:lstStyle/>
          <a:p>
            <a:r>
              <a:rPr lang="en-US" dirty="0" smtClean="0"/>
              <a:t>Tạo ứng dụng web ArcGIS </a:t>
            </a:r>
            <a:endParaRPr lang="en-US" dirty="0"/>
          </a:p>
        </p:txBody>
      </p:sp>
      <p:sp>
        <p:nvSpPr>
          <p:cNvPr id="6" name="Text Placeholder 5"/>
          <p:cNvSpPr>
            <a:spLocks noGrp="1"/>
          </p:cNvSpPr>
          <p:nvPr>
            <p:ph type="body" idx="1"/>
          </p:nvPr>
        </p:nvSpPr>
        <p:spPr/>
        <p:txBody>
          <a:bodyPr/>
          <a:lstStyle/>
          <a:p>
            <a:r>
              <a:rPr lang="en-US" dirty="0" smtClean="0"/>
              <a:t>Bài 2</a:t>
            </a:r>
            <a:endParaRPr lang="en-US" dirty="0"/>
          </a:p>
        </p:txBody>
      </p:sp>
    </p:spTree>
    <p:extLst>
      <p:ext uri="{BB962C8B-B14F-4D97-AF65-F5344CB8AC3E}">
        <p14:creationId xmlns:p14="http://schemas.microsoft.com/office/powerpoint/2010/main" val="162913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Viết</a:t>
            </a:r>
            <a:r>
              <a:rPr lang="en-US" dirty="0"/>
              <a:t> code</a:t>
            </a:r>
          </a:p>
        </p:txBody>
      </p:sp>
      <p:grpSp>
        <p:nvGrpSpPr>
          <p:cNvPr id="12" name="Group 11"/>
          <p:cNvGrpSpPr>
            <a:grpSpLocks noChangeAspect="1"/>
          </p:cNvGrpSpPr>
          <p:nvPr/>
        </p:nvGrpSpPr>
        <p:grpSpPr>
          <a:xfrm>
            <a:off x="383357" y="1292578"/>
            <a:ext cx="11480800" cy="1958763"/>
            <a:chOff x="310187" y="1423545"/>
            <a:chExt cx="8526195" cy="1395532"/>
          </a:xfrm>
        </p:grpSpPr>
        <p:sp>
          <p:nvSpPr>
            <p:cNvPr id="13" name="Right Arrow 12"/>
            <p:cNvSpPr/>
            <p:nvPr/>
          </p:nvSpPr>
          <p:spPr>
            <a:xfrm>
              <a:off x="310187" y="1553641"/>
              <a:ext cx="8526195" cy="124897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a:spLocks noChangeAspect="1"/>
            </p:cNvSpPr>
            <p:nvPr/>
          </p:nvSpPr>
          <p:spPr>
            <a:xfrm>
              <a:off x="2677091" y="1423545"/>
              <a:ext cx="1358155" cy="1321429"/>
            </a:xfrm>
            <a:prstGeom prst="flowChartConnector">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Reference Reference</a:t>
              </a:r>
            </a:p>
          </p:txBody>
        </p:sp>
        <p:sp>
          <p:nvSpPr>
            <p:cNvPr id="15" name="Flowchart: Connector 14"/>
            <p:cNvSpPr>
              <a:spLocks noChangeAspect="1"/>
            </p:cNvSpPr>
            <p:nvPr/>
          </p:nvSpPr>
          <p:spPr>
            <a:xfrm>
              <a:off x="4384437" y="1433281"/>
              <a:ext cx="1358155" cy="1342935"/>
            </a:xfrm>
            <a:prstGeom prst="flowChartConnector">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Load modules</a:t>
              </a:r>
              <a:endParaRPr lang="en-US" sz="1600" b="1" dirty="0">
                <a:solidFill>
                  <a:schemeClr val="tx1"/>
                </a:solidFill>
              </a:endParaRPr>
            </a:p>
          </p:txBody>
        </p:sp>
        <p:sp>
          <p:nvSpPr>
            <p:cNvPr id="16" name="Flowchart: Connector 15"/>
            <p:cNvSpPr>
              <a:spLocks noChangeAspect="1"/>
            </p:cNvSpPr>
            <p:nvPr/>
          </p:nvSpPr>
          <p:spPr>
            <a:xfrm>
              <a:off x="6293482" y="1433281"/>
              <a:ext cx="1358155" cy="1354387"/>
            </a:xfrm>
            <a:prstGeom prst="flowChartConnector">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Code</a:t>
              </a:r>
            </a:p>
          </p:txBody>
        </p:sp>
        <p:sp>
          <p:nvSpPr>
            <p:cNvPr id="17" name="Flowchart: Connector 16"/>
            <p:cNvSpPr>
              <a:spLocks noChangeAspect="1"/>
            </p:cNvSpPr>
            <p:nvPr/>
          </p:nvSpPr>
          <p:spPr>
            <a:xfrm>
              <a:off x="801087" y="1477584"/>
              <a:ext cx="1358155" cy="1341493"/>
            </a:xfrm>
            <a:prstGeom prst="flowChartConnec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lumMod val="50000"/>
                </a:schemeClr>
              </a:solidFill>
            </a:ln>
            <a:effectLst>
              <a:softEdge rad="0"/>
            </a:effectLst>
            <a:scene3d>
              <a:camera prst="orthographicFront"/>
              <a:lightRig rig="threePt" dir="t">
                <a:rot lat="0" lon="0" rev="0"/>
              </a:lightRig>
            </a:scene3d>
            <a:sp3d>
              <a:bevelT w="0" h="82550"/>
              <a:bevelB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Get the API</a:t>
              </a:r>
              <a:endParaRPr lang="en-US" sz="1600" b="1" dirty="0">
                <a:solidFill>
                  <a:schemeClr val="tx1"/>
                </a:solidFill>
              </a:endParaRPr>
            </a:p>
          </p:txBody>
        </p:sp>
      </p:grpSp>
      <p:sp>
        <p:nvSpPr>
          <p:cNvPr id="11" name="Flowchart: Connector 10"/>
          <p:cNvSpPr>
            <a:spLocks noChangeAspect="1"/>
          </p:cNvSpPr>
          <p:nvPr/>
        </p:nvSpPr>
        <p:spPr>
          <a:xfrm>
            <a:off x="8137266" y="1095023"/>
            <a:ext cx="2417846" cy="2253841"/>
          </a:xfrm>
          <a:prstGeom prst="flowChartConnector">
            <a:avLst/>
          </a:prstGeom>
          <a:noFill/>
          <a:ln w="31750">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099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BE9D0-1F7E-41A6-A509-DD3DF37853B7}"/>
              </a:ext>
            </a:extLst>
          </p:cNvPr>
          <p:cNvSpPr>
            <a:spLocks noGrp="1"/>
          </p:cNvSpPr>
          <p:nvPr>
            <p:ph type="title"/>
          </p:nvPr>
        </p:nvSpPr>
        <p:spPr/>
        <p:txBody>
          <a:bodyPr/>
          <a:lstStyle/>
          <a:p>
            <a:r>
              <a:rPr lang="en-US" dirty="0"/>
              <a:t>Viết </a:t>
            </a:r>
            <a:r>
              <a:rPr lang="en-US" dirty="0" smtClean="0"/>
              <a:t>code lớp Map</a:t>
            </a:r>
            <a:endParaRPr lang="en-US" dirty="0"/>
          </a:p>
        </p:txBody>
      </p:sp>
      <p:grpSp>
        <p:nvGrpSpPr>
          <p:cNvPr id="3" name="Group 2">
            <a:extLst>
              <a:ext uri="{FF2B5EF4-FFF2-40B4-BE49-F238E27FC236}">
                <a16:creationId xmlns:a16="http://schemas.microsoft.com/office/drawing/2014/main" xmlns="" id="{0306907E-43B8-4F5A-8B47-265A3FC22027}"/>
              </a:ext>
            </a:extLst>
          </p:cNvPr>
          <p:cNvGrpSpPr>
            <a:grpSpLocks noChangeAspect="1"/>
          </p:cNvGrpSpPr>
          <p:nvPr/>
        </p:nvGrpSpPr>
        <p:grpSpPr>
          <a:xfrm>
            <a:off x="281012" y="6117336"/>
            <a:ext cx="109728" cy="109728"/>
            <a:chOff x="381000" y="6590942"/>
            <a:chExt cx="137160" cy="137160"/>
          </a:xfrm>
        </p:grpSpPr>
        <p:sp>
          <p:nvSpPr>
            <p:cNvPr id="4" name="Rectangle 3">
              <a:extLst>
                <a:ext uri="{FF2B5EF4-FFF2-40B4-BE49-F238E27FC236}">
                  <a16:creationId xmlns:a16="http://schemas.microsoft.com/office/drawing/2014/main" xmlns="" id="{BF3DB6B4-2D40-4797-8DDD-0C8CB9C3A125}"/>
                </a:ext>
              </a:extLst>
            </p:cNvPr>
            <p:cNvSpPr>
              <a:spLocks noChangeAspect="1"/>
            </p:cNvSpPr>
            <p:nvPr/>
          </p:nvSpPr>
          <p:spPr bwMode="auto">
            <a:xfrm>
              <a:off x="381000" y="6590942"/>
              <a:ext cx="137160" cy="137160"/>
            </a:xfrm>
            <a:prstGeom prst="rect">
              <a:avLst/>
            </a:prstGeom>
            <a:solidFill>
              <a:schemeClr val="accent4"/>
            </a:solidFill>
            <a:ln w="635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1" rIns="68580" bIns="34291" numCol="1" spcCol="0" rtlCol="0" fromWordArt="0" anchor="ctr" anchorCtr="0" forceAA="0" compatLnSpc="1">
              <a:prstTxWarp prst="textNoShape">
                <a:avLst/>
              </a:prstTxWarp>
            </a:bodyPr>
            <a:lstStyle/>
            <a:p>
              <a:pPr algn="ctr" eaLnBrk="0" fontAlgn="base" hangingPunct="0">
                <a:spcBef>
                  <a:spcPct val="0"/>
                </a:spcBef>
                <a:spcAft>
                  <a:spcPct val="0"/>
                </a:spcAft>
              </a:pPr>
              <a:endParaRPr lang="en-US" sz="1051" b="1" dirty="0">
                <a:solidFill>
                  <a:srgbClr val="000000"/>
                </a:solidFill>
                <a:latin typeface="Arial" charset="0"/>
                <a:ea typeface="ＭＳ Ｐゴシック" pitchFamily="16" charset="-128"/>
                <a:cs typeface="ＭＳ Ｐゴシック" pitchFamily="-97" charset="-128"/>
              </a:endParaRPr>
            </a:p>
          </p:txBody>
        </p:sp>
        <p:sp>
          <p:nvSpPr>
            <p:cNvPr id="5" name="Freeform 7">
              <a:extLst>
                <a:ext uri="{FF2B5EF4-FFF2-40B4-BE49-F238E27FC236}">
                  <a16:creationId xmlns:a16="http://schemas.microsoft.com/office/drawing/2014/main" xmlns="" id="{D77FE609-DD28-4024-B7F5-8AD2B09FA792}"/>
                </a:ext>
              </a:extLst>
            </p:cNvPr>
            <p:cNvSpPr>
              <a:spLocks/>
            </p:cNvSpPr>
            <p:nvPr/>
          </p:nvSpPr>
          <p:spPr bwMode="auto">
            <a:xfrm>
              <a:off x="423227" y="6623774"/>
              <a:ext cx="68580" cy="71495"/>
            </a:xfrm>
            <a:custGeom>
              <a:avLst/>
              <a:gdLst>
                <a:gd name="connsiteX0" fmla="*/ 1457921 w 2915842"/>
                <a:gd name="connsiteY0" fmla="*/ 0 h 2915842"/>
                <a:gd name="connsiteX1" fmla="*/ 2915842 w 2915842"/>
                <a:gd name="connsiteY1" fmla="*/ 1457921 h 2915842"/>
                <a:gd name="connsiteX2" fmla="*/ 1457921 w 2915842"/>
                <a:gd name="connsiteY2" fmla="*/ 2915842 h 2915842"/>
                <a:gd name="connsiteX3" fmla="*/ 0 w 2915842"/>
                <a:gd name="connsiteY3" fmla="*/ 1457921 h 2915842"/>
                <a:gd name="connsiteX4" fmla="*/ 1457921 w 2915842"/>
                <a:gd name="connsiteY4" fmla="*/ 0 h 2915842"/>
                <a:gd name="connsiteX5" fmla="*/ 1029778 w 2915842"/>
                <a:gd name="connsiteY5" fmla="*/ 680924 h 2915842"/>
                <a:gd name="connsiteX6" fmla="*/ 1029778 w 2915842"/>
                <a:gd name="connsiteY6" fmla="*/ 2200816 h 2915842"/>
                <a:gd name="connsiteX7" fmla="*/ 2335030 w 2915842"/>
                <a:gd name="connsiteY7" fmla="*/ 1440870 h 2915842"/>
                <a:gd name="connsiteX8" fmla="*/ 1029778 w 2915842"/>
                <a:gd name="connsiteY8" fmla="*/ 680924 h 2915842"/>
                <a:gd name="connsiteX0" fmla="*/ 40519 w 2996880"/>
                <a:gd name="connsiteY0" fmla="*/ 777005 h 2234926"/>
                <a:gd name="connsiteX1" fmla="*/ 2956361 w 2996880"/>
                <a:gd name="connsiteY1" fmla="*/ 777005 h 2234926"/>
                <a:gd name="connsiteX2" fmla="*/ 1498440 w 2996880"/>
                <a:gd name="connsiteY2" fmla="*/ 2234926 h 2234926"/>
                <a:gd name="connsiteX3" fmla="*/ 40519 w 2996880"/>
                <a:gd name="connsiteY3" fmla="*/ 777005 h 2234926"/>
                <a:gd name="connsiteX4" fmla="*/ 1070297 w 2996880"/>
                <a:gd name="connsiteY4" fmla="*/ 8 h 2234926"/>
                <a:gd name="connsiteX5" fmla="*/ 1070297 w 2996880"/>
                <a:gd name="connsiteY5" fmla="*/ 1519900 h 2234926"/>
                <a:gd name="connsiteX6" fmla="*/ 2375549 w 2996880"/>
                <a:gd name="connsiteY6" fmla="*/ 759954 h 2234926"/>
                <a:gd name="connsiteX7" fmla="*/ 1070297 w 2996880"/>
                <a:gd name="connsiteY7" fmla="*/ 8 h 2234926"/>
                <a:gd name="connsiteX0" fmla="*/ 40519 w 2375552"/>
                <a:gd name="connsiteY0" fmla="*/ 777005 h 2234926"/>
                <a:gd name="connsiteX1" fmla="*/ 1498440 w 2375552"/>
                <a:gd name="connsiteY1" fmla="*/ 2234926 h 2234926"/>
                <a:gd name="connsiteX2" fmla="*/ 40519 w 2375552"/>
                <a:gd name="connsiteY2" fmla="*/ 777005 h 2234926"/>
                <a:gd name="connsiteX3" fmla="*/ 1070297 w 2375552"/>
                <a:gd name="connsiteY3" fmla="*/ 8 h 2234926"/>
                <a:gd name="connsiteX4" fmla="*/ 1070297 w 2375552"/>
                <a:gd name="connsiteY4" fmla="*/ 1519900 h 2234926"/>
                <a:gd name="connsiteX5" fmla="*/ 2375549 w 2375552"/>
                <a:gd name="connsiteY5" fmla="*/ 759954 h 2234926"/>
                <a:gd name="connsiteX6" fmla="*/ 1070297 w 2375552"/>
                <a:gd name="connsiteY6" fmla="*/ 8 h 2234926"/>
                <a:gd name="connsiteX0" fmla="*/ 7 w 1305262"/>
                <a:gd name="connsiteY0" fmla="*/ 8 h 1519890"/>
                <a:gd name="connsiteX1" fmla="*/ 7 w 1305262"/>
                <a:gd name="connsiteY1" fmla="*/ 1519900 h 1519890"/>
                <a:gd name="connsiteX2" fmla="*/ 1305259 w 1305262"/>
                <a:gd name="connsiteY2" fmla="*/ 759954 h 1519890"/>
                <a:gd name="connsiteX3" fmla="*/ 7 w 1305262"/>
                <a:gd name="connsiteY3" fmla="*/ 8 h 1519890"/>
              </a:gdLst>
              <a:ahLst/>
              <a:cxnLst>
                <a:cxn ang="0">
                  <a:pos x="connsiteX0" y="connsiteY0"/>
                </a:cxn>
                <a:cxn ang="0">
                  <a:pos x="connsiteX1" y="connsiteY1"/>
                </a:cxn>
                <a:cxn ang="0">
                  <a:pos x="connsiteX2" y="connsiteY2"/>
                </a:cxn>
                <a:cxn ang="0">
                  <a:pos x="connsiteX3" y="connsiteY3"/>
                </a:cxn>
              </a:cxnLst>
              <a:rect l="l" t="t" r="r" b="b"/>
              <a:pathLst>
                <a:path w="1305262" h="1519890">
                  <a:moveTo>
                    <a:pt x="7" y="8"/>
                  </a:moveTo>
                  <a:lnTo>
                    <a:pt x="7" y="1519900"/>
                  </a:lnTo>
                  <a:lnTo>
                    <a:pt x="1305259" y="759954"/>
                  </a:lnTo>
                  <a:lnTo>
                    <a:pt x="7" y="8"/>
                  </a:lnTo>
                  <a:close/>
                </a:path>
              </a:pathLst>
            </a:custGeom>
            <a:solidFill>
              <a:srgbClr val="E6EBEC"/>
            </a:solidFill>
            <a:ln w="635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1" rIns="68580" bIns="34291" numCol="1" spcCol="0" rtlCol="0" fromWordArt="0" anchor="ctr" anchorCtr="0" forceAA="0" compatLnSpc="1">
              <a:prstTxWarp prst="textNoShape">
                <a:avLst/>
              </a:prstTxWarp>
            </a:bodyPr>
            <a:lstStyle/>
            <a:p>
              <a:pPr algn="ctr" eaLnBrk="0" fontAlgn="base" hangingPunct="0">
                <a:spcBef>
                  <a:spcPct val="0"/>
                </a:spcBef>
                <a:spcAft>
                  <a:spcPct val="0"/>
                </a:spcAft>
              </a:pPr>
              <a:endParaRPr lang="en-US" sz="1051" b="1" dirty="0">
                <a:solidFill>
                  <a:srgbClr val="000000"/>
                </a:solidFill>
                <a:latin typeface="Arial" charset="0"/>
                <a:ea typeface="ＭＳ Ｐゴシック" pitchFamily="16" charset="-128"/>
                <a:cs typeface="ＭＳ Ｐゴシック" pitchFamily="-97" charset="-128"/>
              </a:endParaRPr>
            </a:p>
          </p:txBody>
        </p:sp>
      </p:grpSp>
      <p:grpSp>
        <p:nvGrpSpPr>
          <p:cNvPr id="6" name="Group 5">
            <a:extLst>
              <a:ext uri="{FF2B5EF4-FFF2-40B4-BE49-F238E27FC236}">
                <a16:creationId xmlns:a16="http://schemas.microsoft.com/office/drawing/2014/main" xmlns="" id="{E96841BA-3C24-49BA-B0A4-A6CE89221CE3}"/>
              </a:ext>
            </a:extLst>
          </p:cNvPr>
          <p:cNvGrpSpPr/>
          <p:nvPr/>
        </p:nvGrpSpPr>
        <p:grpSpPr>
          <a:xfrm>
            <a:off x="2757397" y="1889605"/>
            <a:ext cx="7778864" cy="2829242"/>
            <a:chOff x="868963" y="2062859"/>
            <a:chExt cx="7778864" cy="2829242"/>
          </a:xfrm>
        </p:grpSpPr>
        <p:sp>
          <p:nvSpPr>
            <p:cNvPr id="7" name="Rectangle 6">
              <a:extLst>
                <a:ext uri="{FF2B5EF4-FFF2-40B4-BE49-F238E27FC236}">
                  <a16:creationId xmlns:a16="http://schemas.microsoft.com/office/drawing/2014/main" xmlns="" id="{3B570F9F-6C78-4737-B415-B07CB045DAC9}"/>
                </a:ext>
              </a:extLst>
            </p:cNvPr>
            <p:cNvSpPr/>
            <p:nvPr/>
          </p:nvSpPr>
          <p:spPr>
            <a:xfrm>
              <a:off x="868963" y="2984412"/>
              <a:ext cx="3684224" cy="1200329"/>
            </a:xfrm>
            <a:prstGeom prst="rect">
              <a:avLst/>
            </a:prstGeom>
          </p:spPr>
          <p:txBody>
            <a:bodyPr wrap="square">
              <a:spAutoFit/>
            </a:bodyPr>
            <a:lstStyle/>
            <a:p>
              <a:r>
                <a:rPr lang="en-US" sz="2400" b="1" dirty="0">
                  <a:solidFill>
                    <a:schemeClr val="accent1"/>
                  </a:solidFill>
                  <a:latin typeface="+mj-lt"/>
                </a:rPr>
                <a:t>var map = new Map({</a:t>
              </a:r>
            </a:p>
            <a:p>
              <a:r>
                <a:rPr lang="en-US" sz="2400" b="1" dirty="0">
                  <a:solidFill>
                    <a:schemeClr val="accent1"/>
                  </a:solidFill>
                  <a:latin typeface="+mj-lt"/>
                </a:rPr>
                <a:t>        basemap: "streets"</a:t>
              </a:r>
            </a:p>
            <a:p>
              <a:r>
                <a:rPr lang="en-US" sz="2400" b="1" dirty="0">
                  <a:solidFill>
                    <a:schemeClr val="accent1"/>
                  </a:solidFill>
                  <a:latin typeface="+mj-lt"/>
                </a:rPr>
                <a:t>      });</a:t>
              </a:r>
            </a:p>
          </p:txBody>
        </p:sp>
        <p:sp>
          <p:nvSpPr>
            <p:cNvPr id="8" name="Rounded Rectangular Callout 5">
              <a:extLst>
                <a:ext uri="{FF2B5EF4-FFF2-40B4-BE49-F238E27FC236}">
                  <a16:creationId xmlns:a16="http://schemas.microsoft.com/office/drawing/2014/main" xmlns="" id="{D96B6170-2F5D-47FF-BD7B-517DEB574938}"/>
                </a:ext>
              </a:extLst>
            </p:cNvPr>
            <p:cNvSpPr/>
            <p:nvPr/>
          </p:nvSpPr>
          <p:spPr>
            <a:xfrm>
              <a:off x="2946966" y="2062859"/>
              <a:ext cx="1939993" cy="603696"/>
            </a:xfrm>
            <a:prstGeom prst="wedgeRoundRectCallout">
              <a:avLst>
                <a:gd name="adj1" fmla="val -20283"/>
                <a:gd name="adj2" fmla="val 95415"/>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5B9BD5">
                      <a:lumMod val="75000"/>
                    </a:srgbClr>
                  </a:solidFill>
                  <a:effectLst/>
                  <a:uLnTx/>
                  <a:uFillTx/>
                  <a:latin typeface="+mj-lt"/>
                  <a:ea typeface="+mn-ea"/>
                  <a:cs typeface="+mn-cs"/>
                </a:rPr>
                <a:t>Lớp</a:t>
              </a:r>
              <a:r>
                <a:rPr kumimoji="0" lang="en-US" sz="2400" b="1" i="0" u="none" strike="noStrike" kern="0" cap="none" spc="0" normalizeH="0" noProof="0" dirty="0" smtClean="0">
                  <a:ln>
                    <a:noFill/>
                  </a:ln>
                  <a:solidFill>
                    <a:srgbClr val="5B9BD5">
                      <a:lumMod val="75000"/>
                    </a:srgbClr>
                  </a:solidFill>
                  <a:effectLst/>
                  <a:uLnTx/>
                  <a:uFillTx/>
                  <a:latin typeface="+mj-lt"/>
                  <a:ea typeface="+mn-ea"/>
                  <a:cs typeface="+mn-cs"/>
                </a:rPr>
                <a:t> </a:t>
              </a:r>
              <a:r>
                <a:rPr kumimoji="0" lang="en-US" sz="2400" b="1" i="0" u="none" strike="noStrike" kern="0" cap="none" spc="0" normalizeH="0" baseline="0" noProof="0" dirty="0" smtClean="0">
                  <a:ln>
                    <a:noFill/>
                  </a:ln>
                  <a:solidFill>
                    <a:srgbClr val="5B9BD5">
                      <a:lumMod val="75000"/>
                    </a:srgbClr>
                  </a:solidFill>
                  <a:effectLst/>
                  <a:uLnTx/>
                  <a:uFillTx/>
                  <a:latin typeface="+mj-lt"/>
                  <a:ea typeface="+mn-ea"/>
                  <a:cs typeface="+mn-cs"/>
                </a:rPr>
                <a:t>Map</a:t>
              </a:r>
              <a:endParaRPr kumimoji="0" lang="en-US" sz="2400" b="1" i="0" u="none" strike="noStrike" kern="0" cap="none" spc="0" normalizeH="0" baseline="0" noProof="0" dirty="0">
                <a:ln>
                  <a:noFill/>
                </a:ln>
                <a:solidFill>
                  <a:srgbClr val="5B9BD5">
                    <a:lumMod val="75000"/>
                  </a:srgbClr>
                </a:solidFill>
                <a:effectLst/>
                <a:uLnTx/>
                <a:uFillTx/>
                <a:latin typeface="+mj-lt"/>
                <a:ea typeface="+mn-ea"/>
                <a:cs typeface="+mn-cs"/>
              </a:endParaRPr>
            </a:p>
          </p:txBody>
        </p:sp>
        <p:sp>
          <p:nvSpPr>
            <p:cNvPr id="9" name="Rounded Rectangular Callout 5">
              <a:extLst>
                <a:ext uri="{FF2B5EF4-FFF2-40B4-BE49-F238E27FC236}">
                  <a16:creationId xmlns:a16="http://schemas.microsoft.com/office/drawing/2014/main" xmlns="" id="{63B35C40-119D-4565-BEEE-62FEAAA40C8D}"/>
                </a:ext>
              </a:extLst>
            </p:cNvPr>
            <p:cNvSpPr/>
            <p:nvPr/>
          </p:nvSpPr>
          <p:spPr>
            <a:xfrm>
              <a:off x="1844889" y="4288405"/>
              <a:ext cx="1939993" cy="603696"/>
            </a:xfrm>
            <a:prstGeom prst="wedgeRoundRectCallout">
              <a:avLst>
                <a:gd name="adj1" fmla="val -19759"/>
                <a:gd name="adj2" fmla="val -94760"/>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5B9BD5">
                      <a:lumMod val="75000"/>
                    </a:srgbClr>
                  </a:solidFill>
                  <a:effectLst/>
                  <a:uLnTx/>
                  <a:uFillTx/>
                  <a:latin typeface="+mj-lt"/>
                  <a:ea typeface="+mn-ea"/>
                  <a:cs typeface="+mn-cs"/>
                </a:rPr>
                <a:t>Thuộc</a:t>
              </a:r>
              <a:r>
                <a:rPr kumimoji="0" lang="en-US" sz="2400" b="1" i="0" u="none" strike="noStrike" kern="0" cap="none" spc="0" normalizeH="0" noProof="0" dirty="0" smtClean="0">
                  <a:ln>
                    <a:noFill/>
                  </a:ln>
                  <a:solidFill>
                    <a:srgbClr val="5B9BD5">
                      <a:lumMod val="75000"/>
                    </a:srgbClr>
                  </a:solidFill>
                  <a:effectLst/>
                  <a:uLnTx/>
                  <a:uFillTx/>
                  <a:latin typeface="+mj-lt"/>
                  <a:ea typeface="+mn-ea"/>
                  <a:cs typeface="+mn-cs"/>
                </a:rPr>
                <a:t> tính</a:t>
              </a:r>
              <a:endParaRPr kumimoji="0" lang="en-US" sz="2400" b="1" i="0" u="none" strike="noStrike" kern="0" cap="none" spc="0" normalizeH="0" baseline="0" noProof="0" dirty="0">
                <a:ln>
                  <a:noFill/>
                </a:ln>
                <a:solidFill>
                  <a:srgbClr val="5B9BD5">
                    <a:lumMod val="75000"/>
                  </a:srgbClr>
                </a:solidFill>
                <a:effectLst/>
                <a:uLnTx/>
                <a:uFillTx/>
                <a:latin typeface="+mj-lt"/>
                <a:ea typeface="+mn-ea"/>
                <a:cs typeface="+mn-cs"/>
              </a:endParaRPr>
            </a:p>
          </p:txBody>
        </p:sp>
        <p:sp>
          <p:nvSpPr>
            <p:cNvPr id="10" name="Rounded Rectangular Callout 5">
              <a:extLst>
                <a:ext uri="{FF2B5EF4-FFF2-40B4-BE49-F238E27FC236}">
                  <a16:creationId xmlns:a16="http://schemas.microsoft.com/office/drawing/2014/main" xmlns="" id="{FC3592C5-9E6A-46B1-971C-10EA59A7E7CD}"/>
                </a:ext>
              </a:extLst>
            </p:cNvPr>
            <p:cNvSpPr/>
            <p:nvPr/>
          </p:nvSpPr>
          <p:spPr>
            <a:xfrm>
              <a:off x="4886958" y="2984412"/>
              <a:ext cx="3760869" cy="880515"/>
            </a:xfrm>
            <a:prstGeom prst="wedgeRoundRectCallout">
              <a:avLst>
                <a:gd name="adj1" fmla="val -58757"/>
                <a:gd name="adj2" fmla="val 21058"/>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5B9BD5">
                      <a:lumMod val="75000"/>
                    </a:srgbClr>
                  </a:solidFill>
                  <a:effectLst/>
                  <a:uLnTx/>
                  <a:uFillTx/>
                  <a:latin typeface="+mj-lt"/>
                  <a:ea typeface="+mn-ea"/>
                  <a:cs typeface="+mn-cs"/>
                </a:rPr>
                <a:t>Bản</a:t>
              </a:r>
              <a:r>
                <a:rPr kumimoji="0" lang="en-US" sz="2400" b="1" i="0" u="none" strike="noStrike" kern="0" cap="none" spc="0" normalizeH="0" noProof="0" dirty="0" smtClean="0">
                  <a:ln>
                    <a:noFill/>
                  </a:ln>
                  <a:solidFill>
                    <a:srgbClr val="5B9BD5">
                      <a:lumMod val="75000"/>
                    </a:srgbClr>
                  </a:solidFill>
                  <a:effectLst/>
                  <a:uLnTx/>
                  <a:uFillTx/>
                  <a:latin typeface="+mj-lt"/>
                  <a:ea typeface="+mn-ea"/>
                  <a:cs typeface="+mn-cs"/>
                </a:rPr>
                <a:t> đổ nền </a:t>
              </a:r>
              <a:r>
                <a:rPr kumimoji="0" lang="en-US" sz="2400" b="1" i="0" u="none" strike="noStrike" kern="0" cap="none" spc="0" normalizeH="0" baseline="0" noProof="0" dirty="0" smtClean="0">
                  <a:ln>
                    <a:noFill/>
                  </a:ln>
                  <a:solidFill>
                    <a:srgbClr val="5B9BD5">
                      <a:lumMod val="75000"/>
                    </a:srgbClr>
                  </a:solidFill>
                  <a:effectLst/>
                  <a:uLnTx/>
                  <a:uFillTx/>
                  <a:latin typeface="+mj-lt"/>
                  <a:ea typeface="+mn-ea"/>
                  <a:cs typeface="+mn-cs"/>
                </a:rPr>
                <a:t>ArcGIS Online</a:t>
              </a:r>
              <a:endParaRPr kumimoji="0" lang="en-US" sz="2400" b="1" i="0" u="none" strike="noStrike" kern="0" cap="none" spc="0" normalizeH="0" baseline="0" noProof="0" dirty="0">
                <a:ln>
                  <a:noFill/>
                </a:ln>
                <a:solidFill>
                  <a:srgbClr val="5B9BD5">
                    <a:lumMod val="75000"/>
                  </a:srgbClr>
                </a:solidFill>
                <a:effectLst/>
                <a:uLnTx/>
                <a:uFillTx/>
                <a:latin typeface="+mj-lt"/>
                <a:ea typeface="+mn-ea"/>
                <a:cs typeface="+mn-cs"/>
              </a:endParaRPr>
            </a:p>
          </p:txBody>
        </p:sp>
      </p:grpSp>
    </p:spTree>
    <p:extLst>
      <p:ext uri="{BB962C8B-B14F-4D97-AF65-F5344CB8AC3E}">
        <p14:creationId xmlns:p14="http://schemas.microsoft.com/office/powerpoint/2010/main" val="421843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98B84-AAFB-46A4-A939-0FE6593E2AC7}"/>
              </a:ext>
            </a:extLst>
          </p:cNvPr>
          <p:cNvSpPr>
            <a:spLocks noGrp="1"/>
          </p:cNvSpPr>
          <p:nvPr>
            <p:ph type="title"/>
          </p:nvPr>
        </p:nvSpPr>
        <p:spPr/>
        <p:txBody>
          <a:bodyPr/>
          <a:lstStyle/>
          <a:p>
            <a:r>
              <a:rPr lang="en-US" dirty="0"/>
              <a:t>Viết </a:t>
            </a:r>
            <a:r>
              <a:rPr lang="en-US" dirty="0" smtClean="0"/>
              <a:t>code lớp MapView</a:t>
            </a:r>
            <a:endParaRPr lang="en-US" dirty="0"/>
          </a:p>
        </p:txBody>
      </p:sp>
      <p:grpSp>
        <p:nvGrpSpPr>
          <p:cNvPr id="3" name="Group 2">
            <a:extLst>
              <a:ext uri="{FF2B5EF4-FFF2-40B4-BE49-F238E27FC236}">
                <a16:creationId xmlns:a16="http://schemas.microsoft.com/office/drawing/2014/main" xmlns="" id="{D5564C08-23FF-447B-9FE6-8F6C42454DE8}"/>
              </a:ext>
            </a:extLst>
          </p:cNvPr>
          <p:cNvGrpSpPr/>
          <p:nvPr/>
        </p:nvGrpSpPr>
        <p:grpSpPr>
          <a:xfrm>
            <a:off x="1415347" y="1957919"/>
            <a:ext cx="8816642" cy="2959456"/>
            <a:chOff x="223736" y="1588268"/>
            <a:chExt cx="8816642" cy="2959456"/>
          </a:xfrm>
        </p:grpSpPr>
        <p:sp>
          <p:nvSpPr>
            <p:cNvPr id="4" name="Rectangle 3">
              <a:extLst>
                <a:ext uri="{FF2B5EF4-FFF2-40B4-BE49-F238E27FC236}">
                  <a16:creationId xmlns:a16="http://schemas.microsoft.com/office/drawing/2014/main" xmlns="" id="{28EDD8C2-EBF2-43E6-BCCD-F51A08F2B500}"/>
                </a:ext>
              </a:extLst>
            </p:cNvPr>
            <p:cNvSpPr/>
            <p:nvPr/>
          </p:nvSpPr>
          <p:spPr>
            <a:xfrm>
              <a:off x="1803863" y="2424066"/>
              <a:ext cx="6096000" cy="2123658"/>
            </a:xfrm>
            <a:prstGeom prst="rect">
              <a:avLst/>
            </a:prstGeom>
          </p:spPr>
          <p:txBody>
            <a:bodyPr>
              <a:spAutoFit/>
            </a:bodyPr>
            <a:lstStyle/>
            <a:p>
              <a:r>
                <a:rPr lang="en-US" sz="2200" b="1" dirty="0">
                  <a:solidFill>
                    <a:srgbClr val="70AD47">
                      <a:lumMod val="75000"/>
                    </a:srgbClr>
                  </a:solidFill>
                  <a:latin typeface="+mj-lt"/>
                </a:rPr>
                <a:t> </a:t>
              </a:r>
              <a:r>
                <a:rPr lang="en-US" sz="2200" b="1" dirty="0">
                  <a:solidFill>
                    <a:schemeClr val="accent1"/>
                  </a:solidFill>
                  <a:latin typeface="+mj-lt"/>
                </a:rPr>
                <a:t>var view = new MapView({</a:t>
              </a:r>
            </a:p>
            <a:p>
              <a:r>
                <a:rPr lang="en-US" sz="2200" b="1" dirty="0">
                  <a:solidFill>
                    <a:schemeClr val="accent1"/>
                  </a:solidFill>
                  <a:latin typeface="+mj-lt"/>
                </a:rPr>
                <a:t>        container: "viewDiv",</a:t>
              </a:r>
            </a:p>
            <a:p>
              <a:r>
                <a:rPr lang="en-US" sz="2200" b="1" dirty="0">
                  <a:solidFill>
                    <a:schemeClr val="accent1"/>
                  </a:solidFill>
                  <a:latin typeface="+mj-lt"/>
                </a:rPr>
                <a:t>        map: map,</a:t>
              </a:r>
            </a:p>
            <a:p>
              <a:r>
                <a:rPr lang="en-US" sz="2200" b="1" dirty="0">
                  <a:solidFill>
                    <a:schemeClr val="accent1"/>
                  </a:solidFill>
                  <a:latin typeface="+mj-lt"/>
                </a:rPr>
                <a:t>        zoom: 4,</a:t>
              </a:r>
            </a:p>
            <a:p>
              <a:r>
                <a:rPr lang="en-US" sz="2200" b="1" dirty="0">
                  <a:solidFill>
                    <a:schemeClr val="accent1"/>
                  </a:solidFill>
                  <a:latin typeface="+mj-lt"/>
                </a:rPr>
                <a:t>        center: [15, 65] </a:t>
              </a:r>
            </a:p>
            <a:p>
              <a:r>
                <a:rPr lang="en-US" sz="2200" b="1" dirty="0">
                  <a:solidFill>
                    <a:schemeClr val="accent1"/>
                  </a:solidFill>
                  <a:latin typeface="+mj-lt"/>
                </a:rPr>
                <a:t>      });</a:t>
              </a:r>
            </a:p>
          </p:txBody>
        </p:sp>
        <p:sp>
          <p:nvSpPr>
            <p:cNvPr id="5" name="Rounded Rectangular Callout 5">
              <a:extLst>
                <a:ext uri="{FF2B5EF4-FFF2-40B4-BE49-F238E27FC236}">
                  <a16:creationId xmlns:a16="http://schemas.microsoft.com/office/drawing/2014/main" xmlns="" id="{5D07D96A-9AE6-407C-9369-1B36A7A0B8FA}"/>
                </a:ext>
              </a:extLst>
            </p:cNvPr>
            <p:cNvSpPr/>
            <p:nvPr/>
          </p:nvSpPr>
          <p:spPr>
            <a:xfrm>
              <a:off x="3836470" y="1588268"/>
              <a:ext cx="2435808" cy="603696"/>
            </a:xfrm>
            <a:prstGeom prst="wedgeRoundRectCallout">
              <a:avLst>
                <a:gd name="adj1" fmla="val -20283"/>
                <a:gd name="adj2" fmla="val 95415"/>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rgbClr val="5B9BD5">
                      <a:lumMod val="75000"/>
                    </a:srgbClr>
                  </a:solidFill>
                  <a:effectLst/>
                  <a:uLnTx/>
                  <a:uFillTx/>
                  <a:latin typeface="+mj-lt"/>
                  <a:ea typeface="+mn-ea"/>
                  <a:cs typeface="+mn-cs"/>
                </a:rPr>
                <a:t>Lớp</a:t>
              </a:r>
              <a:r>
                <a:rPr kumimoji="0" lang="en-US" sz="2200" b="1" i="0" u="none" strike="noStrike" kern="0" cap="none" spc="0" normalizeH="0" noProof="0" dirty="0" smtClean="0">
                  <a:ln>
                    <a:noFill/>
                  </a:ln>
                  <a:solidFill>
                    <a:srgbClr val="5B9BD5">
                      <a:lumMod val="75000"/>
                    </a:srgbClr>
                  </a:solidFill>
                  <a:effectLst/>
                  <a:uLnTx/>
                  <a:uFillTx/>
                  <a:latin typeface="+mj-lt"/>
                  <a:ea typeface="+mn-ea"/>
                  <a:cs typeface="+mn-cs"/>
                </a:rPr>
                <a:t> </a:t>
              </a:r>
              <a:r>
                <a:rPr kumimoji="0" lang="en-US" sz="2200" b="1" i="0" u="none" strike="noStrike" kern="0" cap="none" spc="0" normalizeH="0" baseline="0" noProof="0" dirty="0" smtClean="0">
                  <a:ln>
                    <a:noFill/>
                  </a:ln>
                  <a:solidFill>
                    <a:srgbClr val="5B9BD5">
                      <a:lumMod val="75000"/>
                    </a:srgbClr>
                  </a:solidFill>
                  <a:effectLst/>
                  <a:uLnTx/>
                  <a:uFillTx/>
                  <a:latin typeface="+mj-lt"/>
                  <a:ea typeface="+mn-ea"/>
                  <a:cs typeface="+mn-cs"/>
                </a:rPr>
                <a:t>MapView</a:t>
              </a:r>
              <a:endParaRPr kumimoji="0" lang="en-US" sz="2200" b="1" i="0" u="none" strike="noStrike" kern="0" cap="none" spc="0" normalizeH="0" baseline="0" noProof="0" dirty="0">
                <a:ln>
                  <a:noFill/>
                </a:ln>
                <a:solidFill>
                  <a:srgbClr val="5B9BD5">
                    <a:lumMod val="75000"/>
                  </a:srgbClr>
                </a:solidFill>
                <a:effectLst/>
                <a:uLnTx/>
                <a:uFillTx/>
                <a:latin typeface="+mj-lt"/>
                <a:ea typeface="+mn-ea"/>
                <a:cs typeface="+mn-cs"/>
              </a:endParaRPr>
            </a:p>
          </p:txBody>
        </p:sp>
        <p:sp>
          <p:nvSpPr>
            <p:cNvPr id="6" name="Rounded Rectangular Callout 5">
              <a:extLst>
                <a:ext uri="{FF2B5EF4-FFF2-40B4-BE49-F238E27FC236}">
                  <a16:creationId xmlns:a16="http://schemas.microsoft.com/office/drawing/2014/main" xmlns="" id="{44A078A6-9D3A-4850-9895-455DCBA1F2F7}"/>
                </a:ext>
              </a:extLst>
            </p:cNvPr>
            <p:cNvSpPr/>
            <p:nvPr/>
          </p:nvSpPr>
          <p:spPr>
            <a:xfrm>
              <a:off x="5883724" y="2584608"/>
              <a:ext cx="3156654" cy="1405291"/>
            </a:xfrm>
            <a:prstGeom prst="wedgeRoundRectCallout">
              <a:avLst>
                <a:gd name="adj1" fmla="val -63322"/>
                <a:gd name="adj2" fmla="val -21321"/>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rgbClr val="5B9BD5">
                      <a:lumMod val="75000"/>
                    </a:srgbClr>
                  </a:solidFill>
                  <a:effectLst/>
                  <a:uLnTx/>
                  <a:uFillTx/>
                  <a:latin typeface="+mj-lt"/>
                  <a:ea typeface="+mn-ea"/>
                  <a:cs typeface="+mn-cs"/>
                </a:rPr>
                <a:t>Phần</a:t>
              </a:r>
              <a:r>
                <a:rPr kumimoji="0" lang="en-US" sz="2200" b="1" i="0" u="none" strike="noStrike" kern="0" cap="none" spc="0" normalizeH="0" noProof="0" dirty="0" smtClean="0">
                  <a:ln>
                    <a:noFill/>
                  </a:ln>
                  <a:solidFill>
                    <a:srgbClr val="5B9BD5">
                      <a:lumMod val="75000"/>
                    </a:srgbClr>
                  </a:solidFill>
                  <a:effectLst/>
                  <a:uLnTx/>
                  <a:uFillTx/>
                  <a:latin typeface="+mj-lt"/>
                  <a:ea typeface="+mn-ea"/>
                  <a:cs typeface="+mn-cs"/>
                </a:rPr>
                <a:t> tử HTML đặt map trên trang web</a:t>
              </a:r>
              <a:endParaRPr kumimoji="0" lang="en-US" sz="2200" b="1" i="0" u="none" strike="noStrike" kern="0" cap="none" spc="0" normalizeH="0" baseline="0" noProof="0" dirty="0">
                <a:ln>
                  <a:noFill/>
                </a:ln>
                <a:solidFill>
                  <a:srgbClr val="5B9BD5">
                    <a:lumMod val="75000"/>
                  </a:srgbClr>
                </a:solidFill>
                <a:effectLst/>
                <a:uLnTx/>
                <a:uFillTx/>
                <a:latin typeface="+mj-lt"/>
                <a:ea typeface="+mn-ea"/>
                <a:cs typeface="+mn-cs"/>
              </a:endParaRPr>
            </a:p>
          </p:txBody>
        </p:sp>
        <p:sp>
          <p:nvSpPr>
            <p:cNvPr id="7" name="Rounded Rectangular Callout 5">
              <a:extLst>
                <a:ext uri="{FF2B5EF4-FFF2-40B4-BE49-F238E27FC236}">
                  <a16:creationId xmlns:a16="http://schemas.microsoft.com/office/drawing/2014/main" xmlns="" id="{97611710-CC0B-450B-9D64-8C8E244359ED}"/>
                </a:ext>
              </a:extLst>
            </p:cNvPr>
            <p:cNvSpPr/>
            <p:nvPr/>
          </p:nvSpPr>
          <p:spPr>
            <a:xfrm>
              <a:off x="223736" y="3277314"/>
              <a:ext cx="1854742" cy="603696"/>
            </a:xfrm>
            <a:prstGeom prst="wedgeRoundRectCallout">
              <a:avLst>
                <a:gd name="adj1" fmla="val 60485"/>
                <a:gd name="adj2" fmla="val 21977"/>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rgbClr val="5B9BD5">
                      <a:lumMod val="75000"/>
                    </a:srgbClr>
                  </a:solidFill>
                  <a:effectLst/>
                  <a:uLnTx/>
                  <a:uFillTx/>
                  <a:latin typeface="+mj-lt"/>
                  <a:ea typeface="+mn-ea"/>
                  <a:cs typeface="+mn-cs"/>
                </a:rPr>
                <a:t>Thuộc</a:t>
              </a:r>
              <a:r>
                <a:rPr kumimoji="0" lang="en-US" sz="2200" b="1" i="0" u="none" strike="noStrike" kern="0" cap="none" spc="0" normalizeH="0" noProof="0" dirty="0" smtClean="0">
                  <a:ln>
                    <a:noFill/>
                  </a:ln>
                  <a:solidFill>
                    <a:srgbClr val="5B9BD5">
                      <a:lumMod val="75000"/>
                    </a:srgbClr>
                  </a:solidFill>
                  <a:effectLst/>
                  <a:uLnTx/>
                  <a:uFillTx/>
                  <a:latin typeface="+mj-lt"/>
                  <a:ea typeface="+mn-ea"/>
                  <a:cs typeface="+mn-cs"/>
                </a:rPr>
                <a:t> tính</a:t>
              </a:r>
              <a:endParaRPr kumimoji="0" lang="en-US" sz="2200" b="1" i="0" u="none" strike="noStrike" kern="0" cap="none" spc="0" normalizeH="0" baseline="0" noProof="0" dirty="0">
                <a:ln>
                  <a:noFill/>
                </a:ln>
                <a:solidFill>
                  <a:srgbClr val="5B9BD5">
                    <a:lumMod val="75000"/>
                  </a:srgbClr>
                </a:solidFill>
                <a:effectLst/>
                <a:uLnTx/>
                <a:uFillTx/>
                <a:latin typeface="+mj-lt"/>
                <a:ea typeface="+mn-ea"/>
                <a:cs typeface="+mn-cs"/>
              </a:endParaRPr>
            </a:p>
          </p:txBody>
        </p:sp>
      </p:grpSp>
    </p:spTree>
    <p:extLst>
      <p:ext uri="{BB962C8B-B14F-4D97-AF65-F5344CB8AC3E}">
        <p14:creationId xmlns:p14="http://schemas.microsoft.com/office/powerpoint/2010/main" val="218009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F83B9DC-4EAB-4D61-A9CF-E34EC461F16D}"/>
              </a:ext>
            </a:extLst>
          </p:cNvPr>
          <p:cNvGrpSpPr>
            <a:grpSpLocks noChangeAspect="1"/>
          </p:cNvGrpSpPr>
          <p:nvPr/>
        </p:nvGrpSpPr>
        <p:grpSpPr>
          <a:xfrm>
            <a:off x="281012" y="6117336"/>
            <a:ext cx="109728" cy="109728"/>
            <a:chOff x="381000" y="6590942"/>
            <a:chExt cx="137160" cy="137160"/>
          </a:xfrm>
        </p:grpSpPr>
        <p:sp>
          <p:nvSpPr>
            <p:cNvPr id="4" name="Rectangle 3">
              <a:extLst>
                <a:ext uri="{FF2B5EF4-FFF2-40B4-BE49-F238E27FC236}">
                  <a16:creationId xmlns:a16="http://schemas.microsoft.com/office/drawing/2014/main" xmlns="" id="{588C61E2-6276-46F1-A4A2-27F957CDF415}"/>
                </a:ext>
              </a:extLst>
            </p:cNvPr>
            <p:cNvSpPr>
              <a:spLocks noChangeAspect="1"/>
            </p:cNvSpPr>
            <p:nvPr/>
          </p:nvSpPr>
          <p:spPr bwMode="auto">
            <a:xfrm>
              <a:off x="381000" y="6590942"/>
              <a:ext cx="137160" cy="137160"/>
            </a:xfrm>
            <a:prstGeom prst="rect">
              <a:avLst/>
            </a:prstGeom>
            <a:solidFill>
              <a:schemeClr val="accent4"/>
            </a:solidFill>
            <a:ln w="635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1" rIns="68580" bIns="34291" numCol="1" spcCol="0" rtlCol="0" fromWordArt="0" anchor="ctr" anchorCtr="0" forceAA="0" compatLnSpc="1">
              <a:prstTxWarp prst="textNoShape">
                <a:avLst/>
              </a:prstTxWarp>
            </a:bodyPr>
            <a:lstStyle/>
            <a:p>
              <a:pPr algn="ctr" eaLnBrk="0" fontAlgn="base" hangingPunct="0">
                <a:spcBef>
                  <a:spcPct val="0"/>
                </a:spcBef>
                <a:spcAft>
                  <a:spcPct val="0"/>
                </a:spcAft>
              </a:pPr>
              <a:endParaRPr lang="en-US" sz="1051" b="1" dirty="0">
                <a:solidFill>
                  <a:srgbClr val="000000"/>
                </a:solidFill>
                <a:latin typeface="Arial" charset="0"/>
                <a:ea typeface="ＭＳ Ｐゴシック" pitchFamily="16" charset="-128"/>
                <a:cs typeface="ＭＳ Ｐゴシック" pitchFamily="-97" charset="-128"/>
              </a:endParaRPr>
            </a:p>
          </p:txBody>
        </p:sp>
        <p:sp>
          <p:nvSpPr>
            <p:cNvPr id="5" name="Freeform 7">
              <a:extLst>
                <a:ext uri="{FF2B5EF4-FFF2-40B4-BE49-F238E27FC236}">
                  <a16:creationId xmlns:a16="http://schemas.microsoft.com/office/drawing/2014/main" xmlns="" id="{8D637016-5FCF-47E2-AA71-925BFDD6AEA0}"/>
                </a:ext>
              </a:extLst>
            </p:cNvPr>
            <p:cNvSpPr>
              <a:spLocks/>
            </p:cNvSpPr>
            <p:nvPr/>
          </p:nvSpPr>
          <p:spPr bwMode="auto">
            <a:xfrm>
              <a:off x="423227" y="6623774"/>
              <a:ext cx="68580" cy="71495"/>
            </a:xfrm>
            <a:custGeom>
              <a:avLst/>
              <a:gdLst>
                <a:gd name="connsiteX0" fmla="*/ 1457921 w 2915842"/>
                <a:gd name="connsiteY0" fmla="*/ 0 h 2915842"/>
                <a:gd name="connsiteX1" fmla="*/ 2915842 w 2915842"/>
                <a:gd name="connsiteY1" fmla="*/ 1457921 h 2915842"/>
                <a:gd name="connsiteX2" fmla="*/ 1457921 w 2915842"/>
                <a:gd name="connsiteY2" fmla="*/ 2915842 h 2915842"/>
                <a:gd name="connsiteX3" fmla="*/ 0 w 2915842"/>
                <a:gd name="connsiteY3" fmla="*/ 1457921 h 2915842"/>
                <a:gd name="connsiteX4" fmla="*/ 1457921 w 2915842"/>
                <a:gd name="connsiteY4" fmla="*/ 0 h 2915842"/>
                <a:gd name="connsiteX5" fmla="*/ 1029778 w 2915842"/>
                <a:gd name="connsiteY5" fmla="*/ 680924 h 2915842"/>
                <a:gd name="connsiteX6" fmla="*/ 1029778 w 2915842"/>
                <a:gd name="connsiteY6" fmla="*/ 2200816 h 2915842"/>
                <a:gd name="connsiteX7" fmla="*/ 2335030 w 2915842"/>
                <a:gd name="connsiteY7" fmla="*/ 1440870 h 2915842"/>
                <a:gd name="connsiteX8" fmla="*/ 1029778 w 2915842"/>
                <a:gd name="connsiteY8" fmla="*/ 680924 h 2915842"/>
                <a:gd name="connsiteX0" fmla="*/ 40519 w 2996880"/>
                <a:gd name="connsiteY0" fmla="*/ 777005 h 2234926"/>
                <a:gd name="connsiteX1" fmla="*/ 2956361 w 2996880"/>
                <a:gd name="connsiteY1" fmla="*/ 777005 h 2234926"/>
                <a:gd name="connsiteX2" fmla="*/ 1498440 w 2996880"/>
                <a:gd name="connsiteY2" fmla="*/ 2234926 h 2234926"/>
                <a:gd name="connsiteX3" fmla="*/ 40519 w 2996880"/>
                <a:gd name="connsiteY3" fmla="*/ 777005 h 2234926"/>
                <a:gd name="connsiteX4" fmla="*/ 1070297 w 2996880"/>
                <a:gd name="connsiteY4" fmla="*/ 8 h 2234926"/>
                <a:gd name="connsiteX5" fmla="*/ 1070297 w 2996880"/>
                <a:gd name="connsiteY5" fmla="*/ 1519900 h 2234926"/>
                <a:gd name="connsiteX6" fmla="*/ 2375549 w 2996880"/>
                <a:gd name="connsiteY6" fmla="*/ 759954 h 2234926"/>
                <a:gd name="connsiteX7" fmla="*/ 1070297 w 2996880"/>
                <a:gd name="connsiteY7" fmla="*/ 8 h 2234926"/>
                <a:gd name="connsiteX0" fmla="*/ 40519 w 2375552"/>
                <a:gd name="connsiteY0" fmla="*/ 777005 h 2234926"/>
                <a:gd name="connsiteX1" fmla="*/ 1498440 w 2375552"/>
                <a:gd name="connsiteY1" fmla="*/ 2234926 h 2234926"/>
                <a:gd name="connsiteX2" fmla="*/ 40519 w 2375552"/>
                <a:gd name="connsiteY2" fmla="*/ 777005 h 2234926"/>
                <a:gd name="connsiteX3" fmla="*/ 1070297 w 2375552"/>
                <a:gd name="connsiteY3" fmla="*/ 8 h 2234926"/>
                <a:gd name="connsiteX4" fmla="*/ 1070297 w 2375552"/>
                <a:gd name="connsiteY4" fmla="*/ 1519900 h 2234926"/>
                <a:gd name="connsiteX5" fmla="*/ 2375549 w 2375552"/>
                <a:gd name="connsiteY5" fmla="*/ 759954 h 2234926"/>
                <a:gd name="connsiteX6" fmla="*/ 1070297 w 2375552"/>
                <a:gd name="connsiteY6" fmla="*/ 8 h 2234926"/>
                <a:gd name="connsiteX0" fmla="*/ 7 w 1305262"/>
                <a:gd name="connsiteY0" fmla="*/ 8 h 1519890"/>
                <a:gd name="connsiteX1" fmla="*/ 7 w 1305262"/>
                <a:gd name="connsiteY1" fmla="*/ 1519900 h 1519890"/>
                <a:gd name="connsiteX2" fmla="*/ 1305259 w 1305262"/>
                <a:gd name="connsiteY2" fmla="*/ 759954 h 1519890"/>
                <a:gd name="connsiteX3" fmla="*/ 7 w 1305262"/>
                <a:gd name="connsiteY3" fmla="*/ 8 h 1519890"/>
              </a:gdLst>
              <a:ahLst/>
              <a:cxnLst>
                <a:cxn ang="0">
                  <a:pos x="connsiteX0" y="connsiteY0"/>
                </a:cxn>
                <a:cxn ang="0">
                  <a:pos x="connsiteX1" y="connsiteY1"/>
                </a:cxn>
                <a:cxn ang="0">
                  <a:pos x="connsiteX2" y="connsiteY2"/>
                </a:cxn>
                <a:cxn ang="0">
                  <a:pos x="connsiteX3" y="connsiteY3"/>
                </a:cxn>
              </a:cxnLst>
              <a:rect l="l" t="t" r="r" b="b"/>
              <a:pathLst>
                <a:path w="1305262" h="1519890">
                  <a:moveTo>
                    <a:pt x="7" y="8"/>
                  </a:moveTo>
                  <a:lnTo>
                    <a:pt x="7" y="1519900"/>
                  </a:lnTo>
                  <a:lnTo>
                    <a:pt x="1305259" y="759954"/>
                  </a:lnTo>
                  <a:lnTo>
                    <a:pt x="7" y="8"/>
                  </a:lnTo>
                  <a:close/>
                </a:path>
              </a:pathLst>
            </a:custGeom>
            <a:solidFill>
              <a:srgbClr val="E6EBEC"/>
            </a:solidFill>
            <a:ln w="635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1" rIns="68580" bIns="34291" numCol="1" spcCol="0" rtlCol="0" fromWordArt="0" anchor="ctr" anchorCtr="0" forceAA="0" compatLnSpc="1">
              <a:prstTxWarp prst="textNoShape">
                <a:avLst/>
              </a:prstTxWarp>
            </a:bodyPr>
            <a:lstStyle/>
            <a:p>
              <a:pPr algn="ctr" eaLnBrk="0" fontAlgn="base" hangingPunct="0">
                <a:spcBef>
                  <a:spcPct val="0"/>
                </a:spcBef>
                <a:spcAft>
                  <a:spcPct val="0"/>
                </a:spcAft>
              </a:pPr>
              <a:endParaRPr lang="en-US" sz="1051" b="1" dirty="0">
                <a:solidFill>
                  <a:srgbClr val="000000"/>
                </a:solidFill>
                <a:latin typeface="Arial" charset="0"/>
                <a:ea typeface="ＭＳ Ｐゴシック" pitchFamily="16" charset="-128"/>
                <a:cs typeface="ＭＳ Ｐゴシック" pitchFamily="-97" charset="-128"/>
              </a:endParaRPr>
            </a:p>
          </p:txBody>
        </p:sp>
      </p:grpSp>
      <p:grpSp>
        <p:nvGrpSpPr>
          <p:cNvPr id="6" name="Group 5">
            <a:extLst>
              <a:ext uri="{FF2B5EF4-FFF2-40B4-BE49-F238E27FC236}">
                <a16:creationId xmlns:a16="http://schemas.microsoft.com/office/drawing/2014/main" xmlns="" id="{CFD6CF67-6A12-405D-B2F8-E4F39DA5944A}"/>
              </a:ext>
            </a:extLst>
          </p:cNvPr>
          <p:cNvGrpSpPr/>
          <p:nvPr/>
        </p:nvGrpSpPr>
        <p:grpSpPr>
          <a:xfrm>
            <a:off x="1093305" y="564445"/>
            <a:ext cx="9890783" cy="5607756"/>
            <a:chOff x="457201" y="1193251"/>
            <a:chExt cx="8442452" cy="5081604"/>
          </a:xfrm>
        </p:grpSpPr>
        <p:grpSp>
          <p:nvGrpSpPr>
            <p:cNvPr id="7" name="Group 6">
              <a:extLst>
                <a:ext uri="{FF2B5EF4-FFF2-40B4-BE49-F238E27FC236}">
                  <a16:creationId xmlns:a16="http://schemas.microsoft.com/office/drawing/2014/main" xmlns="" id="{6C715444-F633-4B3C-B7C5-B512F36436B7}"/>
                </a:ext>
              </a:extLst>
            </p:cNvPr>
            <p:cNvGrpSpPr/>
            <p:nvPr/>
          </p:nvGrpSpPr>
          <p:grpSpPr>
            <a:xfrm>
              <a:off x="457201" y="1193251"/>
              <a:ext cx="6655335" cy="5081604"/>
              <a:chOff x="2297279" y="1078749"/>
              <a:chExt cx="6655335" cy="5081604"/>
            </a:xfrm>
          </p:grpSpPr>
          <p:sp>
            <p:nvSpPr>
              <p:cNvPr id="9" name="Rectangle 8">
                <a:extLst>
                  <a:ext uri="{FF2B5EF4-FFF2-40B4-BE49-F238E27FC236}">
                    <a16:creationId xmlns:a16="http://schemas.microsoft.com/office/drawing/2014/main" xmlns="" id="{C52C065D-D76D-4D40-A94C-ADD6F198D7C1}"/>
                  </a:ext>
                </a:extLst>
              </p:cNvPr>
              <p:cNvSpPr/>
              <p:nvPr/>
            </p:nvSpPr>
            <p:spPr>
              <a:xfrm>
                <a:off x="2856614" y="1078749"/>
                <a:ext cx="6096000" cy="4801314"/>
              </a:xfrm>
              <a:prstGeom prst="rect">
                <a:avLst/>
              </a:prstGeom>
            </p:spPr>
            <p:txBody>
              <a:bodyPr>
                <a:spAutoFit/>
              </a:bodyPr>
              <a:lstStyle/>
              <a:p>
                <a:r>
                  <a:rPr lang="en-US" b="1" dirty="0">
                    <a:solidFill>
                      <a:schemeClr val="accent1"/>
                    </a:solidFill>
                  </a:rPr>
                  <a:t>require([</a:t>
                </a:r>
              </a:p>
              <a:p>
                <a:r>
                  <a:rPr lang="en-US" b="1" dirty="0">
                    <a:solidFill>
                      <a:schemeClr val="accent1"/>
                    </a:solidFill>
                  </a:rPr>
                  <a:t>      "esri/Map",</a:t>
                </a:r>
              </a:p>
              <a:p>
                <a:r>
                  <a:rPr lang="en-US" b="1" dirty="0">
                    <a:solidFill>
                      <a:schemeClr val="accent1"/>
                    </a:solidFill>
                  </a:rPr>
                  <a:t>      "esri/views/MapView"</a:t>
                </a:r>
              </a:p>
              <a:p>
                <a:r>
                  <a:rPr lang="en-US" b="1" dirty="0">
                    <a:solidFill>
                      <a:schemeClr val="accent1"/>
                    </a:solidFill>
                  </a:rPr>
                  <a:t>    ], </a:t>
                </a:r>
              </a:p>
              <a:p>
                <a:endParaRPr lang="en-US" b="1" dirty="0">
                  <a:solidFill>
                    <a:schemeClr val="accent1"/>
                  </a:solidFill>
                </a:endParaRPr>
              </a:p>
              <a:p>
                <a:r>
                  <a:rPr lang="en-US" b="1" dirty="0">
                    <a:solidFill>
                      <a:schemeClr val="accent1"/>
                    </a:solidFill>
                  </a:rPr>
                  <a:t>    function(Map, MapView) {</a:t>
                </a:r>
              </a:p>
              <a:p>
                <a:endParaRPr lang="en-US" b="1" dirty="0">
                  <a:solidFill>
                    <a:schemeClr val="accent1"/>
                  </a:solidFill>
                </a:endParaRPr>
              </a:p>
              <a:p>
                <a:r>
                  <a:rPr lang="en-US" b="1" dirty="0">
                    <a:solidFill>
                      <a:schemeClr val="accent1"/>
                    </a:solidFill>
                  </a:rPr>
                  <a:t>      var map = new Map({</a:t>
                </a:r>
              </a:p>
              <a:p>
                <a:r>
                  <a:rPr lang="en-US" b="1" dirty="0">
                    <a:solidFill>
                      <a:schemeClr val="accent1"/>
                    </a:solidFill>
                  </a:rPr>
                  <a:t>        basemap: "streets"</a:t>
                </a:r>
              </a:p>
              <a:p>
                <a:r>
                  <a:rPr lang="en-US" b="1" dirty="0">
                    <a:solidFill>
                      <a:schemeClr val="accent1"/>
                    </a:solidFill>
                  </a:rPr>
                  <a:t>      });</a:t>
                </a:r>
              </a:p>
              <a:p>
                <a:r>
                  <a:rPr lang="en-US" b="1" dirty="0">
                    <a:solidFill>
                      <a:schemeClr val="accent1"/>
                    </a:solidFill>
                  </a:rPr>
                  <a:t>      var view = new MapView({</a:t>
                </a:r>
              </a:p>
              <a:p>
                <a:r>
                  <a:rPr lang="en-US" b="1" dirty="0">
                    <a:solidFill>
                      <a:schemeClr val="accent1"/>
                    </a:solidFill>
                  </a:rPr>
                  <a:t>        container: "viewDiv",</a:t>
                </a:r>
              </a:p>
              <a:p>
                <a:r>
                  <a:rPr lang="en-US" b="1" dirty="0">
                    <a:solidFill>
                      <a:schemeClr val="accent1"/>
                    </a:solidFill>
                  </a:rPr>
                  <a:t>        map: map,</a:t>
                </a:r>
              </a:p>
              <a:p>
                <a:r>
                  <a:rPr lang="en-US" b="1" dirty="0">
                    <a:solidFill>
                      <a:schemeClr val="accent1"/>
                    </a:solidFill>
                  </a:rPr>
                  <a:t>        zoom: 4,</a:t>
                </a:r>
              </a:p>
              <a:p>
                <a:r>
                  <a:rPr lang="en-US" b="1" dirty="0">
                    <a:solidFill>
                      <a:schemeClr val="accent1"/>
                    </a:solidFill>
                  </a:rPr>
                  <a:t>        center: [15, 65] // longitude, latitude</a:t>
                </a:r>
              </a:p>
              <a:p>
                <a:r>
                  <a:rPr lang="en-US" b="1" dirty="0">
                    <a:solidFill>
                      <a:schemeClr val="accent1"/>
                    </a:solidFill>
                  </a:rPr>
                  <a:t>      });</a:t>
                </a:r>
              </a:p>
              <a:p>
                <a:r>
                  <a:rPr lang="en-US" b="1" dirty="0">
                    <a:solidFill>
                      <a:schemeClr val="accent1"/>
                    </a:solidFill>
                  </a:rPr>
                  <a:t>    });</a:t>
                </a:r>
              </a:p>
            </p:txBody>
          </p:sp>
          <p:sp>
            <p:nvSpPr>
              <p:cNvPr id="10" name="TextBox 9">
                <a:extLst>
                  <a:ext uri="{FF2B5EF4-FFF2-40B4-BE49-F238E27FC236}">
                    <a16:creationId xmlns:a16="http://schemas.microsoft.com/office/drawing/2014/main" xmlns="" id="{3FBEEB88-1E03-4227-A241-93354F796ED4}"/>
                  </a:ext>
                </a:extLst>
              </p:cNvPr>
              <p:cNvSpPr txBox="1"/>
              <p:nvPr/>
            </p:nvSpPr>
            <p:spPr>
              <a:xfrm>
                <a:off x="2297279" y="1082040"/>
                <a:ext cx="484909" cy="5078313"/>
              </a:xfrm>
              <a:prstGeom prst="rect">
                <a:avLst/>
              </a:prstGeom>
              <a:noFill/>
            </p:spPr>
            <p:txBody>
              <a:bodyPr wrap="square" rtlCol="0">
                <a:spAutoFit/>
              </a:bodyPr>
              <a:lstStyle/>
              <a:p>
                <a:r>
                  <a:rPr lang="en-US" dirty="0"/>
                  <a:t>14</a:t>
                </a:r>
              </a:p>
              <a:p>
                <a:r>
                  <a:rPr lang="en-US" dirty="0"/>
                  <a:t>15</a:t>
                </a:r>
              </a:p>
              <a:p>
                <a:r>
                  <a:rPr lang="en-US" dirty="0"/>
                  <a:t>16</a:t>
                </a:r>
              </a:p>
              <a:p>
                <a:r>
                  <a:rPr lang="en-US" dirty="0"/>
                  <a:t>17</a:t>
                </a:r>
              </a:p>
              <a:p>
                <a:r>
                  <a:rPr lang="en-US" dirty="0"/>
                  <a:t>18</a:t>
                </a:r>
              </a:p>
              <a:p>
                <a:r>
                  <a:rPr lang="en-US" dirty="0"/>
                  <a:t>19</a:t>
                </a:r>
              </a:p>
              <a:p>
                <a:r>
                  <a:rPr lang="en-US" dirty="0"/>
                  <a:t>20</a:t>
                </a:r>
              </a:p>
              <a:p>
                <a:r>
                  <a:rPr lang="en-US" dirty="0"/>
                  <a:t>21</a:t>
                </a:r>
              </a:p>
              <a:p>
                <a:r>
                  <a:rPr lang="en-US" dirty="0"/>
                  <a:t>22</a:t>
                </a:r>
              </a:p>
              <a:p>
                <a:r>
                  <a:rPr lang="en-US" dirty="0"/>
                  <a:t>23</a:t>
                </a:r>
              </a:p>
              <a:p>
                <a:r>
                  <a:rPr lang="en-US" dirty="0"/>
                  <a:t>24</a:t>
                </a:r>
              </a:p>
              <a:p>
                <a:r>
                  <a:rPr lang="en-US" dirty="0"/>
                  <a:t>25</a:t>
                </a:r>
              </a:p>
              <a:p>
                <a:r>
                  <a:rPr lang="en-US" dirty="0"/>
                  <a:t>26</a:t>
                </a:r>
              </a:p>
              <a:p>
                <a:r>
                  <a:rPr lang="en-US" dirty="0"/>
                  <a:t>27</a:t>
                </a:r>
              </a:p>
              <a:p>
                <a:r>
                  <a:rPr lang="en-US" dirty="0"/>
                  <a:t>28</a:t>
                </a:r>
              </a:p>
              <a:p>
                <a:r>
                  <a:rPr lang="en-US" dirty="0"/>
                  <a:t>29</a:t>
                </a:r>
              </a:p>
              <a:p>
                <a:r>
                  <a:rPr lang="en-US" dirty="0"/>
                  <a:t>30</a:t>
                </a:r>
              </a:p>
              <a:p>
                <a:endParaRPr lang="en-US" dirty="0"/>
              </a:p>
            </p:txBody>
          </p:sp>
          <p:sp>
            <p:nvSpPr>
              <p:cNvPr id="11" name="Rectangle 10">
                <a:extLst>
                  <a:ext uri="{FF2B5EF4-FFF2-40B4-BE49-F238E27FC236}">
                    <a16:creationId xmlns:a16="http://schemas.microsoft.com/office/drawing/2014/main" xmlns="" id="{D7B6DB36-EEB7-42AC-BDEC-C9CF4E65682B}"/>
                  </a:ext>
                </a:extLst>
              </p:cNvPr>
              <p:cNvSpPr/>
              <p:nvPr/>
            </p:nvSpPr>
            <p:spPr>
              <a:xfrm>
                <a:off x="2782188" y="1078749"/>
                <a:ext cx="4874077" cy="465341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ounded Rectangular Callout 5">
              <a:extLst>
                <a:ext uri="{FF2B5EF4-FFF2-40B4-BE49-F238E27FC236}">
                  <a16:creationId xmlns:a16="http://schemas.microsoft.com/office/drawing/2014/main" xmlns="" id="{B8D3FA06-02CA-4613-9594-1855C9257D5F}"/>
                </a:ext>
              </a:extLst>
            </p:cNvPr>
            <p:cNvSpPr/>
            <p:nvPr/>
          </p:nvSpPr>
          <p:spPr>
            <a:xfrm>
              <a:off x="6121490" y="3917759"/>
              <a:ext cx="2778163" cy="797660"/>
            </a:xfrm>
            <a:prstGeom prst="wedgeRoundRectCallout">
              <a:avLst>
                <a:gd name="adj1" fmla="val -60333"/>
                <a:gd name="adj2" fmla="val 21364"/>
                <a:gd name="adj3" fmla="val 16667"/>
              </a:avLst>
            </a:prstGeom>
            <a:noFill/>
            <a:ln w="28575">
              <a:solidFill>
                <a:srgbClr val="0097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accent4">
                      <a:lumMod val="75000"/>
                    </a:schemeClr>
                  </a:solidFill>
                </a:rPr>
                <a:t>Khởi tạo các chức năng</a:t>
              </a:r>
              <a:endParaRPr lang="en-US" sz="2200" b="1" dirty="0">
                <a:solidFill>
                  <a:schemeClr val="accent4">
                    <a:lumMod val="75000"/>
                  </a:schemeClr>
                </a:solidFill>
              </a:endParaRPr>
            </a:p>
          </p:txBody>
        </p:sp>
      </p:grpSp>
    </p:spTree>
    <p:extLst>
      <p:ext uri="{BB962C8B-B14F-4D97-AF65-F5344CB8AC3E}">
        <p14:creationId xmlns:p14="http://schemas.microsoft.com/office/powerpoint/2010/main" val="350377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3C183E2-7828-4AF1-ABB1-BB8DCA75611E}"/>
              </a:ext>
            </a:extLst>
          </p:cNvPr>
          <p:cNvSpPr>
            <a:spLocks noGrp="1"/>
          </p:cNvSpPr>
          <p:nvPr>
            <p:ph type="title"/>
          </p:nvPr>
        </p:nvSpPr>
        <p:spPr/>
        <p:txBody>
          <a:bodyPr/>
          <a:lstStyle/>
          <a:p>
            <a:r>
              <a:rPr lang="en-US" dirty="0" smtClean="0"/>
              <a:t>Phát hiện lỗi</a:t>
            </a:r>
            <a:endParaRPr lang="en-US" dirty="0"/>
          </a:p>
        </p:txBody>
      </p:sp>
      <p:sp>
        <p:nvSpPr>
          <p:cNvPr id="5" name="Rectangle 4">
            <a:extLst>
              <a:ext uri="{FF2B5EF4-FFF2-40B4-BE49-F238E27FC236}">
                <a16:creationId xmlns:a16="http://schemas.microsoft.com/office/drawing/2014/main" xmlns="" id="{47B94566-5D48-4A56-9262-2091E3B0E230}"/>
              </a:ext>
            </a:extLst>
          </p:cNvPr>
          <p:cNvSpPr/>
          <p:nvPr/>
        </p:nvSpPr>
        <p:spPr>
          <a:xfrm>
            <a:off x="1821572" y="1409216"/>
            <a:ext cx="5787737" cy="4039567"/>
          </a:xfrm>
          <a:prstGeom prst="rect">
            <a:avLst/>
          </a:prstGeom>
        </p:spPr>
        <p:txBody>
          <a:bodyPr wrap="square">
            <a:spAutoFit/>
          </a:bodyPr>
          <a:lstStyle/>
          <a:p>
            <a:r>
              <a:rPr lang="en-US" sz="1350" dirty="0">
                <a:solidFill>
                  <a:schemeClr val="accent1"/>
                </a:solidFill>
                <a:latin typeface="Consolas" panose="020B0609020204030204" pitchFamily="49" charset="0"/>
              </a:rPr>
              <a:t>&lt;script&gt;</a:t>
            </a:r>
          </a:p>
          <a:p>
            <a:r>
              <a:rPr lang="en-US" sz="1350" dirty="0">
                <a:solidFill>
                  <a:schemeClr val="accent1"/>
                </a:solidFill>
                <a:latin typeface="Consolas" panose="020B0609020204030204" pitchFamily="49" charset="0"/>
              </a:rPr>
              <a:t>require([</a:t>
            </a:r>
          </a:p>
          <a:p>
            <a:r>
              <a:rPr lang="en-US" sz="1350" dirty="0">
                <a:solidFill>
                  <a:schemeClr val="accent1"/>
                </a:solidFill>
                <a:latin typeface="Consolas" panose="020B0609020204030204" pitchFamily="49" charset="0"/>
              </a:rPr>
              <a:t>"esri/Map",</a:t>
            </a:r>
          </a:p>
          <a:p>
            <a:r>
              <a:rPr lang="en-US" sz="1350" dirty="0">
                <a:solidFill>
                  <a:schemeClr val="accent1"/>
                </a:solidFill>
                <a:latin typeface="Consolas" panose="020B0609020204030204" pitchFamily="49" charset="0"/>
              </a:rPr>
              <a:t>"esri/views/MapView"</a:t>
            </a:r>
          </a:p>
          <a:p>
            <a:r>
              <a:rPr lang="en-US" sz="1350" dirty="0">
                <a:solidFill>
                  <a:schemeClr val="accent1"/>
                </a:solidFill>
                <a:latin typeface="Consolas" panose="020B0609020204030204" pitchFamily="49" charset="0"/>
              </a:rPr>
              <a:t>], function(Map, MapView) {</a:t>
            </a:r>
          </a:p>
          <a:p>
            <a:r>
              <a:rPr lang="en-US" sz="1350" dirty="0">
                <a:solidFill>
                  <a:schemeClr val="accent1"/>
                </a:solidFill>
                <a:latin typeface="Consolas" panose="020B0609020204030204" pitchFamily="49" charset="0"/>
              </a:rPr>
              <a:t/>
            </a:r>
            <a:br>
              <a:rPr lang="en-US" sz="1350" dirty="0">
                <a:solidFill>
                  <a:schemeClr val="accent1"/>
                </a:solidFill>
                <a:latin typeface="Consolas" panose="020B0609020204030204" pitchFamily="49" charset="0"/>
              </a:rPr>
            </a:br>
            <a:r>
              <a:rPr lang="en-US" sz="1350" dirty="0">
                <a:solidFill>
                  <a:schemeClr val="accent1"/>
                </a:solidFill>
                <a:latin typeface="Consolas" panose="020B0609020204030204" pitchFamily="49" charset="0"/>
              </a:rPr>
              <a:t>var map = new Map({</a:t>
            </a:r>
          </a:p>
          <a:p>
            <a:r>
              <a:rPr lang="en-US" sz="1350" dirty="0">
                <a:solidFill>
                  <a:schemeClr val="accent1"/>
                </a:solidFill>
                <a:latin typeface="Consolas" panose="020B0609020204030204" pitchFamily="49" charset="0"/>
              </a:rPr>
              <a:t>basemap: "myStreets"</a:t>
            </a:r>
          </a:p>
          <a:p>
            <a:r>
              <a:rPr lang="en-US" sz="1350" dirty="0">
                <a:solidFill>
                  <a:schemeClr val="accent1"/>
                </a:solidFill>
                <a:latin typeface="Consolas" panose="020B0609020204030204" pitchFamily="49" charset="0"/>
              </a:rPr>
              <a:t>});</a:t>
            </a:r>
          </a:p>
          <a:p>
            <a:r>
              <a:rPr lang="en-US" sz="1350" dirty="0">
                <a:solidFill>
                  <a:schemeClr val="accent1"/>
                </a:solidFill>
                <a:latin typeface="Consolas" panose="020B0609020204030204" pitchFamily="49" charset="0"/>
              </a:rPr>
              <a:t/>
            </a:r>
            <a:br>
              <a:rPr lang="en-US" sz="1350" dirty="0">
                <a:solidFill>
                  <a:schemeClr val="accent1"/>
                </a:solidFill>
                <a:latin typeface="Consolas" panose="020B0609020204030204" pitchFamily="49" charset="0"/>
              </a:rPr>
            </a:br>
            <a:r>
              <a:rPr lang="en-US" sz="1350" dirty="0">
                <a:solidFill>
                  <a:schemeClr val="accent1"/>
                </a:solidFill>
                <a:latin typeface="Consolas" panose="020B0609020204030204" pitchFamily="49" charset="0"/>
              </a:rPr>
              <a:t>var view = new MapView({</a:t>
            </a:r>
          </a:p>
          <a:p>
            <a:r>
              <a:rPr lang="en-US" sz="1350" dirty="0">
                <a:solidFill>
                  <a:schemeClr val="accent1"/>
                </a:solidFill>
                <a:latin typeface="Consolas" panose="020B0609020204030204" pitchFamily="49" charset="0"/>
              </a:rPr>
              <a:t>container: "viewDib",</a:t>
            </a:r>
          </a:p>
          <a:p>
            <a:r>
              <a:rPr lang="en-US" sz="1350" dirty="0">
                <a:solidFill>
                  <a:schemeClr val="accent1"/>
                </a:solidFill>
                <a:latin typeface="Consolas" panose="020B0609020204030204" pitchFamily="49" charset="0"/>
              </a:rPr>
              <a:t>map: map2,</a:t>
            </a:r>
          </a:p>
          <a:p>
            <a:r>
              <a:rPr lang="en-US" sz="1350" dirty="0">
                <a:solidFill>
                  <a:schemeClr val="accent1"/>
                </a:solidFill>
                <a:latin typeface="Consolas" panose="020B0609020204030204" pitchFamily="49" charset="0"/>
              </a:rPr>
              <a:t>zoom: 4,</a:t>
            </a:r>
          </a:p>
          <a:p>
            <a:r>
              <a:rPr lang="en-US" sz="1350" dirty="0">
                <a:solidFill>
                  <a:schemeClr val="accent1"/>
                </a:solidFill>
                <a:latin typeface="Consolas" panose="020B0609020204030204" pitchFamily="49" charset="0"/>
              </a:rPr>
              <a:t>center: [15, 65]</a:t>
            </a:r>
          </a:p>
          <a:p>
            <a:r>
              <a:rPr lang="en-US" sz="1350" dirty="0">
                <a:solidFill>
                  <a:schemeClr val="accent1"/>
                </a:solidFill>
                <a:latin typeface="Consolas" panose="020B0609020204030204" pitchFamily="49" charset="0"/>
              </a:rPr>
              <a:t>});</a:t>
            </a:r>
          </a:p>
          <a:p>
            <a:r>
              <a:rPr lang="en-US" sz="1350" dirty="0">
                <a:solidFill>
                  <a:schemeClr val="accent1"/>
                </a:solidFill>
                <a:latin typeface="Consolas" panose="020B0609020204030204" pitchFamily="49" charset="0"/>
              </a:rPr>
              <a:t/>
            </a:r>
            <a:br>
              <a:rPr lang="en-US" sz="1350" dirty="0">
                <a:solidFill>
                  <a:schemeClr val="accent1"/>
                </a:solidFill>
                <a:latin typeface="Consolas" panose="020B0609020204030204" pitchFamily="49" charset="0"/>
              </a:rPr>
            </a:br>
            <a:r>
              <a:rPr lang="en-US" sz="1350" dirty="0">
                <a:solidFill>
                  <a:schemeClr val="accent1"/>
                </a:solidFill>
                <a:latin typeface="Consolas" panose="020B0609020204030204" pitchFamily="49" charset="0"/>
              </a:rPr>
              <a:t>});</a:t>
            </a:r>
          </a:p>
          <a:p>
            <a:r>
              <a:rPr lang="en-US" sz="1350" dirty="0">
                <a:solidFill>
                  <a:schemeClr val="accent1"/>
                </a:solidFill>
                <a:latin typeface="Consolas" panose="020B0609020204030204" pitchFamily="49" charset="0"/>
              </a:rPr>
              <a:t>&lt;/script&gt;</a:t>
            </a:r>
          </a:p>
        </p:txBody>
      </p:sp>
      <p:sp>
        <p:nvSpPr>
          <p:cNvPr id="6" name="TextBox 5">
            <a:extLst>
              <a:ext uri="{FF2B5EF4-FFF2-40B4-BE49-F238E27FC236}">
                <a16:creationId xmlns:a16="http://schemas.microsoft.com/office/drawing/2014/main" xmlns="" id="{7B47FE9B-82F7-4EF6-AE9E-0077B040979B}"/>
              </a:ext>
            </a:extLst>
          </p:cNvPr>
          <p:cNvSpPr txBox="1"/>
          <p:nvPr/>
        </p:nvSpPr>
        <p:spPr>
          <a:xfrm>
            <a:off x="1404002" y="1409216"/>
            <a:ext cx="490307" cy="4893647"/>
          </a:xfrm>
          <a:prstGeom prst="rect">
            <a:avLst/>
          </a:prstGeom>
          <a:noFill/>
        </p:spPr>
        <p:txBody>
          <a:bodyPr wrap="square" rtlCol="0">
            <a:spAutoFit/>
          </a:bodyPr>
          <a:lstStyle/>
          <a:p>
            <a:r>
              <a:rPr lang="en-US" sz="1350" dirty="0"/>
              <a:t>14</a:t>
            </a:r>
          </a:p>
          <a:p>
            <a:r>
              <a:rPr lang="en-US" sz="1350" dirty="0"/>
              <a:t>15</a:t>
            </a:r>
          </a:p>
          <a:p>
            <a:r>
              <a:rPr lang="en-US" sz="1350" dirty="0"/>
              <a:t>16</a:t>
            </a:r>
          </a:p>
          <a:p>
            <a:r>
              <a:rPr lang="en-US" sz="1350" dirty="0"/>
              <a:t>17</a:t>
            </a:r>
          </a:p>
          <a:p>
            <a:r>
              <a:rPr lang="en-US" sz="1350" dirty="0"/>
              <a:t>18</a:t>
            </a:r>
          </a:p>
          <a:p>
            <a:r>
              <a:rPr lang="en-US" sz="1350" dirty="0"/>
              <a:t>19</a:t>
            </a:r>
          </a:p>
          <a:p>
            <a:r>
              <a:rPr lang="en-US" sz="1350" dirty="0"/>
              <a:t>20</a:t>
            </a:r>
          </a:p>
          <a:p>
            <a:r>
              <a:rPr lang="en-US" sz="1350" dirty="0"/>
              <a:t>21</a:t>
            </a:r>
          </a:p>
          <a:p>
            <a:r>
              <a:rPr lang="en-US" sz="1350" dirty="0"/>
              <a:t>22</a:t>
            </a:r>
          </a:p>
          <a:p>
            <a:r>
              <a:rPr lang="en-US" sz="1350" dirty="0"/>
              <a:t>23</a:t>
            </a:r>
          </a:p>
          <a:p>
            <a:r>
              <a:rPr lang="en-US" sz="1350" dirty="0"/>
              <a:t>24</a:t>
            </a:r>
          </a:p>
          <a:p>
            <a:r>
              <a:rPr lang="en-US" sz="1350" dirty="0"/>
              <a:t>25</a:t>
            </a:r>
          </a:p>
          <a:p>
            <a:r>
              <a:rPr lang="en-US" sz="1350" dirty="0"/>
              <a:t>26</a:t>
            </a:r>
          </a:p>
          <a:p>
            <a:r>
              <a:rPr lang="en-US" sz="1350" dirty="0"/>
              <a:t>27</a:t>
            </a:r>
          </a:p>
          <a:p>
            <a:r>
              <a:rPr lang="en-US" sz="1350" dirty="0"/>
              <a:t>28</a:t>
            </a:r>
          </a:p>
          <a:p>
            <a:r>
              <a:rPr lang="en-US" sz="1350" dirty="0"/>
              <a:t>29</a:t>
            </a:r>
          </a:p>
          <a:p>
            <a:r>
              <a:rPr lang="en-US" sz="1350" dirty="0"/>
              <a:t>30</a:t>
            </a:r>
          </a:p>
          <a:p>
            <a:r>
              <a:rPr lang="en-US" sz="1350" dirty="0"/>
              <a:t>31</a:t>
            </a:r>
          </a:p>
          <a:p>
            <a:r>
              <a:rPr lang="en-US" sz="1350" dirty="0"/>
              <a:t>32</a:t>
            </a:r>
          </a:p>
          <a:p>
            <a:endParaRPr lang="en-US" sz="1350" dirty="0"/>
          </a:p>
          <a:p>
            <a:endParaRPr lang="en-US" sz="1350" dirty="0"/>
          </a:p>
          <a:p>
            <a:endParaRPr lang="en-US" sz="1350" dirty="0"/>
          </a:p>
          <a:p>
            <a:endParaRPr lang="en-US" sz="1500" dirty="0"/>
          </a:p>
        </p:txBody>
      </p:sp>
      <p:pic>
        <p:nvPicPr>
          <p:cNvPr id="7" name="Picture 6">
            <a:extLst>
              <a:ext uri="{FF2B5EF4-FFF2-40B4-BE49-F238E27FC236}">
                <a16:creationId xmlns:a16="http://schemas.microsoft.com/office/drawing/2014/main" xmlns="" id="{305C8AB6-1423-42DA-8DC2-D7173964C7AE}"/>
              </a:ext>
            </a:extLst>
          </p:cNvPr>
          <p:cNvPicPr>
            <a:picLocks noChangeAspect="1"/>
          </p:cNvPicPr>
          <p:nvPr/>
        </p:nvPicPr>
        <p:blipFill rotWithShape="1">
          <a:blip r:embed="rId3">
            <a:extLst>
              <a:ext uri="{28A0092B-C50C-407E-A947-70E740481C1C}">
                <a14:useLocalDpi xmlns:a14="http://schemas.microsoft.com/office/drawing/2010/main" val="0"/>
              </a:ext>
            </a:extLst>
          </a:blip>
          <a:srcRect t="20525"/>
          <a:stretch/>
        </p:blipFill>
        <p:spPr>
          <a:xfrm>
            <a:off x="5385592" y="2716299"/>
            <a:ext cx="4842285" cy="1947530"/>
          </a:xfrm>
          <a:prstGeom prst="rect">
            <a:avLst/>
          </a:prstGeom>
        </p:spPr>
      </p:pic>
      <p:sp>
        <p:nvSpPr>
          <p:cNvPr id="8" name="Right Arrow 16">
            <a:extLst>
              <a:ext uri="{FF2B5EF4-FFF2-40B4-BE49-F238E27FC236}">
                <a16:creationId xmlns:a16="http://schemas.microsoft.com/office/drawing/2014/main" xmlns="" id="{54D3EEEE-3528-4834-BC75-B7B29880A46F}"/>
              </a:ext>
            </a:extLst>
          </p:cNvPr>
          <p:cNvSpPr>
            <a:spLocks noChangeAspect="1"/>
          </p:cNvSpPr>
          <p:nvPr/>
        </p:nvSpPr>
        <p:spPr bwMode="auto">
          <a:xfrm>
            <a:off x="4051740" y="3306919"/>
            <a:ext cx="1198832" cy="403724"/>
          </a:xfrm>
          <a:prstGeom prst="rightArrow">
            <a:avLst>
              <a:gd name="adj1" fmla="val 36541"/>
              <a:gd name="adj2" fmla="val 67945"/>
            </a:avLst>
          </a:prstGeom>
          <a:gradFill flip="none" rotWithShape="1">
            <a:gsLst>
              <a:gs pos="0">
                <a:srgbClr val="00B9F2">
                  <a:alpha val="0"/>
                </a:srgbClr>
              </a:gs>
              <a:gs pos="100000">
                <a:srgbClr val="00B9F2"/>
              </a:gs>
            </a:gsLst>
            <a:lin ang="0" scaled="1"/>
            <a:tileRect/>
          </a:gradFill>
          <a:ln w="76200"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prstClr val="white"/>
              </a:solidFill>
              <a:latin typeface="Arial"/>
              <a:ea typeface="ＭＳ Ｐゴシック"/>
              <a:cs typeface="ＭＳ Ｐゴシック"/>
            </a:endParaRPr>
          </a:p>
        </p:txBody>
      </p:sp>
    </p:spTree>
    <p:extLst>
      <p:ext uri="{BB962C8B-B14F-4D97-AF65-F5344CB8AC3E}">
        <p14:creationId xmlns:p14="http://schemas.microsoft.com/office/powerpoint/2010/main" val="4197637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8A487AC-23A1-E24A-8A3B-24A152D3142C}"/>
              </a:ext>
            </a:extLst>
          </p:cNvPr>
          <p:cNvSpPr>
            <a:spLocks noGrp="1"/>
          </p:cNvSpPr>
          <p:nvPr>
            <p:ph idx="4294967295"/>
          </p:nvPr>
        </p:nvSpPr>
        <p:spPr/>
        <p:txBody>
          <a:bodyPr/>
          <a:lstStyle/>
          <a:p>
            <a:r>
              <a:rPr lang="en-US" dirty="0" smtClean="0"/>
              <a:t>Sửa lớp Map</a:t>
            </a:r>
          </a:p>
          <a:p>
            <a:r>
              <a:rPr lang="en-US" dirty="0" smtClean="0"/>
              <a:t>Sửa lớp MapView</a:t>
            </a:r>
          </a:p>
          <a:p>
            <a:r>
              <a:rPr lang="en-US" dirty="0" smtClean="0"/>
              <a:t>Tạo một ứng dụng web ArcGIS</a:t>
            </a:r>
            <a:endParaRPr lang="en-US" dirty="0"/>
          </a:p>
        </p:txBody>
      </p:sp>
      <p:sp>
        <p:nvSpPr>
          <p:cNvPr id="4" name="Title 3">
            <a:extLst>
              <a:ext uri="{FF2B5EF4-FFF2-40B4-BE49-F238E27FC236}">
                <a16:creationId xmlns:a16="http://schemas.microsoft.com/office/drawing/2014/main" xmlns="" id="{5A25EC52-5F12-8E41-868A-16E263945877}"/>
              </a:ext>
            </a:extLst>
          </p:cNvPr>
          <p:cNvSpPr>
            <a:spLocks noGrp="1"/>
          </p:cNvSpPr>
          <p:nvPr>
            <p:ph type="title" idx="4294967295"/>
          </p:nvPr>
        </p:nvSpPr>
        <p:spPr/>
        <p:txBody>
          <a:bodyPr/>
          <a:lstStyle/>
          <a:p>
            <a:r>
              <a:rPr lang="en-US" dirty="0" smtClean="0"/>
              <a:t>Tạo một ứng dụng web ArcGIS</a:t>
            </a:r>
            <a:endParaRPr lang="en-US" dirty="0"/>
          </a:p>
        </p:txBody>
      </p:sp>
      <p:sp>
        <p:nvSpPr>
          <p:cNvPr id="8" name="Title 1">
            <a:extLst>
              <a:ext uri="{FF2B5EF4-FFF2-40B4-BE49-F238E27FC236}">
                <a16:creationId xmlns:a16="http://schemas.microsoft.com/office/drawing/2014/main" xmlns="" id="{DCA80C1C-6525-DF46-883A-CE86CB6F75B2}"/>
              </a:ext>
            </a:extLst>
          </p:cNvPr>
          <p:cNvSpPr txBox="1">
            <a:spLocks/>
          </p:cNvSpPr>
          <p:nvPr/>
        </p:nvSpPr>
        <p:spPr>
          <a:xfrm>
            <a:off x="1524000" y="533403"/>
            <a:ext cx="8229600" cy="549275"/>
          </a:xfrm>
          <a:prstGeom prst="rect">
            <a:avLst/>
          </a:prstGeom>
        </p:spPr>
        <p:txBody>
          <a:bodyPr vert="horz" wrap="square" lIns="0" tIns="0" rIns="0" bIns="0" rtlCol="0" anchor="t" anchorCtr="0">
            <a:normAutofit/>
          </a:bodyPr>
          <a:lstStyle>
            <a:lvl1pPr algn="l" defTabSz="685800" rtl="0" eaLnBrk="1" latinLnBrk="0" hangingPunct="1">
              <a:lnSpc>
                <a:spcPct val="100000"/>
              </a:lnSpc>
              <a:spcBef>
                <a:spcPct val="0"/>
              </a:spcBef>
              <a:buNone/>
              <a:defRPr sz="3200" b="1" kern="1200">
                <a:solidFill>
                  <a:schemeClr val="tx2">
                    <a:lumMod val="75000"/>
                  </a:schemeClr>
                </a:solidFill>
                <a:latin typeface="+mj-lt"/>
                <a:ea typeface="+mj-ea"/>
                <a:cs typeface="+mj-cs"/>
              </a:defRPr>
            </a:lvl1pPr>
          </a:lstStyle>
          <a:p>
            <a:endParaRPr lang="en-US" dirty="0"/>
          </a:p>
        </p:txBody>
      </p:sp>
      <p:grpSp>
        <p:nvGrpSpPr>
          <p:cNvPr id="6" name="Group 5">
            <a:extLst>
              <a:ext uri="{FF2B5EF4-FFF2-40B4-BE49-F238E27FC236}">
                <a16:creationId xmlns:a16="http://schemas.microsoft.com/office/drawing/2014/main" xmlns="" id="{2F71177D-DA16-427E-9BE7-21F2974A53BE}"/>
              </a:ext>
            </a:extLst>
          </p:cNvPr>
          <p:cNvGrpSpPr/>
          <p:nvPr/>
        </p:nvGrpSpPr>
        <p:grpSpPr>
          <a:xfrm>
            <a:off x="3730644" y="1669774"/>
            <a:ext cx="7303948" cy="4363423"/>
            <a:chOff x="2019712" y="2009903"/>
            <a:chExt cx="5104578" cy="2983230"/>
          </a:xfrm>
        </p:grpSpPr>
        <p:grpSp>
          <p:nvGrpSpPr>
            <p:cNvPr id="7" name="Group 6">
              <a:extLst>
                <a:ext uri="{FF2B5EF4-FFF2-40B4-BE49-F238E27FC236}">
                  <a16:creationId xmlns:a16="http://schemas.microsoft.com/office/drawing/2014/main" xmlns="" id="{21E38392-6ADC-4F02-ACA8-C65F4B8DE987}"/>
                </a:ext>
              </a:extLst>
            </p:cNvPr>
            <p:cNvGrpSpPr/>
            <p:nvPr/>
          </p:nvGrpSpPr>
          <p:grpSpPr>
            <a:xfrm>
              <a:off x="2019712" y="2718873"/>
              <a:ext cx="1543050" cy="2258668"/>
              <a:chOff x="1363320" y="3657600"/>
              <a:chExt cx="2743200" cy="4015409"/>
            </a:xfrm>
          </p:grpSpPr>
          <p:grpSp>
            <p:nvGrpSpPr>
              <p:cNvPr id="23" name="Group 22">
                <a:extLst>
                  <a:ext uri="{FF2B5EF4-FFF2-40B4-BE49-F238E27FC236}">
                    <a16:creationId xmlns:a16="http://schemas.microsoft.com/office/drawing/2014/main" xmlns="" id="{59CBB3FA-7ECD-47D5-AF1C-603629A1DDA0}"/>
                  </a:ext>
                </a:extLst>
              </p:cNvPr>
              <p:cNvGrpSpPr/>
              <p:nvPr/>
            </p:nvGrpSpPr>
            <p:grpSpPr>
              <a:xfrm>
                <a:off x="1363320" y="3657600"/>
                <a:ext cx="2743200" cy="4015409"/>
                <a:chOff x="1363320" y="3429000"/>
                <a:chExt cx="2743200" cy="4015409"/>
              </a:xfrm>
            </p:grpSpPr>
            <p:grpSp>
              <p:nvGrpSpPr>
                <p:cNvPr id="25" name="Group 24">
                  <a:extLst>
                    <a:ext uri="{FF2B5EF4-FFF2-40B4-BE49-F238E27FC236}">
                      <a16:creationId xmlns:a16="http://schemas.microsoft.com/office/drawing/2014/main" xmlns="" id="{5292EFEE-1AE0-42C9-B6DC-C3031F1FC07D}"/>
                    </a:ext>
                  </a:extLst>
                </p:cNvPr>
                <p:cNvGrpSpPr/>
                <p:nvPr/>
              </p:nvGrpSpPr>
              <p:grpSpPr>
                <a:xfrm>
                  <a:off x="1363320" y="3429000"/>
                  <a:ext cx="2743200" cy="4015409"/>
                  <a:chOff x="1363320" y="3429000"/>
                  <a:chExt cx="2743200" cy="4015409"/>
                </a:xfrm>
              </p:grpSpPr>
              <p:sp>
                <p:nvSpPr>
                  <p:cNvPr id="27" name="Regular Pentagon 9">
                    <a:extLst>
                      <a:ext uri="{FF2B5EF4-FFF2-40B4-BE49-F238E27FC236}">
                        <a16:creationId xmlns:a16="http://schemas.microsoft.com/office/drawing/2014/main" xmlns="" id="{BA1BB44F-5B63-4168-9791-E193E05070A4}"/>
                      </a:ext>
                    </a:extLst>
                  </p:cNvPr>
                  <p:cNvSpPr/>
                  <p:nvPr/>
                </p:nvSpPr>
                <p:spPr bwMode="auto">
                  <a:xfrm>
                    <a:off x="1363320" y="3429000"/>
                    <a:ext cx="2743200" cy="4015409"/>
                  </a:xfrm>
                  <a:custGeom>
                    <a:avLst/>
                    <a:gdLst>
                      <a:gd name="connsiteX0" fmla="*/ 4 w 3385751"/>
                      <a:gd name="connsiteY0" fmla="*/ 1157936 h 3031524"/>
                      <a:gd name="connsiteX1" fmla="*/ 1692876 w 3385751"/>
                      <a:gd name="connsiteY1" fmla="*/ 0 h 3031524"/>
                      <a:gd name="connsiteX2" fmla="*/ 3385747 w 3385751"/>
                      <a:gd name="connsiteY2" fmla="*/ 1157936 h 3031524"/>
                      <a:gd name="connsiteX3" fmla="*/ 2739128 w 3385751"/>
                      <a:gd name="connsiteY3" fmla="*/ 3031516 h 3031524"/>
                      <a:gd name="connsiteX4" fmla="*/ 646623 w 3385751"/>
                      <a:gd name="connsiteY4" fmla="*/ 3031516 h 3031524"/>
                      <a:gd name="connsiteX5" fmla="*/ 4 w 3385751"/>
                      <a:gd name="connsiteY5" fmla="*/ 1157936 h 3031524"/>
                      <a:gd name="connsiteX0" fmla="*/ 0 w 3385743"/>
                      <a:gd name="connsiteY0" fmla="*/ 1157936 h 3031516"/>
                      <a:gd name="connsiteX1" fmla="*/ 1692872 w 3385743"/>
                      <a:gd name="connsiteY1" fmla="*/ 0 h 3031516"/>
                      <a:gd name="connsiteX2" fmla="*/ 3385743 w 3385743"/>
                      <a:gd name="connsiteY2" fmla="*/ 1157936 h 3031516"/>
                      <a:gd name="connsiteX3" fmla="*/ 3340486 w 3385743"/>
                      <a:gd name="connsiteY3" fmla="*/ 3031516 h 3031516"/>
                      <a:gd name="connsiteX4" fmla="*/ 646619 w 3385743"/>
                      <a:gd name="connsiteY4" fmla="*/ 3031516 h 3031516"/>
                      <a:gd name="connsiteX5" fmla="*/ 0 w 3385743"/>
                      <a:gd name="connsiteY5" fmla="*/ 1157936 h 3031516"/>
                      <a:gd name="connsiteX0" fmla="*/ 4170 w 3389913"/>
                      <a:gd name="connsiteY0" fmla="*/ 1157936 h 3031516"/>
                      <a:gd name="connsiteX1" fmla="*/ 1697042 w 3389913"/>
                      <a:gd name="connsiteY1" fmla="*/ 0 h 3031516"/>
                      <a:gd name="connsiteX2" fmla="*/ 3389913 w 3389913"/>
                      <a:gd name="connsiteY2" fmla="*/ 1157936 h 3031516"/>
                      <a:gd name="connsiteX3" fmla="*/ 3344656 w 3389913"/>
                      <a:gd name="connsiteY3" fmla="*/ 3031516 h 3031516"/>
                      <a:gd name="connsiteX4" fmla="*/ 0 w 3389913"/>
                      <a:gd name="connsiteY4" fmla="*/ 3031516 h 3031516"/>
                      <a:gd name="connsiteX5" fmla="*/ 4170 w 3389913"/>
                      <a:gd name="connsiteY5" fmla="*/ 1157936 h 3031516"/>
                      <a:gd name="connsiteX0" fmla="*/ 4170 w 3389913"/>
                      <a:gd name="connsiteY0" fmla="*/ 1157936 h 3031516"/>
                      <a:gd name="connsiteX1" fmla="*/ 1697042 w 3389913"/>
                      <a:gd name="connsiteY1" fmla="*/ 0 h 3031516"/>
                      <a:gd name="connsiteX2" fmla="*/ 3389913 w 3389913"/>
                      <a:gd name="connsiteY2" fmla="*/ 1157936 h 3031516"/>
                      <a:gd name="connsiteX3" fmla="*/ 3385845 w 3389913"/>
                      <a:gd name="connsiteY3" fmla="*/ 3031516 h 3031516"/>
                      <a:gd name="connsiteX4" fmla="*/ 0 w 3389913"/>
                      <a:gd name="connsiteY4" fmla="*/ 3031516 h 3031516"/>
                      <a:gd name="connsiteX5" fmla="*/ 4170 w 3389913"/>
                      <a:gd name="connsiteY5" fmla="*/ 1157936 h 3031516"/>
                      <a:gd name="connsiteX0" fmla="*/ 4170 w 3389913"/>
                      <a:gd name="connsiteY0" fmla="*/ 1157936 h 4437437"/>
                      <a:gd name="connsiteX1" fmla="*/ 1697042 w 3389913"/>
                      <a:gd name="connsiteY1" fmla="*/ 0 h 4437437"/>
                      <a:gd name="connsiteX2" fmla="*/ 3389913 w 3389913"/>
                      <a:gd name="connsiteY2" fmla="*/ 1157936 h 4437437"/>
                      <a:gd name="connsiteX3" fmla="*/ 3385845 w 3389913"/>
                      <a:gd name="connsiteY3" fmla="*/ 4437437 h 4437437"/>
                      <a:gd name="connsiteX4" fmla="*/ 0 w 3389913"/>
                      <a:gd name="connsiteY4" fmla="*/ 3031516 h 4437437"/>
                      <a:gd name="connsiteX5" fmla="*/ 4170 w 3389913"/>
                      <a:gd name="connsiteY5" fmla="*/ 1157936 h 4437437"/>
                      <a:gd name="connsiteX0" fmla="*/ 4170 w 3389913"/>
                      <a:gd name="connsiteY0" fmla="*/ 1157936 h 4437437"/>
                      <a:gd name="connsiteX1" fmla="*/ 1697042 w 3389913"/>
                      <a:gd name="connsiteY1" fmla="*/ 0 h 4437437"/>
                      <a:gd name="connsiteX2" fmla="*/ 3389913 w 3389913"/>
                      <a:gd name="connsiteY2" fmla="*/ 1157936 h 4437437"/>
                      <a:gd name="connsiteX3" fmla="*/ 3385845 w 3389913"/>
                      <a:gd name="connsiteY3" fmla="*/ 4437437 h 4437437"/>
                      <a:gd name="connsiteX4" fmla="*/ 0 w 3389913"/>
                      <a:gd name="connsiteY4" fmla="*/ 4437437 h 4437437"/>
                      <a:gd name="connsiteX5" fmla="*/ 4170 w 3389913"/>
                      <a:gd name="connsiteY5" fmla="*/ 1157936 h 443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9913" h="4437437">
                        <a:moveTo>
                          <a:pt x="4170" y="1157936"/>
                        </a:moveTo>
                        <a:lnTo>
                          <a:pt x="1697042" y="0"/>
                        </a:lnTo>
                        <a:lnTo>
                          <a:pt x="3389913" y="1157936"/>
                        </a:lnTo>
                        <a:lnTo>
                          <a:pt x="3385845" y="4437437"/>
                        </a:lnTo>
                        <a:lnTo>
                          <a:pt x="0" y="4437437"/>
                        </a:lnTo>
                        <a:lnTo>
                          <a:pt x="4170" y="1157936"/>
                        </a:lnTo>
                        <a:close/>
                      </a:path>
                    </a:pathLst>
                  </a:custGeom>
                  <a:gradFill flip="none" rotWithShape="1">
                    <a:gsLst>
                      <a:gs pos="0">
                        <a:schemeClr val="accent1">
                          <a:lumMod val="40000"/>
                          <a:lumOff val="60000"/>
                          <a:alpha val="0"/>
                        </a:schemeClr>
                      </a:gs>
                      <a:gs pos="100000">
                        <a:schemeClr val="accent1">
                          <a:lumMod val="75000"/>
                        </a:schemeClr>
                      </a:gs>
                    </a:gsLst>
                    <a:lin ang="16200000" scaled="0"/>
                    <a:tileRect/>
                  </a:gradFill>
                  <a:ln w="76200" cap="flat" cmpd="sng" algn="ctr">
                    <a:noFill/>
                    <a:prstDash val="solid"/>
                    <a:round/>
                    <a:headEnd type="none" w="med" len="med"/>
                    <a:tailEnd type="none" w="med" len="med"/>
                  </a:ln>
                  <a:effectLst/>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dirty="0">
                      <a:solidFill>
                        <a:srgbClr val="000000"/>
                      </a:solidFill>
                      <a:latin typeface="Arial"/>
                      <a:ea typeface="ＭＳ Ｐゴシック"/>
                    </a:endParaRPr>
                  </a:p>
                </p:txBody>
              </p:sp>
              <p:sp>
                <p:nvSpPr>
                  <p:cNvPr id="28" name="TextBox 27">
                    <a:extLst>
                      <a:ext uri="{FF2B5EF4-FFF2-40B4-BE49-F238E27FC236}">
                        <a16:creationId xmlns:a16="http://schemas.microsoft.com/office/drawing/2014/main" xmlns="" id="{7C7F5010-93FA-48B2-AF38-0938C2402E2E}"/>
                      </a:ext>
                    </a:extLst>
                  </p:cNvPr>
                  <p:cNvSpPr txBox="1"/>
                  <p:nvPr/>
                </p:nvSpPr>
                <p:spPr>
                  <a:xfrm>
                    <a:off x="1655763" y="5245237"/>
                    <a:ext cx="2158314" cy="1066917"/>
                  </a:xfrm>
                  <a:prstGeom prst="rect">
                    <a:avLst/>
                  </a:prstGeom>
                  <a:noFill/>
                  <a:effectLst/>
                </p:spPr>
                <p:txBody>
                  <a:bodyPr wrap="square" lIns="0" tIns="0" rIns="0" bIns="0" rtlCol="0">
                    <a:noAutofit/>
                  </a:bodyPr>
                  <a:lstStyle/>
                  <a:p>
                    <a:pPr algn="ctr"/>
                    <a:r>
                      <a:rPr lang="en-US" sz="1200" b="1" dirty="0" smtClean="0">
                        <a:solidFill>
                          <a:srgbClr val="000000"/>
                        </a:solidFill>
                        <a:latin typeface="Arial"/>
                        <a:ea typeface="ＭＳ Ｐゴシック"/>
                      </a:rPr>
                      <a:t>Gán một bản đồ nền </a:t>
                    </a:r>
                    <a:endParaRPr lang="en-US" sz="1200" b="1" dirty="0">
                      <a:solidFill>
                        <a:srgbClr val="000000"/>
                      </a:solidFill>
                      <a:latin typeface="Arial"/>
                      <a:ea typeface="ＭＳ Ｐゴシック"/>
                    </a:endParaRPr>
                  </a:p>
                </p:txBody>
              </p:sp>
            </p:grpSp>
            <p:sp>
              <p:nvSpPr>
                <p:cNvPr id="26" name="TextBox 25">
                  <a:extLst>
                    <a:ext uri="{FF2B5EF4-FFF2-40B4-BE49-F238E27FC236}">
                      <a16:creationId xmlns:a16="http://schemas.microsoft.com/office/drawing/2014/main" xmlns="" id="{048B6A00-F9B4-4301-AFC8-9006EA593098}"/>
                    </a:ext>
                  </a:extLst>
                </p:cNvPr>
                <p:cNvSpPr txBox="1"/>
                <p:nvPr/>
              </p:nvSpPr>
              <p:spPr>
                <a:xfrm>
                  <a:off x="2365373" y="3619443"/>
                  <a:ext cx="645513" cy="1375719"/>
                </a:xfrm>
                <a:prstGeom prst="rect">
                  <a:avLst/>
                </a:prstGeom>
                <a:noFill/>
                <a:effectLst/>
              </p:spPr>
              <p:txBody>
                <a:bodyPr wrap="square" lIns="0" tIns="0" rIns="0" bIns="0" rtlCol="0">
                  <a:noAutofit/>
                </a:bodyPr>
                <a:lstStyle/>
                <a:p>
                  <a:pPr eaLnBrk="0" hangingPunct="0"/>
                  <a:r>
                    <a:rPr lang="en-US" sz="5400" b="1" dirty="0">
                      <a:solidFill>
                        <a:srgbClr val="FFFFFF">
                          <a:alpha val="50000"/>
                        </a:srgbClr>
                      </a:solidFill>
                      <a:latin typeface="Arial"/>
                      <a:ea typeface="ＭＳ Ｐゴシック"/>
                    </a:rPr>
                    <a:t>1</a:t>
                  </a:r>
                </a:p>
              </p:txBody>
            </p:sp>
          </p:grpSp>
          <p:sp>
            <p:nvSpPr>
              <p:cNvPr id="24" name="TextBox 23">
                <a:extLst>
                  <a:ext uri="{FF2B5EF4-FFF2-40B4-BE49-F238E27FC236}">
                    <a16:creationId xmlns:a16="http://schemas.microsoft.com/office/drawing/2014/main" xmlns="" id="{1364CA94-D713-41BC-9BAB-42A487356880}"/>
                  </a:ext>
                </a:extLst>
              </p:cNvPr>
              <p:cNvSpPr txBox="1"/>
              <p:nvPr/>
            </p:nvSpPr>
            <p:spPr>
              <a:xfrm>
                <a:off x="2462784" y="4801905"/>
                <a:ext cx="680766" cy="244084"/>
              </a:xfrm>
              <a:prstGeom prst="rect">
                <a:avLst/>
              </a:prstGeom>
              <a:noFill/>
              <a:effectLst/>
            </p:spPr>
            <p:txBody>
              <a:bodyPr wrap="square" lIns="0" tIns="0" rIns="0" bIns="0" rtlCol="0">
                <a:noAutofit/>
              </a:bodyPr>
              <a:lstStyle/>
              <a:p>
                <a:pPr eaLnBrk="0" hangingPunct="0"/>
                <a:r>
                  <a:rPr lang="en-US" sz="900" dirty="0">
                    <a:solidFill>
                      <a:srgbClr val="FFFFFF">
                        <a:alpha val="50000"/>
                      </a:srgbClr>
                    </a:solidFill>
                    <a:latin typeface="Arial"/>
                    <a:ea typeface="ＭＳ Ｐゴシック"/>
                  </a:rPr>
                  <a:t>STEP</a:t>
                </a:r>
              </a:p>
            </p:txBody>
          </p:sp>
        </p:grpSp>
        <p:grpSp>
          <p:nvGrpSpPr>
            <p:cNvPr id="9" name="Group 8">
              <a:extLst>
                <a:ext uri="{FF2B5EF4-FFF2-40B4-BE49-F238E27FC236}">
                  <a16:creationId xmlns:a16="http://schemas.microsoft.com/office/drawing/2014/main" xmlns="" id="{5A7CB43D-267D-4848-89CD-C012C30F1E7C}"/>
                </a:ext>
              </a:extLst>
            </p:cNvPr>
            <p:cNvGrpSpPr/>
            <p:nvPr/>
          </p:nvGrpSpPr>
          <p:grpSpPr>
            <a:xfrm>
              <a:off x="3798642" y="2347403"/>
              <a:ext cx="1545833" cy="2625341"/>
              <a:chOff x="4525863" y="2997208"/>
              <a:chExt cx="2748147" cy="4667273"/>
            </a:xfrm>
          </p:grpSpPr>
          <p:grpSp>
            <p:nvGrpSpPr>
              <p:cNvPr id="17" name="Group 16">
                <a:extLst>
                  <a:ext uri="{FF2B5EF4-FFF2-40B4-BE49-F238E27FC236}">
                    <a16:creationId xmlns:a16="http://schemas.microsoft.com/office/drawing/2014/main" xmlns="" id="{50A01D2B-D9C4-4461-8426-D975C66B7594}"/>
                  </a:ext>
                </a:extLst>
              </p:cNvPr>
              <p:cNvGrpSpPr/>
              <p:nvPr/>
            </p:nvGrpSpPr>
            <p:grpSpPr>
              <a:xfrm>
                <a:off x="4525863" y="2997208"/>
                <a:ext cx="2748147" cy="4667273"/>
                <a:chOff x="4525863" y="2057400"/>
                <a:chExt cx="2748147" cy="4667273"/>
              </a:xfrm>
            </p:grpSpPr>
            <p:grpSp>
              <p:nvGrpSpPr>
                <p:cNvPr id="19" name="Group 18">
                  <a:extLst>
                    <a:ext uri="{FF2B5EF4-FFF2-40B4-BE49-F238E27FC236}">
                      <a16:creationId xmlns:a16="http://schemas.microsoft.com/office/drawing/2014/main" xmlns="" id="{00D08403-F3EA-40BA-AC15-8D43719E0FCF}"/>
                    </a:ext>
                  </a:extLst>
                </p:cNvPr>
                <p:cNvGrpSpPr/>
                <p:nvPr/>
              </p:nvGrpSpPr>
              <p:grpSpPr>
                <a:xfrm>
                  <a:off x="4525863" y="2057400"/>
                  <a:ext cx="2748147" cy="4667273"/>
                  <a:chOff x="4526648" y="2057400"/>
                  <a:chExt cx="2748147" cy="4667273"/>
                </a:xfrm>
              </p:grpSpPr>
              <p:sp>
                <p:nvSpPr>
                  <p:cNvPr id="21" name="Regular Pentagon 9">
                    <a:extLst>
                      <a:ext uri="{FF2B5EF4-FFF2-40B4-BE49-F238E27FC236}">
                        <a16:creationId xmlns:a16="http://schemas.microsoft.com/office/drawing/2014/main" xmlns="" id="{6186D481-2F66-47F5-9031-00BCF651AF35}"/>
                      </a:ext>
                    </a:extLst>
                  </p:cNvPr>
                  <p:cNvSpPr/>
                  <p:nvPr/>
                </p:nvSpPr>
                <p:spPr bwMode="auto">
                  <a:xfrm>
                    <a:off x="4526648" y="2057400"/>
                    <a:ext cx="2748147" cy="4667273"/>
                  </a:xfrm>
                  <a:custGeom>
                    <a:avLst/>
                    <a:gdLst>
                      <a:gd name="connsiteX0" fmla="*/ 4 w 3385751"/>
                      <a:gd name="connsiteY0" fmla="*/ 1157936 h 3031524"/>
                      <a:gd name="connsiteX1" fmla="*/ 1692876 w 3385751"/>
                      <a:gd name="connsiteY1" fmla="*/ 0 h 3031524"/>
                      <a:gd name="connsiteX2" fmla="*/ 3385747 w 3385751"/>
                      <a:gd name="connsiteY2" fmla="*/ 1157936 h 3031524"/>
                      <a:gd name="connsiteX3" fmla="*/ 2739128 w 3385751"/>
                      <a:gd name="connsiteY3" fmla="*/ 3031516 h 3031524"/>
                      <a:gd name="connsiteX4" fmla="*/ 646623 w 3385751"/>
                      <a:gd name="connsiteY4" fmla="*/ 3031516 h 3031524"/>
                      <a:gd name="connsiteX5" fmla="*/ 4 w 3385751"/>
                      <a:gd name="connsiteY5" fmla="*/ 1157936 h 3031524"/>
                      <a:gd name="connsiteX0" fmla="*/ 0 w 3385743"/>
                      <a:gd name="connsiteY0" fmla="*/ 1157936 h 3031516"/>
                      <a:gd name="connsiteX1" fmla="*/ 1692872 w 3385743"/>
                      <a:gd name="connsiteY1" fmla="*/ 0 h 3031516"/>
                      <a:gd name="connsiteX2" fmla="*/ 3385743 w 3385743"/>
                      <a:gd name="connsiteY2" fmla="*/ 1157936 h 3031516"/>
                      <a:gd name="connsiteX3" fmla="*/ 3340486 w 3385743"/>
                      <a:gd name="connsiteY3" fmla="*/ 3031516 h 3031516"/>
                      <a:gd name="connsiteX4" fmla="*/ 646619 w 3385743"/>
                      <a:gd name="connsiteY4" fmla="*/ 3031516 h 3031516"/>
                      <a:gd name="connsiteX5" fmla="*/ 0 w 3385743"/>
                      <a:gd name="connsiteY5" fmla="*/ 1157936 h 3031516"/>
                      <a:gd name="connsiteX0" fmla="*/ 4170 w 3389913"/>
                      <a:gd name="connsiteY0" fmla="*/ 1157936 h 3031516"/>
                      <a:gd name="connsiteX1" fmla="*/ 1697042 w 3389913"/>
                      <a:gd name="connsiteY1" fmla="*/ 0 h 3031516"/>
                      <a:gd name="connsiteX2" fmla="*/ 3389913 w 3389913"/>
                      <a:gd name="connsiteY2" fmla="*/ 1157936 h 3031516"/>
                      <a:gd name="connsiteX3" fmla="*/ 3344656 w 3389913"/>
                      <a:gd name="connsiteY3" fmla="*/ 3031516 h 3031516"/>
                      <a:gd name="connsiteX4" fmla="*/ 0 w 3389913"/>
                      <a:gd name="connsiteY4" fmla="*/ 3031516 h 3031516"/>
                      <a:gd name="connsiteX5" fmla="*/ 4170 w 3389913"/>
                      <a:gd name="connsiteY5" fmla="*/ 1157936 h 3031516"/>
                      <a:gd name="connsiteX0" fmla="*/ 4170 w 3389913"/>
                      <a:gd name="connsiteY0" fmla="*/ 1157936 h 3031516"/>
                      <a:gd name="connsiteX1" fmla="*/ 1697042 w 3389913"/>
                      <a:gd name="connsiteY1" fmla="*/ 0 h 3031516"/>
                      <a:gd name="connsiteX2" fmla="*/ 3389913 w 3389913"/>
                      <a:gd name="connsiteY2" fmla="*/ 1157936 h 3031516"/>
                      <a:gd name="connsiteX3" fmla="*/ 3385845 w 3389913"/>
                      <a:gd name="connsiteY3" fmla="*/ 3031516 h 3031516"/>
                      <a:gd name="connsiteX4" fmla="*/ 0 w 3389913"/>
                      <a:gd name="connsiteY4" fmla="*/ 3031516 h 3031516"/>
                      <a:gd name="connsiteX5" fmla="*/ 4170 w 3389913"/>
                      <a:gd name="connsiteY5" fmla="*/ 1157936 h 3031516"/>
                      <a:gd name="connsiteX0" fmla="*/ 4170 w 3396025"/>
                      <a:gd name="connsiteY0" fmla="*/ 1157936 h 4542723"/>
                      <a:gd name="connsiteX1" fmla="*/ 1697042 w 3396025"/>
                      <a:gd name="connsiteY1" fmla="*/ 0 h 4542723"/>
                      <a:gd name="connsiteX2" fmla="*/ 3389913 w 3396025"/>
                      <a:gd name="connsiteY2" fmla="*/ 1157936 h 4542723"/>
                      <a:gd name="connsiteX3" fmla="*/ 3396025 w 3396025"/>
                      <a:gd name="connsiteY3" fmla="*/ 4542723 h 4542723"/>
                      <a:gd name="connsiteX4" fmla="*/ 0 w 3396025"/>
                      <a:gd name="connsiteY4" fmla="*/ 3031516 h 4542723"/>
                      <a:gd name="connsiteX5" fmla="*/ 4170 w 3396025"/>
                      <a:gd name="connsiteY5" fmla="*/ 1157936 h 4542723"/>
                      <a:gd name="connsiteX0" fmla="*/ 14350 w 3406205"/>
                      <a:gd name="connsiteY0" fmla="*/ 1157936 h 4542723"/>
                      <a:gd name="connsiteX1" fmla="*/ 1707222 w 3406205"/>
                      <a:gd name="connsiteY1" fmla="*/ 0 h 4542723"/>
                      <a:gd name="connsiteX2" fmla="*/ 3400093 w 3406205"/>
                      <a:gd name="connsiteY2" fmla="*/ 1157936 h 4542723"/>
                      <a:gd name="connsiteX3" fmla="*/ 3406205 w 3406205"/>
                      <a:gd name="connsiteY3" fmla="*/ 4542723 h 4542723"/>
                      <a:gd name="connsiteX4" fmla="*/ 0 w 3406205"/>
                      <a:gd name="connsiteY4" fmla="*/ 4524515 h 4542723"/>
                      <a:gd name="connsiteX5" fmla="*/ 14350 w 3406205"/>
                      <a:gd name="connsiteY5" fmla="*/ 1157936 h 4542723"/>
                      <a:gd name="connsiteX0" fmla="*/ 440 w 3392295"/>
                      <a:gd name="connsiteY0" fmla="*/ 1157936 h 4542723"/>
                      <a:gd name="connsiteX1" fmla="*/ 1693312 w 3392295"/>
                      <a:gd name="connsiteY1" fmla="*/ 0 h 4542723"/>
                      <a:gd name="connsiteX2" fmla="*/ 3386183 w 3392295"/>
                      <a:gd name="connsiteY2" fmla="*/ 1157936 h 4542723"/>
                      <a:gd name="connsiteX3" fmla="*/ 3392295 w 3392295"/>
                      <a:gd name="connsiteY3" fmla="*/ 4542723 h 4542723"/>
                      <a:gd name="connsiteX4" fmla="*/ 26809 w 3392295"/>
                      <a:gd name="connsiteY4" fmla="*/ 4524515 h 4542723"/>
                      <a:gd name="connsiteX5" fmla="*/ 440 w 3392295"/>
                      <a:gd name="connsiteY5" fmla="*/ 1157936 h 4542723"/>
                      <a:gd name="connsiteX0" fmla="*/ 4171 w 3396026"/>
                      <a:gd name="connsiteY0" fmla="*/ 1157936 h 4542723"/>
                      <a:gd name="connsiteX1" fmla="*/ 1697043 w 3396026"/>
                      <a:gd name="connsiteY1" fmla="*/ 0 h 4542723"/>
                      <a:gd name="connsiteX2" fmla="*/ 3389914 w 3396026"/>
                      <a:gd name="connsiteY2" fmla="*/ 1157936 h 4542723"/>
                      <a:gd name="connsiteX3" fmla="*/ 3396026 w 3396026"/>
                      <a:gd name="connsiteY3" fmla="*/ 4542723 h 4542723"/>
                      <a:gd name="connsiteX4" fmla="*/ 0 w 3396026"/>
                      <a:gd name="connsiteY4" fmla="*/ 4524515 h 4542723"/>
                      <a:gd name="connsiteX5" fmla="*/ 4171 w 3396026"/>
                      <a:gd name="connsiteY5" fmla="*/ 1157936 h 4542723"/>
                      <a:gd name="connsiteX0" fmla="*/ 4171 w 3396026"/>
                      <a:gd name="connsiteY0" fmla="*/ 1157936 h 4551826"/>
                      <a:gd name="connsiteX1" fmla="*/ 1697043 w 3396026"/>
                      <a:gd name="connsiteY1" fmla="*/ 0 h 4551826"/>
                      <a:gd name="connsiteX2" fmla="*/ 3389914 w 3396026"/>
                      <a:gd name="connsiteY2" fmla="*/ 1157936 h 4551826"/>
                      <a:gd name="connsiteX3" fmla="*/ 3396026 w 3396026"/>
                      <a:gd name="connsiteY3" fmla="*/ 4542723 h 4551826"/>
                      <a:gd name="connsiteX4" fmla="*/ 0 w 3396026"/>
                      <a:gd name="connsiteY4" fmla="*/ 4551826 h 4551826"/>
                      <a:gd name="connsiteX5" fmla="*/ 4171 w 3396026"/>
                      <a:gd name="connsiteY5" fmla="*/ 1157936 h 4551826"/>
                      <a:gd name="connsiteX0" fmla="*/ 4171 w 3396026"/>
                      <a:gd name="connsiteY0" fmla="*/ 1157936 h 4542723"/>
                      <a:gd name="connsiteX1" fmla="*/ 1697043 w 3396026"/>
                      <a:gd name="connsiteY1" fmla="*/ 0 h 4542723"/>
                      <a:gd name="connsiteX2" fmla="*/ 3389914 w 3396026"/>
                      <a:gd name="connsiteY2" fmla="*/ 1157936 h 4542723"/>
                      <a:gd name="connsiteX3" fmla="*/ 3396026 w 3396026"/>
                      <a:gd name="connsiteY3" fmla="*/ 4542723 h 4542723"/>
                      <a:gd name="connsiteX4" fmla="*/ 0 w 3396026"/>
                      <a:gd name="connsiteY4" fmla="*/ 4524516 h 4542723"/>
                      <a:gd name="connsiteX5" fmla="*/ 4171 w 3396026"/>
                      <a:gd name="connsiteY5" fmla="*/ 1157936 h 4542723"/>
                      <a:gd name="connsiteX0" fmla="*/ 4171 w 3396026"/>
                      <a:gd name="connsiteY0" fmla="*/ 1157936 h 4542723"/>
                      <a:gd name="connsiteX1" fmla="*/ 1697043 w 3396026"/>
                      <a:gd name="connsiteY1" fmla="*/ 0 h 4542723"/>
                      <a:gd name="connsiteX2" fmla="*/ 3389914 w 3396026"/>
                      <a:gd name="connsiteY2" fmla="*/ 1157936 h 4542723"/>
                      <a:gd name="connsiteX3" fmla="*/ 3396026 w 3396026"/>
                      <a:gd name="connsiteY3" fmla="*/ 4542723 h 4542723"/>
                      <a:gd name="connsiteX4" fmla="*/ 0 w 3396026"/>
                      <a:gd name="connsiteY4" fmla="*/ 4542723 h 4542723"/>
                      <a:gd name="connsiteX5" fmla="*/ 4171 w 3396026"/>
                      <a:gd name="connsiteY5" fmla="*/ 1157936 h 4542723"/>
                      <a:gd name="connsiteX0" fmla="*/ 4171 w 3396026"/>
                      <a:gd name="connsiteY0" fmla="*/ 1157936 h 5157813"/>
                      <a:gd name="connsiteX1" fmla="*/ 1697043 w 3396026"/>
                      <a:gd name="connsiteY1" fmla="*/ 0 h 5157813"/>
                      <a:gd name="connsiteX2" fmla="*/ 3389914 w 3396026"/>
                      <a:gd name="connsiteY2" fmla="*/ 1157936 h 5157813"/>
                      <a:gd name="connsiteX3" fmla="*/ 3396026 w 3396026"/>
                      <a:gd name="connsiteY3" fmla="*/ 5157813 h 5157813"/>
                      <a:gd name="connsiteX4" fmla="*/ 0 w 3396026"/>
                      <a:gd name="connsiteY4" fmla="*/ 4542723 h 5157813"/>
                      <a:gd name="connsiteX5" fmla="*/ 4171 w 3396026"/>
                      <a:gd name="connsiteY5" fmla="*/ 1157936 h 5157813"/>
                      <a:gd name="connsiteX0" fmla="*/ 4171 w 3396026"/>
                      <a:gd name="connsiteY0" fmla="*/ 1157936 h 5157813"/>
                      <a:gd name="connsiteX1" fmla="*/ 1697043 w 3396026"/>
                      <a:gd name="connsiteY1" fmla="*/ 0 h 5157813"/>
                      <a:gd name="connsiteX2" fmla="*/ 3389914 w 3396026"/>
                      <a:gd name="connsiteY2" fmla="*/ 1157936 h 5157813"/>
                      <a:gd name="connsiteX3" fmla="*/ 3396026 w 3396026"/>
                      <a:gd name="connsiteY3" fmla="*/ 5157813 h 5157813"/>
                      <a:gd name="connsiteX4" fmla="*/ 0 w 3396026"/>
                      <a:gd name="connsiteY4" fmla="*/ 5157813 h 5157813"/>
                      <a:gd name="connsiteX5" fmla="*/ 4171 w 3396026"/>
                      <a:gd name="connsiteY5" fmla="*/ 1157936 h 515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6026" h="5157813">
                        <a:moveTo>
                          <a:pt x="4171" y="1157936"/>
                        </a:moveTo>
                        <a:lnTo>
                          <a:pt x="1697043" y="0"/>
                        </a:lnTo>
                        <a:lnTo>
                          <a:pt x="3389914" y="1157936"/>
                        </a:lnTo>
                        <a:cubicBezTo>
                          <a:pt x="3391951" y="2286198"/>
                          <a:pt x="3393989" y="4029551"/>
                          <a:pt x="3396026" y="5157813"/>
                        </a:cubicBezTo>
                        <a:lnTo>
                          <a:pt x="0" y="5157813"/>
                        </a:lnTo>
                        <a:cubicBezTo>
                          <a:pt x="4783" y="4035620"/>
                          <a:pt x="-612" y="2280129"/>
                          <a:pt x="4171" y="1157936"/>
                        </a:cubicBezTo>
                        <a:close/>
                      </a:path>
                    </a:pathLst>
                  </a:custGeom>
                  <a:gradFill flip="none" rotWithShape="1">
                    <a:gsLst>
                      <a:gs pos="0">
                        <a:schemeClr val="tx2">
                          <a:lumMod val="40000"/>
                          <a:lumOff val="60000"/>
                          <a:alpha val="0"/>
                        </a:schemeClr>
                      </a:gs>
                      <a:gs pos="100000">
                        <a:schemeClr val="tx2">
                          <a:lumMod val="75000"/>
                        </a:schemeClr>
                      </a:gs>
                    </a:gsLst>
                    <a:lin ang="16200000" scaled="0"/>
                    <a:tileRect/>
                  </a:gradFill>
                  <a:ln w="76200" cap="flat" cmpd="sng" algn="ctr">
                    <a:noFill/>
                    <a:prstDash val="solid"/>
                    <a:round/>
                    <a:headEnd type="none" w="med" len="med"/>
                    <a:tailEnd type="none" w="med" len="med"/>
                  </a:ln>
                  <a:effectLst/>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dirty="0">
                      <a:solidFill>
                        <a:srgbClr val="000000"/>
                      </a:solidFill>
                      <a:latin typeface="Arial"/>
                      <a:ea typeface="ＭＳ Ｐゴシック"/>
                    </a:endParaRPr>
                  </a:p>
                </p:txBody>
              </p:sp>
              <p:sp>
                <p:nvSpPr>
                  <p:cNvPr id="22" name="TextBox 21">
                    <a:extLst>
                      <a:ext uri="{FF2B5EF4-FFF2-40B4-BE49-F238E27FC236}">
                        <a16:creationId xmlns:a16="http://schemas.microsoft.com/office/drawing/2014/main" xmlns="" id="{C8F7B6DE-913C-4D1C-9F4A-F69842916279}"/>
                      </a:ext>
                    </a:extLst>
                  </p:cNvPr>
                  <p:cNvSpPr txBox="1"/>
                  <p:nvPr/>
                </p:nvSpPr>
                <p:spPr>
                  <a:xfrm>
                    <a:off x="4821564" y="3993655"/>
                    <a:ext cx="2158314" cy="501213"/>
                  </a:xfrm>
                  <a:prstGeom prst="rect">
                    <a:avLst/>
                  </a:prstGeom>
                  <a:noFill/>
                  <a:effectLst/>
                </p:spPr>
                <p:txBody>
                  <a:bodyPr wrap="square" lIns="0" tIns="0" rIns="0" bIns="0" rtlCol="0">
                    <a:noAutofit/>
                  </a:bodyPr>
                  <a:lstStyle/>
                  <a:p>
                    <a:pPr algn="ctr"/>
                    <a:r>
                      <a:rPr lang="en-US" sz="1200" b="1" dirty="0" smtClean="0">
                        <a:solidFill>
                          <a:srgbClr val="000000"/>
                        </a:solidFill>
                        <a:latin typeface="Arial"/>
                        <a:ea typeface="ＭＳ Ｐゴシック"/>
                      </a:rPr>
                      <a:t>Vị trí trung tâm của bản đồ</a:t>
                    </a:r>
                    <a:endParaRPr lang="en-US" sz="1200" b="1" dirty="0">
                      <a:solidFill>
                        <a:srgbClr val="000000"/>
                      </a:solidFill>
                      <a:latin typeface="Arial"/>
                      <a:ea typeface="ＭＳ Ｐゴシック"/>
                    </a:endParaRPr>
                  </a:p>
                </p:txBody>
              </p:sp>
            </p:grpSp>
            <p:sp>
              <p:nvSpPr>
                <p:cNvPr id="20" name="TextBox 19">
                  <a:extLst>
                    <a:ext uri="{FF2B5EF4-FFF2-40B4-BE49-F238E27FC236}">
                      <a16:creationId xmlns:a16="http://schemas.microsoft.com/office/drawing/2014/main" xmlns="" id="{FC7901F2-0BB7-4158-9134-2A539C5189B9}"/>
                    </a:ext>
                  </a:extLst>
                </p:cNvPr>
                <p:cNvSpPr txBox="1"/>
                <p:nvPr/>
              </p:nvSpPr>
              <p:spPr>
                <a:xfrm>
                  <a:off x="5560968" y="2378176"/>
                  <a:ext cx="777983" cy="1375719"/>
                </a:xfrm>
                <a:prstGeom prst="rect">
                  <a:avLst/>
                </a:prstGeom>
                <a:noFill/>
                <a:effectLst/>
              </p:spPr>
              <p:txBody>
                <a:bodyPr wrap="square" lIns="0" tIns="0" rIns="0" bIns="0" rtlCol="0">
                  <a:noAutofit/>
                </a:bodyPr>
                <a:lstStyle/>
                <a:p>
                  <a:pPr eaLnBrk="0" hangingPunct="0"/>
                  <a:r>
                    <a:rPr lang="en-US" sz="5400" b="1" dirty="0">
                      <a:solidFill>
                        <a:srgbClr val="FFFFFF">
                          <a:alpha val="50000"/>
                        </a:srgbClr>
                      </a:solidFill>
                      <a:latin typeface="Arial"/>
                      <a:ea typeface="ＭＳ Ｐゴシック"/>
                    </a:rPr>
                    <a:t>2</a:t>
                  </a:r>
                </a:p>
              </p:txBody>
            </p:sp>
          </p:grpSp>
          <p:sp>
            <p:nvSpPr>
              <p:cNvPr id="18" name="TextBox 17">
                <a:extLst>
                  <a:ext uri="{FF2B5EF4-FFF2-40B4-BE49-F238E27FC236}">
                    <a16:creationId xmlns:a16="http://schemas.microsoft.com/office/drawing/2014/main" xmlns="" id="{B594A57D-ADFE-4A64-BB37-483FC923E292}"/>
                  </a:ext>
                </a:extLst>
              </p:cNvPr>
              <p:cNvSpPr txBox="1"/>
              <p:nvPr/>
            </p:nvSpPr>
            <p:spPr>
              <a:xfrm>
                <a:off x="5578474" y="4239129"/>
                <a:ext cx="680765" cy="244084"/>
              </a:xfrm>
              <a:prstGeom prst="rect">
                <a:avLst/>
              </a:prstGeom>
              <a:noFill/>
              <a:effectLst/>
            </p:spPr>
            <p:txBody>
              <a:bodyPr wrap="square" lIns="0" tIns="0" rIns="0" bIns="0" rtlCol="0">
                <a:noAutofit/>
              </a:bodyPr>
              <a:lstStyle/>
              <a:p>
                <a:pPr eaLnBrk="0" hangingPunct="0"/>
                <a:r>
                  <a:rPr lang="en-US" sz="900" dirty="0">
                    <a:solidFill>
                      <a:srgbClr val="FFFFFF">
                        <a:alpha val="50000"/>
                      </a:srgbClr>
                    </a:solidFill>
                    <a:latin typeface="Arial"/>
                    <a:ea typeface="ＭＳ Ｐゴシック"/>
                  </a:rPr>
                  <a:t>STEP</a:t>
                </a:r>
              </a:p>
            </p:txBody>
          </p:sp>
        </p:grpSp>
        <p:grpSp>
          <p:nvGrpSpPr>
            <p:cNvPr id="10" name="Group 9">
              <a:extLst>
                <a:ext uri="{FF2B5EF4-FFF2-40B4-BE49-F238E27FC236}">
                  <a16:creationId xmlns:a16="http://schemas.microsoft.com/office/drawing/2014/main" xmlns="" id="{4FEABB2A-AECD-48E1-A08E-41B328B14FE5}"/>
                </a:ext>
              </a:extLst>
            </p:cNvPr>
            <p:cNvGrpSpPr/>
            <p:nvPr/>
          </p:nvGrpSpPr>
          <p:grpSpPr>
            <a:xfrm>
              <a:off x="5580356" y="2009903"/>
              <a:ext cx="1543934" cy="2983230"/>
              <a:chOff x="7693353" y="2397211"/>
              <a:chExt cx="2744772" cy="5303520"/>
            </a:xfrm>
          </p:grpSpPr>
          <p:grpSp>
            <p:nvGrpSpPr>
              <p:cNvPr id="11" name="Group 10">
                <a:extLst>
                  <a:ext uri="{FF2B5EF4-FFF2-40B4-BE49-F238E27FC236}">
                    <a16:creationId xmlns:a16="http://schemas.microsoft.com/office/drawing/2014/main" xmlns="" id="{3A70538A-7997-4DA8-B395-A6CB466C92FF}"/>
                  </a:ext>
                </a:extLst>
              </p:cNvPr>
              <p:cNvGrpSpPr/>
              <p:nvPr/>
            </p:nvGrpSpPr>
            <p:grpSpPr>
              <a:xfrm>
                <a:off x="7693353" y="2397211"/>
                <a:ext cx="2744772" cy="5303520"/>
                <a:chOff x="7693353" y="685800"/>
                <a:chExt cx="2744772" cy="5303520"/>
              </a:xfrm>
            </p:grpSpPr>
            <p:grpSp>
              <p:nvGrpSpPr>
                <p:cNvPr id="13" name="Group 12">
                  <a:extLst>
                    <a:ext uri="{FF2B5EF4-FFF2-40B4-BE49-F238E27FC236}">
                      <a16:creationId xmlns:a16="http://schemas.microsoft.com/office/drawing/2014/main" xmlns="" id="{58A862A0-BC68-434C-9591-D5D296738C23}"/>
                    </a:ext>
                  </a:extLst>
                </p:cNvPr>
                <p:cNvGrpSpPr/>
                <p:nvPr/>
              </p:nvGrpSpPr>
              <p:grpSpPr>
                <a:xfrm>
                  <a:off x="7693353" y="685800"/>
                  <a:ext cx="2744772" cy="5303520"/>
                  <a:chOff x="7693353" y="685800"/>
                  <a:chExt cx="2744772" cy="5303520"/>
                </a:xfrm>
              </p:grpSpPr>
              <p:sp>
                <p:nvSpPr>
                  <p:cNvPr id="15" name="Regular Pentagon 9">
                    <a:extLst>
                      <a:ext uri="{FF2B5EF4-FFF2-40B4-BE49-F238E27FC236}">
                        <a16:creationId xmlns:a16="http://schemas.microsoft.com/office/drawing/2014/main" xmlns="" id="{74DC7FE0-5AC4-4618-B536-3763441D590D}"/>
                      </a:ext>
                    </a:extLst>
                  </p:cNvPr>
                  <p:cNvSpPr/>
                  <p:nvPr/>
                </p:nvSpPr>
                <p:spPr bwMode="auto">
                  <a:xfrm>
                    <a:off x="7693353" y="685800"/>
                    <a:ext cx="2744772" cy="5303520"/>
                  </a:xfrm>
                  <a:custGeom>
                    <a:avLst/>
                    <a:gdLst>
                      <a:gd name="connsiteX0" fmla="*/ 4 w 3385751"/>
                      <a:gd name="connsiteY0" fmla="*/ 1157936 h 3031524"/>
                      <a:gd name="connsiteX1" fmla="*/ 1692876 w 3385751"/>
                      <a:gd name="connsiteY1" fmla="*/ 0 h 3031524"/>
                      <a:gd name="connsiteX2" fmla="*/ 3385747 w 3385751"/>
                      <a:gd name="connsiteY2" fmla="*/ 1157936 h 3031524"/>
                      <a:gd name="connsiteX3" fmla="*/ 2739128 w 3385751"/>
                      <a:gd name="connsiteY3" fmla="*/ 3031516 h 3031524"/>
                      <a:gd name="connsiteX4" fmla="*/ 646623 w 3385751"/>
                      <a:gd name="connsiteY4" fmla="*/ 3031516 h 3031524"/>
                      <a:gd name="connsiteX5" fmla="*/ 4 w 3385751"/>
                      <a:gd name="connsiteY5" fmla="*/ 1157936 h 3031524"/>
                      <a:gd name="connsiteX0" fmla="*/ 0 w 3385743"/>
                      <a:gd name="connsiteY0" fmla="*/ 1157936 h 3031516"/>
                      <a:gd name="connsiteX1" fmla="*/ 1692872 w 3385743"/>
                      <a:gd name="connsiteY1" fmla="*/ 0 h 3031516"/>
                      <a:gd name="connsiteX2" fmla="*/ 3385743 w 3385743"/>
                      <a:gd name="connsiteY2" fmla="*/ 1157936 h 3031516"/>
                      <a:gd name="connsiteX3" fmla="*/ 3340486 w 3385743"/>
                      <a:gd name="connsiteY3" fmla="*/ 3031516 h 3031516"/>
                      <a:gd name="connsiteX4" fmla="*/ 646619 w 3385743"/>
                      <a:gd name="connsiteY4" fmla="*/ 3031516 h 3031516"/>
                      <a:gd name="connsiteX5" fmla="*/ 0 w 3385743"/>
                      <a:gd name="connsiteY5" fmla="*/ 1157936 h 3031516"/>
                      <a:gd name="connsiteX0" fmla="*/ 4170 w 3389913"/>
                      <a:gd name="connsiteY0" fmla="*/ 1157936 h 3031516"/>
                      <a:gd name="connsiteX1" fmla="*/ 1697042 w 3389913"/>
                      <a:gd name="connsiteY1" fmla="*/ 0 h 3031516"/>
                      <a:gd name="connsiteX2" fmla="*/ 3389913 w 3389913"/>
                      <a:gd name="connsiteY2" fmla="*/ 1157936 h 3031516"/>
                      <a:gd name="connsiteX3" fmla="*/ 3344656 w 3389913"/>
                      <a:gd name="connsiteY3" fmla="*/ 3031516 h 3031516"/>
                      <a:gd name="connsiteX4" fmla="*/ 0 w 3389913"/>
                      <a:gd name="connsiteY4" fmla="*/ 3031516 h 3031516"/>
                      <a:gd name="connsiteX5" fmla="*/ 4170 w 3389913"/>
                      <a:gd name="connsiteY5" fmla="*/ 1157936 h 3031516"/>
                      <a:gd name="connsiteX0" fmla="*/ 4170 w 3389913"/>
                      <a:gd name="connsiteY0" fmla="*/ 1157936 h 3031516"/>
                      <a:gd name="connsiteX1" fmla="*/ 1697042 w 3389913"/>
                      <a:gd name="connsiteY1" fmla="*/ 0 h 3031516"/>
                      <a:gd name="connsiteX2" fmla="*/ 3389913 w 3389913"/>
                      <a:gd name="connsiteY2" fmla="*/ 1157936 h 3031516"/>
                      <a:gd name="connsiteX3" fmla="*/ 3385845 w 3389913"/>
                      <a:gd name="connsiteY3" fmla="*/ 3031516 h 3031516"/>
                      <a:gd name="connsiteX4" fmla="*/ 0 w 3389913"/>
                      <a:gd name="connsiteY4" fmla="*/ 3031516 h 3031516"/>
                      <a:gd name="connsiteX5" fmla="*/ 4170 w 3389913"/>
                      <a:gd name="connsiteY5" fmla="*/ 1157936 h 3031516"/>
                      <a:gd name="connsiteX0" fmla="*/ 4170 w 3389913"/>
                      <a:gd name="connsiteY0" fmla="*/ 1157936 h 6053929"/>
                      <a:gd name="connsiteX1" fmla="*/ 1697042 w 3389913"/>
                      <a:gd name="connsiteY1" fmla="*/ 0 h 6053929"/>
                      <a:gd name="connsiteX2" fmla="*/ 3389913 w 3389913"/>
                      <a:gd name="connsiteY2" fmla="*/ 1157936 h 6053929"/>
                      <a:gd name="connsiteX3" fmla="*/ 3385845 w 3389913"/>
                      <a:gd name="connsiteY3" fmla="*/ 6053929 h 6053929"/>
                      <a:gd name="connsiteX4" fmla="*/ 0 w 3389913"/>
                      <a:gd name="connsiteY4" fmla="*/ 3031516 h 6053929"/>
                      <a:gd name="connsiteX5" fmla="*/ 4170 w 3389913"/>
                      <a:gd name="connsiteY5" fmla="*/ 1157936 h 6053929"/>
                      <a:gd name="connsiteX0" fmla="*/ 4170 w 3389913"/>
                      <a:gd name="connsiteY0" fmla="*/ 1157936 h 6063032"/>
                      <a:gd name="connsiteX1" fmla="*/ 1697042 w 3389913"/>
                      <a:gd name="connsiteY1" fmla="*/ 0 h 6063032"/>
                      <a:gd name="connsiteX2" fmla="*/ 3389913 w 3389913"/>
                      <a:gd name="connsiteY2" fmla="*/ 1157936 h 6063032"/>
                      <a:gd name="connsiteX3" fmla="*/ 3385845 w 3389913"/>
                      <a:gd name="connsiteY3" fmla="*/ 6053929 h 6063032"/>
                      <a:gd name="connsiteX4" fmla="*/ 0 w 3389913"/>
                      <a:gd name="connsiteY4" fmla="*/ 6063032 h 6063032"/>
                      <a:gd name="connsiteX5" fmla="*/ 4170 w 3389913"/>
                      <a:gd name="connsiteY5" fmla="*/ 1157936 h 6063032"/>
                      <a:gd name="connsiteX0" fmla="*/ 4170 w 3389913"/>
                      <a:gd name="connsiteY0" fmla="*/ 1157936 h 6053929"/>
                      <a:gd name="connsiteX1" fmla="*/ 1697042 w 3389913"/>
                      <a:gd name="connsiteY1" fmla="*/ 0 h 6053929"/>
                      <a:gd name="connsiteX2" fmla="*/ 3389913 w 3389913"/>
                      <a:gd name="connsiteY2" fmla="*/ 1157936 h 6053929"/>
                      <a:gd name="connsiteX3" fmla="*/ 3385845 w 3389913"/>
                      <a:gd name="connsiteY3" fmla="*/ 6053929 h 6053929"/>
                      <a:gd name="connsiteX4" fmla="*/ 0 w 3389913"/>
                      <a:gd name="connsiteY4" fmla="*/ 6044825 h 6053929"/>
                      <a:gd name="connsiteX5" fmla="*/ 4170 w 3389913"/>
                      <a:gd name="connsiteY5" fmla="*/ 1157936 h 6053929"/>
                      <a:gd name="connsiteX0" fmla="*/ 4170 w 3389913"/>
                      <a:gd name="connsiteY0" fmla="*/ 1157936 h 6063032"/>
                      <a:gd name="connsiteX1" fmla="*/ 1697042 w 3389913"/>
                      <a:gd name="connsiteY1" fmla="*/ 0 h 6063032"/>
                      <a:gd name="connsiteX2" fmla="*/ 3389913 w 3389913"/>
                      <a:gd name="connsiteY2" fmla="*/ 1157936 h 6063032"/>
                      <a:gd name="connsiteX3" fmla="*/ 3385845 w 3389913"/>
                      <a:gd name="connsiteY3" fmla="*/ 6053929 h 6063032"/>
                      <a:gd name="connsiteX4" fmla="*/ 0 w 3389913"/>
                      <a:gd name="connsiteY4" fmla="*/ 6063032 h 6063032"/>
                      <a:gd name="connsiteX5" fmla="*/ 4170 w 3389913"/>
                      <a:gd name="connsiteY5" fmla="*/ 1157936 h 6063032"/>
                      <a:gd name="connsiteX0" fmla="*/ 4170 w 3389913"/>
                      <a:gd name="connsiteY0" fmla="*/ 1157936 h 6063032"/>
                      <a:gd name="connsiteX1" fmla="*/ 1697042 w 3389913"/>
                      <a:gd name="connsiteY1" fmla="*/ 0 h 6063032"/>
                      <a:gd name="connsiteX2" fmla="*/ 3389913 w 3389913"/>
                      <a:gd name="connsiteY2" fmla="*/ 1157936 h 6063032"/>
                      <a:gd name="connsiteX3" fmla="*/ 3385845 w 3389913"/>
                      <a:gd name="connsiteY3" fmla="*/ 6053929 h 6063032"/>
                      <a:gd name="connsiteX4" fmla="*/ 0 w 3389913"/>
                      <a:gd name="connsiteY4" fmla="*/ 6063032 h 6063032"/>
                      <a:gd name="connsiteX5" fmla="*/ 4170 w 3389913"/>
                      <a:gd name="connsiteY5" fmla="*/ 1157936 h 6063032"/>
                      <a:gd name="connsiteX0" fmla="*/ 4170 w 3389913"/>
                      <a:gd name="connsiteY0" fmla="*/ 1157936 h 6053929"/>
                      <a:gd name="connsiteX1" fmla="*/ 1697042 w 3389913"/>
                      <a:gd name="connsiteY1" fmla="*/ 0 h 6053929"/>
                      <a:gd name="connsiteX2" fmla="*/ 3389913 w 3389913"/>
                      <a:gd name="connsiteY2" fmla="*/ 1157936 h 6053929"/>
                      <a:gd name="connsiteX3" fmla="*/ 3385845 w 3389913"/>
                      <a:gd name="connsiteY3" fmla="*/ 6053929 h 6053929"/>
                      <a:gd name="connsiteX4" fmla="*/ 0 w 3389913"/>
                      <a:gd name="connsiteY4" fmla="*/ 6035721 h 6053929"/>
                      <a:gd name="connsiteX5" fmla="*/ 4170 w 3389913"/>
                      <a:gd name="connsiteY5" fmla="*/ 1157936 h 6053929"/>
                      <a:gd name="connsiteX0" fmla="*/ 4170 w 3389913"/>
                      <a:gd name="connsiteY0" fmla="*/ 1157936 h 6063033"/>
                      <a:gd name="connsiteX1" fmla="*/ 1697042 w 3389913"/>
                      <a:gd name="connsiteY1" fmla="*/ 0 h 6063033"/>
                      <a:gd name="connsiteX2" fmla="*/ 3389913 w 3389913"/>
                      <a:gd name="connsiteY2" fmla="*/ 1157936 h 6063033"/>
                      <a:gd name="connsiteX3" fmla="*/ 3385845 w 3389913"/>
                      <a:gd name="connsiteY3" fmla="*/ 6053929 h 6063033"/>
                      <a:gd name="connsiteX4" fmla="*/ 0 w 3389913"/>
                      <a:gd name="connsiteY4" fmla="*/ 6063033 h 6063033"/>
                      <a:gd name="connsiteX5" fmla="*/ 4170 w 3389913"/>
                      <a:gd name="connsiteY5" fmla="*/ 1157936 h 6063033"/>
                      <a:gd name="connsiteX0" fmla="*/ 4170 w 3396025"/>
                      <a:gd name="connsiteY0" fmla="*/ 1157936 h 6072137"/>
                      <a:gd name="connsiteX1" fmla="*/ 1697042 w 3396025"/>
                      <a:gd name="connsiteY1" fmla="*/ 0 h 6072137"/>
                      <a:gd name="connsiteX2" fmla="*/ 3389913 w 3396025"/>
                      <a:gd name="connsiteY2" fmla="*/ 1157936 h 6072137"/>
                      <a:gd name="connsiteX3" fmla="*/ 3396025 w 3396025"/>
                      <a:gd name="connsiteY3" fmla="*/ 6072137 h 6072137"/>
                      <a:gd name="connsiteX4" fmla="*/ 0 w 3396025"/>
                      <a:gd name="connsiteY4" fmla="*/ 6063033 h 6072137"/>
                      <a:gd name="connsiteX5" fmla="*/ 4170 w 3396025"/>
                      <a:gd name="connsiteY5" fmla="*/ 1157936 h 6072137"/>
                      <a:gd name="connsiteX0" fmla="*/ 1 w 3391856"/>
                      <a:gd name="connsiteY0" fmla="*/ 1157936 h 6072137"/>
                      <a:gd name="connsiteX1" fmla="*/ 1692873 w 3391856"/>
                      <a:gd name="connsiteY1" fmla="*/ 0 h 6072137"/>
                      <a:gd name="connsiteX2" fmla="*/ 3385744 w 3391856"/>
                      <a:gd name="connsiteY2" fmla="*/ 1157936 h 6072137"/>
                      <a:gd name="connsiteX3" fmla="*/ 3391856 w 3391856"/>
                      <a:gd name="connsiteY3" fmla="*/ 6072137 h 6072137"/>
                      <a:gd name="connsiteX4" fmla="*/ 6011 w 3391856"/>
                      <a:gd name="connsiteY4" fmla="*/ 6072137 h 6072137"/>
                      <a:gd name="connsiteX5" fmla="*/ 1 w 3391856"/>
                      <a:gd name="connsiteY5" fmla="*/ 1157936 h 607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1856" h="6072137">
                        <a:moveTo>
                          <a:pt x="1" y="1157936"/>
                        </a:moveTo>
                        <a:lnTo>
                          <a:pt x="1692873" y="0"/>
                        </a:lnTo>
                        <a:lnTo>
                          <a:pt x="3385744" y="1157936"/>
                        </a:lnTo>
                        <a:cubicBezTo>
                          <a:pt x="3387781" y="2796003"/>
                          <a:pt x="3389819" y="4434070"/>
                          <a:pt x="3391856" y="6072137"/>
                        </a:cubicBezTo>
                        <a:lnTo>
                          <a:pt x="6011" y="6072137"/>
                        </a:lnTo>
                        <a:cubicBezTo>
                          <a:pt x="4008" y="4434070"/>
                          <a:pt x="2004" y="2796003"/>
                          <a:pt x="1" y="1157936"/>
                        </a:cubicBezTo>
                        <a:close/>
                      </a:path>
                    </a:pathLst>
                  </a:custGeom>
                  <a:gradFill flip="none" rotWithShape="1">
                    <a:gsLst>
                      <a:gs pos="0">
                        <a:srgbClr val="FF0000">
                          <a:lumMod val="40000"/>
                          <a:lumOff val="60000"/>
                          <a:alpha val="0"/>
                        </a:srgbClr>
                      </a:gs>
                      <a:gs pos="100000">
                        <a:srgbClr val="FF0000">
                          <a:lumMod val="75000"/>
                        </a:srgbClr>
                      </a:gs>
                    </a:gsLst>
                    <a:lin ang="16200000" scaled="0"/>
                    <a:tileRect/>
                  </a:gradFill>
                  <a:ln w="76200" cap="flat" cmpd="sng" algn="ctr">
                    <a:noFill/>
                    <a:prstDash val="solid"/>
                    <a:round/>
                    <a:headEnd type="none" w="med" len="med"/>
                    <a:tailEnd type="none" w="med" len="med"/>
                  </a:ln>
                  <a:effectLst/>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dirty="0">
                      <a:solidFill>
                        <a:srgbClr val="000000"/>
                      </a:solidFill>
                      <a:latin typeface="Arial"/>
                      <a:ea typeface="ＭＳ Ｐゴシック"/>
                    </a:endParaRPr>
                  </a:p>
                </p:txBody>
              </p:sp>
              <p:sp>
                <p:nvSpPr>
                  <p:cNvPr id="16" name="TextBox 15">
                    <a:extLst>
                      <a:ext uri="{FF2B5EF4-FFF2-40B4-BE49-F238E27FC236}">
                        <a16:creationId xmlns:a16="http://schemas.microsoft.com/office/drawing/2014/main" xmlns="" id="{6EEC8740-BB85-4E7D-B11E-5DD48CC3EB4F}"/>
                      </a:ext>
                    </a:extLst>
                  </p:cNvPr>
                  <p:cNvSpPr txBox="1"/>
                  <p:nvPr/>
                </p:nvSpPr>
                <p:spPr>
                  <a:xfrm>
                    <a:off x="7986582" y="2624001"/>
                    <a:ext cx="2158314" cy="866385"/>
                  </a:xfrm>
                  <a:prstGeom prst="rect">
                    <a:avLst/>
                  </a:prstGeom>
                  <a:noFill/>
                  <a:effectLst/>
                </p:spPr>
                <p:txBody>
                  <a:bodyPr wrap="square" lIns="0" tIns="0" rIns="0" bIns="0" rtlCol="0">
                    <a:noAutofit/>
                  </a:bodyPr>
                  <a:lstStyle/>
                  <a:p>
                    <a:pPr algn="ctr"/>
                    <a:r>
                      <a:rPr lang="en-US" sz="1200" b="1" dirty="0" smtClean="0">
                        <a:solidFill>
                          <a:srgbClr val="000000"/>
                        </a:solidFill>
                        <a:latin typeface="Arial"/>
                        <a:ea typeface="ＭＳ Ｐゴシック"/>
                      </a:rPr>
                      <a:t>Tạo một ứng dụng web</a:t>
                    </a:r>
                    <a:endParaRPr lang="en-US" sz="1200" b="1" dirty="0">
                      <a:solidFill>
                        <a:srgbClr val="000000"/>
                      </a:solidFill>
                      <a:latin typeface="Arial"/>
                      <a:ea typeface="ＭＳ Ｐゴシック"/>
                    </a:endParaRPr>
                  </a:p>
                </p:txBody>
              </p:sp>
            </p:grpSp>
            <p:sp>
              <p:nvSpPr>
                <p:cNvPr id="14" name="TextBox 13">
                  <a:extLst>
                    <a:ext uri="{FF2B5EF4-FFF2-40B4-BE49-F238E27FC236}">
                      <a16:creationId xmlns:a16="http://schemas.microsoft.com/office/drawing/2014/main" xmlns="" id="{4593FA5E-6B77-4F04-8EBA-AB072AFF33E4}"/>
                    </a:ext>
                  </a:extLst>
                </p:cNvPr>
                <p:cNvSpPr txBox="1"/>
                <p:nvPr/>
              </p:nvSpPr>
              <p:spPr>
                <a:xfrm>
                  <a:off x="8732042" y="1000870"/>
                  <a:ext cx="675569" cy="1375719"/>
                </a:xfrm>
                <a:prstGeom prst="rect">
                  <a:avLst/>
                </a:prstGeom>
                <a:noFill/>
                <a:effectLst/>
              </p:spPr>
              <p:txBody>
                <a:bodyPr wrap="square" lIns="0" tIns="0" rIns="0" bIns="0" rtlCol="0">
                  <a:noAutofit/>
                </a:bodyPr>
                <a:lstStyle/>
                <a:p>
                  <a:pPr eaLnBrk="0" hangingPunct="0"/>
                  <a:r>
                    <a:rPr lang="en-US" sz="5400" b="1" dirty="0">
                      <a:solidFill>
                        <a:srgbClr val="FFFFFF">
                          <a:alpha val="50000"/>
                        </a:srgbClr>
                      </a:solidFill>
                      <a:latin typeface="Arial"/>
                      <a:ea typeface="ＭＳ Ｐゴシック"/>
                    </a:rPr>
                    <a:t>3</a:t>
                  </a:r>
                </a:p>
              </p:txBody>
            </p:sp>
          </p:grpSp>
          <p:sp>
            <p:nvSpPr>
              <p:cNvPr id="12" name="TextBox 11">
                <a:extLst>
                  <a:ext uri="{FF2B5EF4-FFF2-40B4-BE49-F238E27FC236}">
                    <a16:creationId xmlns:a16="http://schemas.microsoft.com/office/drawing/2014/main" xmlns="" id="{F9F8A01E-B0CF-4797-8917-8762B970B17F}"/>
                  </a:ext>
                </a:extLst>
              </p:cNvPr>
              <p:cNvSpPr txBox="1"/>
              <p:nvPr/>
            </p:nvSpPr>
            <p:spPr>
              <a:xfrm>
                <a:off x="8819025" y="3688109"/>
                <a:ext cx="680764" cy="244084"/>
              </a:xfrm>
              <a:prstGeom prst="rect">
                <a:avLst/>
              </a:prstGeom>
              <a:noFill/>
              <a:effectLst/>
            </p:spPr>
            <p:txBody>
              <a:bodyPr wrap="square" lIns="0" tIns="0" rIns="0" bIns="0" rtlCol="0">
                <a:noAutofit/>
              </a:bodyPr>
              <a:lstStyle/>
              <a:p>
                <a:pPr eaLnBrk="0" hangingPunct="0"/>
                <a:r>
                  <a:rPr lang="en-US" sz="900" dirty="0">
                    <a:solidFill>
                      <a:srgbClr val="FFFFFF">
                        <a:alpha val="50000"/>
                      </a:srgbClr>
                    </a:solidFill>
                    <a:latin typeface="Arial"/>
                    <a:ea typeface="ＭＳ Ｐゴシック"/>
                  </a:rPr>
                  <a:t>STEP</a:t>
                </a:r>
              </a:p>
            </p:txBody>
          </p:sp>
        </p:grpSp>
      </p:grpSp>
    </p:spTree>
    <p:extLst>
      <p:ext uri="{BB962C8B-B14F-4D97-AF65-F5344CB8AC3E}">
        <p14:creationId xmlns:p14="http://schemas.microsoft.com/office/powerpoint/2010/main" val="437452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Nhận xét bài học</a:t>
            </a:r>
            <a:endParaRPr lang="en-US" dirty="0"/>
          </a:p>
        </p:txBody>
      </p:sp>
      <p:sp>
        <p:nvSpPr>
          <p:cNvPr id="4" name="Content Placeholder 3">
            <a:extLst>
              <a:ext uri="{FF2B5EF4-FFF2-40B4-BE49-F238E27FC236}">
                <a16:creationId xmlns:a16="http://schemas.microsoft.com/office/drawing/2014/main" xmlns="" id="{37A05987-F6C8-E449-B180-22229C0EFE4A}"/>
              </a:ext>
            </a:extLst>
          </p:cNvPr>
          <p:cNvSpPr>
            <a:spLocks noGrp="1"/>
          </p:cNvSpPr>
          <p:nvPr>
            <p:ph idx="1"/>
          </p:nvPr>
        </p:nvSpPr>
        <p:spPr/>
        <p:txBody>
          <a:bodyPr/>
          <a:lstStyle/>
          <a:p>
            <a:r>
              <a:rPr lang="en-US" dirty="0" smtClean="0"/>
              <a:t>Một số khả năng có sẵn trong ArcGIS API for JavaScript là gì?</a:t>
            </a:r>
          </a:p>
          <a:p>
            <a:endParaRPr lang="en-US" dirty="0" smtClean="0"/>
          </a:p>
          <a:p>
            <a:r>
              <a:rPr lang="en-US" dirty="0" smtClean="0"/>
              <a:t>Đúng hoặc sai: Không có thứ tự nào đối với các tham số trong hàm callback?</a:t>
            </a:r>
            <a:endParaRPr lang="en-US" dirty="0"/>
          </a:p>
          <a:p>
            <a:pPr marL="6350" indent="0">
              <a:buNone/>
            </a:pPr>
            <a:endParaRPr lang="en-US" dirty="0"/>
          </a:p>
          <a:p>
            <a:endParaRPr lang="en-US" dirty="0"/>
          </a:p>
          <a:p>
            <a:endParaRPr lang="en-US" dirty="0"/>
          </a:p>
        </p:txBody>
      </p:sp>
    </p:spTree>
    <p:extLst>
      <p:ext uri="{BB962C8B-B14F-4D97-AF65-F5344CB8AC3E}">
        <p14:creationId xmlns:p14="http://schemas.microsoft.com/office/powerpoint/2010/main" val="1869816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374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dirty="0" smtClean="0"/>
              <a:t>Các chủ đề được đề cập</a:t>
            </a:r>
            <a:endParaRPr lang="en-US" dirty="0"/>
          </a:p>
        </p:txBody>
      </p:sp>
      <p:sp>
        <p:nvSpPr>
          <p:cNvPr id="3" name="Content Placeholder 2"/>
          <p:cNvSpPr>
            <a:spLocks noGrp="1"/>
          </p:cNvSpPr>
          <p:nvPr>
            <p:ph idx="1"/>
          </p:nvPr>
        </p:nvSpPr>
        <p:spPr/>
        <p:txBody>
          <a:bodyPr/>
          <a:lstStyle/>
          <a:p>
            <a:r>
              <a:rPr lang="en-US" smtClean="0"/>
              <a:t>Giới thiệu ArcGIS API for Javascript</a:t>
            </a:r>
            <a:endParaRPr lang="en-US" dirty="0" smtClean="0"/>
          </a:p>
          <a:p>
            <a:r>
              <a:rPr lang="en-US" dirty="0" smtClean="0"/>
              <a:t>Tải các module sử dụng vào hàm requique</a:t>
            </a:r>
          </a:p>
          <a:p>
            <a:r>
              <a:rPr lang="en-US" dirty="0" smtClean="0"/>
              <a:t>Triển khai lớp Map</a:t>
            </a:r>
          </a:p>
          <a:p>
            <a:r>
              <a:rPr lang="en-US" dirty="0" smtClean="0"/>
              <a:t>Triển khai lớp MapView</a:t>
            </a:r>
          </a:p>
          <a:p>
            <a:endParaRPr lang="en-US" dirty="0" smtClean="0"/>
          </a:p>
        </p:txBody>
      </p:sp>
    </p:spTree>
    <p:extLst>
      <p:ext uri="{BB962C8B-B14F-4D97-AF65-F5344CB8AC3E}">
        <p14:creationId xmlns:p14="http://schemas.microsoft.com/office/powerpoint/2010/main" val="203901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đối</a:t>
            </a:r>
            <a:r>
              <a:rPr lang="en-US" dirty="0"/>
              <a:t> </a:t>
            </a:r>
            <a:r>
              <a:rPr lang="en-US" dirty="0" err="1"/>
              <a:t>với</a:t>
            </a:r>
            <a:r>
              <a:rPr lang="en-US" dirty="0"/>
              <a:t> ng</a:t>
            </a:r>
            <a:r>
              <a:rPr lang="vi-VN" dirty="0"/>
              <a:t>ư</a:t>
            </a:r>
            <a:r>
              <a:rPr lang="en-US" dirty="0" err="1"/>
              <a:t>ời</a:t>
            </a:r>
            <a:r>
              <a:rPr lang="en-US" dirty="0"/>
              <a:t> </a:t>
            </a:r>
            <a:r>
              <a:rPr lang="en-US" dirty="0" err="1"/>
              <a:t>lập</a:t>
            </a:r>
            <a:r>
              <a:rPr lang="en-US" dirty="0"/>
              <a:t> </a:t>
            </a:r>
            <a:r>
              <a:rPr lang="en-US" dirty="0" err="1"/>
              <a:t>trình</a:t>
            </a:r>
            <a:r>
              <a:rPr lang="en-US" dirty="0"/>
              <a:t> </a:t>
            </a:r>
          </a:p>
        </p:txBody>
      </p:sp>
      <p:sp>
        <p:nvSpPr>
          <p:cNvPr id="3" name="Text Placeholder 2"/>
          <p:cNvSpPr>
            <a:spLocks noGrp="1"/>
          </p:cNvSpPr>
          <p:nvPr>
            <p:ph type="body" sz="quarter" idx="4294967295"/>
          </p:nvPr>
        </p:nvSpPr>
        <p:spPr>
          <a:xfrm>
            <a:off x="609600" y="1219200"/>
            <a:ext cx="10972800" cy="5105400"/>
          </a:xfrm>
          <a:prstGeom prst="rect">
            <a:avLst/>
          </a:prstGeom>
        </p:spPr>
        <p:txBody>
          <a:bodyPr/>
          <a:lstStyle/>
          <a:p>
            <a:pPr marL="182563" lvl="1">
              <a:spcBef>
                <a:spcPts val="1800"/>
              </a:spcBef>
            </a:pPr>
            <a:r>
              <a:rPr lang="en-US" sz="2400" dirty="0" err="1"/>
              <a:t>Tài</a:t>
            </a:r>
            <a:r>
              <a:rPr lang="en-US" sz="2400" dirty="0"/>
              <a:t> </a:t>
            </a:r>
            <a:r>
              <a:rPr lang="en-US" sz="2400" dirty="0" err="1"/>
              <a:t>khoản</a:t>
            </a:r>
            <a:r>
              <a:rPr lang="en-US" sz="2400" dirty="0"/>
              <a:t> ArcGIS (developer or organizational) </a:t>
            </a:r>
          </a:p>
          <a:p>
            <a:pPr marL="182563" lvl="1">
              <a:spcBef>
                <a:spcPts val="1800"/>
              </a:spcBef>
            </a:pPr>
            <a:r>
              <a:rPr lang="en-US" sz="2400" dirty="0" err="1"/>
              <a:t>Cài</a:t>
            </a:r>
            <a:r>
              <a:rPr lang="en-US" sz="2400" dirty="0"/>
              <a:t> </a:t>
            </a:r>
            <a:r>
              <a:rPr lang="en-US" sz="2400" dirty="0" err="1"/>
              <a:t>đặt</a:t>
            </a:r>
            <a:endParaRPr lang="en-US" sz="2400" dirty="0"/>
          </a:p>
          <a:p>
            <a:pPr lvl="1"/>
            <a:r>
              <a:rPr lang="en-US" dirty="0"/>
              <a:t>IDE</a:t>
            </a:r>
          </a:p>
          <a:p>
            <a:pPr lvl="1"/>
            <a:r>
              <a:rPr lang="en-US" dirty="0"/>
              <a:t>Local Web Server </a:t>
            </a:r>
          </a:p>
          <a:p>
            <a:pPr lvl="1"/>
            <a:r>
              <a:rPr lang="en-US" dirty="0"/>
              <a:t>HTTP Monitor</a:t>
            </a:r>
          </a:p>
          <a:p>
            <a:endParaRPr lang="en-US" dirty="0"/>
          </a:p>
          <a:p>
            <a:endParaRPr lang="en-US" dirty="0"/>
          </a:p>
        </p:txBody>
      </p:sp>
      <p:sp>
        <p:nvSpPr>
          <p:cNvPr id="7" name="TextBox 6"/>
          <p:cNvSpPr txBox="1"/>
          <p:nvPr/>
        </p:nvSpPr>
        <p:spPr>
          <a:xfrm>
            <a:off x="159032" y="4258194"/>
            <a:ext cx="6906683" cy="646331"/>
          </a:xfrm>
          <a:prstGeom prst="rect">
            <a:avLst/>
          </a:prstGeom>
          <a:noFill/>
        </p:spPr>
        <p:txBody>
          <a:bodyPr wrap="square" lIns="91440" rIns="91440" rtlCol="0" anchor="ctr" anchorCtr="0">
            <a:spAutoFit/>
          </a:bodyPr>
          <a:lstStyle/>
          <a:p>
            <a:pPr algn="ctr">
              <a:lnSpc>
                <a:spcPct val="150000"/>
              </a:lnSpc>
            </a:pPr>
            <a:r>
              <a:rPr lang="en-US" sz="2400" b="1" dirty="0">
                <a:solidFill>
                  <a:srgbClr val="004575"/>
                </a:solidFill>
                <a:latin typeface="Consolas" pitchFamily="49" charset="0"/>
                <a:cs typeface="Consolas" pitchFamily="49" charset="0"/>
              </a:rPr>
              <a:t>developers.arcgis.com</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3327776"/>
            <a:ext cx="4978400" cy="2506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750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defRPr/>
            </a:pPr>
            <a:r>
              <a:rPr lang="en-US" dirty="0" err="1"/>
              <a:t>Tài</a:t>
            </a:r>
            <a:r>
              <a:rPr lang="en-US" dirty="0"/>
              <a:t> </a:t>
            </a:r>
            <a:r>
              <a:rPr lang="en-US" dirty="0" err="1"/>
              <a:t>nguyên</a:t>
            </a:r>
            <a:r>
              <a:rPr lang="en-US" dirty="0"/>
              <a:t> </a:t>
            </a:r>
            <a:r>
              <a:rPr lang="en-US" dirty="0" err="1"/>
              <a:t>tham</a:t>
            </a:r>
            <a:r>
              <a:rPr lang="en-US" dirty="0"/>
              <a:t> </a:t>
            </a:r>
            <a:r>
              <a:rPr lang="en-US" dirty="0" err="1"/>
              <a:t>khảo</a:t>
            </a:r>
            <a:endParaRPr lang="en-US" dirty="0"/>
          </a:p>
        </p:txBody>
      </p:sp>
      <p:sp>
        <p:nvSpPr>
          <p:cNvPr id="6147" name="Text Placeholder 6"/>
          <p:cNvSpPr>
            <a:spLocks noGrp="1"/>
          </p:cNvSpPr>
          <p:nvPr>
            <p:ph sz="quarter" idx="4294967295"/>
          </p:nvPr>
        </p:nvSpPr>
        <p:spPr>
          <a:xfrm>
            <a:off x="791248" y="1233055"/>
            <a:ext cx="10972800" cy="5105400"/>
          </a:xfrm>
          <a:prstGeom prst="rect">
            <a:avLst/>
          </a:prstGeom>
        </p:spPr>
        <p:txBody>
          <a:bodyPr/>
          <a:lstStyle/>
          <a:p>
            <a:pPr eaLnBrk="1" hangingPunct="1"/>
            <a:r>
              <a:rPr lang="en-US" dirty="0"/>
              <a:t>SDK home page</a:t>
            </a:r>
          </a:p>
          <a:p>
            <a:pPr eaLnBrk="1" hangingPunct="1"/>
            <a:r>
              <a:rPr lang="en-US" dirty="0"/>
              <a:t>Esri on GitHub</a:t>
            </a:r>
          </a:p>
          <a:p>
            <a:pPr eaLnBrk="1" hangingPunct="1"/>
            <a:r>
              <a:rPr lang="en-US" dirty="0"/>
              <a:t>GeoNet</a:t>
            </a:r>
          </a:p>
          <a:p>
            <a:pPr eaLnBrk="1" hangingPunct="1"/>
            <a:endParaRPr lang="en-US" dirty="0"/>
          </a:p>
          <a:p>
            <a:pPr eaLnBrk="1" hangingPunct="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071" y="3739039"/>
            <a:ext cx="5442189" cy="855541"/>
          </a:xfrm>
          <a:prstGeom prst="rect">
            <a:avLst/>
          </a:prstGeom>
          <a:ln w="38100" cap="sq">
            <a:solidFill>
              <a:srgbClr val="000000"/>
            </a:solidFill>
            <a:prstDash val="solid"/>
            <a:miter lim="800000"/>
          </a:ln>
          <a:effectLst/>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791200" y="1676400"/>
            <a:ext cx="5791200" cy="1524000"/>
          </a:xfrm>
          <a:prstGeom prst="rect">
            <a:avLst/>
          </a:prstGeom>
          <a:ln w="38100" cap="sq">
            <a:solidFill>
              <a:srgbClr val="000000"/>
            </a:solidFill>
            <a:prstDash val="solid"/>
            <a:miter lim="800000"/>
          </a:ln>
          <a:effectLst/>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791200" y="5185876"/>
            <a:ext cx="5791200" cy="1076078"/>
          </a:xfrm>
          <a:prstGeom prst="rect">
            <a:avLst/>
          </a:prstGeom>
          <a:ln w="38100" cap="sq">
            <a:solidFill>
              <a:srgbClr val="000000"/>
            </a:solidFill>
            <a:prstDash val="solid"/>
            <a:miter lim="800000"/>
          </a:ln>
          <a:effectLst/>
          <a:extLst>
            <a:ext uri="{909E8E84-426E-40DD-AFC4-6F175D3DCCD1}">
              <a14:hiddenFill xmlns:a14="http://schemas.microsoft.com/office/drawing/2010/main">
                <a:solidFill>
                  <a:schemeClr val="accent1"/>
                </a:solidFill>
              </a14:hiddenFill>
            </a:ext>
          </a:extLst>
        </p:spPr>
      </p:pic>
      <p:sp>
        <p:nvSpPr>
          <p:cNvPr id="12" name="TextBox 11"/>
          <p:cNvSpPr txBox="1"/>
          <p:nvPr/>
        </p:nvSpPr>
        <p:spPr>
          <a:xfrm>
            <a:off x="1322917" y="3124201"/>
            <a:ext cx="4163483" cy="646331"/>
          </a:xfrm>
          <a:prstGeom prst="rect">
            <a:avLst/>
          </a:prstGeom>
          <a:noFill/>
        </p:spPr>
        <p:txBody>
          <a:bodyPr wrap="square" lIns="91440" rIns="91440" rtlCol="0" anchor="ctr" anchorCtr="0">
            <a:spAutoFit/>
          </a:bodyPr>
          <a:lstStyle/>
          <a:p>
            <a:pPr algn="ctr">
              <a:lnSpc>
                <a:spcPct val="150000"/>
              </a:lnSpc>
            </a:pPr>
            <a:r>
              <a:rPr lang="en-US" sz="2400" b="1" dirty="0">
                <a:solidFill>
                  <a:srgbClr val="004575"/>
                </a:solidFill>
                <a:latin typeface="Consolas" pitchFamily="49" charset="0"/>
                <a:cs typeface="Consolas" pitchFamily="49" charset="0"/>
              </a:rPr>
              <a:t>js.arcgis.com</a:t>
            </a:r>
          </a:p>
        </p:txBody>
      </p:sp>
      <p:sp>
        <p:nvSpPr>
          <p:cNvPr id="13" name="TextBox 12"/>
          <p:cNvSpPr txBox="1"/>
          <p:nvPr/>
        </p:nvSpPr>
        <p:spPr>
          <a:xfrm>
            <a:off x="6402917" y="1037145"/>
            <a:ext cx="4163483" cy="646331"/>
          </a:xfrm>
          <a:prstGeom prst="rect">
            <a:avLst/>
          </a:prstGeom>
          <a:noFill/>
        </p:spPr>
        <p:txBody>
          <a:bodyPr wrap="square" lIns="91440" rIns="91440" rtlCol="0" anchor="ctr" anchorCtr="0">
            <a:spAutoFit/>
          </a:bodyPr>
          <a:lstStyle/>
          <a:p>
            <a:pPr algn="ctr">
              <a:lnSpc>
                <a:spcPct val="150000"/>
              </a:lnSpc>
            </a:pPr>
            <a:r>
              <a:rPr lang="en-US" sz="2400" b="1" dirty="0">
                <a:solidFill>
                  <a:srgbClr val="004575"/>
                </a:solidFill>
                <a:latin typeface="Consolas" pitchFamily="49" charset="0"/>
                <a:cs typeface="Consolas" pitchFamily="49" charset="0"/>
              </a:rPr>
              <a:t>esri.github.io</a:t>
            </a:r>
          </a:p>
        </p:txBody>
      </p:sp>
      <p:sp>
        <p:nvSpPr>
          <p:cNvPr id="16" name="TextBox 15"/>
          <p:cNvSpPr txBox="1"/>
          <p:nvPr/>
        </p:nvSpPr>
        <p:spPr>
          <a:xfrm>
            <a:off x="6400800" y="4564925"/>
            <a:ext cx="4163483" cy="646331"/>
          </a:xfrm>
          <a:prstGeom prst="rect">
            <a:avLst/>
          </a:prstGeom>
          <a:noFill/>
        </p:spPr>
        <p:txBody>
          <a:bodyPr wrap="square" lIns="91440" rIns="91440" rtlCol="0" anchor="ctr" anchorCtr="0">
            <a:spAutoFit/>
          </a:bodyPr>
          <a:lstStyle/>
          <a:p>
            <a:pPr algn="ctr">
              <a:lnSpc>
                <a:spcPct val="150000"/>
              </a:lnSpc>
            </a:pPr>
            <a:r>
              <a:rPr lang="en-US" sz="2400" b="1" dirty="0">
                <a:solidFill>
                  <a:srgbClr val="004575"/>
                </a:solidFill>
                <a:latin typeface="Consolas" pitchFamily="49" charset="0"/>
                <a:cs typeface="Consolas" pitchFamily="49" charset="0"/>
              </a:rPr>
              <a:t>geonet.esri.com</a:t>
            </a:r>
          </a:p>
        </p:txBody>
      </p:sp>
    </p:spTree>
    <p:extLst>
      <p:ext uri="{BB962C8B-B14F-4D97-AF65-F5344CB8AC3E}">
        <p14:creationId xmlns:p14="http://schemas.microsoft.com/office/powerpoint/2010/main" val="366438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B15BC-A7B1-4E5A-B051-9F1CEC0DF894}"/>
              </a:ext>
            </a:extLst>
          </p:cNvPr>
          <p:cNvSpPr>
            <a:spLocks noGrp="1"/>
          </p:cNvSpPr>
          <p:nvPr>
            <p:ph type="title"/>
          </p:nvPr>
        </p:nvSpPr>
        <p:spPr/>
        <p:txBody>
          <a:bodyPr/>
          <a:lstStyle/>
          <a:p>
            <a:r>
              <a:rPr lang="en-US" dirty="0" smtClean="0"/>
              <a:t>Giới thiệu ArcGIS API for JavaScript</a:t>
            </a:r>
            <a:endParaRPr lang="en-US" dirty="0"/>
          </a:p>
        </p:txBody>
      </p:sp>
      <p:grpSp>
        <p:nvGrpSpPr>
          <p:cNvPr id="6" name="Group 5">
            <a:extLst>
              <a:ext uri="{FF2B5EF4-FFF2-40B4-BE49-F238E27FC236}">
                <a16:creationId xmlns:a16="http://schemas.microsoft.com/office/drawing/2014/main" xmlns="" id="{A20F85FD-4092-49B9-A098-5471BD04E405}"/>
              </a:ext>
            </a:extLst>
          </p:cNvPr>
          <p:cNvGrpSpPr/>
          <p:nvPr/>
        </p:nvGrpSpPr>
        <p:grpSpPr>
          <a:xfrm>
            <a:off x="2924696" y="1179852"/>
            <a:ext cx="4966974" cy="4937484"/>
            <a:chOff x="3273712" y="709277"/>
            <a:chExt cx="5560764" cy="5527748"/>
          </a:xfrm>
        </p:grpSpPr>
        <p:sp>
          <p:nvSpPr>
            <p:cNvPr id="7" name="Flowchart: Connector 6">
              <a:extLst>
                <a:ext uri="{FF2B5EF4-FFF2-40B4-BE49-F238E27FC236}">
                  <a16:creationId xmlns:a16="http://schemas.microsoft.com/office/drawing/2014/main" xmlns="" id="{23580E1A-1A34-4FE9-91BD-0C283DEF4331}"/>
                </a:ext>
              </a:extLst>
            </p:cNvPr>
            <p:cNvSpPr/>
            <p:nvPr/>
          </p:nvSpPr>
          <p:spPr>
            <a:xfrm>
              <a:off x="3273712" y="709277"/>
              <a:ext cx="5560764" cy="5527748"/>
            </a:xfrm>
            <a:prstGeom prst="flowChartConnector">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297">
              <a:extLst>
                <a:ext uri="{FF2B5EF4-FFF2-40B4-BE49-F238E27FC236}">
                  <a16:creationId xmlns:a16="http://schemas.microsoft.com/office/drawing/2014/main" xmlns="" id="{4FAAE2CE-973B-400E-8306-2DFDD0C660D6}"/>
                </a:ext>
              </a:extLst>
            </p:cNvPr>
            <p:cNvGrpSpPr>
              <a:grpSpLocks noChangeAspect="1"/>
            </p:cNvGrpSpPr>
            <p:nvPr/>
          </p:nvGrpSpPr>
          <p:grpSpPr bwMode="auto">
            <a:xfrm>
              <a:off x="5944554" y="918465"/>
              <a:ext cx="971728" cy="730709"/>
              <a:chOff x="3859" y="2767"/>
              <a:chExt cx="508" cy="382"/>
            </a:xfrm>
          </p:grpSpPr>
          <p:sp useBgFill="1">
            <p:nvSpPr>
              <p:cNvPr id="43" name="Rectangle 299">
                <a:extLst>
                  <a:ext uri="{FF2B5EF4-FFF2-40B4-BE49-F238E27FC236}">
                    <a16:creationId xmlns:a16="http://schemas.microsoft.com/office/drawing/2014/main" xmlns="" id="{C65C3B4A-AC88-45F1-9288-DF4C47FEC0D8}"/>
                  </a:ext>
                </a:extLst>
              </p:cNvPr>
              <p:cNvSpPr>
                <a:spLocks noChangeArrowheads="1"/>
              </p:cNvSpPr>
              <p:nvPr/>
            </p:nvSpPr>
            <p:spPr bwMode="auto">
              <a:xfrm>
                <a:off x="3859" y="2767"/>
                <a:ext cx="508" cy="382"/>
              </a:xfrm>
              <a:prstGeom prst="rect">
                <a:avLst/>
              </a:prstGeom>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300">
                <a:extLst>
                  <a:ext uri="{FF2B5EF4-FFF2-40B4-BE49-F238E27FC236}">
                    <a16:creationId xmlns:a16="http://schemas.microsoft.com/office/drawing/2014/main" xmlns="" id="{910F4310-4D8D-4C00-B84E-7439EBA3548A}"/>
                  </a:ext>
                </a:extLst>
              </p:cNvPr>
              <p:cNvSpPr>
                <a:spLocks noEditPoints="1"/>
              </p:cNvSpPr>
              <p:nvPr/>
            </p:nvSpPr>
            <p:spPr bwMode="auto">
              <a:xfrm>
                <a:off x="3883" y="2791"/>
                <a:ext cx="460" cy="334"/>
              </a:xfrm>
              <a:custGeom>
                <a:avLst/>
                <a:gdLst>
                  <a:gd name="T0" fmla="*/ 120 w 2298"/>
                  <a:gd name="T1" fmla="*/ 119 h 1670"/>
                  <a:gd name="T2" fmla="*/ 120 w 2298"/>
                  <a:gd name="T3" fmla="*/ 1551 h 1670"/>
                  <a:gd name="T4" fmla="*/ 2179 w 2298"/>
                  <a:gd name="T5" fmla="*/ 1551 h 1670"/>
                  <a:gd name="T6" fmla="*/ 2179 w 2298"/>
                  <a:gd name="T7" fmla="*/ 119 h 1670"/>
                  <a:gd name="T8" fmla="*/ 120 w 2298"/>
                  <a:gd name="T9" fmla="*/ 119 h 1670"/>
                  <a:gd name="T10" fmla="*/ 0 w 2298"/>
                  <a:gd name="T11" fmla="*/ 0 h 1670"/>
                  <a:gd name="T12" fmla="*/ 2298 w 2298"/>
                  <a:gd name="T13" fmla="*/ 0 h 1670"/>
                  <a:gd name="T14" fmla="*/ 2298 w 2298"/>
                  <a:gd name="T15" fmla="*/ 1670 h 1670"/>
                  <a:gd name="T16" fmla="*/ 0 w 2298"/>
                  <a:gd name="T17" fmla="*/ 1670 h 1670"/>
                  <a:gd name="T18" fmla="*/ 0 w 2298"/>
                  <a:gd name="T19" fmla="*/ 0 h 1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8" h="1670">
                    <a:moveTo>
                      <a:pt x="120" y="119"/>
                    </a:moveTo>
                    <a:lnTo>
                      <a:pt x="120" y="1551"/>
                    </a:lnTo>
                    <a:lnTo>
                      <a:pt x="2179" y="1551"/>
                    </a:lnTo>
                    <a:lnTo>
                      <a:pt x="2179" y="119"/>
                    </a:lnTo>
                    <a:lnTo>
                      <a:pt x="120" y="119"/>
                    </a:lnTo>
                    <a:close/>
                    <a:moveTo>
                      <a:pt x="0" y="0"/>
                    </a:moveTo>
                    <a:lnTo>
                      <a:pt x="2298" y="0"/>
                    </a:lnTo>
                    <a:lnTo>
                      <a:pt x="2298" y="1670"/>
                    </a:lnTo>
                    <a:lnTo>
                      <a:pt x="0" y="1670"/>
                    </a:lnTo>
                    <a:lnTo>
                      <a:pt x="0"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Rectangle 301">
                <a:extLst>
                  <a:ext uri="{FF2B5EF4-FFF2-40B4-BE49-F238E27FC236}">
                    <a16:creationId xmlns:a16="http://schemas.microsoft.com/office/drawing/2014/main" xmlns="" id="{FCDFFF48-ECCE-449A-8A22-C8A0AEA34EBD}"/>
                  </a:ext>
                </a:extLst>
              </p:cNvPr>
              <p:cNvSpPr>
                <a:spLocks noChangeArrowheads="1"/>
              </p:cNvSpPr>
              <p:nvPr/>
            </p:nvSpPr>
            <p:spPr bwMode="auto">
              <a:xfrm>
                <a:off x="3931" y="2839"/>
                <a:ext cx="364" cy="238"/>
              </a:xfrm>
              <a:prstGeom prst="rect">
                <a:avLst/>
              </a:prstGeom>
              <a:solidFill>
                <a:srgbClr val="007AC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02">
                <a:extLst>
                  <a:ext uri="{FF2B5EF4-FFF2-40B4-BE49-F238E27FC236}">
                    <a16:creationId xmlns:a16="http://schemas.microsoft.com/office/drawing/2014/main" xmlns="" id="{7F6EA79C-D008-4D0F-A265-E2011442BAA3}"/>
                  </a:ext>
                </a:extLst>
              </p:cNvPr>
              <p:cNvSpPr>
                <a:spLocks/>
              </p:cNvSpPr>
              <p:nvPr/>
            </p:nvSpPr>
            <p:spPr bwMode="auto">
              <a:xfrm>
                <a:off x="3931" y="2958"/>
                <a:ext cx="233" cy="119"/>
              </a:xfrm>
              <a:custGeom>
                <a:avLst/>
                <a:gdLst>
                  <a:gd name="T0" fmla="*/ 226 w 1165"/>
                  <a:gd name="T1" fmla="*/ 0 h 594"/>
                  <a:gd name="T2" fmla="*/ 283 w 1165"/>
                  <a:gd name="T3" fmla="*/ 2 h 594"/>
                  <a:gd name="T4" fmla="*/ 344 w 1165"/>
                  <a:gd name="T5" fmla="*/ 6 h 594"/>
                  <a:gd name="T6" fmla="*/ 407 w 1165"/>
                  <a:gd name="T7" fmla="*/ 16 h 594"/>
                  <a:gd name="T8" fmla="*/ 473 w 1165"/>
                  <a:gd name="T9" fmla="*/ 29 h 594"/>
                  <a:gd name="T10" fmla="*/ 542 w 1165"/>
                  <a:gd name="T11" fmla="*/ 49 h 594"/>
                  <a:gd name="T12" fmla="*/ 612 w 1165"/>
                  <a:gd name="T13" fmla="*/ 73 h 594"/>
                  <a:gd name="T14" fmla="*/ 683 w 1165"/>
                  <a:gd name="T15" fmla="*/ 104 h 594"/>
                  <a:gd name="T16" fmla="*/ 746 w 1165"/>
                  <a:gd name="T17" fmla="*/ 137 h 594"/>
                  <a:gd name="T18" fmla="*/ 806 w 1165"/>
                  <a:gd name="T19" fmla="*/ 172 h 594"/>
                  <a:gd name="T20" fmla="*/ 859 w 1165"/>
                  <a:gd name="T21" fmla="*/ 211 h 594"/>
                  <a:gd name="T22" fmla="*/ 907 w 1165"/>
                  <a:gd name="T23" fmla="*/ 249 h 594"/>
                  <a:gd name="T24" fmla="*/ 952 w 1165"/>
                  <a:gd name="T25" fmla="*/ 291 h 594"/>
                  <a:gd name="T26" fmla="*/ 991 w 1165"/>
                  <a:gd name="T27" fmla="*/ 332 h 594"/>
                  <a:gd name="T28" fmla="*/ 1027 w 1165"/>
                  <a:gd name="T29" fmla="*/ 373 h 594"/>
                  <a:gd name="T30" fmla="*/ 1058 w 1165"/>
                  <a:gd name="T31" fmla="*/ 413 h 594"/>
                  <a:gd name="T32" fmla="*/ 1086 w 1165"/>
                  <a:gd name="T33" fmla="*/ 453 h 594"/>
                  <a:gd name="T34" fmla="*/ 1111 w 1165"/>
                  <a:gd name="T35" fmla="*/ 491 h 594"/>
                  <a:gd name="T36" fmla="*/ 1132 w 1165"/>
                  <a:gd name="T37" fmla="*/ 528 h 594"/>
                  <a:gd name="T38" fmla="*/ 1150 w 1165"/>
                  <a:gd name="T39" fmla="*/ 563 h 594"/>
                  <a:gd name="T40" fmla="*/ 1165 w 1165"/>
                  <a:gd name="T41" fmla="*/ 594 h 594"/>
                  <a:gd name="T42" fmla="*/ 0 w 1165"/>
                  <a:gd name="T43" fmla="*/ 594 h 594"/>
                  <a:gd name="T44" fmla="*/ 0 w 1165"/>
                  <a:gd name="T45" fmla="*/ 26 h 594"/>
                  <a:gd name="T46" fmla="*/ 37 w 1165"/>
                  <a:gd name="T47" fmla="*/ 19 h 594"/>
                  <a:gd name="T48" fmla="*/ 76 w 1165"/>
                  <a:gd name="T49" fmla="*/ 11 h 594"/>
                  <a:gd name="T50" fmla="*/ 122 w 1165"/>
                  <a:gd name="T51" fmla="*/ 6 h 594"/>
                  <a:gd name="T52" fmla="*/ 172 w 1165"/>
                  <a:gd name="T53" fmla="*/ 2 h 594"/>
                  <a:gd name="T54" fmla="*/ 226 w 1165"/>
                  <a:gd name="T55"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5" h="594">
                    <a:moveTo>
                      <a:pt x="226" y="0"/>
                    </a:moveTo>
                    <a:lnTo>
                      <a:pt x="283" y="2"/>
                    </a:lnTo>
                    <a:lnTo>
                      <a:pt x="344" y="6"/>
                    </a:lnTo>
                    <a:lnTo>
                      <a:pt x="407" y="16"/>
                    </a:lnTo>
                    <a:lnTo>
                      <a:pt x="473" y="29"/>
                    </a:lnTo>
                    <a:lnTo>
                      <a:pt x="542" y="49"/>
                    </a:lnTo>
                    <a:lnTo>
                      <a:pt x="612" y="73"/>
                    </a:lnTo>
                    <a:lnTo>
                      <a:pt x="683" y="104"/>
                    </a:lnTo>
                    <a:lnTo>
                      <a:pt x="746" y="137"/>
                    </a:lnTo>
                    <a:lnTo>
                      <a:pt x="806" y="172"/>
                    </a:lnTo>
                    <a:lnTo>
                      <a:pt x="859" y="211"/>
                    </a:lnTo>
                    <a:lnTo>
                      <a:pt x="907" y="249"/>
                    </a:lnTo>
                    <a:lnTo>
                      <a:pt x="952" y="291"/>
                    </a:lnTo>
                    <a:lnTo>
                      <a:pt x="991" y="332"/>
                    </a:lnTo>
                    <a:lnTo>
                      <a:pt x="1027" y="373"/>
                    </a:lnTo>
                    <a:lnTo>
                      <a:pt x="1058" y="413"/>
                    </a:lnTo>
                    <a:lnTo>
                      <a:pt x="1086" y="453"/>
                    </a:lnTo>
                    <a:lnTo>
                      <a:pt x="1111" y="491"/>
                    </a:lnTo>
                    <a:lnTo>
                      <a:pt x="1132" y="528"/>
                    </a:lnTo>
                    <a:lnTo>
                      <a:pt x="1150" y="563"/>
                    </a:lnTo>
                    <a:lnTo>
                      <a:pt x="1165" y="594"/>
                    </a:lnTo>
                    <a:lnTo>
                      <a:pt x="0" y="594"/>
                    </a:lnTo>
                    <a:lnTo>
                      <a:pt x="0" y="26"/>
                    </a:lnTo>
                    <a:lnTo>
                      <a:pt x="37" y="19"/>
                    </a:lnTo>
                    <a:lnTo>
                      <a:pt x="76" y="11"/>
                    </a:lnTo>
                    <a:lnTo>
                      <a:pt x="122" y="6"/>
                    </a:lnTo>
                    <a:lnTo>
                      <a:pt x="172" y="2"/>
                    </a:lnTo>
                    <a:lnTo>
                      <a:pt x="226" y="0"/>
                    </a:lnTo>
                    <a:close/>
                  </a:path>
                </a:pathLst>
              </a:custGeom>
              <a:solidFill>
                <a:srgbClr val="00B9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303">
                <a:extLst>
                  <a:ext uri="{FF2B5EF4-FFF2-40B4-BE49-F238E27FC236}">
                    <a16:creationId xmlns:a16="http://schemas.microsoft.com/office/drawing/2014/main" xmlns="" id="{2BBACEEB-092E-48B3-8E6E-0A38C90AEA35}"/>
                  </a:ext>
                </a:extLst>
              </p:cNvPr>
              <p:cNvSpPr>
                <a:spLocks/>
              </p:cNvSpPr>
              <p:nvPr/>
            </p:nvSpPr>
            <p:spPr bwMode="auto">
              <a:xfrm>
                <a:off x="4196" y="2892"/>
                <a:ext cx="99" cy="132"/>
              </a:xfrm>
              <a:custGeom>
                <a:avLst/>
                <a:gdLst>
                  <a:gd name="T0" fmla="*/ 332 w 495"/>
                  <a:gd name="T1" fmla="*/ 0 h 656"/>
                  <a:gd name="T2" fmla="*/ 390 w 495"/>
                  <a:gd name="T3" fmla="*/ 3 h 656"/>
                  <a:gd name="T4" fmla="*/ 444 w 495"/>
                  <a:gd name="T5" fmla="*/ 8 h 656"/>
                  <a:gd name="T6" fmla="*/ 495 w 495"/>
                  <a:gd name="T7" fmla="*/ 14 h 656"/>
                  <a:gd name="T8" fmla="*/ 495 w 495"/>
                  <a:gd name="T9" fmla="*/ 656 h 656"/>
                  <a:gd name="T10" fmla="*/ 456 w 495"/>
                  <a:gd name="T11" fmla="*/ 631 h 656"/>
                  <a:gd name="T12" fmla="*/ 414 w 495"/>
                  <a:gd name="T13" fmla="*/ 604 h 656"/>
                  <a:gd name="T14" fmla="*/ 370 w 495"/>
                  <a:gd name="T15" fmla="*/ 572 h 656"/>
                  <a:gd name="T16" fmla="*/ 326 w 495"/>
                  <a:gd name="T17" fmla="*/ 536 h 656"/>
                  <a:gd name="T18" fmla="*/ 282 w 495"/>
                  <a:gd name="T19" fmla="*/ 497 h 656"/>
                  <a:gd name="T20" fmla="*/ 241 w 495"/>
                  <a:gd name="T21" fmla="*/ 456 h 656"/>
                  <a:gd name="T22" fmla="*/ 202 w 495"/>
                  <a:gd name="T23" fmla="*/ 411 h 656"/>
                  <a:gd name="T24" fmla="*/ 170 w 495"/>
                  <a:gd name="T25" fmla="*/ 367 h 656"/>
                  <a:gd name="T26" fmla="*/ 139 w 495"/>
                  <a:gd name="T27" fmla="*/ 323 h 656"/>
                  <a:gd name="T28" fmla="*/ 112 w 495"/>
                  <a:gd name="T29" fmla="*/ 282 h 656"/>
                  <a:gd name="T30" fmla="*/ 89 w 495"/>
                  <a:gd name="T31" fmla="*/ 243 h 656"/>
                  <a:gd name="T32" fmla="*/ 67 w 495"/>
                  <a:gd name="T33" fmla="*/ 207 h 656"/>
                  <a:gd name="T34" fmla="*/ 49 w 495"/>
                  <a:gd name="T35" fmla="*/ 174 h 656"/>
                  <a:gd name="T36" fmla="*/ 34 w 495"/>
                  <a:gd name="T37" fmla="*/ 144 h 656"/>
                  <a:gd name="T38" fmla="*/ 21 w 495"/>
                  <a:gd name="T39" fmla="*/ 120 h 656"/>
                  <a:gd name="T40" fmla="*/ 13 w 495"/>
                  <a:gd name="T41" fmla="*/ 99 h 656"/>
                  <a:gd name="T42" fmla="*/ 5 w 495"/>
                  <a:gd name="T43" fmla="*/ 85 h 656"/>
                  <a:gd name="T44" fmla="*/ 2 w 495"/>
                  <a:gd name="T45" fmla="*/ 75 h 656"/>
                  <a:gd name="T46" fmla="*/ 0 w 495"/>
                  <a:gd name="T47" fmla="*/ 72 h 656"/>
                  <a:gd name="T48" fmla="*/ 3 w 495"/>
                  <a:gd name="T49" fmla="*/ 70 h 656"/>
                  <a:gd name="T50" fmla="*/ 11 w 495"/>
                  <a:gd name="T51" fmla="*/ 67 h 656"/>
                  <a:gd name="T52" fmla="*/ 26 w 495"/>
                  <a:gd name="T53" fmla="*/ 61 h 656"/>
                  <a:gd name="T54" fmla="*/ 44 w 495"/>
                  <a:gd name="T55" fmla="*/ 54 h 656"/>
                  <a:gd name="T56" fmla="*/ 67 w 495"/>
                  <a:gd name="T57" fmla="*/ 45 h 656"/>
                  <a:gd name="T58" fmla="*/ 94 w 495"/>
                  <a:gd name="T59" fmla="*/ 37 h 656"/>
                  <a:gd name="T60" fmla="*/ 125 w 495"/>
                  <a:gd name="T61" fmla="*/ 27 h 656"/>
                  <a:gd name="T62" fmla="*/ 158 w 495"/>
                  <a:gd name="T63" fmla="*/ 18 h 656"/>
                  <a:gd name="T64" fmla="*/ 194 w 495"/>
                  <a:gd name="T65" fmla="*/ 11 h 656"/>
                  <a:gd name="T66" fmla="*/ 233 w 495"/>
                  <a:gd name="T67" fmla="*/ 6 h 656"/>
                  <a:gd name="T68" fmla="*/ 272 w 495"/>
                  <a:gd name="T69" fmla="*/ 2 h 656"/>
                  <a:gd name="T70" fmla="*/ 332 w 495"/>
                  <a:gd name="T71"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5" h="656">
                    <a:moveTo>
                      <a:pt x="332" y="0"/>
                    </a:moveTo>
                    <a:lnTo>
                      <a:pt x="390" y="3"/>
                    </a:lnTo>
                    <a:lnTo>
                      <a:pt x="444" y="8"/>
                    </a:lnTo>
                    <a:lnTo>
                      <a:pt x="495" y="14"/>
                    </a:lnTo>
                    <a:lnTo>
                      <a:pt x="495" y="656"/>
                    </a:lnTo>
                    <a:lnTo>
                      <a:pt x="456" y="631"/>
                    </a:lnTo>
                    <a:lnTo>
                      <a:pt x="414" y="604"/>
                    </a:lnTo>
                    <a:lnTo>
                      <a:pt x="370" y="572"/>
                    </a:lnTo>
                    <a:lnTo>
                      <a:pt x="326" y="536"/>
                    </a:lnTo>
                    <a:lnTo>
                      <a:pt x="282" y="497"/>
                    </a:lnTo>
                    <a:lnTo>
                      <a:pt x="241" y="456"/>
                    </a:lnTo>
                    <a:lnTo>
                      <a:pt x="202" y="411"/>
                    </a:lnTo>
                    <a:lnTo>
                      <a:pt x="170" y="367"/>
                    </a:lnTo>
                    <a:lnTo>
                      <a:pt x="139" y="323"/>
                    </a:lnTo>
                    <a:lnTo>
                      <a:pt x="112" y="282"/>
                    </a:lnTo>
                    <a:lnTo>
                      <a:pt x="89" y="243"/>
                    </a:lnTo>
                    <a:lnTo>
                      <a:pt x="67" y="207"/>
                    </a:lnTo>
                    <a:lnTo>
                      <a:pt x="49" y="174"/>
                    </a:lnTo>
                    <a:lnTo>
                      <a:pt x="34" y="144"/>
                    </a:lnTo>
                    <a:lnTo>
                      <a:pt x="21" y="120"/>
                    </a:lnTo>
                    <a:lnTo>
                      <a:pt x="13" y="99"/>
                    </a:lnTo>
                    <a:lnTo>
                      <a:pt x="5" y="85"/>
                    </a:lnTo>
                    <a:lnTo>
                      <a:pt x="2" y="75"/>
                    </a:lnTo>
                    <a:lnTo>
                      <a:pt x="0" y="72"/>
                    </a:lnTo>
                    <a:lnTo>
                      <a:pt x="3" y="70"/>
                    </a:lnTo>
                    <a:lnTo>
                      <a:pt x="11" y="67"/>
                    </a:lnTo>
                    <a:lnTo>
                      <a:pt x="26" y="61"/>
                    </a:lnTo>
                    <a:lnTo>
                      <a:pt x="44" y="54"/>
                    </a:lnTo>
                    <a:lnTo>
                      <a:pt x="67" y="45"/>
                    </a:lnTo>
                    <a:lnTo>
                      <a:pt x="94" y="37"/>
                    </a:lnTo>
                    <a:lnTo>
                      <a:pt x="125" y="27"/>
                    </a:lnTo>
                    <a:lnTo>
                      <a:pt x="158" y="18"/>
                    </a:lnTo>
                    <a:lnTo>
                      <a:pt x="194" y="11"/>
                    </a:lnTo>
                    <a:lnTo>
                      <a:pt x="233" y="6"/>
                    </a:lnTo>
                    <a:lnTo>
                      <a:pt x="272" y="2"/>
                    </a:lnTo>
                    <a:lnTo>
                      <a:pt x="332" y="0"/>
                    </a:lnTo>
                    <a:close/>
                  </a:path>
                </a:pathLst>
              </a:custGeom>
              <a:solidFill>
                <a:srgbClr val="00B9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304">
                <a:extLst>
                  <a:ext uri="{FF2B5EF4-FFF2-40B4-BE49-F238E27FC236}">
                    <a16:creationId xmlns:a16="http://schemas.microsoft.com/office/drawing/2014/main" xmlns="" id="{8BF05E0B-7183-4A93-8198-136C07AD6BBF}"/>
                  </a:ext>
                </a:extLst>
              </p:cNvPr>
              <p:cNvSpPr>
                <a:spLocks/>
              </p:cNvSpPr>
              <p:nvPr/>
            </p:nvSpPr>
            <p:spPr bwMode="auto">
              <a:xfrm>
                <a:off x="4031" y="3015"/>
                <a:ext cx="36" cy="36"/>
              </a:xfrm>
              <a:custGeom>
                <a:avLst/>
                <a:gdLst>
                  <a:gd name="T0" fmla="*/ 90 w 181"/>
                  <a:gd name="T1" fmla="*/ 0 h 181"/>
                  <a:gd name="T2" fmla="*/ 114 w 181"/>
                  <a:gd name="T3" fmla="*/ 4 h 181"/>
                  <a:gd name="T4" fmla="*/ 136 w 181"/>
                  <a:gd name="T5" fmla="*/ 12 h 181"/>
                  <a:gd name="T6" fmla="*/ 154 w 181"/>
                  <a:gd name="T7" fmla="*/ 27 h 181"/>
                  <a:gd name="T8" fmla="*/ 168 w 181"/>
                  <a:gd name="T9" fmla="*/ 45 h 181"/>
                  <a:gd name="T10" fmla="*/ 177 w 181"/>
                  <a:gd name="T11" fmla="*/ 67 h 181"/>
                  <a:gd name="T12" fmla="*/ 181 w 181"/>
                  <a:gd name="T13" fmla="*/ 91 h 181"/>
                  <a:gd name="T14" fmla="*/ 177 w 181"/>
                  <a:gd name="T15" fmla="*/ 114 h 181"/>
                  <a:gd name="T16" fmla="*/ 168 w 181"/>
                  <a:gd name="T17" fmla="*/ 136 h 181"/>
                  <a:gd name="T18" fmla="*/ 154 w 181"/>
                  <a:gd name="T19" fmla="*/ 154 h 181"/>
                  <a:gd name="T20" fmla="*/ 136 w 181"/>
                  <a:gd name="T21" fmla="*/ 168 h 181"/>
                  <a:gd name="T22" fmla="*/ 114 w 181"/>
                  <a:gd name="T23" fmla="*/ 177 h 181"/>
                  <a:gd name="T24" fmla="*/ 90 w 181"/>
                  <a:gd name="T25" fmla="*/ 181 h 181"/>
                  <a:gd name="T26" fmla="*/ 67 w 181"/>
                  <a:gd name="T27" fmla="*/ 177 h 181"/>
                  <a:gd name="T28" fmla="*/ 45 w 181"/>
                  <a:gd name="T29" fmla="*/ 168 h 181"/>
                  <a:gd name="T30" fmla="*/ 27 w 181"/>
                  <a:gd name="T31" fmla="*/ 154 h 181"/>
                  <a:gd name="T32" fmla="*/ 12 w 181"/>
                  <a:gd name="T33" fmla="*/ 136 h 181"/>
                  <a:gd name="T34" fmla="*/ 4 w 181"/>
                  <a:gd name="T35" fmla="*/ 114 h 181"/>
                  <a:gd name="T36" fmla="*/ 0 w 181"/>
                  <a:gd name="T37" fmla="*/ 91 h 181"/>
                  <a:gd name="T38" fmla="*/ 4 w 181"/>
                  <a:gd name="T39" fmla="*/ 67 h 181"/>
                  <a:gd name="T40" fmla="*/ 12 w 181"/>
                  <a:gd name="T41" fmla="*/ 45 h 181"/>
                  <a:gd name="T42" fmla="*/ 27 w 181"/>
                  <a:gd name="T43" fmla="*/ 27 h 181"/>
                  <a:gd name="T44" fmla="*/ 45 w 181"/>
                  <a:gd name="T45" fmla="*/ 12 h 181"/>
                  <a:gd name="T46" fmla="*/ 67 w 181"/>
                  <a:gd name="T47" fmla="*/ 4 h 181"/>
                  <a:gd name="T48" fmla="*/ 90 w 181"/>
                  <a:gd name="T4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181">
                    <a:moveTo>
                      <a:pt x="90" y="0"/>
                    </a:moveTo>
                    <a:lnTo>
                      <a:pt x="114" y="4"/>
                    </a:lnTo>
                    <a:lnTo>
                      <a:pt x="136" y="12"/>
                    </a:lnTo>
                    <a:lnTo>
                      <a:pt x="154" y="27"/>
                    </a:lnTo>
                    <a:lnTo>
                      <a:pt x="168" y="45"/>
                    </a:lnTo>
                    <a:lnTo>
                      <a:pt x="177" y="67"/>
                    </a:lnTo>
                    <a:lnTo>
                      <a:pt x="181" y="91"/>
                    </a:lnTo>
                    <a:lnTo>
                      <a:pt x="177" y="114"/>
                    </a:lnTo>
                    <a:lnTo>
                      <a:pt x="168" y="136"/>
                    </a:lnTo>
                    <a:lnTo>
                      <a:pt x="154" y="154"/>
                    </a:lnTo>
                    <a:lnTo>
                      <a:pt x="136" y="168"/>
                    </a:lnTo>
                    <a:lnTo>
                      <a:pt x="114" y="177"/>
                    </a:lnTo>
                    <a:lnTo>
                      <a:pt x="90" y="181"/>
                    </a:lnTo>
                    <a:lnTo>
                      <a:pt x="67" y="177"/>
                    </a:lnTo>
                    <a:lnTo>
                      <a:pt x="45" y="168"/>
                    </a:lnTo>
                    <a:lnTo>
                      <a:pt x="27" y="154"/>
                    </a:lnTo>
                    <a:lnTo>
                      <a:pt x="12" y="136"/>
                    </a:lnTo>
                    <a:lnTo>
                      <a:pt x="4" y="114"/>
                    </a:lnTo>
                    <a:lnTo>
                      <a:pt x="0" y="91"/>
                    </a:lnTo>
                    <a:lnTo>
                      <a:pt x="4" y="67"/>
                    </a:lnTo>
                    <a:lnTo>
                      <a:pt x="12" y="45"/>
                    </a:lnTo>
                    <a:lnTo>
                      <a:pt x="27" y="27"/>
                    </a:lnTo>
                    <a:lnTo>
                      <a:pt x="45" y="12"/>
                    </a:lnTo>
                    <a:lnTo>
                      <a:pt x="67" y="4"/>
                    </a:lnTo>
                    <a:lnTo>
                      <a:pt x="9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305">
                <a:extLst>
                  <a:ext uri="{FF2B5EF4-FFF2-40B4-BE49-F238E27FC236}">
                    <a16:creationId xmlns:a16="http://schemas.microsoft.com/office/drawing/2014/main" xmlns="" id="{335A4310-D5FB-432A-B48A-36C889C39A57}"/>
                  </a:ext>
                </a:extLst>
              </p:cNvPr>
              <p:cNvSpPr>
                <a:spLocks/>
              </p:cNvSpPr>
              <p:nvPr/>
            </p:nvSpPr>
            <p:spPr bwMode="auto">
              <a:xfrm>
                <a:off x="4196" y="3003"/>
                <a:ext cx="36" cy="36"/>
              </a:xfrm>
              <a:custGeom>
                <a:avLst/>
                <a:gdLst>
                  <a:gd name="T0" fmla="*/ 89 w 180"/>
                  <a:gd name="T1" fmla="*/ 0 h 180"/>
                  <a:gd name="T2" fmla="*/ 113 w 180"/>
                  <a:gd name="T3" fmla="*/ 3 h 180"/>
                  <a:gd name="T4" fmla="*/ 135 w 180"/>
                  <a:gd name="T5" fmla="*/ 12 h 180"/>
                  <a:gd name="T6" fmla="*/ 153 w 180"/>
                  <a:gd name="T7" fmla="*/ 25 h 180"/>
                  <a:gd name="T8" fmla="*/ 167 w 180"/>
                  <a:gd name="T9" fmla="*/ 44 h 180"/>
                  <a:gd name="T10" fmla="*/ 176 w 180"/>
                  <a:gd name="T11" fmla="*/ 65 h 180"/>
                  <a:gd name="T12" fmla="*/ 180 w 180"/>
                  <a:gd name="T13" fmla="*/ 90 h 180"/>
                  <a:gd name="T14" fmla="*/ 176 w 180"/>
                  <a:gd name="T15" fmla="*/ 114 h 180"/>
                  <a:gd name="T16" fmla="*/ 167 w 180"/>
                  <a:gd name="T17" fmla="*/ 136 h 180"/>
                  <a:gd name="T18" fmla="*/ 153 w 180"/>
                  <a:gd name="T19" fmla="*/ 154 h 180"/>
                  <a:gd name="T20" fmla="*/ 135 w 180"/>
                  <a:gd name="T21" fmla="*/ 167 h 180"/>
                  <a:gd name="T22" fmla="*/ 113 w 180"/>
                  <a:gd name="T23" fmla="*/ 177 h 180"/>
                  <a:gd name="T24" fmla="*/ 89 w 180"/>
                  <a:gd name="T25" fmla="*/ 180 h 180"/>
                  <a:gd name="T26" fmla="*/ 65 w 180"/>
                  <a:gd name="T27" fmla="*/ 177 h 180"/>
                  <a:gd name="T28" fmla="*/ 43 w 180"/>
                  <a:gd name="T29" fmla="*/ 167 h 180"/>
                  <a:gd name="T30" fmla="*/ 25 w 180"/>
                  <a:gd name="T31" fmla="*/ 154 h 180"/>
                  <a:gd name="T32" fmla="*/ 12 w 180"/>
                  <a:gd name="T33" fmla="*/ 136 h 180"/>
                  <a:gd name="T34" fmla="*/ 2 w 180"/>
                  <a:gd name="T35" fmla="*/ 114 h 180"/>
                  <a:gd name="T36" fmla="*/ 0 w 180"/>
                  <a:gd name="T37" fmla="*/ 90 h 180"/>
                  <a:gd name="T38" fmla="*/ 2 w 180"/>
                  <a:gd name="T39" fmla="*/ 65 h 180"/>
                  <a:gd name="T40" fmla="*/ 12 w 180"/>
                  <a:gd name="T41" fmla="*/ 44 h 180"/>
                  <a:gd name="T42" fmla="*/ 25 w 180"/>
                  <a:gd name="T43" fmla="*/ 25 h 180"/>
                  <a:gd name="T44" fmla="*/ 43 w 180"/>
                  <a:gd name="T45" fmla="*/ 12 h 180"/>
                  <a:gd name="T46" fmla="*/ 65 w 180"/>
                  <a:gd name="T47" fmla="*/ 3 h 180"/>
                  <a:gd name="T48" fmla="*/ 89 w 180"/>
                  <a:gd name="T4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180">
                    <a:moveTo>
                      <a:pt x="89" y="0"/>
                    </a:moveTo>
                    <a:lnTo>
                      <a:pt x="113" y="3"/>
                    </a:lnTo>
                    <a:lnTo>
                      <a:pt x="135" y="12"/>
                    </a:lnTo>
                    <a:lnTo>
                      <a:pt x="153" y="25"/>
                    </a:lnTo>
                    <a:lnTo>
                      <a:pt x="167" y="44"/>
                    </a:lnTo>
                    <a:lnTo>
                      <a:pt x="176" y="65"/>
                    </a:lnTo>
                    <a:lnTo>
                      <a:pt x="180" y="90"/>
                    </a:lnTo>
                    <a:lnTo>
                      <a:pt x="176" y="114"/>
                    </a:lnTo>
                    <a:lnTo>
                      <a:pt x="167" y="136"/>
                    </a:lnTo>
                    <a:lnTo>
                      <a:pt x="153" y="154"/>
                    </a:lnTo>
                    <a:lnTo>
                      <a:pt x="135" y="167"/>
                    </a:lnTo>
                    <a:lnTo>
                      <a:pt x="113" y="177"/>
                    </a:lnTo>
                    <a:lnTo>
                      <a:pt x="89" y="180"/>
                    </a:lnTo>
                    <a:lnTo>
                      <a:pt x="65" y="177"/>
                    </a:lnTo>
                    <a:lnTo>
                      <a:pt x="43" y="167"/>
                    </a:lnTo>
                    <a:lnTo>
                      <a:pt x="25" y="154"/>
                    </a:lnTo>
                    <a:lnTo>
                      <a:pt x="12" y="136"/>
                    </a:lnTo>
                    <a:lnTo>
                      <a:pt x="2" y="114"/>
                    </a:lnTo>
                    <a:lnTo>
                      <a:pt x="0" y="90"/>
                    </a:lnTo>
                    <a:lnTo>
                      <a:pt x="2" y="65"/>
                    </a:lnTo>
                    <a:lnTo>
                      <a:pt x="12" y="44"/>
                    </a:lnTo>
                    <a:lnTo>
                      <a:pt x="25" y="25"/>
                    </a:lnTo>
                    <a:lnTo>
                      <a:pt x="43" y="12"/>
                    </a:lnTo>
                    <a:lnTo>
                      <a:pt x="65" y="3"/>
                    </a:lnTo>
                    <a:lnTo>
                      <a:pt x="8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306">
                <a:extLst>
                  <a:ext uri="{FF2B5EF4-FFF2-40B4-BE49-F238E27FC236}">
                    <a16:creationId xmlns:a16="http://schemas.microsoft.com/office/drawing/2014/main" xmlns="" id="{4F4A29CC-C21F-483E-9E49-7C7B921D52C0}"/>
                  </a:ext>
                </a:extLst>
              </p:cNvPr>
              <p:cNvSpPr>
                <a:spLocks/>
              </p:cNvSpPr>
              <p:nvPr/>
            </p:nvSpPr>
            <p:spPr bwMode="auto">
              <a:xfrm>
                <a:off x="3967" y="2993"/>
                <a:ext cx="29" cy="29"/>
              </a:xfrm>
              <a:custGeom>
                <a:avLst/>
                <a:gdLst>
                  <a:gd name="T0" fmla="*/ 72 w 145"/>
                  <a:gd name="T1" fmla="*/ 0 h 146"/>
                  <a:gd name="T2" fmla="*/ 95 w 145"/>
                  <a:gd name="T3" fmla="*/ 4 h 146"/>
                  <a:gd name="T4" fmla="*/ 116 w 145"/>
                  <a:gd name="T5" fmla="*/ 14 h 146"/>
                  <a:gd name="T6" fmla="*/ 132 w 145"/>
                  <a:gd name="T7" fmla="*/ 30 h 146"/>
                  <a:gd name="T8" fmla="*/ 141 w 145"/>
                  <a:gd name="T9" fmla="*/ 49 h 146"/>
                  <a:gd name="T10" fmla="*/ 145 w 145"/>
                  <a:gd name="T11" fmla="*/ 72 h 146"/>
                  <a:gd name="T12" fmla="*/ 141 w 145"/>
                  <a:gd name="T13" fmla="*/ 95 h 146"/>
                  <a:gd name="T14" fmla="*/ 132 w 145"/>
                  <a:gd name="T15" fmla="*/ 116 h 146"/>
                  <a:gd name="T16" fmla="*/ 116 w 145"/>
                  <a:gd name="T17" fmla="*/ 132 h 146"/>
                  <a:gd name="T18" fmla="*/ 95 w 145"/>
                  <a:gd name="T19" fmla="*/ 143 h 146"/>
                  <a:gd name="T20" fmla="*/ 72 w 145"/>
                  <a:gd name="T21" fmla="*/ 146 h 146"/>
                  <a:gd name="T22" fmla="*/ 49 w 145"/>
                  <a:gd name="T23" fmla="*/ 143 h 146"/>
                  <a:gd name="T24" fmla="*/ 29 w 145"/>
                  <a:gd name="T25" fmla="*/ 132 h 146"/>
                  <a:gd name="T26" fmla="*/ 13 w 145"/>
                  <a:gd name="T27" fmla="*/ 116 h 146"/>
                  <a:gd name="T28" fmla="*/ 3 w 145"/>
                  <a:gd name="T29" fmla="*/ 95 h 146"/>
                  <a:gd name="T30" fmla="*/ 0 w 145"/>
                  <a:gd name="T31" fmla="*/ 72 h 146"/>
                  <a:gd name="T32" fmla="*/ 3 w 145"/>
                  <a:gd name="T33" fmla="*/ 49 h 146"/>
                  <a:gd name="T34" fmla="*/ 13 w 145"/>
                  <a:gd name="T35" fmla="*/ 30 h 146"/>
                  <a:gd name="T36" fmla="*/ 29 w 145"/>
                  <a:gd name="T37" fmla="*/ 14 h 146"/>
                  <a:gd name="T38" fmla="*/ 49 w 145"/>
                  <a:gd name="T39" fmla="*/ 4 h 146"/>
                  <a:gd name="T40" fmla="*/ 72 w 145"/>
                  <a:gd name="T4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6">
                    <a:moveTo>
                      <a:pt x="72" y="0"/>
                    </a:moveTo>
                    <a:lnTo>
                      <a:pt x="95" y="4"/>
                    </a:lnTo>
                    <a:lnTo>
                      <a:pt x="116" y="14"/>
                    </a:lnTo>
                    <a:lnTo>
                      <a:pt x="132" y="30"/>
                    </a:lnTo>
                    <a:lnTo>
                      <a:pt x="141" y="49"/>
                    </a:lnTo>
                    <a:lnTo>
                      <a:pt x="145" y="72"/>
                    </a:lnTo>
                    <a:lnTo>
                      <a:pt x="141" y="95"/>
                    </a:lnTo>
                    <a:lnTo>
                      <a:pt x="132" y="116"/>
                    </a:lnTo>
                    <a:lnTo>
                      <a:pt x="116" y="132"/>
                    </a:lnTo>
                    <a:lnTo>
                      <a:pt x="95" y="143"/>
                    </a:lnTo>
                    <a:lnTo>
                      <a:pt x="72" y="146"/>
                    </a:lnTo>
                    <a:lnTo>
                      <a:pt x="49" y="143"/>
                    </a:lnTo>
                    <a:lnTo>
                      <a:pt x="29" y="132"/>
                    </a:lnTo>
                    <a:lnTo>
                      <a:pt x="13" y="116"/>
                    </a:lnTo>
                    <a:lnTo>
                      <a:pt x="3" y="95"/>
                    </a:lnTo>
                    <a:lnTo>
                      <a:pt x="0" y="72"/>
                    </a:lnTo>
                    <a:lnTo>
                      <a:pt x="3" y="49"/>
                    </a:lnTo>
                    <a:lnTo>
                      <a:pt x="13" y="30"/>
                    </a:lnTo>
                    <a:lnTo>
                      <a:pt x="29" y="14"/>
                    </a:lnTo>
                    <a:lnTo>
                      <a:pt x="49" y="4"/>
                    </a:lnTo>
                    <a:lnTo>
                      <a:pt x="7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307">
                <a:extLst>
                  <a:ext uri="{FF2B5EF4-FFF2-40B4-BE49-F238E27FC236}">
                    <a16:creationId xmlns:a16="http://schemas.microsoft.com/office/drawing/2014/main" xmlns="" id="{5DAC38B9-CE67-49EB-86D9-B167EF1A2C48}"/>
                  </a:ext>
                </a:extLst>
              </p:cNvPr>
              <p:cNvSpPr>
                <a:spLocks/>
              </p:cNvSpPr>
              <p:nvPr/>
            </p:nvSpPr>
            <p:spPr bwMode="auto">
              <a:xfrm>
                <a:off x="4161" y="2970"/>
                <a:ext cx="30" cy="29"/>
              </a:xfrm>
              <a:custGeom>
                <a:avLst/>
                <a:gdLst>
                  <a:gd name="T0" fmla="*/ 73 w 147"/>
                  <a:gd name="T1" fmla="*/ 0 h 147"/>
                  <a:gd name="T2" fmla="*/ 96 w 147"/>
                  <a:gd name="T3" fmla="*/ 4 h 147"/>
                  <a:gd name="T4" fmla="*/ 116 w 147"/>
                  <a:gd name="T5" fmla="*/ 15 h 147"/>
                  <a:gd name="T6" fmla="*/ 132 w 147"/>
                  <a:gd name="T7" fmla="*/ 31 h 147"/>
                  <a:gd name="T8" fmla="*/ 143 w 147"/>
                  <a:gd name="T9" fmla="*/ 50 h 147"/>
                  <a:gd name="T10" fmla="*/ 147 w 147"/>
                  <a:gd name="T11" fmla="*/ 74 h 147"/>
                  <a:gd name="T12" fmla="*/ 143 w 147"/>
                  <a:gd name="T13" fmla="*/ 97 h 147"/>
                  <a:gd name="T14" fmla="*/ 132 w 147"/>
                  <a:gd name="T15" fmla="*/ 117 h 147"/>
                  <a:gd name="T16" fmla="*/ 116 w 147"/>
                  <a:gd name="T17" fmla="*/ 132 h 147"/>
                  <a:gd name="T18" fmla="*/ 96 w 147"/>
                  <a:gd name="T19" fmla="*/ 143 h 147"/>
                  <a:gd name="T20" fmla="*/ 73 w 147"/>
                  <a:gd name="T21" fmla="*/ 147 h 147"/>
                  <a:gd name="T22" fmla="*/ 50 w 147"/>
                  <a:gd name="T23" fmla="*/ 143 h 147"/>
                  <a:gd name="T24" fmla="*/ 31 w 147"/>
                  <a:gd name="T25" fmla="*/ 132 h 147"/>
                  <a:gd name="T26" fmla="*/ 15 w 147"/>
                  <a:gd name="T27" fmla="*/ 117 h 147"/>
                  <a:gd name="T28" fmla="*/ 4 w 147"/>
                  <a:gd name="T29" fmla="*/ 97 h 147"/>
                  <a:gd name="T30" fmla="*/ 0 w 147"/>
                  <a:gd name="T31" fmla="*/ 74 h 147"/>
                  <a:gd name="T32" fmla="*/ 4 w 147"/>
                  <a:gd name="T33" fmla="*/ 50 h 147"/>
                  <a:gd name="T34" fmla="*/ 15 w 147"/>
                  <a:gd name="T35" fmla="*/ 31 h 147"/>
                  <a:gd name="T36" fmla="*/ 31 w 147"/>
                  <a:gd name="T37" fmla="*/ 15 h 147"/>
                  <a:gd name="T38" fmla="*/ 50 w 147"/>
                  <a:gd name="T39" fmla="*/ 4 h 147"/>
                  <a:gd name="T40" fmla="*/ 73 w 147"/>
                  <a:gd name="T4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 h="147">
                    <a:moveTo>
                      <a:pt x="73" y="0"/>
                    </a:moveTo>
                    <a:lnTo>
                      <a:pt x="96" y="4"/>
                    </a:lnTo>
                    <a:lnTo>
                      <a:pt x="116" y="15"/>
                    </a:lnTo>
                    <a:lnTo>
                      <a:pt x="132" y="31"/>
                    </a:lnTo>
                    <a:lnTo>
                      <a:pt x="143" y="50"/>
                    </a:lnTo>
                    <a:lnTo>
                      <a:pt x="147" y="74"/>
                    </a:lnTo>
                    <a:lnTo>
                      <a:pt x="143" y="97"/>
                    </a:lnTo>
                    <a:lnTo>
                      <a:pt x="132" y="117"/>
                    </a:lnTo>
                    <a:lnTo>
                      <a:pt x="116" y="132"/>
                    </a:lnTo>
                    <a:lnTo>
                      <a:pt x="96" y="143"/>
                    </a:lnTo>
                    <a:lnTo>
                      <a:pt x="73" y="147"/>
                    </a:lnTo>
                    <a:lnTo>
                      <a:pt x="50" y="143"/>
                    </a:lnTo>
                    <a:lnTo>
                      <a:pt x="31" y="132"/>
                    </a:lnTo>
                    <a:lnTo>
                      <a:pt x="15" y="117"/>
                    </a:lnTo>
                    <a:lnTo>
                      <a:pt x="4" y="97"/>
                    </a:lnTo>
                    <a:lnTo>
                      <a:pt x="0" y="74"/>
                    </a:lnTo>
                    <a:lnTo>
                      <a:pt x="4" y="50"/>
                    </a:lnTo>
                    <a:lnTo>
                      <a:pt x="15" y="31"/>
                    </a:lnTo>
                    <a:lnTo>
                      <a:pt x="31" y="15"/>
                    </a:lnTo>
                    <a:lnTo>
                      <a:pt x="50" y="4"/>
                    </a:lnTo>
                    <a:lnTo>
                      <a:pt x="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308">
                <a:extLst>
                  <a:ext uri="{FF2B5EF4-FFF2-40B4-BE49-F238E27FC236}">
                    <a16:creationId xmlns:a16="http://schemas.microsoft.com/office/drawing/2014/main" xmlns="" id="{1318BA26-0FFD-480A-B19D-5942DD8E6C49}"/>
                  </a:ext>
                </a:extLst>
              </p:cNvPr>
              <p:cNvSpPr>
                <a:spLocks/>
              </p:cNvSpPr>
              <p:nvPr/>
            </p:nvSpPr>
            <p:spPr bwMode="auto">
              <a:xfrm>
                <a:off x="3931" y="2839"/>
                <a:ext cx="364" cy="238"/>
              </a:xfrm>
              <a:custGeom>
                <a:avLst/>
                <a:gdLst>
                  <a:gd name="T0" fmla="*/ 1318 w 1820"/>
                  <a:gd name="T1" fmla="*/ 0 h 1192"/>
                  <a:gd name="T2" fmla="*/ 1329 w 1820"/>
                  <a:gd name="T3" fmla="*/ 137 h 1192"/>
                  <a:gd name="T4" fmla="*/ 1358 w 1820"/>
                  <a:gd name="T5" fmla="*/ 267 h 1192"/>
                  <a:gd name="T6" fmla="*/ 1485 w 1820"/>
                  <a:gd name="T7" fmla="*/ 227 h 1192"/>
                  <a:gd name="T8" fmla="*/ 1618 w 1820"/>
                  <a:gd name="T9" fmla="*/ 205 h 1192"/>
                  <a:gd name="T10" fmla="*/ 1755 w 1820"/>
                  <a:gd name="T11" fmla="*/ 207 h 1192"/>
                  <a:gd name="T12" fmla="*/ 1820 w 1820"/>
                  <a:gd name="T13" fmla="*/ 319 h 1192"/>
                  <a:gd name="T14" fmla="*/ 1688 w 1820"/>
                  <a:gd name="T15" fmla="*/ 307 h 1192"/>
                  <a:gd name="T16" fmla="*/ 1565 w 1820"/>
                  <a:gd name="T17" fmla="*/ 317 h 1192"/>
                  <a:gd name="T18" fmla="*/ 1449 w 1820"/>
                  <a:gd name="T19" fmla="*/ 345 h 1192"/>
                  <a:gd name="T20" fmla="*/ 1428 w 1820"/>
                  <a:gd name="T21" fmla="*/ 441 h 1192"/>
                  <a:gd name="T22" fmla="*/ 1515 w 1820"/>
                  <a:gd name="T23" fmla="*/ 581 h 1192"/>
                  <a:gd name="T24" fmla="*/ 1623 w 1820"/>
                  <a:gd name="T25" fmla="*/ 706 h 1192"/>
                  <a:gd name="T26" fmla="*/ 1750 w 1820"/>
                  <a:gd name="T27" fmla="*/ 811 h 1192"/>
                  <a:gd name="T28" fmla="*/ 1820 w 1820"/>
                  <a:gd name="T29" fmla="*/ 974 h 1192"/>
                  <a:gd name="T30" fmla="*/ 1671 w 1820"/>
                  <a:gd name="T31" fmla="*/ 883 h 1192"/>
                  <a:gd name="T32" fmla="*/ 1541 w 1820"/>
                  <a:gd name="T33" fmla="*/ 770 h 1192"/>
                  <a:gd name="T34" fmla="*/ 1428 w 1820"/>
                  <a:gd name="T35" fmla="*/ 638 h 1192"/>
                  <a:gd name="T36" fmla="*/ 1336 w 1820"/>
                  <a:gd name="T37" fmla="*/ 491 h 1192"/>
                  <a:gd name="T38" fmla="*/ 1244 w 1820"/>
                  <a:gd name="T39" fmla="*/ 446 h 1192"/>
                  <a:gd name="T40" fmla="*/ 1144 w 1820"/>
                  <a:gd name="T41" fmla="*/ 528 h 1192"/>
                  <a:gd name="T42" fmla="*/ 1059 w 1820"/>
                  <a:gd name="T43" fmla="*/ 625 h 1192"/>
                  <a:gd name="T44" fmla="*/ 991 w 1820"/>
                  <a:gd name="T45" fmla="*/ 735 h 1192"/>
                  <a:gd name="T46" fmla="*/ 1024 w 1820"/>
                  <a:gd name="T47" fmla="*/ 851 h 1192"/>
                  <a:gd name="T48" fmla="*/ 1134 w 1820"/>
                  <a:gd name="T49" fmla="*/ 976 h 1192"/>
                  <a:gd name="T50" fmla="*/ 1224 w 1820"/>
                  <a:gd name="T51" fmla="*/ 1116 h 1192"/>
                  <a:gd name="T52" fmla="*/ 1145 w 1820"/>
                  <a:gd name="T53" fmla="*/ 1192 h 1192"/>
                  <a:gd name="T54" fmla="*/ 1063 w 1820"/>
                  <a:gd name="T55" fmla="*/ 1057 h 1192"/>
                  <a:gd name="T56" fmla="*/ 961 w 1820"/>
                  <a:gd name="T57" fmla="*/ 936 h 1192"/>
                  <a:gd name="T58" fmla="*/ 843 w 1820"/>
                  <a:gd name="T59" fmla="*/ 833 h 1192"/>
                  <a:gd name="T60" fmla="*/ 710 w 1820"/>
                  <a:gd name="T61" fmla="*/ 748 h 1192"/>
                  <a:gd name="T62" fmla="*/ 564 w 1820"/>
                  <a:gd name="T63" fmla="*/ 685 h 1192"/>
                  <a:gd name="T64" fmla="*/ 407 w 1820"/>
                  <a:gd name="T65" fmla="*/ 647 h 1192"/>
                  <a:gd name="T66" fmla="*/ 240 w 1820"/>
                  <a:gd name="T67" fmla="*/ 632 h 1192"/>
                  <a:gd name="T68" fmla="*/ 78 w 1820"/>
                  <a:gd name="T69" fmla="*/ 647 h 1192"/>
                  <a:gd name="T70" fmla="*/ 0 w 1820"/>
                  <a:gd name="T71" fmla="*/ 555 h 1192"/>
                  <a:gd name="T72" fmla="*/ 159 w 1820"/>
                  <a:gd name="T73" fmla="*/ 532 h 1192"/>
                  <a:gd name="T74" fmla="*/ 328 w 1820"/>
                  <a:gd name="T75" fmla="*/ 532 h 1192"/>
                  <a:gd name="T76" fmla="*/ 498 w 1820"/>
                  <a:gd name="T77" fmla="*/ 559 h 1192"/>
                  <a:gd name="T78" fmla="*/ 659 w 1820"/>
                  <a:gd name="T79" fmla="*/ 611 h 1192"/>
                  <a:gd name="T80" fmla="*/ 809 w 1820"/>
                  <a:gd name="T81" fmla="*/ 685 h 1192"/>
                  <a:gd name="T82" fmla="*/ 912 w 1820"/>
                  <a:gd name="T83" fmla="*/ 665 h 1192"/>
                  <a:gd name="T84" fmla="*/ 991 w 1820"/>
                  <a:gd name="T85" fmla="*/ 544 h 1192"/>
                  <a:gd name="T86" fmla="*/ 1088 w 1820"/>
                  <a:gd name="T87" fmla="*/ 439 h 1192"/>
                  <a:gd name="T88" fmla="*/ 1202 w 1820"/>
                  <a:gd name="T89" fmla="*/ 349 h 1192"/>
                  <a:gd name="T90" fmla="*/ 1243 w 1820"/>
                  <a:gd name="T91" fmla="*/ 237 h 1192"/>
                  <a:gd name="T92" fmla="*/ 1218 w 1820"/>
                  <a:gd name="T93" fmla="*/ 81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20" h="1192">
                    <a:moveTo>
                      <a:pt x="1214" y="0"/>
                    </a:moveTo>
                    <a:lnTo>
                      <a:pt x="1318" y="0"/>
                    </a:lnTo>
                    <a:lnTo>
                      <a:pt x="1322" y="69"/>
                    </a:lnTo>
                    <a:lnTo>
                      <a:pt x="1329" y="137"/>
                    </a:lnTo>
                    <a:lnTo>
                      <a:pt x="1341" y="203"/>
                    </a:lnTo>
                    <a:lnTo>
                      <a:pt x="1358" y="267"/>
                    </a:lnTo>
                    <a:lnTo>
                      <a:pt x="1421" y="244"/>
                    </a:lnTo>
                    <a:lnTo>
                      <a:pt x="1485" y="227"/>
                    </a:lnTo>
                    <a:lnTo>
                      <a:pt x="1550" y="214"/>
                    </a:lnTo>
                    <a:lnTo>
                      <a:pt x="1618" y="205"/>
                    </a:lnTo>
                    <a:lnTo>
                      <a:pt x="1688" y="203"/>
                    </a:lnTo>
                    <a:lnTo>
                      <a:pt x="1755" y="207"/>
                    </a:lnTo>
                    <a:lnTo>
                      <a:pt x="1820" y="215"/>
                    </a:lnTo>
                    <a:lnTo>
                      <a:pt x="1820" y="319"/>
                    </a:lnTo>
                    <a:lnTo>
                      <a:pt x="1755" y="311"/>
                    </a:lnTo>
                    <a:lnTo>
                      <a:pt x="1688" y="307"/>
                    </a:lnTo>
                    <a:lnTo>
                      <a:pt x="1625" y="309"/>
                    </a:lnTo>
                    <a:lnTo>
                      <a:pt x="1565" y="317"/>
                    </a:lnTo>
                    <a:lnTo>
                      <a:pt x="1507" y="329"/>
                    </a:lnTo>
                    <a:lnTo>
                      <a:pt x="1449" y="345"/>
                    </a:lnTo>
                    <a:lnTo>
                      <a:pt x="1393" y="365"/>
                    </a:lnTo>
                    <a:lnTo>
                      <a:pt x="1428" y="441"/>
                    </a:lnTo>
                    <a:lnTo>
                      <a:pt x="1469" y="514"/>
                    </a:lnTo>
                    <a:lnTo>
                      <a:pt x="1515" y="581"/>
                    </a:lnTo>
                    <a:lnTo>
                      <a:pt x="1566" y="646"/>
                    </a:lnTo>
                    <a:lnTo>
                      <a:pt x="1623" y="706"/>
                    </a:lnTo>
                    <a:lnTo>
                      <a:pt x="1685" y="760"/>
                    </a:lnTo>
                    <a:lnTo>
                      <a:pt x="1750" y="811"/>
                    </a:lnTo>
                    <a:lnTo>
                      <a:pt x="1820" y="856"/>
                    </a:lnTo>
                    <a:lnTo>
                      <a:pt x="1820" y="974"/>
                    </a:lnTo>
                    <a:lnTo>
                      <a:pt x="1744" y="931"/>
                    </a:lnTo>
                    <a:lnTo>
                      <a:pt x="1671" y="883"/>
                    </a:lnTo>
                    <a:lnTo>
                      <a:pt x="1604" y="829"/>
                    </a:lnTo>
                    <a:lnTo>
                      <a:pt x="1541" y="770"/>
                    </a:lnTo>
                    <a:lnTo>
                      <a:pt x="1481" y="706"/>
                    </a:lnTo>
                    <a:lnTo>
                      <a:pt x="1428" y="638"/>
                    </a:lnTo>
                    <a:lnTo>
                      <a:pt x="1380" y="567"/>
                    </a:lnTo>
                    <a:lnTo>
                      <a:pt x="1336" y="491"/>
                    </a:lnTo>
                    <a:lnTo>
                      <a:pt x="1300" y="411"/>
                    </a:lnTo>
                    <a:lnTo>
                      <a:pt x="1244" y="446"/>
                    </a:lnTo>
                    <a:lnTo>
                      <a:pt x="1192" y="485"/>
                    </a:lnTo>
                    <a:lnTo>
                      <a:pt x="1144" y="528"/>
                    </a:lnTo>
                    <a:lnTo>
                      <a:pt x="1099" y="574"/>
                    </a:lnTo>
                    <a:lnTo>
                      <a:pt x="1059" y="625"/>
                    </a:lnTo>
                    <a:lnTo>
                      <a:pt x="1022" y="678"/>
                    </a:lnTo>
                    <a:lnTo>
                      <a:pt x="991" y="735"/>
                    </a:lnTo>
                    <a:lnTo>
                      <a:pt x="963" y="796"/>
                    </a:lnTo>
                    <a:lnTo>
                      <a:pt x="1024" y="851"/>
                    </a:lnTo>
                    <a:lnTo>
                      <a:pt x="1081" y="912"/>
                    </a:lnTo>
                    <a:lnTo>
                      <a:pt x="1134" y="976"/>
                    </a:lnTo>
                    <a:lnTo>
                      <a:pt x="1182" y="1045"/>
                    </a:lnTo>
                    <a:lnTo>
                      <a:pt x="1224" y="1116"/>
                    </a:lnTo>
                    <a:lnTo>
                      <a:pt x="1261" y="1192"/>
                    </a:lnTo>
                    <a:lnTo>
                      <a:pt x="1145" y="1192"/>
                    </a:lnTo>
                    <a:lnTo>
                      <a:pt x="1107" y="1122"/>
                    </a:lnTo>
                    <a:lnTo>
                      <a:pt x="1063" y="1057"/>
                    </a:lnTo>
                    <a:lnTo>
                      <a:pt x="1015" y="994"/>
                    </a:lnTo>
                    <a:lnTo>
                      <a:pt x="961" y="936"/>
                    </a:lnTo>
                    <a:lnTo>
                      <a:pt x="905" y="883"/>
                    </a:lnTo>
                    <a:lnTo>
                      <a:pt x="843" y="833"/>
                    </a:lnTo>
                    <a:lnTo>
                      <a:pt x="779" y="788"/>
                    </a:lnTo>
                    <a:lnTo>
                      <a:pt x="710" y="748"/>
                    </a:lnTo>
                    <a:lnTo>
                      <a:pt x="637" y="714"/>
                    </a:lnTo>
                    <a:lnTo>
                      <a:pt x="564" y="685"/>
                    </a:lnTo>
                    <a:lnTo>
                      <a:pt x="486" y="663"/>
                    </a:lnTo>
                    <a:lnTo>
                      <a:pt x="407" y="647"/>
                    </a:lnTo>
                    <a:lnTo>
                      <a:pt x="324" y="636"/>
                    </a:lnTo>
                    <a:lnTo>
                      <a:pt x="240" y="632"/>
                    </a:lnTo>
                    <a:lnTo>
                      <a:pt x="159" y="636"/>
                    </a:lnTo>
                    <a:lnTo>
                      <a:pt x="78" y="647"/>
                    </a:lnTo>
                    <a:lnTo>
                      <a:pt x="0" y="663"/>
                    </a:lnTo>
                    <a:lnTo>
                      <a:pt x="0" y="555"/>
                    </a:lnTo>
                    <a:lnTo>
                      <a:pt x="79" y="540"/>
                    </a:lnTo>
                    <a:lnTo>
                      <a:pt x="159" y="532"/>
                    </a:lnTo>
                    <a:lnTo>
                      <a:pt x="240" y="528"/>
                    </a:lnTo>
                    <a:lnTo>
                      <a:pt x="328" y="532"/>
                    </a:lnTo>
                    <a:lnTo>
                      <a:pt x="415" y="542"/>
                    </a:lnTo>
                    <a:lnTo>
                      <a:pt x="498" y="559"/>
                    </a:lnTo>
                    <a:lnTo>
                      <a:pt x="581" y="581"/>
                    </a:lnTo>
                    <a:lnTo>
                      <a:pt x="659" y="611"/>
                    </a:lnTo>
                    <a:lnTo>
                      <a:pt x="737" y="646"/>
                    </a:lnTo>
                    <a:lnTo>
                      <a:pt x="809" y="685"/>
                    </a:lnTo>
                    <a:lnTo>
                      <a:pt x="879" y="730"/>
                    </a:lnTo>
                    <a:lnTo>
                      <a:pt x="912" y="665"/>
                    </a:lnTo>
                    <a:lnTo>
                      <a:pt x="948" y="603"/>
                    </a:lnTo>
                    <a:lnTo>
                      <a:pt x="991" y="544"/>
                    </a:lnTo>
                    <a:lnTo>
                      <a:pt x="1038" y="490"/>
                    </a:lnTo>
                    <a:lnTo>
                      <a:pt x="1088" y="439"/>
                    </a:lnTo>
                    <a:lnTo>
                      <a:pt x="1143" y="392"/>
                    </a:lnTo>
                    <a:lnTo>
                      <a:pt x="1202" y="349"/>
                    </a:lnTo>
                    <a:lnTo>
                      <a:pt x="1264" y="313"/>
                    </a:lnTo>
                    <a:lnTo>
                      <a:pt x="1243" y="237"/>
                    </a:lnTo>
                    <a:lnTo>
                      <a:pt x="1227" y="160"/>
                    </a:lnTo>
                    <a:lnTo>
                      <a:pt x="1218" y="81"/>
                    </a:lnTo>
                    <a:lnTo>
                      <a:pt x="121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309">
                <a:extLst>
                  <a:ext uri="{FF2B5EF4-FFF2-40B4-BE49-F238E27FC236}">
                    <a16:creationId xmlns:a16="http://schemas.microsoft.com/office/drawing/2014/main" xmlns="" id="{9C4E8D6A-3155-4C60-A8B1-452744C8C527}"/>
                  </a:ext>
                </a:extLst>
              </p:cNvPr>
              <p:cNvSpPr>
                <a:spLocks/>
              </p:cNvSpPr>
              <p:nvPr/>
            </p:nvSpPr>
            <p:spPr bwMode="auto">
              <a:xfrm>
                <a:off x="3969" y="2870"/>
                <a:ext cx="33" cy="33"/>
              </a:xfrm>
              <a:custGeom>
                <a:avLst/>
                <a:gdLst>
                  <a:gd name="T0" fmla="*/ 82 w 163"/>
                  <a:gd name="T1" fmla="*/ 0 h 164"/>
                  <a:gd name="T2" fmla="*/ 104 w 163"/>
                  <a:gd name="T3" fmla="*/ 4 h 164"/>
                  <a:gd name="T4" fmla="*/ 123 w 163"/>
                  <a:gd name="T5" fmla="*/ 11 h 164"/>
                  <a:gd name="T6" fmla="*/ 140 w 163"/>
                  <a:gd name="T7" fmla="*/ 24 h 164"/>
                  <a:gd name="T8" fmla="*/ 152 w 163"/>
                  <a:gd name="T9" fmla="*/ 41 h 164"/>
                  <a:gd name="T10" fmla="*/ 161 w 163"/>
                  <a:gd name="T11" fmla="*/ 61 h 164"/>
                  <a:gd name="T12" fmla="*/ 163 w 163"/>
                  <a:gd name="T13" fmla="*/ 83 h 164"/>
                  <a:gd name="T14" fmla="*/ 161 w 163"/>
                  <a:gd name="T15" fmla="*/ 103 h 164"/>
                  <a:gd name="T16" fmla="*/ 152 w 163"/>
                  <a:gd name="T17" fmla="*/ 124 h 164"/>
                  <a:gd name="T18" fmla="*/ 140 w 163"/>
                  <a:gd name="T19" fmla="*/ 139 h 164"/>
                  <a:gd name="T20" fmla="*/ 123 w 163"/>
                  <a:gd name="T21" fmla="*/ 153 h 164"/>
                  <a:gd name="T22" fmla="*/ 104 w 163"/>
                  <a:gd name="T23" fmla="*/ 161 h 164"/>
                  <a:gd name="T24" fmla="*/ 82 w 163"/>
                  <a:gd name="T25" fmla="*/ 164 h 164"/>
                  <a:gd name="T26" fmla="*/ 60 w 163"/>
                  <a:gd name="T27" fmla="*/ 161 h 164"/>
                  <a:gd name="T28" fmla="*/ 41 w 163"/>
                  <a:gd name="T29" fmla="*/ 153 h 164"/>
                  <a:gd name="T30" fmla="*/ 24 w 163"/>
                  <a:gd name="T31" fmla="*/ 139 h 164"/>
                  <a:gd name="T32" fmla="*/ 12 w 163"/>
                  <a:gd name="T33" fmla="*/ 124 h 164"/>
                  <a:gd name="T34" fmla="*/ 4 w 163"/>
                  <a:gd name="T35" fmla="*/ 103 h 164"/>
                  <a:gd name="T36" fmla="*/ 0 w 163"/>
                  <a:gd name="T37" fmla="*/ 83 h 164"/>
                  <a:gd name="T38" fmla="*/ 4 w 163"/>
                  <a:gd name="T39" fmla="*/ 61 h 164"/>
                  <a:gd name="T40" fmla="*/ 12 w 163"/>
                  <a:gd name="T41" fmla="*/ 41 h 164"/>
                  <a:gd name="T42" fmla="*/ 24 w 163"/>
                  <a:gd name="T43" fmla="*/ 24 h 164"/>
                  <a:gd name="T44" fmla="*/ 41 w 163"/>
                  <a:gd name="T45" fmla="*/ 11 h 164"/>
                  <a:gd name="T46" fmla="*/ 60 w 163"/>
                  <a:gd name="T47" fmla="*/ 4 h 164"/>
                  <a:gd name="T48" fmla="*/ 82 w 163"/>
                  <a:gd name="T4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 h="164">
                    <a:moveTo>
                      <a:pt x="82" y="0"/>
                    </a:moveTo>
                    <a:lnTo>
                      <a:pt x="104" y="4"/>
                    </a:lnTo>
                    <a:lnTo>
                      <a:pt x="123" y="11"/>
                    </a:lnTo>
                    <a:lnTo>
                      <a:pt x="140" y="24"/>
                    </a:lnTo>
                    <a:lnTo>
                      <a:pt x="152" y="41"/>
                    </a:lnTo>
                    <a:lnTo>
                      <a:pt x="161" y="61"/>
                    </a:lnTo>
                    <a:lnTo>
                      <a:pt x="163" y="83"/>
                    </a:lnTo>
                    <a:lnTo>
                      <a:pt x="161" y="103"/>
                    </a:lnTo>
                    <a:lnTo>
                      <a:pt x="152" y="124"/>
                    </a:lnTo>
                    <a:lnTo>
                      <a:pt x="140" y="139"/>
                    </a:lnTo>
                    <a:lnTo>
                      <a:pt x="123" y="153"/>
                    </a:lnTo>
                    <a:lnTo>
                      <a:pt x="104" y="161"/>
                    </a:lnTo>
                    <a:lnTo>
                      <a:pt x="82" y="164"/>
                    </a:lnTo>
                    <a:lnTo>
                      <a:pt x="60" y="161"/>
                    </a:lnTo>
                    <a:lnTo>
                      <a:pt x="41" y="153"/>
                    </a:lnTo>
                    <a:lnTo>
                      <a:pt x="24" y="139"/>
                    </a:lnTo>
                    <a:lnTo>
                      <a:pt x="12" y="124"/>
                    </a:lnTo>
                    <a:lnTo>
                      <a:pt x="4" y="103"/>
                    </a:lnTo>
                    <a:lnTo>
                      <a:pt x="0" y="83"/>
                    </a:lnTo>
                    <a:lnTo>
                      <a:pt x="4" y="61"/>
                    </a:lnTo>
                    <a:lnTo>
                      <a:pt x="12" y="41"/>
                    </a:lnTo>
                    <a:lnTo>
                      <a:pt x="24" y="24"/>
                    </a:lnTo>
                    <a:lnTo>
                      <a:pt x="41" y="11"/>
                    </a:lnTo>
                    <a:lnTo>
                      <a:pt x="60" y="4"/>
                    </a:lnTo>
                    <a:lnTo>
                      <a:pt x="8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310">
                <a:extLst>
                  <a:ext uri="{FF2B5EF4-FFF2-40B4-BE49-F238E27FC236}">
                    <a16:creationId xmlns:a16="http://schemas.microsoft.com/office/drawing/2014/main" xmlns="" id="{60906CF6-FB4F-489D-AECF-108020DB830A}"/>
                  </a:ext>
                </a:extLst>
              </p:cNvPr>
              <p:cNvSpPr>
                <a:spLocks/>
              </p:cNvSpPr>
              <p:nvPr/>
            </p:nvSpPr>
            <p:spPr bwMode="auto">
              <a:xfrm>
                <a:off x="4064" y="2878"/>
                <a:ext cx="46" cy="46"/>
              </a:xfrm>
              <a:custGeom>
                <a:avLst/>
                <a:gdLst>
                  <a:gd name="T0" fmla="*/ 116 w 231"/>
                  <a:gd name="T1" fmla="*/ 0 h 231"/>
                  <a:gd name="T2" fmla="*/ 143 w 231"/>
                  <a:gd name="T3" fmla="*/ 2 h 231"/>
                  <a:gd name="T4" fmla="*/ 167 w 231"/>
                  <a:gd name="T5" fmla="*/ 10 h 231"/>
                  <a:gd name="T6" fmla="*/ 189 w 231"/>
                  <a:gd name="T7" fmla="*/ 25 h 231"/>
                  <a:gd name="T8" fmla="*/ 206 w 231"/>
                  <a:gd name="T9" fmla="*/ 42 h 231"/>
                  <a:gd name="T10" fmla="*/ 220 w 231"/>
                  <a:gd name="T11" fmla="*/ 64 h 231"/>
                  <a:gd name="T12" fmla="*/ 229 w 231"/>
                  <a:gd name="T13" fmla="*/ 88 h 231"/>
                  <a:gd name="T14" fmla="*/ 231 w 231"/>
                  <a:gd name="T15" fmla="*/ 114 h 231"/>
                  <a:gd name="T16" fmla="*/ 229 w 231"/>
                  <a:gd name="T17" fmla="*/ 141 h 231"/>
                  <a:gd name="T18" fmla="*/ 220 w 231"/>
                  <a:gd name="T19" fmla="*/ 165 h 231"/>
                  <a:gd name="T20" fmla="*/ 206 w 231"/>
                  <a:gd name="T21" fmla="*/ 187 h 231"/>
                  <a:gd name="T22" fmla="*/ 189 w 231"/>
                  <a:gd name="T23" fmla="*/ 205 h 231"/>
                  <a:gd name="T24" fmla="*/ 167 w 231"/>
                  <a:gd name="T25" fmla="*/ 218 h 231"/>
                  <a:gd name="T26" fmla="*/ 143 w 231"/>
                  <a:gd name="T27" fmla="*/ 228 h 231"/>
                  <a:gd name="T28" fmla="*/ 116 w 231"/>
                  <a:gd name="T29" fmla="*/ 231 h 231"/>
                  <a:gd name="T30" fmla="*/ 90 w 231"/>
                  <a:gd name="T31" fmla="*/ 228 h 231"/>
                  <a:gd name="T32" fmla="*/ 65 w 231"/>
                  <a:gd name="T33" fmla="*/ 218 h 231"/>
                  <a:gd name="T34" fmla="*/ 44 w 231"/>
                  <a:gd name="T35" fmla="*/ 205 h 231"/>
                  <a:gd name="T36" fmla="*/ 25 w 231"/>
                  <a:gd name="T37" fmla="*/ 187 h 231"/>
                  <a:gd name="T38" fmla="*/ 12 w 231"/>
                  <a:gd name="T39" fmla="*/ 165 h 231"/>
                  <a:gd name="T40" fmla="*/ 2 w 231"/>
                  <a:gd name="T41" fmla="*/ 141 h 231"/>
                  <a:gd name="T42" fmla="*/ 0 w 231"/>
                  <a:gd name="T43" fmla="*/ 114 h 231"/>
                  <a:gd name="T44" fmla="*/ 2 w 231"/>
                  <a:gd name="T45" fmla="*/ 88 h 231"/>
                  <a:gd name="T46" fmla="*/ 12 w 231"/>
                  <a:gd name="T47" fmla="*/ 64 h 231"/>
                  <a:gd name="T48" fmla="*/ 25 w 231"/>
                  <a:gd name="T49" fmla="*/ 42 h 231"/>
                  <a:gd name="T50" fmla="*/ 44 w 231"/>
                  <a:gd name="T51" fmla="*/ 25 h 231"/>
                  <a:gd name="T52" fmla="*/ 65 w 231"/>
                  <a:gd name="T53" fmla="*/ 10 h 231"/>
                  <a:gd name="T54" fmla="*/ 90 w 231"/>
                  <a:gd name="T55" fmla="*/ 2 h 231"/>
                  <a:gd name="T56" fmla="*/ 116 w 231"/>
                  <a:gd name="T5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1" h="231">
                    <a:moveTo>
                      <a:pt x="116" y="0"/>
                    </a:moveTo>
                    <a:lnTo>
                      <a:pt x="143" y="2"/>
                    </a:lnTo>
                    <a:lnTo>
                      <a:pt x="167" y="10"/>
                    </a:lnTo>
                    <a:lnTo>
                      <a:pt x="189" y="25"/>
                    </a:lnTo>
                    <a:lnTo>
                      <a:pt x="206" y="42"/>
                    </a:lnTo>
                    <a:lnTo>
                      <a:pt x="220" y="64"/>
                    </a:lnTo>
                    <a:lnTo>
                      <a:pt x="229" y="88"/>
                    </a:lnTo>
                    <a:lnTo>
                      <a:pt x="231" y="114"/>
                    </a:lnTo>
                    <a:lnTo>
                      <a:pt x="229" y="141"/>
                    </a:lnTo>
                    <a:lnTo>
                      <a:pt x="220" y="165"/>
                    </a:lnTo>
                    <a:lnTo>
                      <a:pt x="206" y="187"/>
                    </a:lnTo>
                    <a:lnTo>
                      <a:pt x="189" y="205"/>
                    </a:lnTo>
                    <a:lnTo>
                      <a:pt x="167" y="218"/>
                    </a:lnTo>
                    <a:lnTo>
                      <a:pt x="143" y="228"/>
                    </a:lnTo>
                    <a:lnTo>
                      <a:pt x="116" y="231"/>
                    </a:lnTo>
                    <a:lnTo>
                      <a:pt x="90" y="228"/>
                    </a:lnTo>
                    <a:lnTo>
                      <a:pt x="65" y="218"/>
                    </a:lnTo>
                    <a:lnTo>
                      <a:pt x="44" y="205"/>
                    </a:lnTo>
                    <a:lnTo>
                      <a:pt x="25" y="187"/>
                    </a:lnTo>
                    <a:lnTo>
                      <a:pt x="12" y="165"/>
                    </a:lnTo>
                    <a:lnTo>
                      <a:pt x="2" y="141"/>
                    </a:lnTo>
                    <a:lnTo>
                      <a:pt x="0" y="114"/>
                    </a:lnTo>
                    <a:lnTo>
                      <a:pt x="2" y="88"/>
                    </a:lnTo>
                    <a:lnTo>
                      <a:pt x="12" y="64"/>
                    </a:lnTo>
                    <a:lnTo>
                      <a:pt x="25" y="42"/>
                    </a:lnTo>
                    <a:lnTo>
                      <a:pt x="44" y="25"/>
                    </a:lnTo>
                    <a:lnTo>
                      <a:pt x="65" y="10"/>
                    </a:lnTo>
                    <a:lnTo>
                      <a:pt x="90" y="2"/>
                    </a:lnTo>
                    <a:lnTo>
                      <a:pt x="11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18">
              <a:extLst>
                <a:ext uri="{FF2B5EF4-FFF2-40B4-BE49-F238E27FC236}">
                  <a16:creationId xmlns:a16="http://schemas.microsoft.com/office/drawing/2014/main" xmlns="" id="{4CC0193F-B147-4ED5-BD2B-EA5434139397}"/>
                </a:ext>
              </a:extLst>
            </p:cNvPr>
            <p:cNvGrpSpPr>
              <a:grpSpLocks noChangeAspect="1"/>
            </p:cNvGrpSpPr>
            <p:nvPr/>
          </p:nvGrpSpPr>
          <p:grpSpPr bwMode="auto">
            <a:xfrm>
              <a:off x="4195728" y="1244641"/>
              <a:ext cx="1175739" cy="828834"/>
              <a:chOff x="1778" y="2744"/>
              <a:chExt cx="566" cy="399"/>
            </a:xfrm>
          </p:grpSpPr>
          <p:sp useBgFill="1">
            <p:nvSpPr>
              <p:cNvPr id="40" name="Freeform 20">
                <a:extLst>
                  <a:ext uri="{FF2B5EF4-FFF2-40B4-BE49-F238E27FC236}">
                    <a16:creationId xmlns:a16="http://schemas.microsoft.com/office/drawing/2014/main" xmlns="" id="{4F036273-3049-4D46-AF13-2FC8501A056D}"/>
                  </a:ext>
                </a:extLst>
              </p:cNvPr>
              <p:cNvSpPr>
                <a:spLocks noEditPoints="1"/>
              </p:cNvSpPr>
              <p:nvPr/>
            </p:nvSpPr>
            <p:spPr bwMode="auto">
              <a:xfrm>
                <a:off x="1778" y="2744"/>
                <a:ext cx="566" cy="399"/>
              </a:xfrm>
              <a:custGeom>
                <a:avLst/>
                <a:gdLst>
                  <a:gd name="T0" fmla="*/ 1479 w 2830"/>
                  <a:gd name="T1" fmla="*/ 1237 h 1999"/>
                  <a:gd name="T2" fmla="*/ 1563 w 2830"/>
                  <a:gd name="T3" fmla="*/ 1228 h 1999"/>
                  <a:gd name="T4" fmla="*/ 575 w 2830"/>
                  <a:gd name="T5" fmla="*/ 1446 h 1999"/>
                  <a:gd name="T6" fmla="*/ 656 w 2830"/>
                  <a:gd name="T7" fmla="*/ 1183 h 1999"/>
                  <a:gd name="T8" fmla="*/ 1074 w 2830"/>
                  <a:gd name="T9" fmla="*/ 1402 h 1999"/>
                  <a:gd name="T10" fmla="*/ 919 w 2830"/>
                  <a:gd name="T11" fmla="*/ 1041 h 1999"/>
                  <a:gd name="T12" fmla="*/ 2242 w 2830"/>
                  <a:gd name="T13" fmla="*/ 1051 h 1999"/>
                  <a:gd name="T14" fmla="*/ 2243 w 2830"/>
                  <a:gd name="T15" fmla="*/ 913 h 1999"/>
                  <a:gd name="T16" fmla="*/ 1757 w 2830"/>
                  <a:gd name="T17" fmla="*/ 837 h 1999"/>
                  <a:gd name="T18" fmla="*/ 1777 w 2830"/>
                  <a:gd name="T19" fmla="*/ 985 h 1999"/>
                  <a:gd name="T20" fmla="*/ 1852 w 2830"/>
                  <a:gd name="T21" fmla="*/ 722 h 1999"/>
                  <a:gd name="T22" fmla="*/ 1262 w 2830"/>
                  <a:gd name="T23" fmla="*/ 773 h 1999"/>
                  <a:gd name="T24" fmla="*/ 1424 w 2830"/>
                  <a:gd name="T25" fmla="*/ 459 h 1999"/>
                  <a:gd name="T26" fmla="*/ 1556 w 2830"/>
                  <a:gd name="T27" fmla="*/ 667 h 1999"/>
                  <a:gd name="T28" fmla="*/ 1178 w 2830"/>
                  <a:gd name="T29" fmla="*/ 0 h 1999"/>
                  <a:gd name="T30" fmla="*/ 1343 w 2830"/>
                  <a:gd name="T31" fmla="*/ 49 h 1999"/>
                  <a:gd name="T32" fmla="*/ 1456 w 2830"/>
                  <a:gd name="T33" fmla="*/ 176 h 1999"/>
                  <a:gd name="T34" fmla="*/ 1799 w 2830"/>
                  <a:gd name="T35" fmla="*/ 107 h 1999"/>
                  <a:gd name="T36" fmla="*/ 1961 w 2830"/>
                  <a:gd name="T37" fmla="*/ 61 h 1999"/>
                  <a:gd name="T38" fmla="*/ 2129 w 2830"/>
                  <a:gd name="T39" fmla="*/ 110 h 1999"/>
                  <a:gd name="T40" fmla="*/ 2242 w 2830"/>
                  <a:gd name="T41" fmla="*/ 240 h 1999"/>
                  <a:gd name="T42" fmla="*/ 2267 w 2830"/>
                  <a:gd name="T43" fmla="*/ 413 h 1999"/>
                  <a:gd name="T44" fmla="*/ 2522 w 2830"/>
                  <a:gd name="T45" fmla="*/ 676 h 1999"/>
                  <a:gd name="T46" fmla="*/ 2690 w 2830"/>
                  <a:gd name="T47" fmla="*/ 726 h 1999"/>
                  <a:gd name="T48" fmla="*/ 2803 w 2830"/>
                  <a:gd name="T49" fmla="*/ 854 h 1999"/>
                  <a:gd name="T50" fmla="*/ 2828 w 2830"/>
                  <a:gd name="T51" fmla="*/ 1031 h 1999"/>
                  <a:gd name="T52" fmla="*/ 2755 w 2830"/>
                  <a:gd name="T53" fmla="*/ 1187 h 1999"/>
                  <a:gd name="T54" fmla="*/ 2611 w 2830"/>
                  <a:gd name="T55" fmla="*/ 1280 h 1999"/>
                  <a:gd name="T56" fmla="*/ 2451 w 2830"/>
                  <a:gd name="T57" fmla="*/ 1284 h 1999"/>
                  <a:gd name="T58" fmla="*/ 2303 w 2830"/>
                  <a:gd name="T59" fmla="*/ 1578 h 1999"/>
                  <a:gd name="T60" fmla="*/ 2231 w 2830"/>
                  <a:gd name="T61" fmla="*/ 1735 h 1999"/>
                  <a:gd name="T62" fmla="*/ 2087 w 2830"/>
                  <a:gd name="T63" fmla="*/ 1829 h 1999"/>
                  <a:gd name="T64" fmla="*/ 1908 w 2830"/>
                  <a:gd name="T65" fmla="*/ 1829 h 1999"/>
                  <a:gd name="T66" fmla="*/ 1761 w 2830"/>
                  <a:gd name="T67" fmla="*/ 1733 h 1999"/>
                  <a:gd name="T68" fmla="*/ 1281 w 2830"/>
                  <a:gd name="T69" fmla="*/ 1902 h 1999"/>
                  <a:gd name="T70" fmla="*/ 1141 w 2830"/>
                  <a:gd name="T71" fmla="*/ 1987 h 1999"/>
                  <a:gd name="T72" fmla="*/ 972 w 2830"/>
                  <a:gd name="T73" fmla="*/ 1987 h 1999"/>
                  <a:gd name="T74" fmla="*/ 832 w 2830"/>
                  <a:gd name="T75" fmla="*/ 1900 h 1999"/>
                  <a:gd name="T76" fmla="*/ 545 w 2830"/>
                  <a:gd name="T77" fmla="*/ 1757 h 1999"/>
                  <a:gd name="T78" fmla="*/ 399 w 2830"/>
                  <a:gd name="T79" fmla="*/ 1853 h 1999"/>
                  <a:gd name="T80" fmla="*/ 220 w 2830"/>
                  <a:gd name="T81" fmla="*/ 1853 h 1999"/>
                  <a:gd name="T82" fmla="*/ 76 w 2830"/>
                  <a:gd name="T83" fmla="*/ 1760 h 1999"/>
                  <a:gd name="T84" fmla="*/ 3 w 2830"/>
                  <a:gd name="T85" fmla="*/ 1602 h 1999"/>
                  <a:gd name="T86" fmla="*/ 28 w 2830"/>
                  <a:gd name="T87" fmla="*/ 1430 h 1999"/>
                  <a:gd name="T88" fmla="*/ 136 w 2830"/>
                  <a:gd name="T89" fmla="*/ 1301 h 1999"/>
                  <a:gd name="T90" fmla="*/ 301 w 2830"/>
                  <a:gd name="T91" fmla="*/ 1249 h 1999"/>
                  <a:gd name="T92" fmla="*/ 365 w 2830"/>
                  <a:gd name="T93" fmla="*/ 936 h 1999"/>
                  <a:gd name="T94" fmla="*/ 390 w 2830"/>
                  <a:gd name="T95" fmla="*/ 765 h 1999"/>
                  <a:gd name="T96" fmla="*/ 503 w 2830"/>
                  <a:gd name="T97" fmla="*/ 635 h 1999"/>
                  <a:gd name="T98" fmla="*/ 671 w 2830"/>
                  <a:gd name="T99" fmla="*/ 586 h 1999"/>
                  <a:gd name="T100" fmla="*/ 876 w 2830"/>
                  <a:gd name="T101" fmla="*/ 376 h 1999"/>
                  <a:gd name="T102" fmla="*/ 881 w 2830"/>
                  <a:gd name="T103" fmla="*/ 220 h 1999"/>
                  <a:gd name="T104" fmla="*/ 974 w 2830"/>
                  <a:gd name="T105" fmla="*/ 77 h 1999"/>
                  <a:gd name="T106" fmla="*/ 1132 w 2830"/>
                  <a:gd name="T107" fmla="*/ 4 h 1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30" h="1999">
                    <a:moveTo>
                      <a:pt x="1563" y="1228"/>
                    </a:moveTo>
                    <a:lnTo>
                      <a:pt x="1527" y="1235"/>
                    </a:lnTo>
                    <a:lnTo>
                      <a:pt x="1491" y="1237"/>
                    </a:lnTo>
                    <a:lnTo>
                      <a:pt x="1479" y="1237"/>
                    </a:lnTo>
                    <a:lnTo>
                      <a:pt x="1313" y="1517"/>
                    </a:lnTo>
                    <a:lnTo>
                      <a:pt x="1720" y="1453"/>
                    </a:lnTo>
                    <a:lnTo>
                      <a:pt x="1731" y="1424"/>
                    </a:lnTo>
                    <a:lnTo>
                      <a:pt x="1563" y="1228"/>
                    </a:lnTo>
                    <a:close/>
                    <a:moveTo>
                      <a:pt x="656" y="1183"/>
                    </a:moveTo>
                    <a:lnTo>
                      <a:pt x="545" y="1392"/>
                    </a:lnTo>
                    <a:lnTo>
                      <a:pt x="562" y="1419"/>
                    </a:lnTo>
                    <a:lnTo>
                      <a:pt x="575" y="1446"/>
                    </a:lnTo>
                    <a:lnTo>
                      <a:pt x="586" y="1476"/>
                    </a:lnTo>
                    <a:lnTo>
                      <a:pt x="823" y="1517"/>
                    </a:lnTo>
                    <a:lnTo>
                      <a:pt x="658" y="1183"/>
                    </a:lnTo>
                    <a:lnTo>
                      <a:pt x="656" y="1183"/>
                    </a:lnTo>
                    <a:close/>
                    <a:moveTo>
                      <a:pt x="919" y="1041"/>
                    </a:moveTo>
                    <a:lnTo>
                      <a:pt x="898" y="1072"/>
                    </a:lnTo>
                    <a:lnTo>
                      <a:pt x="1061" y="1402"/>
                    </a:lnTo>
                    <a:lnTo>
                      <a:pt x="1074" y="1402"/>
                    </a:lnTo>
                    <a:lnTo>
                      <a:pt x="1249" y="1107"/>
                    </a:lnTo>
                    <a:lnTo>
                      <a:pt x="1237" y="1085"/>
                    </a:lnTo>
                    <a:lnTo>
                      <a:pt x="1226" y="1062"/>
                    </a:lnTo>
                    <a:lnTo>
                      <a:pt x="919" y="1041"/>
                    </a:lnTo>
                    <a:close/>
                    <a:moveTo>
                      <a:pt x="2116" y="723"/>
                    </a:moveTo>
                    <a:lnTo>
                      <a:pt x="2129" y="1214"/>
                    </a:lnTo>
                    <a:lnTo>
                      <a:pt x="2251" y="1083"/>
                    </a:lnTo>
                    <a:lnTo>
                      <a:pt x="2242" y="1051"/>
                    </a:lnTo>
                    <a:lnTo>
                      <a:pt x="2235" y="1018"/>
                    </a:lnTo>
                    <a:lnTo>
                      <a:pt x="2233" y="985"/>
                    </a:lnTo>
                    <a:lnTo>
                      <a:pt x="2235" y="948"/>
                    </a:lnTo>
                    <a:lnTo>
                      <a:pt x="2243" y="913"/>
                    </a:lnTo>
                    <a:lnTo>
                      <a:pt x="2254" y="879"/>
                    </a:lnTo>
                    <a:lnTo>
                      <a:pt x="2116" y="723"/>
                    </a:lnTo>
                    <a:close/>
                    <a:moveTo>
                      <a:pt x="1852" y="722"/>
                    </a:moveTo>
                    <a:lnTo>
                      <a:pt x="1757" y="837"/>
                    </a:lnTo>
                    <a:lnTo>
                      <a:pt x="1770" y="873"/>
                    </a:lnTo>
                    <a:lnTo>
                      <a:pt x="1777" y="911"/>
                    </a:lnTo>
                    <a:lnTo>
                      <a:pt x="1780" y="948"/>
                    </a:lnTo>
                    <a:lnTo>
                      <a:pt x="1777" y="985"/>
                    </a:lnTo>
                    <a:lnTo>
                      <a:pt x="1771" y="1018"/>
                    </a:lnTo>
                    <a:lnTo>
                      <a:pt x="1760" y="1052"/>
                    </a:lnTo>
                    <a:lnTo>
                      <a:pt x="1864" y="1173"/>
                    </a:lnTo>
                    <a:lnTo>
                      <a:pt x="1852" y="722"/>
                    </a:lnTo>
                    <a:close/>
                    <a:moveTo>
                      <a:pt x="1106" y="589"/>
                    </a:moveTo>
                    <a:lnTo>
                      <a:pt x="938" y="778"/>
                    </a:lnTo>
                    <a:lnTo>
                      <a:pt x="1244" y="798"/>
                    </a:lnTo>
                    <a:lnTo>
                      <a:pt x="1262" y="773"/>
                    </a:lnTo>
                    <a:lnTo>
                      <a:pt x="1174" y="598"/>
                    </a:lnTo>
                    <a:lnTo>
                      <a:pt x="1140" y="595"/>
                    </a:lnTo>
                    <a:lnTo>
                      <a:pt x="1106" y="589"/>
                    </a:lnTo>
                    <a:close/>
                    <a:moveTo>
                      <a:pt x="1424" y="459"/>
                    </a:moveTo>
                    <a:lnTo>
                      <a:pt x="1410" y="479"/>
                    </a:lnTo>
                    <a:lnTo>
                      <a:pt x="1500" y="659"/>
                    </a:lnTo>
                    <a:lnTo>
                      <a:pt x="1528" y="662"/>
                    </a:lnTo>
                    <a:lnTo>
                      <a:pt x="1556" y="667"/>
                    </a:lnTo>
                    <a:lnTo>
                      <a:pt x="1700" y="491"/>
                    </a:lnTo>
                    <a:lnTo>
                      <a:pt x="1694" y="477"/>
                    </a:lnTo>
                    <a:lnTo>
                      <a:pt x="1424" y="459"/>
                    </a:lnTo>
                    <a:close/>
                    <a:moveTo>
                      <a:pt x="1178" y="0"/>
                    </a:moveTo>
                    <a:lnTo>
                      <a:pt x="1222" y="4"/>
                    </a:lnTo>
                    <a:lnTo>
                      <a:pt x="1265" y="14"/>
                    </a:lnTo>
                    <a:lnTo>
                      <a:pt x="1306" y="28"/>
                    </a:lnTo>
                    <a:lnTo>
                      <a:pt x="1343" y="49"/>
                    </a:lnTo>
                    <a:lnTo>
                      <a:pt x="1378" y="74"/>
                    </a:lnTo>
                    <a:lnTo>
                      <a:pt x="1408" y="104"/>
                    </a:lnTo>
                    <a:lnTo>
                      <a:pt x="1435" y="138"/>
                    </a:lnTo>
                    <a:lnTo>
                      <a:pt x="1456" y="176"/>
                    </a:lnTo>
                    <a:lnTo>
                      <a:pt x="1708" y="194"/>
                    </a:lnTo>
                    <a:lnTo>
                      <a:pt x="1735" y="160"/>
                    </a:lnTo>
                    <a:lnTo>
                      <a:pt x="1765" y="132"/>
                    </a:lnTo>
                    <a:lnTo>
                      <a:pt x="1799" y="107"/>
                    </a:lnTo>
                    <a:lnTo>
                      <a:pt x="1836" y="87"/>
                    </a:lnTo>
                    <a:lnTo>
                      <a:pt x="1876" y="73"/>
                    </a:lnTo>
                    <a:lnTo>
                      <a:pt x="1917" y="63"/>
                    </a:lnTo>
                    <a:lnTo>
                      <a:pt x="1961" y="61"/>
                    </a:lnTo>
                    <a:lnTo>
                      <a:pt x="2007" y="65"/>
                    </a:lnTo>
                    <a:lnTo>
                      <a:pt x="2050" y="74"/>
                    </a:lnTo>
                    <a:lnTo>
                      <a:pt x="2092" y="90"/>
                    </a:lnTo>
                    <a:lnTo>
                      <a:pt x="2129" y="110"/>
                    </a:lnTo>
                    <a:lnTo>
                      <a:pt x="2164" y="137"/>
                    </a:lnTo>
                    <a:lnTo>
                      <a:pt x="2194" y="167"/>
                    </a:lnTo>
                    <a:lnTo>
                      <a:pt x="2220" y="201"/>
                    </a:lnTo>
                    <a:lnTo>
                      <a:pt x="2242" y="240"/>
                    </a:lnTo>
                    <a:lnTo>
                      <a:pt x="2257" y="281"/>
                    </a:lnTo>
                    <a:lnTo>
                      <a:pt x="2267" y="323"/>
                    </a:lnTo>
                    <a:lnTo>
                      <a:pt x="2271" y="369"/>
                    </a:lnTo>
                    <a:lnTo>
                      <a:pt x="2267" y="413"/>
                    </a:lnTo>
                    <a:lnTo>
                      <a:pt x="2257" y="456"/>
                    </a:lnTo>
                    <a:lnTo>
                      <a:pt x="2458" y="682"/>
                    </a:lnTo>
                    <a:lnTo>
                      <a:pt x="2489" y="678"/>
                    </a:lnTo>
                    <a:lnTo>
                      <a:pt x="2522" y="676"/>
                    </a:lnTo>
                    <a:lnTo>
                      <a:pt x="2568" y="679"/>
                    </a:lnTo>
                    <a:lnTo>
                      <a:pt x="2611" y="690"/>
                    </a:lnTo>
                    <a:lnTo>
                      <a:pt x="2653" y="704"/>
                    </a:lnTo>
                    <a:lnTo>
                      <a:pt x="2690" y="726"/>
                    </a:lnTo>
                    <a:lnTo>
                      <a:pt x="2725" y="751"/>
                    </a:lnTo>
                    <a:lnTo>
                      <a:pt x="2755" y="783"/>
                    </a:lnTo>
                    <a:lnTo>
                      <a:pt x="2781" y="817"/>
                    </a:lnTo>
                    <a:lnTo>
                      <a:pt x="2803" y="854"/>
                    </a:lnTo>
                    <a:lnTo>
                      <a:pt x="2818" y="895"/>
                    </a:lnTo>
                    <a:lnTo>
                      <a:pt x="2828" y="939"/>
                    </a:lnTo>
                    <a:lnTo>
                      <a:pt x="2830" y="985"/>
                    </a:lnTo>
                    <a:lnTo>
                      <a:pt x="2828" y="1031"/>
                    </a:lnTo>
                    <a:lnTo>
                      <a:pt x="2818" y="1074"/>
                    </a:lnTo>
                    <a:lnTo>
                      <a:pt x="2803" y="1115"/>
                    </a:lnTo>
                    <a:lnTo>
                      <a:pt x="2781" y="1153"/>
                    </a:lnTo>
                    <a:lnTo>
                      <a:pt x="2755" y="1187"/>
                    </a:lnTo>
                    <a:lnTo>
                      <a:pt x="2725" y="1218"/>
                    </a:lnTo>
                    <a:lnTo>
                      <a:pt x="2690" y="1243"/>
                    </a:lnTo>
                    <a:lnTo>
                      <a:pt x="2653" y="1264"/>
                    </a:lnTo>
                    <a:lnTo>
                      <a:pt x="2611" y="1280"/>
                    </a:lnTo>
                    <a:lnTo>
                      <a:pt x="2568" y="1289"/>
                    </a:lnTo>
                    <a:lnTo>
                      <a:pt x="2522" y="1293"/>
                    </a:lnTo>
                    <a:lnTo>
                      <a:pt x="2486" y="1291"/>
                    </a:lnTo>
                    <a:lnTo>
                      <a:pt x="2451" y="1284"/>
                    </a:lnTo>
                    <a:lnTo>
                      <a:pt x="2295" y="1453"/>
                    </a:lnTo>
                    <a:lnTo>
                      <a:pt x="2303" y="1492"/>
                    </a:lnTo>
                    <a:lnTo>
                      <a:pt x="2306" y="1534"/>
                    </a:lnTo>
                    <a:lnTo>
                      <a:pt x="2303" y="1578"/>
                    </a:lnTo>
                    <a:lnTo>
                      <a:pt x="2293" y="1622"/>
                    </a:lnTo>
                    <a:lnTo>
                      <a:pt x="2278" y="1663"/>
                    </a:lnTo>
                    <a:lnTo>
                      <a:pt x="2256" y="1702"/>
                    </a:lnTo>
                    <a:lnTo>
                      <a:pt x="2231" y="1735"/>
                    </a:lnTo>
                    <a:lnTo>
                      <a:pt x="2200" y="1766"/>
                    </a:lnTo>
                    <a:lnTo>
                      <a:pt x="2165" y="1792"/>
                    </a:lnTo>
                    <a:lnTo>
                      <a:pt x="2128" y="1813"/>
                    </a:lnTo>
                    <a:lnTo>
                      <a:pt x="2087" y="1829"/>
                    </a:lnTo>
                    <a:lnTo>
                      <a:pt x="2043" y="1838"/>
                    </a:lnTo>
                    <a:lnTo>
                      <a:pt x="1997" y="1842"/>
                    </a:lnTo>
                    <a:lnTo>
                      <a:pt x="1953" y="1838"/>
                    </a:lnTo>
                    <a:lnTo>
                      <a:pt x="1908" y="1829"/>
                    </a:lnTo>
                    <a:lnTo>
                      <a:pt x="1867" y="1813"/>
                    </a:lnTo>
                    <a:lnTo>
                      <a:pt x="1828" y="1791"/>
                    </a:lnTo>
                    <a:lnTo>
                      <a:pt x="1793" y="1764"/>
                    </a:lnTo>
                    <a:lnTo>
                      <a:pt x="1761" y="1733"/>
                    </a:lnTo>
                    <a:lnTo>
                      <a:pt x="1346" y="1798"/>
                    </a:lnTo>
                    <a:lnTo>
                      <a:pt x="1329" y="1836"/>
                    </a:lnTo>
                    <a:lnTo>
                      <a:pt x="1307" y="1871"/>
                    </a:lnTo>
                    <a:lnTo>
                      <a:pt x="1281" y="1902"/>
                    </a:lnTo>
                    <a:lnTo>
                      <a:pt x="1251" y="1930"/>
                    </a:lnTo>
                    <a:lnTo>
                      <a:pt x="1217" y="1954"/>
                    </a:lnTo>
                    <a:lnTo>
                      <a:pt x="1181" y="1972"/>
                    </a:lnTo>
                    <a:lnTo>
                      <a:pt x="1141" y="1987"/>
                    </a:lnTo>
                    <a:lnTo>
                      <a:pt x="1100" y="1995"/>
                    </a:lnTo>
                    <a:lnTo>
                      <a:pt x="1057" y="1999"/>
                    </a:lnTo>
                    <a:lnTo>
                      <a:pt x="1013" y="1995"/>
                    </a:lnTo>
                    <a:lnTo>
                      <a:pt x="972" y="1987"/>
                    </a:lnTo>
                    <a:lnTo>
                      <a:pt x="932" y="1972"/>
                    </a:lnTo>
                    <a:lnTo>
                      <a:pt x="896" y="1953"/>
                    </a:lnTo>
                    <a:lnTo>
                      <a:pt x="862" y="1929"/>
                    </a:lnTo>
                    <a:lnTo>
                      <a:pt x="832" y="1900"/>
                    </a:lnTo>
                    <a:lnTo>
                      <a:pt x="805" y="1868"/>
                    </a:lnTo>
                    <a:lnTo>
                      <a:pt x="783" y="1833"/>
                    </a:lnTo>
                    <a:lnTo>
                      <a:pt x="766" y="1795"/>
                    </a:lnTo>
                    <a:lnTo>
                      <a:pt x="545" y="1757"/>
                    </a:lnTo>
                    <a:lnTo>
                      <a:pt x="514" y="1789"/>
                    </a:lnTo>
                    <a:lnTo>
                      <a:pt x="479" y="1815"/>
                    </a:lnTo>
                    <a:lnTo>
                      <a:pt x="440" y="1837"/>
                    </a:lnTo>
                    <a:lnTo>
                      <a:pt x="399" y="1853"/>
                    </a:lnTo>
                    <a:lnTo>
                      <a:pt x="354" y="1862"/>
                    </a:lnTo>
                    <a:lnTo>
                      <a:pt x="309" y="1866"/>
                    </a:lnTo>
                    <a:lnTo>
                      <a:pt x="263" y="1862"/>
                    </a:lnTo>
                    <a:lnTo>
                      <a:pt x="220" y="1853"/>
                    </a:lnTo>
                    <a:lnTo>
                      <a:pt x="179" y="1837"/>
                    </a:lnTo>
                    <a:lnTo>
                      <a:pt x="141" y="1816"/>
                    </a:lnTo>
                    <a:lnTo>
                      <a:pt x="106" y="1790"/>
                    </a:lnTo>
                    <a:lnTo>
                      <a:pt x="76" y="1760"/>
                    </a:lnTo>
                    <a:lnTo>
                      <a:pt x="49" y="1726"/>
                    </a:lnTo>
                    <a:lnTo>
                      <a:pt x="29" y="1687"/>
                    </a:lnTo>
                    <a:lnTo>
                      <a:pt x="13" y="1646"/>
                    </a:lnTo>
                    <a:lnTo>
                      <a:pt x="3" y="1602"/>
                    </a:lnTo>
                    <a:lnTo>
                      <a:pt x="0" y="1558"/>
                    </a:lnTo>
                    <a:lnTo>
                      <a:pt x="3" y="1513"/>
                    </a:lnTo>
                    <a:lnTo>
                      <a:pt x="13" y="1469"/>
                    </a:lnTo>
                    <a:lnTo>
                      <a:pt x="28" y="1430"/>
                    </a:lnTo>
                    <a:lnTo>
                      <a:pt x="48" y="1392"/>
                    </a:lnTo>
                    <a:lnTo>
                      <a:pt x="74" y="1358"/>
                    </a:lnTo>
                    <a:lnTo>
                      <a:pt x="104" y="1327"/>
                    </a:lnTo>
                    <a:lnTo>
                      <a:pt x="136" y="1301"/>
                    </a:lnTo>
                    <a:lnTo>
                      <a:pt x="174" y="1280"/>
                    </a:lnTo>
                    <a:lnTo>
                      <a:pt x="214" y="1264"/>
                    </a:lnTo>
                    <a:lnTo>
                      <a:pt x="256" y="1253"/>
                    </a:lnTo>
                    <a:lnTo>
                      <a:pt x="301" y="1249"/>
                    </a:lnTo>
                    <a:lnTo>
                      <a:pt x="406" y="1052"/>
                    </a:lnTo>
                    <a:lnTo>
                      <a:pt x="387" y="1015"/>
                    </a:lnTo>
                    <a:lnTo>
                      <a:pt x="373" y="976"/>
                    </a:lnTo>
                    <a:lnTo>
                      <a:pt x="365" y="936"/>
                    </a:lnTo>
                    <a:lnTo>
                      <a:pt x="363" y="894"/>
                    </a:lnTo>
                    <a:lnTo>
                      <a:pt x="365" y="848"/>
                    </a:lnTo>
                    <a:lnTo>
                      <a:pt x="375" y="804"/>
                    </a:lnTo>
                    <a:lnTo>
                      <a:pt x="390" y="765"/>
                    </a:lnTo>
                    <a:lnTo>
                      <a:pt x="412" y="726"/>
                    </a:lnTo>
                    <a:lnTo>
                      <a:pt x="438" y="692"/>
                    </a:lnTo>
                    <a:lnTo>
                      <a:pt x="468" y="662"/>
                    </a:lnTo>
                    <a:lnTo>
                      <a:pt x="503" y="635"/>
                    </a:lnTo>
                    <a:lnTo>
                      <a:pt x="540" y="615"/>
                    </a:lnTo>
                    <a:lnTo>
                      <a:pt x="581" y="599"/>
                    </a:lnTo>
                    <a:lnTo>
                      <a:pt x="625" y="589"/>
                    </a:lnTo>
                    <a:lnTo>
                      <a:pt x="671" y="586"/>
                    </a:lnTo>
                    <a:lnTo>
                      <a:pt x="699" y="587"/>
                    </a:lnTo>
                    <a:lnTo>
                      <a:pt x="725" y="590"/>
                    </a:lnTo>
                    <a:lnTo>
                      <a:pt x="885" y="409"/>
                    </a:lnTo>
                    <a:lnTo>
                      <a:pt x="876" y="376"/>
                    </a:lnTo>
                    <a:lnTo>
                      <a:pt x="870" y="344"/>
                    </a:lnTo>
                    <a:lnTo>
                      <a:pt x="869" y="309"/>
                    </a:lnTo>
                    <a:lnTo>
                      <a:pt x="872" y="264"/>
                    </a:lnTo>
                    <a:lnTo>
                      <a:pt x="881" y="220"/>
                    </a:lnTo>
                    <a:lnTo>
                      <a:pt x="897" y="179"/>
                    </a:lnTo>
                    <a:lnTo>
                      <a:pt x="919" y="141"/>
                    </a:lnTo>
                    <a:lnTo>
                      <a:pt x="944" y="107"/>
                    </a:lnTo>
                    <a:lnTo>
                      <a:pt x="974" y="77"/>
                    </a:lnTo>
                    <a:lnTo>
                      <a:pt x="1009" y="50"/>
                    </a:lnTo>
                    <a:lnTo>
                      <a:pt x="1047" y="29"/>
                    </a:lnTo>
                    <a:lnTo>
                      <a:pt x="1088" y="14"/>
                    </a:lnTo>
                    <a:lnTo>
                      <a:pt x="1132" y="4"/>
                    </a:lnTo>
                    <a:lnTo>
                      <a:pt x="1178"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21">
                <a:extLst>
                  <a:ext uri="{FF2B5EF4-FFF2-40B4-BE49-F238E27FC236}">
                    <a16:creationId xmlns:a16="http://schemas.microsoft.com/office/drawing/2014/main" xmlns="" id="{7049E0D2-A6FE-4B0A-8CDE-72E981DC4AD1}"/>
                  </a:ext>
                </a:extLst>
              </p:cNvPr>
              <p:cNvSpPr>
                <a:spLocks noEditPoints="1"/>
              </p:cNvSpPr>
              <p:nvPr/>
            </p:nvSpPr>
            <p:spPr bwMode="auto">
              <a:xfrm>
                <a:off x="1832" y="2798"/>
                <a:ext cx="460" cy="291"/>
              </a:xfrm>
              <a:custGeom>
                <a:avLst/>
                <a:gdLst>
                  <a:gd name="T0" fmla="*/ 1229 w 2299"/>
                  <a:gd name="T1" fmla="*/ 739 h 1455"/>
                  <a:gd name="T2" fmla="*/ 854 w 2299"/>
                  <a:gd name="T3" fmla="*/ 1371 h 1455"/>
                  <a:gd name="T4" fmla="*/ 1663 w 2299"/>
                  <a:gd name="T5" fmla="*/ 1244 h 1455"/>
                  <a:gd name="T6" fmla="*/ 1229 w 2299"/>
                  <a:gd name="T7" fmla="*/ 739 h 1455"/>
                  <a:gd name="T8" fmla="*/ 387 w 2299"/>
                  <a:gd name="T9" fmla="*/ 700 h 1455"/>
                  <a:gd name="T10" fmla="*/ 88 w 2299"/>
                  <a:gd name="T11" fmla="*/ 1264 h 1455"/>
                  <a:gd name="T12" fmla="*/ 720 w 2299"/>
                  <a:gd name="T13" fmla="*/ 1371 h 1455"/>
                  <a:gd name="T14" fmla="*/ 387 w 2299"/>
                  <a:gd name="T15" fmla="*/ 700 h 1455"/>
                  <a:gd name="T16" fmla="*/ 449 w 2299"/>
                  <a:gd name="T17" fmla="*/ 662 h 1455"/>
                  <a:gd name="T18" fmla="*/ 786 w 2299"/>
                  <a:gd name="T19" fmla="*/ 1344 h 1455"/>
                  <a:gd name="T20" fmla="*/ 1162 w 2299"/>
                  <a:gd name="T21" fmla="*/ 709 h 1455"/>
                  <a:gd name="T22" fmla="*/ 449 w 2299"/>
                  <a:gd name="T23" fmla="*/ 662 h 1455"/>
                  <a:gd name="T24" fmla="*/ 1740 w 2299"/>
                  <a:gd name="T25" fmla="*/ 191 h 1455"/>
                  <a:gd name="T26" fmla="*/ 1767 w 2299"/>
                  <a:gd name="T27" fmla="*/ 1180 h 1455"/>
                  <a:gd name="T28" fmla="*/ 2201 w 2299"/>
                  <a:gd name="T29" fmla="*/ 714 h 1455"/>
                  <a:gd name="T30" fmla="*/ 1740 w 2299"/>
                  <a:gd name="T31" fmla="*/ 191 h 1455"/>
                  <a:gd name="T32" fmla="*/ 1667 w 2299"/>
                  <a:gd name="T33" fmla="*/ 191 h 1455"/>
                  <a:gd name="T34" fmla="*/ 1271 w 2299"/>
                  <a:gd name="T35" fmla="*/ 676 h 1455"/>
                  <a:gd name="T36" fmla="*/ 1694 w 2299"/>
                  <a:gd name="T37" fmla="*/ 1169 h 1455"/>
                  <a:gd name="T38" fmla="*/ 1667 w 2299"/>
                  <a:gd name="T39" fmla="*/ 191 h 1455"/>
                  <a:gd name="T40" fmla="*/ 896 w 2299"/>
                  <a:gd name="T41" fmla="*/ 102 h 1455"/>
                  <a:gd name="T42" fmla="*/ 464 w 2299"/>
                  <a:gd name="T43" fmla="*/ 589 h 1455"/>
                  <a:gd name="T44" fmla="*/ 1162 w 2299"/>
                  <a:gd name="T45" fmla="*/ 636 h 1455"/>
                  <a:gd name="T46" fmla="*/ 896 w 2299"/>
                  <a:gd name="T47" fmla="*/ 102 h 1455"/>
                  <a:gd name="T48" fmla="*/ 965 w 2299"/>
                  <a:gd name="T49" fmla="*/ 79 h 1455"/>
                  <a:gd name="T50" fmla="*/ 1231 w 2299"/>
                  <a:gd name="T51" fmla="*/ 611 h 1455"/>
                  <a:gd name="T52" fmla="*/ 1629 w 2299"/>
                  <a:gd name="T53" fmla="*/ 125 h 1455"/>
                  <a:gd name="T54" fmla="*/ 965 w 2299"/>
                  <a:gd name="T55" fmla="*/ 79 h 1455"/>
                  <a:gd name="T56" fmla="*/ 889 w 2299"/>
                  <a:gd name="T57" fmla="*/ 0 h 1455"/>
                  <a:gd name="T58" fmla="*/ 906 w 2299"/>
                  <a:gd name="T59" fmla="*/ 1 h 1455"/>
                  <a:gd name="T60" fmla="*/ 907 w 2299"/>
                  <a:gd name="T61" fmla="*/ 1 h 1455"/>
                  <a:gd name="T62" fmla="*/ 1684 w 2299"/>
                  <a:gd name="T63" fmla="*/ 56 h 1455"/>
                  <a:gd name="T64" fmla="*/ 1736 w 2299"/>
                  <a:gd name="T65" fmla="*/ 79 h 1455"/>
                  <a:gd name="T66" fmla="*/ 2299 w 2299"/>
                  <a:gd name="T67" fmla="*/ 714 h 1455"/>
                  <a:gd name="T68" fmla="*/ 1699 w 2299"/>
                  <a:gd name="T69" fmla="*/ 1359 h 1455"/>
                  <a:gd name="T70" fmla="*/ 1698 w 2299"/>
                  <a:gd name="T71" fmla="*/ 1312 h 1455"/>
                  <a:gd name="T72" fmla="*/ 790 w 2299"/>
                  <a:gd name="T73" fmla="*/ 1455 h 1455"/>
                  <a:gd name="T74" fmla="*/ 784 w 2299"/>
                  <a:gd name="T75" fmla="*/ 1455 h 1455"/>
                  <a:gd name="T76" fmla="*/ 784 w 2299"/>
                  <a:gd name="T77" fmla="*/ 1455 h 1455"/>
                  <a:gd name="T78" fmla="*/ 778 w 2299"/>
                  <a:gd name="T79" fmla="*/ 1455 h 1455"/>
                  <a:gd name="T80" fmla="*/ 36 w 2299"/>
                  <a:gd name="T81" fmla="*/ 1328 h 1455"/>
                  <a:gd name="T82" fmla="*/ 22 w 2299"/>
                  <a:gd name="T83" fmla="*/ 1323 h 1455"/>
                  <a:gd name="T84" fmla="*/ 12 w 2299"/>
                  <a:gd name="T85" fmla="*/ 1313 h 1455"/>
                  <a:gd name="T86" fmla="*/ 5 w 2299"/>
                  <a:gd name="T87" fmla="*/ 1304 h 1455"/>
                  <a:gd name="T88" fmla="*/ 0 w 2299"/>
                  <a:gd name="T89" fmla="*/ 1293 h 1455"/>
                  <a:gd name="T90" fmla="*/ 0 w 2299"/>
                  <a:gd name="T91" fmla="*/ 1281 h 1455"/>
                  <a:gd name="T92" fmla="*/ 4 w 2299"/>
                  <a:gd name="T93" fmla="*/ 1270 h 1455"/>
                  <a:gd name="T94" fmla="*/ 354 w 2299"/>
                  <a:gd name="T95" fmla="*/ 611 h 1455"/>
                  <a:gd name="T96" fmla="*/ 354 w 2299"/>
                  <a:gd name="T97" fmla="*/ 608 h 1455"/>
                  <a:gd name="T98" fmla="*/ 356 w 2299"/>
                  <a:gd name="T99" fmla="*/ 606 h 1455"/>
                  <a:gd name="T100" fmla="*/ 358 w 2299"/>
                  <a:gd name="T101" fmla="*/ 602 h 1455"/>
                  <a:gd name="T102" fmla="*/ 359 w 2299"/>
                  <a:gd name="T103" fmla="*/ 600 h 1455"/>
                  <a:gd name="T104" fmla="*/ 362 w 2299"/>
                  <a:gd name="T105" fmla="*/ 598 h 1455"/>
                  <a:gd name="T106" fmla="*/ 362 w 2299"/>
                  <a:gd name="T107" fmla="*/ 596 h 1455"/>
                  <a:gd name="T108" fmla="*/ 877 w 2299"/>
                  <a:gd name="T109" fmla="*/ 15 h 1455"/>
                  <a:gd name="T110" fmla="*/ 878 w 2299"/>
                  <a:gd name="T111" fmla="*/ 14 h 1455"/>
                  <a:gd name="T112" fmla="*/ 889 w 2299"/>
                  <a:gd name="T113"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99" h="1455">
                    <a:moveTo>
                      <a:pt x="1229" y="739"/>
                    </a:moveTo>
                    <a:lnTo>
                      <a:pt x="854" y="1371"/>
                    </a:lnTo>
                    <a:lnTo>
                      <a:pt x="1663" y="1244"/>
                    </a:lnTo>
                    <a:lnTo>
                      <a:pt x="1229" y="739"/>
                    </a:lnTo>
                    <a:close/>
                    <a:moveTo>
                      <a:pt x="387" y="700"/>
                    </a:moveTo>
                    <a:lnTo>
                      <a:pt x="88" y="1264"/>
                    </a:lnTo>
                    <a:lnTo>
                      <a:pt x="720" y="1371"/>
                    </a:lnTo>
                    <a:lnTo>
                      <a:pt x="387" y="700"/>
                    </a:lnTo>
                    <a:close/>
                    <a:moveTo>
                      <a:pt x="449" y="662"/>
                    </a:moveTo>
                    <a:lnTo>
                      <a:pt x="786" y="1344"/>
                    </a:lnTo>
                    <a:lnTo>
                      <a:pt x="1162" y="709"/>
                    </a:lnTo>
                    <a:lnTo>
                      <a:pt x="449" y="662"/>
                    </a:lnTo>
                    <a:close/>
                    <a:moveTo>
                      <a:pt x="1740" y="191"/>
                    </a:moveTo>
                    <a:lnTo>
                      <a:pt x="1767" y="1180"/>
                    </a:lnTo>
                    <a:lnTo>
                      <a:pt x="2201" y="714"/>
                    </a:lnTo>
                    <a:lnTo>
                      <a:pt x="1740" y="191"/>
                    </a:lnTo>
                    <a:close/>
                    <a:moveTo>
                      <a:pt x="1667" y="191"/>
                    </a:moveTo>
                    <a:lnTo>
                      <a:pt x="1271" y="676"/>
                    </a:lnTo>
                    <a:lnTo>
                      <a:pt x="1694" y="1169"/>
                    </a:lnTo>
                    <a:lnTo>
                      <a:pt x="1667" y="191"/>
                    </a:lnTo>
                    <a:close/>
                    <a:moveTo>
                      <a:pt x="896" y="102"/>
                    </a:moveTo>
                    <a:lnTo>
                      <a:pt x="464" y="589"/>
                    </a:lnTo>
                    <a:lnTo>
                      <a:pt x="1162" y="636"/>
                    </a:lnTo>
                    <a:lnTo>
                      <a:pt x="896" y="102"/>
                    </a:lnTo>
                    <a:close/>
                    <a:moveTo>
                      <a:pt x="965" y="79"/>
                    </a:moveTo>
                    <a:lnTo>
                      <a:pt x="1231" y="611"/>
                    </a:lnTo>
                    <a:lnTo>
                      <a:pt x="1629" y="125"/>
                    </a:lnTo>
                    <a:lnTo>
                      <a:pt x="965" y="79"/>
                    </a:lnTo>
                    <a:close/>
                    <a:moveTo>
                      <a:pt x="889" y="0"/>
                    </a:moveTo>
                    <a:lnTo>
                      <a:pt x="906" y="1"/>
                    </a:lnTo>
                    <a:lnTo>
                      <a:pt x="907" y="1"/>
                    </a:lnTo>
                    <a:lnTo>
                      <a:pt x="1684" y="56"/>
                    </a:lnTo>
                    <a:lnTo>
                      <a:pt x="1736" y="79"/>
                    </a:lnTo>
                    <a:lnTo>
                      <a:pt x="2299" y="714"/>
                    </a:lnTo>
                    <a:lnTo>
                      <a:pt x="1699" y="1359"/>
                    </a:lnTo>
                    <a:lnTo>
                      <a:pt x="1698" y="1312"/>
                    </a:lnTo>
                    <a:lnTo>
                      <a:pt x="790" y="1455"/>
                    </a:lnTo>
                    <a:lnTo>
                      <a:pt x="784" y="1455"/>
                    </a:lnTo>
                    <a:lnTo>
                      <a:pt x="784" y="1455"/>
                    </a:lnTo>
                    <a:lnTo>
                      <a:pt x="778" y="1455"/>
                    </a:lnTo>
                    <a:lnTo>
                      <a:pt x="36" y="1328"/>
                    </a:lnTo>
                    <a:lnTo>
                      <a:pt x="22" y="1323"/>
                    </a:lnTo>
                    <a:lnTo>
                      <a:pt x="12" y="1313"/>
                    </a:lnTo>
                    <a:lnTo>
                      <a:pt x="5" y="1304"/>
                    </a:lnTo>
                    <a:lnTo>
                      <a:pt x="0" y="1293"/>
                    </a:lnTo>
                    <a:lnTo>
                      <a:pt x="0" y="1281"/>
                    </a:lnTo>
                    <a:lnTo>
                      <a:pt x="4" y="1270"/>
                    </a:lnTo>
                    <a:lnTo>
                      <a:pt x="354" y="611"/>
                    </a:lnTo>
                    <a:lnTo>
                      <a:pt x="354" y="608"/>
                    </a:lnTo>
                    <a:lnTo>
                      <a:pt x="356" y="606"/>
                    </a:lnTo>
                    <a:lnTo>
                      <a:pt x="358" y="602"/>
                    </a:lnTo>
                    <a:lnTo>
                      <a:pt x="359" y="600"/>
                    </a:lnTo>
                    <a:lnTo>
                      <a:pt x="362" y="598"/>
                    </a:lnTo>
                    <a:lnTo>
                      <a:pt x="362" y="596"/>
                    </a:lnTo>
                    <a:lnTo>
                      <a:pt x="877" y="15"/>
                    </a:lnTo>
                    <a:lnTo>
                      <a:pt x="878" y="14"/>
                    </a:lnTo>
                    <a:lnTo>
                      <a:pt x="889"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2">
                <a:extLst>
                  <a:ext uri="{FF2B5EF4-FFF2-40B4-BE49-F238E27FC236}">
                    <a16:creationId xmlns:a16="http://schemas.microsoft.com/office/drawing/2014/main" xmlns="" id="{924DF9FB-8992-4D00-8674-BBBFDF7F799E}"/>
                  </a:ext>
                </a:extLst>
              </p:cNvPr>
              <p:cNvSpPr>
                <a:spLocks noEditPoints="1"/>
              </p:cNvSpPr>
              <p:nvPr/>
            </p:nvSpPr>
            <p:spPr bwMode="auto">
              <a:xfrm>
                <a:off x="1801" y="2767"/>
                <a:ext cx="520" cy="353"/>
              </a:xfrm>
              <a:custGeom>
                <a:avLst/>
                <a:gdLst>
                  <a:gd name="T0" fmla="*/ 1065 w 2599"/>
                  <a:gd name="T1" fmla="*/ 1427 h 1767"/>
                  <a:gd name="T2" fmla="*/ 1134 w 2599"/>
                  <a:gd name="T3" fmla="*/ 1575 h 1767"/>
                  <a:gd name="T4" fmla="*/ 1065 w 2599"/>
                  <a:gd name="T5" fmla="*/ 1722 h 1767"/>
                  <a:gd name="T6" fmla="*/ 906 w 2599"/>
                  <a:gd name="T7" fmla="*/ 1765 h 1767"/>
                  <a:gd name="T8" fmla="*/ 774 w 2599"/>
                  <a:gd name="T9" fmla="*/ 1671 h 1767"/>
                  <a:gd name="T10" fmla="*/ 760 w 2599"/>
                  <a:gd name="T11" fmla="*/ 1507 h 1767"/>
                  <a:gd name="T12" fmla="*/ 873 w 2599"/>
                  <a:gd name="T13" fmla="*/ 1393 h 1767"/>
                  <a:gd name="T14" fmla="*/ 260 w 2599"/>
                  <a:gd name="T15" fmla="*/ 1260 h 1767"/>
                  <a:gd name="T16" fmla="*/ 374 w 2599"/>
                  <a:gd name="T17" fmla="*/ 1374 h 1767"/>
                  <a:gd name="T18" fmla="*/ 359 w 2599"/>
                  <a:gd name="T19" fmla="*/ 1538 h 1767"/>
                  <a:gd name="T20" fmla="*/ 227 w 2599"/>
                  <a:gd name="T21" fmla="*/ 1632 h 1767"/>
                  <a:gd name="T22" fmla="*/ 69 w 2599"/>
                  <a:gd name="T23" fmla="*/ 1589 h 1767"/>
                  <a:gd name="T24" fmla="*/ 0 w 2599"/>
                  <a:gd name="T25" fmla="*/ 1442 h 1767"/>
                  <a:gd name="T26" fmla="*/ 69 w 2599"/>
                  <a:gd name="T27" fmla="*/ 1294 h 1767"/>
                  <a:gd name="T28" fmla="*/ 1881 w 2599"/>
                  <a:gd name="T29" fmla="*/ 1224 h 1767"/>
                  <a:gd name="T30" fmla="*/ 2029 w 2599"/>
                  <a:gd name="T31" fmla="*/ 1293 h 1767"/>
                  <a:gd name="T32" fmla="*/ 2071 w 2599"/>
                  <a:gd name="T33" fmla="*/ 1453 h 1767"/>
                  <a:gd name="T34" fmla="*/ 1979 w 2599"/>
                  <a:gd name="T35" fmla="*/ 1584 h 1767"/>
                  <a:gd name="T36" fmla="*/ 1815 w 2599"/>
                  <a:gd name="T37" fmla="*/ 1598 h 1767"/>
                  <a:gd name="T38" fmla="*/ 1701 w 2599"/>
                  <a:gd name="T39" fmla="*/ 1485 h 1767"/>
                  <a:gd name="T40" fmla="*/ 1714 w 2599"/>
                  <a:gd name="T41" fmla="*/ 1320 h 1767"/>
                  <a:gd name="T42" fmla="*/ 1847 w 2599"/>
                  <a:gd name="T43" fmla="*/ 1228 h 1767"/>
                  <a:gd name="T44" fmla="*/ 2504 w 2599"/>
                  <a:gd name="T45" fmla="*/ 702 h 1767"/>
                  <a:gd name="T46" fmla="*/ 2596 w 2599"/>
                  <a:gd name="T47" fmla="*/ 834 h 1767"/>
                  <a:gd name="T48" fmla="*/ 2554 w 2599"/>
                  <a:gd name="T49" fmla="*/ 993 h 1767"/>
                  <a:gd name="T50" fmla="*/ 2406 w 2599"/>
                  <a:gd name="T51" fmla="*/ 1062 h 1767"/>
                  <a:gd name="T52" fmla="*/ 2259 w 2599"/>
                  <a:gd name="T53" fmla="*/ 993 h 1767"/>
                  <a:gd name="T54" fmla="*/ 2216 w 2599"/>
                  <a:gd name="T55" fmla="*/ 834 h 1767"/>
                  <a:gd name="T56" fmla="*/ 2309 w 2599"/>
                  <a:gd name="T57" fmla="*/ 702 h 1767"/>
                  <a:gd name="T58" fmla="*/ 1410 w 2599"/>
                  <a:gd name="T59" fmla="*/ 643 h 1767"/>
                  <a:gd name="T60" fmla="*/ 1542 w 2599"/>
                  <a:gd name="T61" fmla="*/ 734 h 1767"/>
                  <a:gd name="T62" fmla="*/ 1556 w 2599"/>
                  <a:gd name="T63" fmla="*/ 900 h 1767"/>
                  <a:gd name="T64" fmla="*/ 1442 w 2599"/>
                  <a:gd name="T65" fmla="*/ 1014 h 1767"/>
                  <a:gd name="T66" fmla="*/ 1278 w 2599"/>
                  <a:gd name="T67" fmla="*/ 999 h 1767"/>
                  <a:gd name="T68" fmla="*/ 1185 w 2599"/>
                  <a:gd name="T69" fmla="*/ 867 h 1767"/>
                  <a:gd name="T70" fmla="*/ 1227 w 2599"/>
                  <a:gd name="T71" fmla="*/ 708 h 1767"/>
                  <a:gd name="T72" fmla="*/ 1375 w 2599"/>
                  <a:gd name="T73" fmla="*/ 639 h 1767"/>
                  <a:gd name="T74" fmla="*/ 679 w 2599"/>
                  <a:gd name="T75" fmla="*/ 630 h 1767"/>
                  <a:gd name="T76" fmla="*/ 747 w 2599"/>
                  <a:gd name="T77" fmla="*/ 778 h 1767"/>
                  <a:gd name="T78" fmla="*/ 679 w 2599"/>
                  <a:gd name="T79" fmla="*/ 925 h 1767"/>
                  <a:gd name="T80" fmla="*/ 520 w 2599"/>
                  <a:gd name="T81" fmla="*/ 968 h 1767"/>
                  <a:gd name="T82" fmla="*/ 388 w 2599"/>
                  <a:gd name="T83" fmla="*/ 876 h 1767"/>
                  <a:gd name="T84" fmla="*/ 374 w 2599"/>
                  <a:gd name="T85" fmla="*/ 710 h 1767"/>
                  <a:gd name="T86" fmla="*/ 487 w 2599"/>
                  <a:gd name="T87" fmla="*/ 598 h 1767"/>
                  <a:gd name="T88" fmla="*/ 1913 w 2599"/>
                  <a:gd name="T89" fmla="*/ 73 h 1767"/>
                  <a:gd name="T90" fmla="*/ 2026 w 2599"/>
                  <a:gd name="T91" fmla="*/ 185 h 1767"/>
                  <a:gd name="T92" fmla="*/ 2012 w 2599"/>
                  <a:gd name="T93" fmla="*/ 351 h 1767"/>
                  <a:gd name="T94" fmla="*/ 1880 w 2599"/>
                  <a:gd name="T95" fmla="*/ 443 h 1767"/>
                  <a:gd name="T96" fmla="*/ 1720 w 2599"/>
                  <a:gd name="T97" fmla="*/ 401 h 1767"/>
                  <a:gd name="T98" fmla="*/ 1653 w 2599"/>
                  <a:gd name="T99" fmla="*/ 253 h 1767"/>
                  <a:gd name="T100" fmla="*/ 1720 w 2599"/>
                  <a:gd name="T101" fmla="*/ 106 h 1767"/>
                  <a:gd name="T102" fmla="*/ 1062 w 2599"/>
                  <a:gd name="T103" fmla="*/ 0 h 1767"/>
                  <a:gd name="T104" fmla="*/ 1209 w 2599"/>
                  <a:gd name="T105" fmla="*/ 68 h 1767"/>
                  <a:gd name="T106" fmla="*/ 1251 w 2599"/>
                  <a:gd name="T107" fmla="*/ 228 h 1767"/>
                  <a:gd name="T108" fmla="*/ 1158 w 2599"/>
                  <a:gd name="T109" fmla="*/ 360 h 1767"/>
                  <a:gd name="T110" fmla="*/ 994 w 2599"/>
                  <a:gd name="T111" fmla="*/ 374 h 1767"/>
                  <a:gd name="T112" fmla="*/ 880 w 2599"/>
                  <a:gd name="T113" fmla="*/ 260 h 1767"/>
                  <a:gd name="T114" fmla="*/ 895 w 2599"/>
                  <a:gd name="T115" fmla="*/ 96 h 1767"/>
                  <a:gd name="T116" fmla="*/ 1026 w 2599"/>
                  <a:gd name="T117" fmla="*/ 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99" h="1767">
                    <a:moveTo>
                      <a:pt x="941" y="1381"/>
                    </a:moveTo>
                    <a:lnTo>
                      <a:pt x="976" y="1385"/>
                    </a:lnTo>
                    <a:lnTo>
                      <a:pt x="1008" y="1393"/>
                    </a:lnTo>
                    <a:lnTo>
                      <a:pt x="1039" y="1408"/>
                    </a:lnTo>
                    <a:lnTo>
                      <a:pt x="1065" y="1427"/>
                    </a:lnTo>
                    <a:lnTo>
                      <a:pt x="1088" y="1450"/>
                    </a:lnTo>
                    <a:lnTo>
                      <a:pt x="1107" y="1477"/>
                    </a:lnTo>
                    <a:lnTo>
                      <a:pt x="1122" y="1507"/>
                    </a:lnTo>
                    <a:lnTo>
                      <a:pt x="1130" y="1540"/>
                    </a:lnTo>
                    <a:lnTo>
                      <a:pt x="1134" y="1575"/>
                    </a:lnTo>
                    <a:lnTo>
                      <a:pt x="1130" y="1609"/>
                    </a:lnTo>
                    <a:lnTo>
                      <a:pt x="1122" y="1641"/>
                    </a:lnTo>
                    <a:lnTo>
                      <a:pt x="1107" y="1671"/>
                    </a:lnTo>
                    <a:lnTo>
                      <a:pt x="1088" y="1698"/>
                    </a:lnTo>
                    <a:lnTo>
                      <a:pt x="1065" y="1722"/>
                    </a:lnTo>
                    <a:lnTo>
                      <a:pt x="1039" y="1740"/>
                    </a:lnTo>
                    <a:lnTo>
                      <a:pt x="1008" y="1755"/>
                    </a:lnTo>
                    <a:lnTo>
                      <a:pt x="976" y="1765"/>
                    </a:lnTo>
                    <a:lnTo>
                      <a:pt x="941" y="1767"/>
                    </a:lnTo>
                    <a:lnTo>
                      <a:pt x="906" y="1765"/>
                    </a:lnTo>
                    <a:lnTo>
                      <a:pt x="873" y="1755"/>
                    </a:lnTo>
                    <a:lnTo>
                      <a:pt x="844" y="1740"/>
                    </a:lnTo>
                    <a:lnTo>
                      <a:pt x="816" y="1722"/>
                    </a:lnTo>
                    <a:lnTo>
                      <a:pt x="793" y="1698"/>
                    </a:lnTo>
                    <a:lnTo>
                      <a:pt x="774" y="1671"/>
                    </a:lnTo>
                    <a:lnTo>
                      <a:pt x="760" y="1641"/>
                    </a:lnTo>
                    <a:lnTo>
                      <a:pt x="751" y="1609"/>
                    </a:lnTo>
                    <a:lnTo>
                      <a:pt x="748" y="1575"/>
                    </a:lnTo>
                    <a:lnTo>
                      <a:pt x="751" y="1540"/>
                    </a:lnTo>
                    <a:lnTo>
                      <a:pt x="760" y="1507"/>
                    </a:lnTo>
                    <a:lnTo>
                      <a:pt x="774" y="1477"/>
                    </a:lnTo>
                    <a:lnTo>
                      <a:pt x="793" y="1450"/>
                    </a:lnTo>
                    <a:lnTo>
                      <a:pt x="816" y="1427"/>
                    </a:lnTo>
                    <a:lnTo>
                      <a:pt x="844" y="1408"/>
                    </a:lnTo>
                    <a:lnTo>
                      <a:pt x="873" y="1393"/>
                    </a:lnTo>
                    <a:lnTo>
                      <a:pt x="906" y="1385"/>
                    </a:lnTo>
                    <a:lnTo>
                      <a:pt x="941" y="1381"/>
                    </a:lnTo>
                    <a:close/>
                    <a:moveTo>
                      <a:pt x="193" y="1248"/>
                    </a:moveTo>
                    <a:lnTo>
                      <a:pt x="227" y="1252"/>
                    </a:lnTo>
                    <a:lnTo>
                      <a:pt x="260" y="1260"/>
                    </a:lnTo>
                    <a:lnTo>
                      <a:pt x="290" y="1275"/>
                    </a:lnTo>
                    <a:lnTo>
                      <a:pt x="317" y="1294"/>
                    </a:lnTo>
                    <a:lnTo>
                      <a:pt x="341" y="1317"/>
                    </a:lnTo>
                    <a:lnTo>
                      <a:pt x="359" y="1344"/>
                    </a:lnTo>
                    <a:lnTo>
                      <a:pt x="374" y="1374"/>
                    </a:lnTo>
                    <a:lnTo>
                      <a:pt x="383" y="1407"/>
                    </a:lnTo>
                    <a:lnTo>
                      <a:pt x="386" y="1442"/>
                    </a:lnTo>
                    <a:lnTo>
                      <a:pt x="383" y="1476"/>
                    </a:lnTo>
                    <a:lnTo>
                      <a:pt x="374" y="1508"/>
                    </a:lnTo>
                    <a:lnTo>
                      <a:pt x="359" y="1538"/>
                    </a:lnTo>
                    <a:lnTo>
                      <a:pt x="341" y="1566"/>
                    </a:lnTo>
                    <a:lnTo>
                      <a:pt x="317" y="1589"/>
                    </a:lnTo>
                    <a:lnTo>
                      <a:pt x="290" y="1609"/>
                    </a:lnTo>
                    <a:lnTo>
                      <a:pt x="260" y="1622"/>
                    </a:lnTo>
                    <a:lnTo>
                      <a:pt x="227" y="1632"/>
                    </a:lnTo>
                    <a:lnTo>
                      <a:pt x="193" y="1634"/>
                    </a:lnTo>
                    <a:lnTo>
                      <a:pt x="158" y="1632"/>
                    </a:lnTo>
                    <a:lnTo>
                      <a:pt x="126" y="1622"/>
                    </a:lnTo>
                    <a:lnTo>
                      <a:pt x="95" y="1609"/>
                    </a:lnTo>
                    <a:lnTo>
                      <a:pt x="69" y="1589"/>
                    </a:lnTo>
                    <a:lnTo>
                      <a:pt x="46" y="1566"/>
                    </a:lnTo>
                    <a:lnTo>
                      <a:pt x="27" y="1538"/>
                    </a:lnTo>
                    <a:lnTo>
                      <a:pt x="12" y="1508"/>
                    </a:lnTo>
                    <a:lnTo>
                      <a:pt x="4" y="1476"/>
                    </a:lnTo>
                    <a:lnTo>
                      <a:pt x="0" y="1442"/>
                    </a:lnTo>
                    <a:lnTo>
                      <a:pt x="4" y="1407"/>
                    </a:lnTo>
                    <a:lnTo>
                      <a:pt x="12" y="1374"/>
                    </a:lnTo>
                    <a:lnTo>
                      <a:pt x="27" y="1344"/>
                    </a:lnTo>
                    <a:lnTo>
                      <a:pt x="46" y="1317"/>
                    </a:lnTo>
                    <a:lnTo>
                      <a:pt x="69" y="1294"/>
                    </a:lnTo>
                    <a:lnTo>
                      <a:pt x="95" y="1275"/>
                    </a:lnTo>
                    <a:lnTo>
                      <a:pt x="126" y="1260"/>
                    </a:lnTo>
                    <a:lnTo>
                      <a:pt x="158" y="1252"/>
                    </a:lnTo>
                    <a:lnTo>
                      <a:pt x="193" y="1248"/>
                    </a:lnTo>
                    <a:close/>
                    <a:moveTo>
                      <a:pt x="1881" y="1224"/>
                    </a:moveTo>
                    <a:lnTo>
                      <a:pt x="1916" y="1228"/>
                    </a:lnTo>
                    <a:lnTo>
                      <a:pt x="1949" y="1236"/>
                    </a:lnTo>
                    <a:lnTo>
                      <a:pt x="1979" y="1251"/>
                    </a:lnTo>
                    <a:lnTo>
                      <a:pt x="2006" y="1270"/>
                    </a:lnTo>
                    <a:lnTo>
                      <a:pt x="2029" y="1293"/>
                    </a:lnTo>
                    <a:lnTo>
                      <a:pt x="2048" y="1320"/>
                    </a:lnTo>
                    <a:lnTo>
                      <a:pt x="2063" y="1350"/>
                    </a:lnTo>
                    <a:lnTo>
                      <a:pt x="2071" y="1382"/>
                    </a:lnTo>
                    <a:lnTo>
                      <a:pt x="2075" y="1418"/>
                    </a:lnTo>
                    <a:lnTo>
                      <a:pt x="2071" y="1453"/>
                    </a:lnTo>
                    <a:lnTo>
                      <a:pt x="2063" y="1485"/>
                    </a:lnTo>
                    <a:lnTo>
                      <a:pt x="2048" y="1514"/>
                    </a:lnTo>
                    <a:lnTo>
                      <a:pt x="2029" y="1542"/>
                    </a:lnTo>
                    <a:lnTo>
                      <a:pt x="2006" y="1565"/>
                    </a:lnTo>
                    <a:lnTo>
                      <a:pt x="1979" y="1584"/>
                    </a:lnTo>
                    <a:lnTo>
                      <a:pt x="1949" y="1598"/>
                    </a:lnTo>
                    <a:lnTo>
                      <a:pt x="1916" y="1607"/>
                    </a:lnTo>
                    <a:lnTo>
                      <a:pt x="1881" y="1610"/>
                    </a:lnTo>
                    <a:lnTo>
                      <a:pt x="1847" y="1607"/>
                    </a:lnTo>
                    <a:lnTo>
                      <a:pt x="1815" y="1598"/>
                    </a:lnTo>
                    <a:lnTo>
                      <a:pt x="1785" y="1584"/>
                    </a:lnTo>
                    <a:lnTo>
                      <a:pt x="1757" y="1565"/>
                    </a:lnTo>
                    <a:lnTo>
                      <a:pt x="1734" y="1542"/>
                    </a:lnTo>
                    <a:lnTo>
                      <a:pt x="1714" y="1514"/>
                    </a:lnTo>
                    <a:lnTo>
                      <a:pt x="1701" y="1485"/>
                    </a:lnTo>
                    <a:lnTo>
                      <a:pt x="1691" y="1453"/>
                    </a:lnTo>
                    <a:lnTo>
                      <a:pt x="1689" y="1418"/>
                    </a:lnTo>
                    <a:lnTo>
                      <a:pt x="1691" y="1382"/>
                    </a:lnTo>
                    <a:lnTo>
                      <a:pt x="1701" y="1350"/>
                    </a:lnTo>
                    <a:lnTo>
                      <a:pt x="1714" y="1320"/>
                    </a:lnTo>
                    <a:lnTo>
                      <a:pt x="1734" y="1293"/>
                    </a:lnTo>
                    <a:lnTo>
                      <a:pt x="1757" y="1270"/>
                    </a:lnTo>
                    <a:lnTo>
                      <a:pt x="1785" y="1251"/>
                    </a:lnTo>
                    <a:lnTo>
                      <a:pt x="1815" y="1236"/>
                    </a:lnTo>
                    <a:lnTo>
                      <a:pt x="1847" y="1228"/>
                    </a:lnTo>
                    <a:lnTo>
                      <a:pt x="1881" y="1224"/>
                    </a:lnTo>
                    <a:close/>
                    <a:moveTo>
                      <a:pt x="2406" y="675"/>
                    </a:moveTo>
                    <a:lnTo>
                      <a:pt x="2441" y="679"/>
                    </a:lnTo>
                    <a:lnTo>
                      <a:pt x="2474" y="687"/>
                    </a:lnTo>
                    <a:lnTo>
                      <a:pt x="2504" y="702"/>
                    </a:lnTo>
                    <a:lnTo>
                      <a:pt x="2531" y="721"/>
                    </a:lnTo>
                    <a:lnTo>
                      <a:pt x="2554" y="744"/>
                    </a:lnTo>
                    <a:lnTo>
                      <a:pt x="2573" y="771"/>
                    </a:lnTo>
                    <a:lnTo>
                      <a:pt x="2587" y="801"/>
                    </a:lnTo>
                    <a:lnTo>
                      <a:pt x="2596" y="834"/>
                    </a:lnTo>
                    <a:lnTo>
                      <a:pt x="2599" y="869"/>
                    </a:lnTo>
                    <a:lnTo>
                      <a:pt x="2596" y="904"/>
                    </a:lnTo>
                    <a:lnTo>
                      <a:pt x="2587" y="936"/>
                    </a:lnTo>
                    <a:lnTo>
                      <a:pt x="2573" y="967"/>
                    </a:lnTo>
                    <a:lnTo>
                      <a:pt x="2554" y="993"/>
                    </a:lnTo>
                    <a:lnTo>
                      <a:pt x="2531" y="1016"/>
                    </a:lnTo>
                    <a:lnTo>
                      <a:pt x="2504" y="1035"/>
                    </a:lnTo>
                    <a:lnTo>
                      <a:pt x="2474" y="1050"/>
                    </a:lnTo>
                    <a:lnTo>
                      <a:pt x="2441" y="1058"/>
                    </a:lnTo>
                    <a:lnTo>
                      <a:pt x="2406" y="1062"/>
                    </a:lnTo>
                    <a:lnTo>
                      <a:pt x="2371" y="1058"/>
                    </a:lnTo>
                    <a:lnTo>
                      <a:pt x="2338" y="1050"/>
                    </a:lnTo>
                    <a:lnTo>
                      <a:pt x="2309" y="1035"/>
                    </a:lnTo>
                    <a:lnTo>
                      <a:pt x="2281" y="1016"/>
                    </a:lnTo>
                    <a:lnTo>
                      <a:pt x="2259" y="993"/>
                    </a:lnTo>
                    <a:lnTo>
                      <a:pt x="2239" y="967"/>
                    </a:lnTo>
                    <a:lnTo>
                      <a:pt x="2226" y="936"/>
                    </a:lnTo>
                    <a:lnTo>
                      <a:pt x="2216" y="904"/>
                    </a:lnTo>
                    <a:lnTo>
                      <a:pt x="2214" y="869"/>
                    </a:lnTo>
                    <a:lnTo>
                      <a:pt x="2216" y="834"/>
                    </a:lnTo>
                    <a:lnTo>
                      <a:pt x="2226" y="801"/>
                    </a:lnTo>
                    <a:lnTo>
                      <a:pt x="2239" y="771"/>
                    </a:lnTo>
                    <a:lnTo>
                      <a:pt x="2259" y="744"/>
                    </a:lnTo>
                    <a:lnTo>
                      <a:pt x="2281" y="721"/>
                    </a:lnTo>
                    <a:lnTo>
                      <a:pt x="2309" y="702"/>
                    </a:lnTo>
                    <a:lnTo>
                      <a:pt x="2338" y="687"/>
                    </a:lnTo>
                    <a:lnTo>
                      <a:pt x="2371" y="679"/>
                    </a:lnTo>
                    <a:lnTo>
                      <a:pt x="2406" y="675"/>
                    </a:lnTo>
                    <a:close/>
                    <a:moveTo>
                      <a:pt x="1375" y="639"/>
                    </a:moveTo>
                    <a:lnTo>
                      <a:pt x="1410" y="643"/>
                    </a:lnTo>
                    <a:lnTo>
                      <a:pt x="1442" y="651"/>
                    </a:lnTo>
                    <a:lnTo>
                      <a:pt x="1473" y="665"/>
                    </a:lnTo>
                    <a:lnTo>
                      <a:pt x="1499" y="685"/>
                    </a:lnTo>
                    <a:lnTo>
                      <a:pt x="1522" y="708"/>
                    </a:lnTo>
                    <a:lnTo>
                      <a:pt x="1542" y="734"/>
                    </a:lnTo>
                    <a:lnTo>
                      <a:pt x="1556" y="765"/>
                    </a:lnTo>
                    <a:lnTo>
                      <a:pt x="1564" y="797"/>
                    </a:lnTo>
                    <a:lnTo>
                      <a:pt x="1568" y="832"/>
                    </a:lnTo>
                    <a:lnTo>
                      <a:pt x="1564" y="867"/>
                    </a:lnTo>
                    <a:lnTo>
                      <a:pt x="1556" y="900"/>
                    </a:lnTo>
                    <a:lnTo>
                      <a:pt x="1542" y="930"/>
                    </a:lnTo>
                    <a:lnTo>
                      <a:pt x="1522" y="957"/>
                    </a:lnTo>
                    <a:lnTo>
                      <a:pt x="1499" y="980"/>
                    </a:lnTo>
                    <a:lnTo>
                      <a:pt x="1473" y="999"/>
                    </a:lnTo>
                    <a:lnTo>
                      <a:pt x="1442" y="1014"/>
                    </a:lnTo>
                    <a:lnTo>
                      <a:pt x="1410" y="1022"/>
                    </a:lnTo>
                    <a:lnTo>
                      <a:pt x="1375" y="1026"/>
                    </a:lnTo>
                    <a:lnTo>
                      <a:pt x="1341" y="1022"/>
                    </a:lnTo>
                    <a:lnTo>
                      <a:pt x="1308" y="1014"/>
                    </a:lnTo>
                    <a:lnTo>
                      <a:pt x="1278" y="999"/>
                    </a:lnTo>
                    <a:lnTo>
                      <a:pt x="1250" y="980"/>
                    </a:lnTo>
                    <a:lnTo>
                      <a:pt x="1227" y="957"/>
                    </a:lnTo>
                    <a:lnTo>
                      <a:pt x="1208" y="930"/>
                    </a:lnTo>
                    <a:lnTo>
                      <a:pt x="1195" y="900"/>
                    </a:lnTo>
                    <a:lnTo>
                      <a:pt x="1185" y="867"/>
                    </a:lnTo>
                    <a:lnTo>
                      <a:pt x="1182" y="832"/>
                    </a:lnTo>
                    <a:lnTo>
                      <a:pt x="1185" y="797"/>
                    </a:lnTo>
                    <a:lnTo>
                      <a:pt x="1195" y="765"/>
                    </a:lnTo>
                    <a:lnTo>
                      <a:pt x="1208" y="734"/>
                    </a:lnTo>
                    <a:lnTo>
                      <a:pt x="1227" y="708"/>
                    </a:lnTo>
                    <a:lnTo>
                      <a:pt x="1250" y="685"/>
                    </a:lnTo>
                    <a:lnTo>
                      <a:pt x="1278" y="665"/>
                    </a:lnTo>
                    <a:lnTo>
                      <a:pt x="1308" y="651"/>
                    </a:lnTo>
                    <a:lnTo>
                      <a:pt x="1341" y="643"/>
                    </a:lnTo>
                    <a:lnTo>
                      <a:pt x="1375" y="639"/>
                    </a:lnTo>
                    <a:close/>
                    <a:moveTo>
                      <a:pt x="555" y="586"/>
                    </a:moveTo>
                    <a:lnTo>
                      <a:pt x="590" y="588"/>
                    </a:lnTo>
                    <a:lnTo>
                      <a:pt x="623" y="598"/>
                    </a:lnTo>
                    <a:lnTo>
                      <a:pt x="652" y="611"/>
                    </a:lnTo>
                    <a:lnTo>
                      <a:pt x="679" y="630"/>
                    </a:lnTo>
                    <a:lnTo>
                      <a:pt x="702" y="653"/>
                    </a:lnTo>
                    <a:lnTo>
                      <a:pt x="722" y="681"/>
                    </a:lnTo>
                    <a:lnTo>
                      <a:pt x="735" y="710"/>
                    </a:lnTo>
                    <a:lnTo>
                      <a:pt x="745" y="743"/>
                    </a:lnTo>
                    <a:lnTo>
                      <a:pt x="747" y="778"/>
                    </a:lnTo>
                    <a:lnTo>
                      <a:pt x="745" y="813"/>
                    </a:lnTo>
                    <a:lnTo>
                      <a:pt x="735" y="846"/>
                    </a:lnTo>
                    <a:lnTo>
                      <a:pt x="722" y="876"/>
                    </a:lnTo>
                    <a:lnTo>
                      <a:pt x="702" y="902"/>
                    </a:lnTo>
                    <a:lnTo>
                      <a:pt x="679" y="925"/>
                    </a:lnTo>
                    <a:lnTo>
                      <a:pt x="652" y="945"/>
                    </a:lnTo>
                    <a:lnTo>
                      <a:pt x="623" y="959"/>
                    </a:lnTo>
                    <a:lnTo>
                      <a:pt x="590" y="968"/>
                    </a:lnTo>
                    <a:lnTo>
                      <a:pt x="555" y="971"/>
                    </a:lnTo>
                    <a:lnTo>
                      <a:pt x="520" y="968"/>
                    </a:lnTo>
                    <a:lnTo>
                      <a:pt x="487" y="959"/>
                    </a:lnTo>
                    <a:lnTo>
                      <a:pt x="457" y="945"/>
                    </a:lnTo>
                    <a:lnTo>
                      <a:pt x="430" y="925"/>
                    </a:lnTo>
                    <a:lnTo>
                      <a:pt x="407" y="902"/>
                    </a:lnTo>
                    <a:lnTo>
                      <a:pt x="388" y="876"/>
                    </a:lnTo>
                    <a:lnTo>
                      <a:pt x="374" y="846"/>
                    </a:lnTo>
                    <a:lnTo>
                      <a:pt x="365" y="813"/>
                    </a:lnTo>
                    <a:lnTo>
                      <a:pt x="361" y="778"/>
                    </a:lnTo>
                    <a:lnTo>
                      <a:pt x="365" y="743"/>
                    </a:lnTo>
                    <a:lnTo>
                      <a:pt x="374" y="710"/>
                    </a:lnTo>
                    <a:lnTo>
                      <a:pt x="388" y="681"/>
                    </a:lnTo>
                    <a:lnTo>
                      <a:pt x="407" y="653"/>
                    </a:lnTo>
                    <a:lnTo>
                      <a:pt x="430" y="630"/>
                    </a:lnTo>
                    <a:lnTo>
                      <a:pt x="457" y="611"/>
                    </a:lnTo>
                    <a:lnTo>
                      <a:pt x="487" y="598"/>
                    </a:lnTo>
                    <a:lnTo>
                      <a:pt x="520" y="588"/>
                    </a:lnTo>
                    <a:lnTo>
                      <a:pt x="555" y="586"/>
                    </a:lnTo>
                    <a:close/>
                    <a:moveTo>
                      <a:pt x="1845" y="61"/>
                    </a:moveTo>
                    <a:lnTo>
                      <a:pt x="1880" y="63"/>
                    </a:lnTo>
                    <a:lnTo>
                      <a:pt x="1913" y="73"/>
                    </a:lnTo>
                    <a:lnTo>
                      <a:pt x="1943" y="86"/>
                    </a:lnTo>
                    <a:lnTo>
                      <a:pt x="1970" y="106"/>
                    </a:lnTo>
                    <a:lnTo>
                      <a:pt x="1993" y="129"/>
                    </a:lnTo>
                    <a:lnTo>
                      <a:pt x="2012" y="156"/>
                    </a:lnTo>
                    <a:lnTo>
                      <a:pt x="2026" y="185"/>
                    </a:lnTo>
                    <a:lnTo>
                      <a:pt x="2035" y="218"/>
                    </a:lnTo>
                    <a:lnTo>
                      <a:pt x="2038" y="253"/>
                    </a:lnTo>
                    <a:lnTo>
                      <a:pt x="2035" y="288"/>
                    </a:lnTo>
                    <a:lnTo>
                      <a:pt x="2026" y="321"/>
                    </a:lnTo>
                    <a:lnTo>
                      <a:pt x="2012" y="351"/>
                    </a:lnTo>
                    <a:lnTo>
                      <a:pt x="1993" y="378"/>
                    </a:lnTo>
                    <a:lnTo>
                      <a:pt x="1970" y="401"/>
                    </a:lnTo>
                    <a:lnTo>
                      <a:pt x="1943" y="420"/>
                    </a:lnTo>
                    <a:lnTo>
                      <a:pt x="1913" y="435"/>
                    </a:lnTo>
                    <a:lnTo>
                      <a:pt x="1880" y="443"/>
                    </a:lnTo>
                    <a:lnTo>
                      <a:pt x="1845" y="447"/>
                    </a:lnTo>
                    <a:lnTo>
                      <a:pt x="1811" y="443"/>
                    </a:lnTo>
                    <a:lnTo>
                      <a:pt x="1778" y="435"/>
                    </a:lnTo>
                    <a:lnTo>
                      <a:pt x="1748" y="420"/>
                    </a:lnTo>
                    <a:lnTo>
                      <a:pt x="1720" y="401"/>
                    </a:lnTo>
                    <a:lnTo>
                      <a:pt x="1697" y="378"/>
                    </a:lnTo>
                    <a:lnTo>
                      <a:pt x="1678" y="351"/>
                    </a:lnTo>
                    <a:lnTo>
                      <a:pt x="1665" y="321"/>
                    </a:lnTo>
                    <a:lnTo>
                      <a:pt x="1655" y="288"/>
                    </a:lnTo>
                    <a:lnTo>
                      <a:pt x="1653" y="253"/>
                    </a:lnTo>
                    <a:lnTo>
                      <a:pt x="1655" y="218"/>
                    </a:lnTo>
                    <a:lnTo>
                      <a:pt x="1665" y="185"/>
                    </a:lnTo>
                    <a:lnTo>
                      <a:pt x="1678" y="156"/>
                    </a:lnTo>
                    <a:lnTo>
                      <a:pt x="1697" y="129"/>
                    </a:lnTo>
                    <a:lnTo>
                      <a:pt x="1720" y="106"/>
                    </a:lnTo>
                    <a:lnTo>
                      <a:pt x="1748" y="86"/>
                    </a:lnTo>
                    <a:lnTo>
                      <a:pt x="1778" y="73"/>
                    </a:lnTo>
                    <a:lnTo>
                      <a:pt x="1811" y="63"/>
                    </a:lnTo>
                    <a:lnTo>
                      <a:pt x="1845" y="61"/>
                    </a:lnTo>
                    <a:close/>
                    <a:moveTo>
                      <a:pt x="1062" y="0"/>
                    </a:moveTo>
                    <a:lnTo>
                      <a:pt x="1097" y="3"/>
                    </a:lnTo>
                    <a:lnTo>
                      <a:pt x="1129" y="13"/>
                    </a:lnTo>
                    <a:lnTo>
                      <a:pt x="1158" y="26"/>
                    </a:lnTo>
                    <a:lnTo>
                      <a:pt x="1186" y="45"/>
                    </a:lnTo>
                    <a:lnTo>
                      <a:pt x="1209" y="68"/>
                    </a:lnTo>
                    <a:lnTo>
                      <a:pt x="1228" y="96"/>
                    </a:lnTo>
                    <a:lnTo>
                      <a:pt x="1242" y="126"/>
                    </a:lnTo>
                    <a:lnTo>
                      <a:pt x="1251" y="159"/>
                    </a:lnTo>
                    <a:lnTo>
                      <a:pt x="1254" y="193"/>
                    </a:lnTo>
                    <a:lnTo>
                      <a:pt x="1251" y="228"/>
                    </a:lnTo>
                    <a:lnTo>
                      <a:pt x="1242" y="260"/>
                    </a:lnTo>
                    <a:lnTo>
                      <a:pt x="1228" y="291"/>
                    </a:lnTo>
                    <a:lnTo>
                      <a:pt x="1209" y="317"/>
                    </a:lnTo>
                    <a:lnTo>
                      <a:pt x="1186" y="340"/>
                    </a:lnTo>
                    <a:lnTo>
                      <a:pt x="1158" y="360"/>
                    </a:lnTo>
                    <a:lnTo>
                      <a:pt x="1129" y="374"/>
                    </a:lnTo>
                    <a:lnTo>
                      <a:pt x="1097" y="383"/>
                    </a:lnTo>
                    <a:lnTo>
                      <a:pt x="1062" y="386"/>
                    </a:lnTo>
                    <a:lnTo>
                      <a:pt x="1026" y="383"/>
                    </a:lnTo>
                    <a:lnTo>
                      <a:pt x="994" y="374"/>
                    </a:lnTo>
                    <a:lnTo>
                      <a:pt x="964" y="360"/>
                    </a:lnTo>
                    <a:lnTo>
                      <a:pt x="937" y="340"/>
                    </a:lnTo>
                    <a:lnTo>
                      <a:pt x="914" y="317"/>
                    </a:lnTo>
                    <a:lnTo>
                      <a:pt x="895" y="291"/>
                    </a:lnTo>
                    <a:lnTo>
                      <a:pt x="880" y="260"/>
                    </a:lnTo>
                    <a:lnTo>
                      <a:pt x="872" y="228"/>
                    </a:lnTo>
                    <a:lnTo>
                      <a:pt x="868" y="193"/>
                    </a:lnTo>
                    <a:lnTo>
                      <a:pt x="872" y="159"/>
                    </a:lnTo>
                    <a:lnTo>
                      <a:pt x="880" y="126"/>
                    </a:lnTo>
                    <a:lnTo>
                      <a:pt x="895" y="96"/>
                    </a:lnTo>
                    <a:lnTo>
                      <a:pt x="914" y="68"/>
                    </a:lnTo>
                    <a:lnTo>
                      <a:pt x="937" y="45"/>
                    </a:lnTo>
                    <a:lnTo>
                      <a:pt x="964" y="26"/>
                    </a:lnTo>
                    <a:lnTo>
                      <a:pt x="994" y="13"/>
                    </a:lnTo>
                    <a:lnTo>
                      <a:pt x="1026" y="3"/>
                    </a:lnTo>
                    <a:lnTo>
                      <a:pt x="1062" y="0"/>
                    </a:lnTo>
                    <a:close/>
                  </a:path>
                </a:pathLst>
              </a:custGeom>
              <a:solidFill>
                <a:srgbClr val="0097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xmlns="" id="{DE53F9B8-F3EC-46D2-AD7A-09DDA65B5892}"/>
                </a:ext>
              </a:extLst>
            </p:cNvPr>
            <p:cNvGrpSpPr>
              <a:grpSpLocks noChangeAspect="1"/>
            </p:cNvGrpSpPr>
            <p:nvPr/>
          </p:nvGrpSpPr>
          <p:grpSpPr>
            <a:xfrm>
              <a:off x="3644893" y="2612558"/>
              <a:ext cx="696104" cy="728910"/>
              <a:chOff x="14953974" y="1622320"/>
              <a:chExt cx="521030" cy="545581"/>
            </a:xfrm>
          </p:grpSpPr>
          <p:sp useBgFill="1">
            <p:nvSpPr>
              <p:cNvPr id="37" name="Freeform 112">
                <a:extLst>
                  <a:ext uri="{FF2B5EF4-FFF2-40B4-BE49-F238E27FC236}">
                    <a16:creationId xmlns:a16="http://schemas.microsoft.com/office/drawing/2014/main" xmlns="" id="{0B37AD60-FAA1-4827-B501-7DE492E0FEDD}"/>
                  </a:ext>
                </a:extLst>
              </p:cNvPr>
              <p:cNvSpPr>
                <a:spLocks/>
              </p:cNvSpPr>
              <p:nvPr/>
            </p:nvSpPr>
            <p:spPr bwMode="auto">
              <a:xfrm>
                <a:off x="14953974" y="1622320"/>
                <a:ext cx="521030" cy="545581"/>
              </a:xfrm>
              <a:custGeom>
                <a:avLst/>
                <a:gdLst>
                  <a:gd name="T0" fmla="*/ 1001 w 1908"/>
                  <a:gd name="T1" fmla="*/ 0 h 1998"/>
                  <a:gd name="T2" fmla="*/ 1103 w 1908"/>
                  <a:gd name="T3" fmla="*/ 5 h 1998"/>
                  <a:gd name="T4" fmla="*/ 1212 w 1908"/>
                  <a:gd name="T5" fmla="*/ 14 h 1998"/>
                  <a:gd name="T6" fmla="*/ 1322 w 1908"/>
                  <a:gd name="T7" fmla="*/ 27 h 1998"/>
                  <a:gd name="T8" fmla="*/ 1432 w 1908"/>
                  <a:gd name="T9" fmla="*/ 45 h 1998"/>
                  <a:gd name="T10" fmla="*/ 1538 w 1908"/>
                  <a:gd name="T11" fmla="*/ 70 h 1998"/>
                  <a:gd name="T12" fmla="*/ 1637 w 1908"/>
                  <a:gd name="T13" fmla="*/ 102 h 1998"/>
                  <a:gd name="T14" fmla="*/ 1725 w 1908"/>
                  <a:gd name="T15" fmla="*/ 141 h 1998"/>
                  <a:gd name="T16" fmla="*/ 1800 w 1908"/>
                  <a:gd name="T17" fmla="*/ 186 h 1998"/>
                  <a:gd name="T18" fmla="*/ 1858 w 1908"/>
                  <a:gd name="T19" fmla="*/ 241 h 1998"/>
                  <a:gd name="T20" fmla="*/ 1895 w 1908"/>
                  <a:gd name="T21" fmla="*/ 304 h 1998"/>
                  <a:gd name="T22" fmla="*/ 1908 w 1908"/>
                  <a:gd name="T23" fmla="*/ 378 h 1998"/>
                  <a:gd name="T24" fmla="*/ 1908 w 1908"/>
                  <a:gd name="T25" fmla="*/ 404 h 1998"/>
                  <a:gd name="T26" fmla="*/ 1908 w 1908"/>
                  <a:gd name="T27" fmla="*/ 651 h 1998"/>
                  <a:gd name="T28" fmla="*/ 1908 w 1908"/>
                  <a:gd name="T29" fmla="*/ 832 h 1998"/>
                  <a:gd name="T30" fmla="*/ 1908 w 1908"/>
                  <a:gd name="T31" fmla="*/ 964 h 1998"/>
                  <a:gd name="T32" fmla="*/ 1908 w 1908"/>
                  <a:gd name="T33" fmla="*/ 1097 h 1998"/>
                  <a:gd name="T34" fmla="*/ 1908 w 1908"/>
                  <a:gd name="T35" fmla="*/ 1288 h 1998"/>
                  <a:gd name="T36" fmla="*/ 1908 w 1908"/>
                  <a:gd name="T37" fmla="*/ 1403 h 1998"/>
                  <a:gd name="T38" fmla="*/ 1908 w 1908"/>
                  <a:gd name="T39" fmla="*/ 1502 h 1998"/>
                  <a:gd name="T40" fmla="*/ 1908 w 1908"/>
                  <a:gd name="T41" fmla="*/ 1629 h 1998"/>
                  <a:gd name="T42" fmla="*/ 1908 w 1908"/>
                  <a:gd name="T43" fmla="*/ 1646 h 1998"/>
                  <a:gd name="T44" fmla="*/ 1897 w 1908"/>
                  <a:gd name="T45" fmla="*/ 1695 h 1998"/>
                  <a:gd name="T46" fmla="*/ 1851 w 1908"/>
                  <a:gd name="T47" fmla="*/ 1757 h 1998"/>
                  <a:gd name="T48" fmla="*/ 1771 w 1908"/>
                  <a:gd name="T49" fmla="*/ 1824 h 1998"/>
                  <a:gd name="T50" fmla="*/ 1675 w 1908"/>
                  <a:gd name="T51" fmla="*/ 1878 h 1998"/>
                  <a:gd name="T52" fmla="*/ 1566 w 1908"/>
                  <a:gd name="T53" fmla="*/ 1920 h 1998"/>
                  <a:gd name="T54" fmla="*/ 1449 w 1908"/>
                  <a:gd name="T55" fmla="*/ 1952 h 1998"/>
                  <a:gd name="T56" fmla="*/ 1324 w 1908"/>
                  <a:gd name="T57" fmla="*/ 1974 h 1998"/>
                  <a:gd name="T58" fmla="*/ 1198 w 1908"/>
                  <a:gd name="T59" fmla="*/ 1988 h 1998"/>
                  <a:gd name="T60" fmla="*/ 1074 w 1908"/>
                  <a:gd name="T61" fmla="*/ 1995 h 1998"/>
                  <a:gd name="T62" fmla="*/ 953 w 1908"/>
                  <a:gd name="T63" fmla="*/ 1998 h 1998"/>
                  <a:gd name="T64" fmla="*/ 834 w 1908"/>
                  <a:gd name="T65" fmla="*/ 1995 h 1998"/>
                  <a:gd name="T66" fmla="*/ 710 w 1908"/>
                  <a:gd name="T67" fmla="*/ 1988 h 1998"/>
                  <a:gd name="T68" fmla="*/ 584 w 1908"/>
                  <a:gd name="T69" fmla="*/ 1974 h 1998"/>
                  <a:gd name="T70" fmla="*/ 459 w 1908"/>
                  <a:gd name="T71" fmla="*/ 1952 h 1998"/>
                  <a:gd name="T72" fmla="*/ 342 w 1908"/>
                  <a:gd name="T73" fmla="*/ 1920 h 1998"/>
                  <a:gd name="T74" fmla="*/ 233 w 1908"/>
                  <a:gd name="T75" fmla="*/ 1878 h 1998"/>
                  <a:gd name="T76" fmla="*/ 137 w 1908"/>
                  <a:gd name="T77" fmla="*/ 1824 h 1998"/>
                  <a:gd name="T78" fmla="*/ 57 w 1908"/>
                  <a:gd name="T79" fmla="*/ 1757 h 1998"/>
                  <a:gd name="T80" fmla="*/ 11 w 1908"/>
                  <a:gd name="T81" fmla="*/ 1695 h 1998"/>
                  <a:gd name="T82" fmla="*/ 0 w 1908"/>
                  <a:gd name="T83" fmla="*/ 1646 h 1998"/>
                  <a:gd name="T84" fmla="*/ 0 w 1908"/>
                  <a:gd name="T85" fmla="*/ 1629 h 1998"/>
                  <a:gd name="T86" fmla="*/ 0 w 1908"/>
                  <a:gd name="T87" fmla="*/ 1403 h 1998"/>
                  <a:gd name="T88" fmla="*/ 0 w 1908"/>
                  <a:gd name="T89" fmla="*/ 1226 h 1998"/>
                  <a:gd name="T90" fmla="*/ 0 w 1908"/>
                  <a:gd name="T91" fmla="*/ 1097 h 1998"/>
                  <a:gd name="T92" fmla="*/ 0 w 1908"/>
                  <a:gd name="T93" fmla="*/ 964 h 1998"/>
                  <a:gd name="T94" fmla="*/ 0 w 1908"/>
                  <a:gd name="T95" fmla="*/ 769 h 1998"/>
                  <a:gd name="T96" fmla="*/ 0 w 1908"/>
                  <a:gd name="T97" fmla="*/ 651 h 1998"/>
                  <a:gd name="T98" fmla="*/ 0 w 1908"/>
                  <a:gd name="T99" fmla="*/ 547 h 1998"/>
                  <a:gd name="T100" fmla="*/ 0 w 1908"/>
                  <a:gd name="T101" fmla="*/ 404 h 1998"/>
                  <a:gd name="T102" fmla="*/ 0 w 1908"/>
                  <a:gd name="T103" fmla="*/ 378 h 1998"/>
                  <a:gd name="T104" fmla="*/ 13 w 1908"/>
                  <a:gd name="T105" fmla="*/ 304 h 1998"/>
                  <a:gd name="T106" fmla="*/ 50 w 1908"/>
                  <a:gd name="T107" fmla="*/ 241 h 1998"/>
                  <a:gd name="T108" fmla="*/ 108 w 1908"/>
                  <a:gd name="T109" fmla="*/ 186 h 1998"/>
                  <a:gd name="T110" fmla="*/ 183 w 1908"/>
                  <a:gd name="T111" fmla="*/ 141 h 1998"/>
                  <a:gd name="T112" fmla="*/ 271 w 1908"/>
                  <a:gd name="T113" fmla="*/ 102 h 1998"/>
                  <a:gd name="T114" fmla="*/ 370 w 1908"/>
                  <a:gd name="T115" fmla="*/ 70 h 1998"/>
                  <a:gd name="T116" fmla="*/ 476 w 1908"/>
                  <a:gd name="T117" fmla="*/ 45 h 1998"/>
                  <a:gd name="T118" fmla="*/ 586 w 1908"/>
                  <a:gd name="T119" fmla="*/ 27 h 1998"/>
                  <a:gd name="T120" fmla="*/ 696 w 1908"/>
                  <a:gd name="T121" fmla="*/ 14 h 1998"/>
                  <a:gd name="T122" fmla="*/ 804 w 1908"/>
                  <a:gd name="T123" fmla="*/ 5 h 1998"/>
                  <a:gd name="T124" fmla="*/ 907 w 1908"/>
                  <a:gd name="T125"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08" h="1998">
                    <a:moveTo>
                      <a:pt x="953" y="0"/>
                    </a:moveTo>
                    <a:lnTo>
                      <a:pt x="1001" y="0"/>
                    </a:lnTo>
                    <a:lnTo>
                      <a:pt x="1052" y="3"/>
                    </a:lnTo>
                    <a:lnTo>
                      <a:pt x="1103" y="5"/>
                    </a:lnTo>
                    <a:lnTo>
                      <a:pt x="1157" y="9"/>
                    </a:lnTo>
                    <a:lnTo>
                      <a:pt x="1212" y="14"/>
                    </a:lnTo>
                    <a:lnTo>
                      <a:pt x="1266" y="20"/>
                    </a:lnTo>
                    <a:lnTo>
                      <a:pt x="1322" y="27"/>
                    </a:lnTo>
                    <a:lnTo>
                      <a:pt x="1377" y="35"/>
                    </a:lnTo>
                    <a:lnTo>
                      <a:pt x="1432" y="45"/>
                    </a:lnTo>
                    <a:lnTo>
                      <a:pt x="1486" y="57"/>
                    </a:lnTo>
                    <a:lnTo>
                      <a:pt x="1538" y="70"/>
                    </a:lnTo>
                    <a:lnTo>
                      <a:pt x="1589" y="85"/>
                    </a:lnTo>
                    <a:lnTo>
                      <a:pt x="1637" y="102"/>
                    </a:lnTo>
                    <a:lnTo>
                      <a:pt x="1683" y="120"/>
                    </a:lnTo>
                    <a:lnTo>
                      <a:pt x="1725" y="141"/>
                    </a:lnTo>
                    <a:lnTo>
                      <a:pt x="1765" y="162"/>
                    </a:lnTo>
                    <a:lnTo>
                      <a:pt x="1800" y="186"/>
                    </a:lnTo>
                    <a:lnTo>
                      <a:pt x="1832" y="213"/>
                    </a:lnTo>
                    <a:lnTo>
                      <a:pt x="1858" y="241"/>
                    </a:lnTo>
                    <a:lnTo>
                      <a:pt x="1879" y="271"/>
                    </a:lnTo>
                    <a:lnTo>
                      <a:pt x="1895" y="304"/>
                    </a:lnTo>
                    <a:lnTo>
                      <a:pt x="1904" y="339"/>
                    </a:lnTo>
                    <a:lnTo>
                      <a:pt x="1908" y="378"/>
                    </a:lnTo>
                    <a:lnTo>
                      <a:pt x="1908" y="387"/>
                    </a:lnTo>
                    <a:lnTo>
                      <a:pt x="1908" y="404"/>
                    </a:lnTo>
                    <a:lnTo>
                      <a:pt x="1908" y="596"/>
                    </a:lnTo>
                    <a:lnTo>
                      <a:pt x="1908" y="651"/>
                    </a:lnTo>
                    <a:lnTo>
                      <a:pt x="1908" y="708"/>
                    </a:lnTo>
                    <a:lnTo>
                      <a:pt x="1908" y="832"/>
                    </a:lnTo>
                    <a:lnTo>
                      <a:pt x="1908" y="897"/>
                    </a:lnTo>
                    <a:lnTo>
                      <a:pt x="1908" y="964"/>
                    </a:lnTo>
                    <a:lnTo>
                      <a:pt x="1908" y="1030"/>
                    </a:lnTo>
                    <a:lnTo>
                      <a:pt x="1908" y="1097"/>
                    </a:lnTo>
                    <a:lnTo>
                      <a:pt x="1908" y="1162"/>
                    </a:lnTo>
                    <a:lnTo>
                      <a:pt x="1908" y="1288"/>
                    </a:lnTo>
                    <a:lnTo>
                      <a:pt x="1908" y="1347"/>
                    </a:lnTo>
                    <a:lnTo>
                      <a:pt x="1908" y="1403"/>
                    </a:lnTo>
                    <a:lnTo>
                      <a:pt x="1908" y="1455"/>
                    </a:lnTo>
                    <a:lnTo>
                      <a:pt x="1908" y="1502"/>
                    </a:lnTo>
                    <a:lnTo>
                      <a:pt x="1908" y="1543"/>
                    </a:lnTo>
                    <a:lnTo>
                      <a:pt x="1908" y="1629"/>
                    </a:lnTo>
                    <a:lnTo>
                      <a:pt x="1908" y="1642"/>
                    </a:lnTo>
                    <a:lnTo>
                      <a:pt x="1908" y="1646"/>
                    </a:lnTo>
                    <a:lnTo>
                      <a:pt x="1906" y="1671"/>
                    </a:lnTo>
                    <a:lnTo>
                      <a:pt x="1897" y="1695"/>
                    </a:lnTo>
                    <a:lnTo>
                      <a:pt x="1885" y="1717"/>
                    </a:lnTo>
                    <a:lnTo>
                      <a:pt x="1851" y="1757"/>
                    </a:lnTo>
                    <a:lnTo>
                      <a:pt x="1814" y="1792"/>
                    </a:lnTo>
                    <a:lnTo>
                      <a:pt x="1771" y="1824"/>
                    </a:lnTo>
                    <a:lnTo>
                      <a:pt x="1725" y="1853"/>
                    </a:lnTo>
                    <a:lnTo>
                      <a:pt x="1675" y="1878"/>
                    </a:lnTo>
                    <a:lnTo>
                      <a:pt x="1621" y="1900"/>
                    </a:lnTo>
                    <a:lnTo>
                      <a:pt x="1566" y="1920"/>
                    </a:lnTo>
                    <a:lnTo>
                      <a:pt x="1508" y="1937"/>
                    </a:lnTo>
                    <a:lnTo>
                      <a:pt x="1449" y="1952"/>
                    </a:lnTo>
                    <a:lnTo>
                      <a:pt x="1387" y="1964"/>
                    </a:lnTo>
                    <a:lnTo>
                      <a:pt x="1324" y="1974"/>
                    </a:lnTo>
                    <a:lnTo>
                      <a:pt x="1261" y="1982"/>
                    </a:lnTo>
                    <a:lnTo>
                      <a:pt x="1198" y="1988"/>
                    </a:lnTo>
                    <a:lnTo>
                      <a:pt x="1135" y="1993"/>
                    </a:lnTo>
                    <a:lnTo>
                      <a:pt x="1074" y="1995"/>
                    </a:lnTo>
                    <a:lnTo>
                      <a:pt x="1013" y="1997"/>
                    </a:lnTo>
                    <a:lnTo>
                      <a:pt x="953" y="1998"/>
                    </a:lnTo>
                    <a:lnTo>
                      <a:pt x="895" y="1997"/>
                    </a:lnTo>
                    <a:lnTo>
                      <a:pt x="834" y="1995"/>
                    </a:lnTo>
                    <a:lnTo>
                      <a:pt x="773" y="1993"/>
                    </a:lnTo>
                    <a:lnTo>
                      <a:pt x="710" y="1988"/>
                    </a:lnTo>
                    <a:lnTo>
                      <a:pt x="647" y="1982"/>
                    </a:lnTo>
                    <a:lnTo>
                      <a:pt x="584" y="1974"/>
                    </a:lnTo>
                    <a:lnTo>
                      <a:pt x="521" y="1964"/>
                    </a:lnTo>
                    <a:lnTo>
                      <a:pt x="459" y="1952"/>
                    </a:lnTo>
                    <a:lnTo>
                      <a:pt x="400" y="1937"/>
                    </a:lnTo>
                    <a:lnTo>
                      <a:pt x="342" y="1920"/>
                    </a:lnTo>
                    <a:lnTo>
                      <a:pt x="285" y="1900"/>
                    </a:lnTo>
                    <a:lnTo>
                      <a:pt x="233" y="1878"/>
                    </a:lnTo>
                    <a:lnTo>
                      <a:pt x="183" y="1853"/>
                    </a:lnTo>
                    <a:lnTo>
                      <a:pt x="137" y="1824"/>
                    </a:lnTo>
                    <a:lnTo>
                      <a:pt x="94" y="1792"/>
                    </a:lnTo>
                    <a:lnTo>
                      <a:pt x="57" y="1757"/>
                    </a:lnTo>
                    <a:lnTo>
                      <a:pt x="23" y="1717"/>
                    </a:lnTo>
                    <a:lnTo>
                      <a:pt x="11" y="1695"/>
                    </a:lnTo>
                    <a:lnTo>
                      <a:pt x="2" y="1671"/>
                    </a:lnTo>
                    <a:lnTo>
                      <a:pt x="0" y="1646"/>
                    </a:lnTo>
                    <a:lnTo>
                      <a:pt x="0" y="1642"/>
                    </a:lnTo>
                    <a:lnTo>
                      <a:pt x="0" y="1629"/>
                    </a:lnTo>
                    <a:lnTo>
                      <a:pt x="0" y="1455"/>
                    </a:lnTo>
                    <a:lnTo>
                      <a:pt x="0" y="1403"/>
                    </a:lnTo>
                    <a:lnTo>
                      <a:pt x="0" y="1347"/>
                    </a:lnTo>
                    <a:lnTo>
                      <a:pt x="0" y="1226"/>
                    </a:lnTo>
                    <a:lnTo>
                      <a:pt x="0" y="1162"/>
                    </a:lnTo>
                    <a:lnTo>
                      <a:pt x="0" y="1097"/>
                    </a:lnTo>
                    <a:lnTo>
                      <a:pt x="0" y="1030"/>
                    </a:lnTo>
                    <a:lnTo>
                      <a:pt x="0" y="964"/>
                    </a:lnTo>
                    <a:lnTo>
                      <a:pt x="0" y="897"/>
                    </a:lnTo>
                    <a:lnTo>
                      <a:pt x="0" y="769"/>
                    </a:lnTo>
                    <a:lnTo>
                      <a:pt x="0" y="708"/>
                    </a:lnTo>
                    <a:lnTo>
                      <a:pt x="0" y="651"/>
                    </a:lnTo>
                    <a:lnTo>
                      <a:pt x="0" y="596"/>
                    </a:lnTo>
                    <a:lnTo>
                      <a:pt x="0" y="547"/>
                    </a:lnTo>
                    <a:lnTo>
                      <a:pt x="0" y="502"/>
                    </a:lnTo>
                    <a:lnTo>
                      <a:pt x="0" y="404"/>
                    </a:lnTo>
                    <a:lnTo>
                      <a:pt x="0" y="387"/>
                    </a:lnTo>
                    <a:lnTo>
                      <a:pt x="0" y="378"/>
                    </a:lnTo>
                    <a:lnTo>
                      <a:pt x="4" y="339"/>
                    </a:lnTo>
                    <a:lnTo>
                      <a:pt x="13" y="304"/>
                    </a:lnTo>
                    <a:lnTo>
                      <a:pt x="29" y="271"/>
                    </a:lnTo>
                    <a:lnTo>
                      <a:pt x="50" y="241"/>
                    </a:lnTo>
                    <a:lnTo>
                      <a:pt x="76" y="213"/>
                    </a:lnTo>
                    <a:lnTo>
                      <a:pt x="108" y="186"/>
                    </a:lnTo>
                    <a:lnTo>
                      <a:pt x="143" y="162"/>
                    </a:lnTo>
                    <a:lnTo>
                      <a:pt x="183" y="141"/>
                    </a:lnTo>
                    <a:lnTo>
                      <a:pt x="225" y="120"/>
                    </a:lnTo>
                    <a:lnTo>
                      <a:pt x="271" y="102"/>
                    </a:lnTo>
                    <a:lnTo>
                      <a:pt x="319" y="85"/>
                    </a:lnTo>
                    <a:lnTo>
                      <a:pt x="370" y="70"/>
                    </a:lnTo>
                    <a:lnTo>
                      <a:pt x="422" y="57"/>
                    </a:lnTo>
                    <a:lnTo>
                      <a:pt x="476" y="45"/>
                    </a:lnTo>
                    <a:lnTo>
                      <a:pt x="531" y="35"/>
                    </a:lnTo>
                    <a:lnTo>
                      <a:pt x="586" y="27"/>
                    </a:lnTo>
                    <a:lnTo>
                      <a:pt x="642" y="20"/>
                    </a:lnTo>
                    <a:lnTo>
                      <a:pt x="696" y="14"/>
                    </a:lnTo>
                    <a:lnTo>
                      <a:pt x="751" y="9"/>
                    </a:lnTo>
                    <a:lnTo>
                      <a:pt x="804" y="5"/>
                    </a:lnTo>
                    <a:lnTo>
                      <a:pt x="856" y="3"/>
                    </a:lnTo>
                    <a:lnTo>
                      <a:pt x="907" y="0"/>
                    </a:lnTo>
                    <a:lnTo>
                      <a:pt x="953"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13">
                <a:extLst>
                  <a:ext uri="{FF2B5EF4-FFF2-40B4-BE49-F238E27FC236}">
                    <a16:creationId xmlns:a16="http://schemas.microsoft.com/office/drawing/2014/main" xmlns="" id="{5FF184A5-2417-4EEE-ACD1-F7F0A66BC556}"/>
                  </a:ext>
                </a:extLst>
              </p:cNvPr>
              <p:cNvSpPr>
                <a:spLocks noEditPoints="1"/>
              </p:cNvSpPr>
              <p:nvPr/>
            </p:nvSpPr>
            <p:spPr bwMode="auto">
              <a:xfrm>
                <a:off x="14986709" y="1655055"/>
                <a:ext cx="455560" cy="480111"/>
              </a:xfrm>
              <a:custGeom>
                <a:avLst/>
                <a:gdLst>
                  <a:gd name="T0" fmla="*/ 1639 w 1668"/>
                  <a:gd name="T1" fmla="*/ 1560 h 1758"/>
                  <a:gd name="T2" fmla="*/ 1521 w 1668"/>
                  <a:gd name="T3" fmla="*/ 1642 h 1758"/>
                  <a:gd name="T4" fmla="*/ 1370 w 1668"/>
                  <a:gd name="T5" fmla="*/ 1698 h 1758"/>
                  <a:gd name="T6" fmla="*/ 1200 w 1668"/>
                  <a:gd name="T7" fmla="*/ 1733 h 1758"/>
                  <a:gd name="T8" fmla="*/ 1032 w 1668"/>
                  <a:gd name="T9" fmla="*/ 1751 h 1758"/>
                  <a:gd name="T10" fmla="*/ 879 w 1668"/>
                  <a:gd name="T11" fmla="*/ 1758 h 1758"/>
                  <a:gd name="T12" fmla="*/ 747 w 1668"/>
                  <a:gd name="T13" fmla="*/ 1757 h 1758"/>
                  <a:gd name="T14" fmla="*/ 597 w 1668"/>
                  <a:gd name="T15" fmla="*/ 1748 h 1758"/>
                  <a:gd name="T16" fmla="*/ 436 w 1668"/>
                  <a:gd name="T17" fmla="*/ 1728 h 1758"/>
                  <a:gd name="T18" fmla="*/ 279 w 1668"/>
                  <a:gd name="T19" fmla="*/ 1692 h 1758"/>
                  <a:gd name="T20" fmla="*/ 138 w 1668"/>
                  <a:gd name="T21" fmla="*/ 1637 h 1758"/>
                  <a:gd name="T22" fmla="*/ 28 w 1668"/>
                  <a:gd name="T23" fmla="*/ 1559 h 1758"/>
                  <a:gd name="T24" fmla="*/ 46 w 1668"/>
                  <a:gd name="T25" fmla="*/ 1011 h 1758"/>
                  <a:gd name="T26" fmla="*/ 214 w 1668"/>
                  <a:gd name="T27" fmla="*/ 1079 h 1758"/>
                  <a:gd name="T28" fmla="*/ 413 w 1668"/>
                  <a:gd name="T29" fmla="*/ 1123 h 1758"/>
                  <a:gd name="T30" fmla="*/ 625 w 1668"/>
                  <a:gd name="T31" fmla="*/ 1149 h 1758"/>
                  <a:gd name="T32" fmla="*/ 833 w 1668"/>
                  <a:gd name="T33" fmla="*/ 1156 h 1758"/>
                  <a:gd name="T34" fmla="*/ 1042 w 1668"/>
                  <a:gd name="T35" fmla="*/ 1149 h 1758"/>
                  <a:gd name="T36" fmla="*/ 1255 w 1668"/>
                  <a:gd name="T37" fmla="*/ 1123 h 1758"/>
                  <a:gd name="T38" fmla="*/ 1454 w 1668"/>
                  <a:gd name="T39" fmla="*/ 1079 h 1758"/>
                  <a:gd name="T40" fmla="*/ 1622 w 1668"/>
                  <a:gd name="T41" fmla="*/ 1011 h 1758"/>
                  <a:gd name="T42" fmla="*/ 919 w 1668"/>
                  <a:gd name="T43" fmla="*/ 1 h 1758"/>
                  <a:gd name="T44" fmla="*/ 1159 w 1668"/>
                  <a:gd name="T45" fmla="*/ 21 h 1758"/>
                  <a:gd name="T46" fmla="*/ 1365 w 1668"/>
                  <a:gd name="T47" fmla="*/ 59 h 1758"/>
                  <a:gd name="T48" fmla="*/ 1526 w 1668"/>
                  <a:gd name="T49" fmla="*/ 114 h 1758"/>
                  <a:gd name="T50" fmla="*/ 1631 w 1668"/>
                  <a:gd name="T51" fmla="*/ 180 h 1758"/>
                  <a:gd name="T52" fmla="*/ 1668 w 1668"/>
                  <a:gd name="T53" fmla="*/ 258 h 1758"/>
                  <a:gd name="T54" fmla="*/ 1631 w 1668"/>
                  <a:gd name="T55" fmla="*/ 334 h 1758"/>
                  <a:gd name="T56" fmla="*/ 1526 w 1668"/>
                  <a:gd name="T57" fmla="*/ 400 h 1758"/>
                  <a:gd name="T58" fmla="*/ 1365 w 1668"/>
                  <a:gd name="T59" fmla="*/ 455 h 1758"/>
                  <a:gd name="T60" fmla="*/ 1159 w 1668"/>
                  <a:gd name="T61" fmla="*/ 493 h 1758"/>
                  <a:gd name="T62" fmla="*/ 919 w 1668"/>
                  <a:gd name="T63" fmla="*/ 513 h 1758"/>
                  <a:gd name="T64" fmla="*/ 666 w 1668"/>
                  <a:gd name="T65" fmla="*/ 509 h 1758"/>
                  <a:gd name="T66" fmla="*/ 436 w 1668"/>
                  <a:gd name="T67" fmla="*/ 482 h 1758"/>
                  <a:gd name="T68" fmla="*/ 244 w 1668"/>
                  <a:gd name="T69" fmla="*/ 439 h 1758"/>
                  <a:gd name="T70" fmla="*/ 100 w 1668"/>
                  <a:gd name="T71" fmla="*/ 380 h 1758"/>
                  <a:gd name="T72" fmla="*/ 17 w 1668"/>
                  <a:gd name="T73" fmla="*/ 308 h 1758"/>
                  <a:gd name="T74" fmla="*/ 3 w 1668"/>
                  <a:gd name="T75" fmla="*/ 231 h 1758"/>
                  <a:gd name="T76" fmla="*/ 65 w 1668"/>
                  <a:gd name="T77" fmla="*/ 157 h 1758"/>
                  <a:gd name="T78" fmla="*/ 190 w 1668"/>
                  <a:gd name="T79" fmla="*/ 93 h 1758"/>
                  <a:gd name="T80" fmla="*/ 367 w 1668"/>
                  <a:gd name="T81" fmla="*/ 44 h 1758"/>
                  <a:gd name="T82" fmla="*/ 586 w 1668"/>
                  <a:gd name="T83" fmla="*/ 12 h 1758"/>
                  <a:gd name="T84" fmla="*/ 833 w 1668"/>
                  <a:gd name="T85" fmla="*/ 0 h 1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8" h="1758">
                    <a:moveTo>
                      <a:pt x="1668" y="983"/>
                    </a:moveTo>
                    <a:lnTo>
                      <a:pt x="1668" y="1526"/>
                    </a:lnTo>
                    <a:lnTo>
                      <a:pt x="1639" y="1560"/>
                    </a:lnTo>
                    <a:lnTo>
                      <a:pt x="1604" y="1590"/>
                    </a:lnTo>
                    <a:lnTo>
                      <a:pt x="1564" y="1618"/>
                    </a:lnTo>
                    <a:lnTo>
                      <a:pt x="1521" y="1642"/>
                    </a:lnTo>
                    <a:lnTo>
                      <a:pt x="1472" y="1662"/>
                    </a:lnTo>
                    <a:lnTo>
                      <a:pt x="1423" y="1682"/>
                    </a:lnTo>
                    <a:lnTo>
                      <a:pt x="1370" y="1698"/>
                    </a:lnTo>
                    <a:lnTo>
                      <a:pt x="1314" y="1711"/>
                    </a:lnTo>
                    <a:lnTo>
                      <a:pt x="1258" y="1723"/>
                    </a:lnTo>
                    <a:lnTo>
                      <a:pt x="1200" y="1733"/>
                    </a:lnTo>
                    <a:lnTo>
                      <a:pt x="1144" y="1740"/>
                    </a:lnTo>
                    <a:lnTo>
                      <a:pt x="1088" y="1746"/>
                    </a:lnTo>
                    <a:lnTo>
                      <a:pt x="1032" y="1751"/>
                    </a:lnTo>
                    <a:lnTo>
                      <a:pt x="978" y="1754"/>
                    </a:lnTo>
                    <a:lnTo>
                      <a:pt x="927" y="1757"/>
                    </a:lnTo>
                    <a:lnTo>
                      <a:pt x="879" y="1758"/>
                    </a:lnTo>
                    <a:lnTo>
                      <a:pt x="833" y="1758"/>
                    </a:lnTo>
                    <a:lnTo>
                      <a:pt x="792" y="1758"/>
                    </a:lnTo>
                    <a:lnTo>
                      <a:pt x="747" y="1757"/>
                    </a:lnTo>
                    <a:lnTo>
                      <a:pt x="699" y="1754"/>
                    </a:lnTo>
                    <a:lnTo>
                      <a:pt x="649" y="1752"/>
                    </a:lnTo>
                    <a:lnTo>
                      <a:pt x="597" y="1748"/>
                    </a:lnTo>
                    <a:lnTo>
                      <a:pt x="544" y="1742"/>
                    </a:lnTo>
                    <a:lnTo>
                      <a:pt x="491" y="1736"/>
                    </a:lnTo>
                    <a:lnTo>
                      <a:pt x="436" y="1728"/>
                    </a:lnTo>
                    <a:lnTo>
                      <a:pt x="383" y="1718"/>
                    </a:lnTo>
                    <a:lnTo>
                      <a:pt x="330" y="1706"/>
                    </a:lnTo>
                    <a:lnTo>
                      <a:pt x="279" y="1692"/>
                    </a:lnTo>
                    <a:lnTo>
                      <a:pt x="229" y="1676"/>
                    </a:lnTo>
                    <a:lnTo>
                      <a:pt x="182" y="1658"/>
                    </a:lnTo>
                    <a:lnTo>
                      <a:pt x="138" y="1637"/>
                    </a:lnTo>
                    <a:lnTo>
                      <a:pt x="96" y="1613"/>
                    </a:lnTo>
                    <a:lnTo>
                      <a:pt x="60" y="1588"/>
                    </a:lnTo>
                    <a:lnTo>
                      <a:pt x="28" y="1559"/>
                    </a:lnTo>
                    <a:lnTo>
                      <a:pt x="0" y="1526"/>
                    </a:lnTo>
                    <a:lnTo>
                      <a:pt x="0" y="983"/>
                    </a:lnTo>
                    <a:lnTo>
                      <a:pt x="46" y="1011"/>
                    </a:lnTo>
                    <a:lnTo>
                      <a:pt x="98" y="1036"/>
                    </a:lnTo>
                    <a:lnTo>
                      <a:pt x="154" y="1058"/>
                    </a:lnTo>
                    <a:lnTo>
                      <a:pt x="214" y="1079"/>
                    </a:lnTo>
                    <a:lnTo>
                      <a:pt x="278" y="1095"/>
                    </a:lnTo>
                    <a:lnTo>
                      <a:pt x="344" y="1111"/>
                    </a:lnTo>
                    <a:lnTo>
                      <a:pt x="413" y="1123"/>
                    </a:lnTo>
                    <a:lnTo>
                      <a:pt x="483" y="1134"/>
                    </a:lnTo>
                    <a:lnTo>
                      <a:pt x="555" y="1143"/>
                    </a:lnTo>
                    <a:lnTo>
                      <a:pt x="625" y="1149"/>
                    </a:lnTo>
                    <a:lnTo>
                      <a:pt x="696" y="1153"/>
                    </a:lnTo>
                    <a:lnTo>
                      <a:pt x="766" y="1156"/>
                    </a:lnTo>
                    <a:lnTo>
                      <a:pt x="833" y="1156"/>
                    </a:lnTo>
                    <a:lnTo>
                      <a:pt x="902" y="1156"/>
                    </a:lnTo>
                    <a:lnTo>
                      <a:pt x="972" y="1153"/>
                    </a:lnTo>
                    <a:lnTo>
                      <a:pt x="1042" y="1149"/>
                    </a:lnTo>
                    <a:lnTo>
                      <a:pt x="1113" y="1143"/>
                    </a:lnTo>
                    <a:lnTo>
                      <a:pt x="1185" y="1134"/>
                    </a:lnTo>
                    <a:lnTo>
                      <a:pt x="1255" y="1123"/>
                    </a:lnTo>
                    <a:lnTo>
                      <a:pt x="1324" y="1110"/>
                    </a:lnTo>
                    <a:lnTo>
                      <a:pt x="1390" y="1095"/>
                    </a:lnTo>
                    <a:lnTo>
                      <a:pt x="1454" y="1079"/>
                    </a:lnTo>
                    <a:lnTo>
                      <a:pt x="1514" y="1058"/>
                    </a:lnTo>
                    <a:lnTo>
                      <a:pt x="1570" y="1036"/>
                    </a:lnTo>
                    <a:lnTo>
                      <a:pt x="1622" y="1011"/>
                    </a:lnTo>
                    <a:lnTo>
                      <a:pt x="1668" y="983"/>
                    </a:lnTo>
                    <a:close/>
                    <a:moveTo>
                      <a:pt x="833" y="0"/>
                    </a:moveTo>
                    <a:lnTo>
                      <a:pt x="919" y="1"/>
                    </a:lnTo>
                    <a:lnTo>
                      <a:pt x="1002" y="5"/>
                    </a:lnTo>
                    <a:lnTo>
                      <a:pt x="1082" y="12"/>
                    </a:lnTo>
                    <a:lnTo>
                      <a:pt x="1159" y="21"/>
                    </a:lnTo>
                    <a:lnTo>
                      <a:pt x="1232" y="31"/>
                    </a:lnTo>
                    <a:lnTo>
                      <a:pt x="1301" y="44"/>
                    </a:lnTo>
                    <a:lnTo>
                      <a:pt x="1365" y="59"/>
                    </a:lnTo>
                    <a:lnTo>
                      <a:pt x="1424" y="75"/>
                    </a:lnTo>
                    <a:lnTo>
                      <a:pt x="1477" y="93"/>
                    </a:lnTo>
                    <a:lnTo>
                      <a:pt x="1526" y="114"/>
                    </a:lnTo>
                    <a:lnTo>
                      <a:pt x="1568" y="134"/>
                    </a:lnTo>
                    <a:lnTo>
                      <a:pt x="1603" y="157"/>
                    </a:lnTo>
                    <a:lnTo>
                      <a:pt x="1631" y="180"/>
                    </a:lnTo>
                    <a:lnTo>
                      <a:pt x="1651" y="206"/>
                    </a:lnTo>
                    <a:lnTo>
                      <a:pt x="1665" y="231"/>
                    </a:lnTo>
                    <a:lnTo>
                      <a:pt x="1668" y="258"/>
                    </a:lnTo>
                    <a:lnTo>
                      <a:pt x="1665" y="283"/>
                    </a:lnTo>
                    <a:lnTo>
                      <a:pt x="1651" y="308"/>
                    </a:lnTo>
                    <a:lnTo>
                      <a:pt x="1631" y="334"/>
                    </a:lnTo>
                    <a:lnTo>
                      <a:pt x="1603" y="357"/>
                    </a:lnTo>
                    <a:lnTo>
                      <a:pt x="1568" y="380"/>
                    </a:lnTo>
                    <a:lnTo>
                      <a:pt x="1526" y="400"/>
                    </a:lnTo>
                    <a:lnTo>
                      <a:pt x="1477" y="421"/>
                    </a:lnTo>
                    <a:lnTo>
                      <a:pt x="1424" y="439"/>
                    </a:lnTo>
                    <a:lnTo>
                      <a:pt x="1365" y="455"/>
                    </a:lnTo>
                    <a:lnTo>
                      <a:pt x="1301" y="470"/>
                    </a:lnTo>
                    <a:lnTo>
                      <a:pt x="1232" y="482"/>
                    </a:lnTo>
                    <a:lnTo>
                      <a:pt x="1159" y="493"/>
                    </a:lnTo>
                    <a:lnTo>
                      <a:pt x="1082" y="502"/>
                    </a:lnTo>
                    <a:lnTo>
                      <a:pt x="1002" y="509"/>
                    </a:lnTo>
                    <a:lnTo>
                      <a:pt x="919" y="513"/>
                    </a:lnTo>
                    <a:lnTo>
                      <a:pt x="833" y="514"/>
                    </a:lnTo>
                    <a:lnTo>
                      <a:pt x="748" y="513"/>
                    </a:lnTo>
                    <a:lnTo>
                      <a:pt x="666" y="509"/>
                    </a:lnTo>
                    <a:lnTo>
                      <a:pt x="586" y="502"/>
                    </a:lnTo>
                    <a:lnTo>
                      <a:pt x="509" y="493"/>
                    </a:lnTo>
                    <a:lnTo>
                      <a:pt x="436" y="482"/>
                    </a:lnTo>
                    <a:lnTo>
                      <a:pt x="367" y="470"/>
                    </a:lnTo>
                    <a:lnTo>
                      <a:pt x="303" y="455"/>
                    </a:lnTo>
                    <a:lnTo>
                      <a:pt x="244" y="439"/>
                    </a:lnTo>
                    <a:lnTo>
                      <a:pt x="190" y="421"/>
                    </a:lnTo>
                    <a:lnTo>
                      <a:pt x="142" y="400"/>
                    </a:lnTo>
                    <a:lnTo>
                      <a:pt x="100" y="380"/>
                    </a:lnTo>
                    <a:lnTo>
                      <a:pt x="65" y="357"/>
                    </a:lnTo>
                    <a:lnTo>
                      <a:pt x="37" y="334"/>
                    </a:lnTo>
                    <a:lnTo>
                      <a:pt x="17" y="308"/>
                    </a:lnTo>
                    <a:lnTo>
                      <a:pt x="3" y="283"/>
                    </a:lnTo>
                    <a:lnTo>
                      <a:pt x="0" y="258"/>
                    </a:lnTo>
                    <a:lnTo>
                      <a:pt x="3" y="231"/>
                    </a:lnTo>
                    <a:lnTo>
                      <a:pt x="17" y="206"/>
                    </a:lnTo>
                    <a:lnTo>
                      <a:pt x="37" y="180"/>
                    </a:lnTo>
                    <a:lnTo>
                      <a:pt x="65" y="157"/>
                    </a:lnTo>
                    <a:lnTo>
                      <a:pt x="100" y="134"/>
                    </a:lnTo>
                    <a:lnTo>
                      <a:pt x="142" y="114"/>
                    </a:lnTo>
                    <a:lnTo>
                      <a:pt x="190" y="93"/>
                    </a:lnTo>
                    <a:lnTo>
                      <a:pt x="244" y="75"/>
                    </a:lnTo>
                    <a:lnTo>
                      <a:pt x="303" y="59"/>
                    </a:lnTo>
                    <a:lnTo>
                      <a:pt x="367" y="44"/>
                    </a:lnTo>
                    <a:lnTo>
                      <a:pt x="436" y="31"/>
                    </a:lnTo>
                    <a:lnTo>
                      <a:pt x="509" y="21"/>
                    </a:lnTo>
                    <a:lnTo>
                      <a:pt x="586" y="12"/>
                    </a:lnTo>
                    <a:lnTo>
                      <a:pt x="666" y="5"/>
                    </a:lnTo>
                    <a:lnTo>
                      <a:pt x="748" y="1"/>
                    </a:lnTo>
                    <a:lnTo>
                      <a:pt x="833"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14">
                <a:extLst>
                  <a:ext uri="{FF2B5EF4-FFF2-40B4-BE49-F238E27FC236}">
                    <a16:creationId xmlns:a16="http://schemas.microsoft.com/office/drawing/2014/main" xmlns="" id="{994F1ADA-F347-4A7B-9C6A-5FB680B05F38}"/>
                  </a:ext>
                </a:extLst>
              </p:cNvPr>
              <p:cNvSpPr>
                <a:spLocks/>
              </p:cNvSpPr>
              <p:nvPr/>
            </p:nvSpPr>
            <p:spPr bwMode="auto">
              <a:xfrm>
                <a:off x="14986709" y="1787358"/>
                <a:ext cx="455560" cy="143215"/>
              </a:xfrm>
              <a:custGeom>
                <a:avLst/>
                <a:gdLst>
                  <a:gd name="T0" fmla="*/ 0 w 1668"/>
                  <a:gd name="T1" fmla="*/ 0 h 524"/>
                  <a:gd name="T2" fmla="*/ 36 w 1668"/>
                  <a:gd name="T3" fmla="*/ 23 h 524"/>
                  <a:gd name="T4" fmla="*/ 80 w 1668"/>
                  <a:gd name="T5" fmla="*/ 47 h 524"/>
                  <a:gd name="T6" fmla="*/ 132 w 1668"/>
                  <a:gd name="T7" fmla="*/ 69 h 524"/>
                  <a:gd name="T8" fmla="*/ 188 w 1668"/>
                  <a:gd name="T9" fmla="*/ 89 h 524"/>
                  <a:gd name="T10" fmla="*/ 252 w 1668"/>
                  <a:gd name="T11" fmla="*/ 108 h 524"/>
                  <a:gd name="T12" fmla="*/ 323 w 1668"/>
                  <a:gd name="T13" fmla="*/ 127 h 524"/>
                  <a:gd name="T14" fmla="*/ 398 w 1668"/>
                  <a:gd name="T15" fmla="*/ 142 h 524"/>
                  <a:gd name="T16" fmla="*/ 477 w 1668"/>
                  <a:gd name="T17" fmla="*/ 156 h 524"/>
                  <a:gd name="T18" fmla="*/ 561 w 1668"/>
                  <a:gd name="T19" fmla="*/ 168 h 524"/>
                  <a:gd name="T20" fmla="*/ 649 w 1668"/>
                  <a:gd name="T21" fmla="*/ 175 h 524"/>
                  <a:gd name="T22" fmla="*/ 740 w 1668"/>
                  <a:gd name="T23" fmla="*/ 181 h 524"/>
                  <a:gd name="T24" fmla="*/ 833 w 1668"/>
                  <a:gd name="T25" fmla="*/ 182 h 524"/>
                  <a:gd name="T26" fmla="*/ 928 w 1668"/>
                  <a:gd name="T27" fmla="*/ 181 h 524"/>
                  <a:gd name="T28" fmla="*/ 1019 w 1668"/>
                  <a:gd name="T29" fmla="*/ 175 h 524"/>
                  <a:gd name="T30" fmla="*/ 1106 w 1668"/>
                  <a:gd name="T31" fmla="*/ 168 h 524"/>
                  <a:gd name="T32" fmla="*/ 1191 w 1668"/>
                  <a:gd name="T33" fmla="*/ 156 h 524"/>
                  <a:gd name="T34" fmla="*/ 1270 w 1668"/>
                  <a:gd name="T35" fmla="*/ 142 h 524"/>
                  <a:gd name="T36" fmla="*/ 1345 w 1668"/>
                  <a:gd name="T37" fmla="*/ 127 h 524"/>
                  <a:gd name="T38" fmla="*/ 1416 w 1668"/>
                  <a:gd name="T39" fmla="*/ 108 h 524"/>
                  <a:gd name="T40" fmla="*/ 1480 w 1668"/>
                  <a:gd name="T41" fmla="*/ 89 h 524"/>
                  <a:gd name="T42" fmla="*/ 1536 w 1668"/>
                  <a:gd name="T43" fmla="*/ 69 h 524"/>
                  <a:gd name="T44" fmla="*/ 1588 w 1668"/>
                  <a:gd name="T45" fmla="*/ 47 h 524"/>
                  <a:gd name="T46" fmla="*/ 1632 w 1668"/>
                  <a:gd name="T47" fmla="*/ 23 h 524"/>
                  <a:gd name="T48" fmla="*/ 1668 w 1668"/>
                  <a:gd name="T49" fmla="*/ 0 h 524"/>
                  <a:gd name="T50" fmla="*/ 1668 w 1668"/>
                  <a:gd name="T51" fmla="*/ 342 h 524"/>
                  <a:gd name="T52" fmla="*/ 1632 w 1668"/>
                  <a:gd name="T53" fmla="*/ 366 h 524"/>
                  <a:gd name="T54" fmla="*/ 1588 w 1668"/>
                  <a:gd name="T55" fmla="*/ 389 h 524"/>
                  <a:gd name="T56" fmla="*/ 1536 w 1668"/>
                  <a:gd name="T57" fmla="*/ 411 h 524"/>
                  <a:gd name="T58" fmla="*/ 1480 w 1668"/>
                  <a:gd name="T59" fmla="*/ 432 h 524"/>
                  <a:gd name="T60" fmla="*/ 1416 w 1668"/>
                  <a:gd name="T61" fmla="*/ 452 h 524"/>
                  <a:gd name="T62" fmla="*/ 1345 w 1668"/>
                  <a:gd name="T63" fmla="*/ 469 h 524"/>
                  <a:gd name="T64" fmla="*/ 1270 w 1668"/>
                  <a:gd name="T65" fmla="*/ 486 h 524"/>
                  <a:gd name="T66" fmla="*/ 1191 w 1668"/>
                  <a:gd name="T67" fmla="*/ 499 h 524"/>
                  <a:gd name="T68" fmla="*/ 1106 w 1668"/>
                  <a:gd name="T69" fmla="*/ 510 h 524"/>
                  <a:gd name="T70" fmla="*/ 1019 w 1668"/>
                  <a:gd name="T71" fmla="*/ 518 h 524"/>
                  <a:gd name="T72" fmla="*/ 928 w 1668"/>
                  <a:gd name="T73" fmla="*/ 523 h 524"/>
                  <a:gd name="T74" fmla="*/ 833 w 1668"/>
                  <a:gd name="T75" fmla="*/ 524 h 524"/>
                  <a:gd name="T76" fmla="*/ 740 w 1668"/>
                  <a:gd name="T77" fmla="*/ 523 h 524"/>
                  <a:gd name="T78" fmla="*/ 649 w 1668"/>
                  <a:gd name="T79" fmla="*/ 518 h 524"/>
                  <a:gd name="T80" fmla="*/ 561 w 1668"/>
                  <a:gd name="T81" fmla="*/ 510 h 524"/>
                  <a:gd name="T82" fmla="*/ 477 w 1668"/>
                  <a:gd name="T83" fmla="*/ 499 h 524"/>
                  <a:gd name="T84" fmla="*/ 398 w 1668"/>
                  <a:gd name="T85" fmla="*/ 486 h 524"/>
                  <a:gd name="T86" fmla="*/ 323 w 1668"/>
                  <a:gd name="T87" fmla="*/ 469 h 524"/>
                  <a:gd name="T88" fmla="*/ 252 w 1668"/>
                  <a:gd name="T89" fmla="*/ 452 h 524"/>
                  <a:gd name="T90" fmla="*/ 188 w 1668"/>
                  <a:gd name="T91" fmla="*/ 432 h 524"/>
                  <a:gd name="T92" fmla="*/ 132 w 1668"/>
                  <a:gd name="T93" fmla="*/ 411 h 524"/>
                  <a:gd name="T94" fmla="*/ 80 w 1668"/>
                  <a:gd name="T95" fmla="*/ 389 h 524"/>
                  <a:gd name="T96" fmla="*/ 36 w 1668"/>
                  <a:gd name="T97" fmla="*/ 366 h 524"/>
                  <a:gd name="T98" fmla="*/ 0 w 1668"/>
                  <a:gd name="T99" fmla="*/ 342 h 524"/>
                  <a:gd name="T100" fmla="*/ 0 w 1668"/>
                  <a:gd name="T101"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8" h="524">
                    <a:moveTo>
                      <a:pt x="0" y="0"/>
                    </a:moveTo>
                    <a:lnTo>
                      <a:pt x="36" y="23"/>
                    </a:lnTo>
                    <a:lnTo>
                      <a:pt x="80" y="47"/>
                    </a:lnTo>
                    <a:lnTo>
                      <a:pt x="132" y="69"/>
                    </a:lnTo>
                    <a:lnTo>
                      <a:pt x="188" y="89"/>
                    </a:lnTo>
                    <a:lnTo>
                      <a:pt x="252" y="108"/>
                    </a:lnTo>
                    <a:lnTo>
                      <a:pt x="323" y="127"/>
                    </a:lnTo>
                    <a:lnTo>
                      <a:pt x="398" y="142"/>
                    </a:lnTo>
                    <a:lnTo>
                      <a:pt x="477" y="156"/>
                    </a:lnTo>
                    <a:lnTo>
                      <a:pt x="561" y="168"/>
                    </a:lnTo>
                    <a:lnTo>
                      <a:pt x="649" y="175"/>
                    </a:lnTo>
                    <a:lnTo>
                      <a:pt x="740" y="181"/>
                    </a:lnTo>
                    <a:lnTo>
                      <a:pt x="833" y="182"/>
                    </a:lnTo>
                    <a:lnTo>
                      <a:pt x="928" y="181"/>
                    </a:lnTo>
                    <a:lnTo>
                      <a:pt x="1019" y="175"/>
                    </a:lnTo>
                    <a:lnTo>
                      <a:pt x="1106" y="168"/>
                    </a:lnTo>
                    <a:lnTo>
                      <a:pt x="1191" y="156"/>
                    </a:lnTo>
                    <a:lnTo>
                      <a:pt x="1270" y="142"/>
                    </a:lnTo>
                    <a:lnTo>
                      <a:pt x="1345" y="127"/>
                    </a:lnTo>
                    <a:lnTo>
                      <a:pt x="1416" y="108"/>
                    </a:lnTo>
                    <a:lnTo>
                      <a:pt x="1480" y="89"/>
                    </a:lnTo>
                    <a:lnTo>
                      <a:pt x="1536" y="69"/>
                    </a:lnTo>
                    <a:lnTo>
                      <a:pt x="1588" y="47"/>
                    </a:lnTo>
                    <a:lnTo>
                      <a:pt x="1632" y="23"/>
                    </a:lnTo>
                    <a:lnTo>
                      <a:pt x="1668" y="0"/>
                    </a:lnTo>
                    <a:lnTo>
                      <a:pt x="1668" y="342"/>
                    </a:lnTo>
                    <a:lnTo>
                      <a:pt x="1632" y="366"/>
                    </a:lnTo>
                    <a:lnTo>
                      <a:pt x="1588" y="389"/>
                    </a:lnTo>
                    <a:lnTo>
                      <a:pt x="1536" y="411"/>
                    </a:lnTo>
                    <a:lnTo>
                      <a:pt x="1480" y="432"/>
                    </a:lnTo>
                    <a:lnTo>
                      <a:pt x="1416" y="452"/>
                    </a:lnTo>
                    <a:lnTo>
                      <a:pt x="1345" y="469"/>
                    </a:lnTo>
                    <a:lnTo>
                      <a:pt x="1270" y="486"/>
                    </a:lnTo>
                    <a:lnTo>
                      <a:pt x="1191" y="499"/>
                    </a:lnTo>
                    <a:lnTo>
                      <a:pt x="1106" y="510"/>
                    </a:lnTo>
                    <a:lnTo>
                      <a:pt x="1019" y="518"/>
                    </a:lnTo>
                    <a:lnTo>
                      <a:pt x="928" y="523"/>
                    </a:lnTo>
                    <a:lnTo>
                      <a:pt x="833" y="524"/>
                    </a:lnTo>
                    <a:lnTo>
                      <a:pt x="740" y="523"/>
                    </a:lnTo>
                    <a:lnTo>
                      <a:pt x="649" y="518"/>
                    </a:lnTo>
                    <a:lnTo>
                      <a:pt x="561" y="510"/>
                    </a:lnTo>
                    <a:lnTo>
                      <a:pt x="477" y="499"/>
                    </a:lnTo>
                    <a:lnTo>
                      <a:pt x="398" y="486"/>
                    </a:lnTo>
                    <a:lnTo>
                      <a:pt x="323" y="469"/>
                    </a:lnTo>
                    <a:lnTo>
                      <a:pt x="252" y="452"/>
                    </a:lnTo>
                    <a:lnTo>
                      <a:pt x="188" y="432"/>
                    </a:lnTo>
                    <a:lnTo>
                      <a:pt x="132" y="411"/>
                    </a:lnTo>
                    <a:lnTo>
                      <a:pt x="80" y="389"/>
                    </a:lnTo>
                    <a:lnTo>
                      <a:pt x="36" y="366"/>
                    </a:lnTo>
                    <a:lnTo>
                      <a:pt x="0" y="342"/>
                    </a:lnTo>
                    <a:lnTo>
                      <a:pt x="0" y="0"/>
                    </a:lnTo>
                    <a:close/>
                  </a:path>
                </a:pathLst>
              </a:custGeom>
              <a:solidFill>
                <a:srgbClr val="0097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8">
              <a:extLst>
                <a:ext uri="{FF2B5EF4-FFF2-40B4-BE49-F238E27FC236}">
                  <a16:creationId xmlns:a16="http://schemas.microsoft.com/office/drawing/2014/main" xmlns="" id="{EAEC54AD-0E83-47C2-814C-D59F665DADC5}"/>
                </a:ext>
              </a:extLst>
            </p:cNvPr>
            <p:cNvGrpSpPr>
              <a:grpSpLocks noChangeAspect="1"/>
            </p:cNvGrpSpPr>
            <p:nvPr/>
          </p:nvGrpSpPr>
          <p:grpSpPr bwMode="auto">
            <a:xfrm>
              <a:off x="7489370" y="3453615"/>
              <a:ext cx="534319" cy="969145"/>
              <a:chOff x="1692" y="2941"/>
              <a:chExt cx="290" cy="526"/>
            </a:xfrm>
          </p:grpSpPr>
          <p:sp useBgFill="1">
            <p:nvSpPr>
              <p:cNvPr id="34" name="Freeform 20">
                <a:extLst>
                  <a:ext uri="{FF2B5EF4-FFF2-40B4-BE49-F238E27FC236}">
                    <a16:creationId xmlns:a16="http://schemas.microsoft.com/office/drawing/2014/main" xmlns="" id="{4FC7382D-47BE-43DC-BA43-48A63963FF0E}"/>
                  </a:ext>
                </a:extLst>
              </p:cNvPr>
              <p:cNvSpPr>
                <a:spLocks/>
              </p:cNvSpPr>
              <p:nvPr/>
            </p:nvSpPr>
            <p:spPr bwMode="auto">
              <a:xfrm>
                <a:off x="1692" y="2941"/>
                <a:ext cx="290" cy="526"/>
              </a:xfrm>
              <a:custGeom>
                <a:avLst/>
                <a:gdLst>
                  <a:gd name="T0" fmla="*/ 725 w 1450"/>
                  <a:gd name="T1" fmla="*/ 0 h 2630"/>
                  <a:gd name="T2" fmla="*/ 804 w 1450"/>
                  <a:gd name="T3" fmla="*/ 2 h 2630"/>
                  <a:gd name="T4" fmla="*/ 877 w 1450"/>
                  <a:gd name="T5" fmla="*/ 8 h 2630"/>
                  <a:gd name="T6" fmla="*/ 947 w 1450"/>
                  <a:gd name="T7" fmla="*/ 19 h 2630"/>
                  <a:gd name="T8" fmla="*/ 1014 w 1450"/>
                  <a:gd name="T9" fmla="*/ 35 h 2630"/>
                  <a:gd name="T10" fmla="*/ 1076 w 1450"/>
                  <a:gd name="T11" fmla="*/ 53 h 2630"/>
                  <a:gd name="T12" fmla="*/ 1134 w 1450"/>
                  <a:gd name="T13" fmla="*/ 76 h 2630"/>
                  <a:gd name="T14" fmla="*/ 1187 w 1450"/>
                  <a:gd name="T15" fmla="*/ 104 h 2630"/>
                  <a:gd name="T16" fmla="*/ 1235 w 1450"/>
                  <a:gd name="T17" fmla="*/ 134 h 2630"/>
                  <a:gd name="T18" fmla="*/ 1279 w 1450"/>
                  <a:gd name="T19" fmla="*/ 169 h 2630"/>
                  <a:gd name="T20" fmla="*/ 1319 w 1450"/>
                  <a:gd name="T21" fmla="*/ 207 h 2630"/>
                  <a:gd name="T22" fmla="*/ 1353 w 1450"/>
                  <a:gd name="T23" fmla="*/ 249 h 2630"/>
                  <a:gd name="T24" fmla="*/ 1382 w 1450"/>
                  <a:gd name="T25" fmla="*/ 294 h 2630"/>
                  <a:gd name="T26" fmla="*/ 1406 w 1450"/>
                  <a:gd name="T27" fmla="*/ 342 h 2630"/>
                  <a:gd name="T28" fmla="*/ 1425 w 1450"/>
                  <a:gd name="T29" fmla="*/ 394 h 2630"/>
                  <a:gd name="T30" fmla="*/ 1438 w 1450"/>
                  <a:gd name="T31" fmla="*/ 450 h 2630"/>
                  <a:gd name="T32" fmla="*/ 1447 w 1450"/>
                  <a:gd name="T33" fmla="*/ 508 h 2630"/>
                  <a:gd name="T34" fmla="*/ 1450 w 1450"/>
                  <a:gd name="T35" fmla="*/ 569 h 2630"/>
                  <a:gd name="T36" fmla="*/ 1450 w 1450"/>
                  <a:gd name="T37" fmla="*/ 1902 h 2630"/>
                  <a:gd name="T38" fmla="*/ 1448 w 1450"/>
                  <a:gd name="T39" fmla="*/ 1925 h 2630"/>
                  <a:gd name="T40" fmla="*/ 1441 w 1450"/>
                  <a:gd name="T41" fmla="*/ 1946 h 2630"/>
                  <a:gd name="T42" fmla="*/ 1430 w 1450"/>
                  <a:gd name="T43" fmla="*/ 1967 h 2630"/>
                  <a:gd name="T44" fmla="*/ 1415 w 1450"/>
                  <a:gd name="T45" fmla="*/ 1985 h 2630"/>
                  <a:gd name="T46" fmla="*/ 810 w 1450"/>
                  <a:gd name="T47" fmla="*/ 2594 h 2630"/>
                  <a:gd name="T48" fmla="*/ 792 w 1450"/>
                  <a:gd name="T49" fmla="*/ 2610 h 2630"/>
                  <a:gd name="T50" fmla="*/ 771 w 1450"/>
                  <a:gd name="T51" fmla="*/ 2621 h 2630"/>
                  <a:gd name="T52" fmla="*/ 748 w 1450"/>
                  <a:gd name="T53" fmla="*/ 2627 h 2630"/>
                  <a:gd name="T54" fmla="*/ 725 w 1450"/>
                  <a:gd name="T55" fmla="*/ 2630 h 2630"/>
                  <a:gd name="T56" fmla="*/ 702 w 1450"/>
                  <a:gd name="T57" fmla="*/ 2627 h 2630"/>
                  <a:gd name="T58" fmla="*/ 679 w 1450"/>
                  <a:gd name="T59" fmla="*/ 2621 h 2630"/>
                  <a:gd name="T60" fmla="*/ 659 w 1450"/>
                  <a:gd name="T61" fmla="*/ 2610 h 2630"/>
                  <a:gd name="T62" fmla="*/ 640 w 1450"/>
                  <a:gd name="T63" fmla="*/ 2594 h 2630"/>
                  <a:gd name="T64" fmla="*/ 35 w 1450"/>
                  <a:gd name="T65" fmla="*/ 1985 h 2630"/>
                  <a:gd name="T66" fmla="*/ 20 w 1450"/>
                  <a:gd name="T67" fmla="*/ 1967 h 2630"/>
                  <a:gd name="T68" fmla="*/ 9 w 1450"/>
                  <a:gd name="T69" fmla="*/ 1946 h 2630"/>
                  <a:gd name="T70" fmla="*/ 2 w 1450"/>
                  <a:gd name="T71" fmla="*/ 1925 h 2630"/>
                  <a:gd name="T72" fmla="*/ 0 w 1450"/>
                  <a:gd name="T73" fmla="*/ 1902 h 2630"/>
                  <a:gd name="T74" fmla="*/ 0 w 1450"/>
                  <a:gd name="T75" fmla="*/ 569 h 2630"/>
                  <a:gd name="T76" fmla="*/ 3 w 1450"/>
                  <a:gd name="T77" fmla="*/ 508 h 2630"/>
                  <a:gd name="T78" fmla="*/ 12 w 1450"/>
                  <a:gd name="T79" fmla="*/ 450 h 2630"/>
                  <a:gd name="T80" fmla="*/ 25 w 1450"/>
                  <a:gd name="T81" fmla="*/ 394 h 2630"/>
                  <a:gd name="T82" fmla="*/ 44 w 1450"/>
                  <a:gd name="T83" fmla="*/ 342 h 2630"/>
                  <a:gd name="T84" fmla="*/ 68 w 1450"/>
                  <a:gd name="T85" fmla="*/ 294 h 2630"/>
                  <a:gd name="T86" fmla="*/ 97 w 1450"/>
                  <a:gd name="T87" fmla="*/ 249 h 2630"/>
                  <a:gd name="T88" fmla="*/ 131 w 1450"/>
                  <a:gd name="T89" fmla="*/ 207 h 2630"/>
                  <a:gd name="T90" fmla="*/ 171 w 1450"/>
                  <a:gd name="T91" fmla="*/ 169 h 2630"/>
                  <a:gd name="T92" fmla="*/ 215 w 1450"/>
                  <a:gd name="T93" fmla="*/ 134 h 2630"/>
                  <a:gd name="T94" fmla="*/ 263 w 1450"/>
                  <a:gd name="T95" fmla="*/ 104 h 2630"/>
                  <a:gd name="T96" fmla="*/ 316 w 1450"/>
                  <a:gd name="T97" fmla="*/ 76 h 2630"/>
                  <a:gd name="T98" fmla="*/ 374 w 1450"/>
                  <a:gd name="T99" fmla="*/ 53 h 2630"/>
                  <a:gd name="T100" fmla="*/ 436 w 1450"/>
                  <a:gd name="T101" fmla="*/ 35 h 2630"/>
                  <a:gd name="T102" fmla="*/ 503 w 1450"/>
                  <a:gd name="T103" fmla="*/ 19 h 2630"/>
                  <a:gd name="T104" fmla="*/ 573 w 1450"/>
                  <a:gd name="T105" fmla="*/ 8 h 2630"/>
                  <a:gd name="T106" fmla="*/ 646 w 1450"/>
                  <a:gd name="T107" fmla="*/ 2 h 2630"/>
                  <a:gd name="T108" fmla="*/ 725 w 1450"/>
                  <a:gd name="T109" fmla="*/ 0 h 2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0" h="2630">
                    <a:moveTo>
                      <a:pt x="725" y="0"/>
                    </a:moveTo>
                    <a:lnTo>
                      <a:pt x="804" y="2"/>
                    </a:lnTo>
                    <a:lnTo>
                      <a:pt x="877" y="8"/>
                    </a:lnTo>
                    <a:lnTo>
                      <a:pt x="947" y="19"/>
                    </a:lnTo>
                    <a:lnTo>
                      <a:pt x="1014" y="35"/>
                    </a:lnTo>
                    <a:lnTo>
                      <a:pt x="1076" y="53"/>
                    </a:lnTo>
                    <a:lnTo>
                      <a:pt x="1134" y="76"/>
                    </a:lnTo>
                    <a:lnTo>
                      <a:pt x="1187" y="104"/>
                    </a:lnTo>
                    <a:lnTo>
                      <a:pt x="1235" y="134"/>
                    </a:lnTo>
                    <a:lnTo>
                      <a:pt x="1279" y="169"/>
                    </a:lnTo>
                    <a:lnTo>
                      <a:pt x="1319" y="207"/>
                    </a:lnTo>
                    <a:lnTo>
                      <a:pt x="1353" y="249"/>
                    </a:lnTo>
                    <a:lnTo>
                      <a:pt x="1382" y="294"/>
                    </a:lnTo>
                    <a:lnTo>
                      <a:pt x="1406" y="342"/>
                    </a:lnTo>
                    <a:lnTo>
                      <a:pt x="1425" y="394"/>
                    </a:lnTo>
                    <a:lnTo>
                      <a:pt x="1438" y="450"/>
                    </a:lnTo>
                    <a:lnTo>
                      <a:pt x="1447" y="508"/>
                    </a:lnTo>
                    <a:lnTo>
                      <a:pt x="1450" y="569"/>
                    </a:lnTo>
                    <a:lnTo>
                      <a:pt x="1450" y="1902"/>
                    </a:lnTo>
                    <a:lnTo>
                      <a:pt x="1448" y="1925"/>
                    </a:lnTo>
                    <a:lnTo>
                      <a:pt x="1441" y="1946"/>
                    </a:lnTo>
                    <a:lnTo>
                      <a:pt x="1430" y="1967"/>
                    </a:lnTo>
                    <a:lnTo>
                      <a:pt x="1415" y="1985"/>
                    </a:lnTo>
                    <a:lnTo>
                      <a:pt x="810" y="2594"/>
                    </a:lnTo>
                    <a:lnTo>
                      <a:pt x="792" y="2610"/>
                    </a:lnTo>
                    <a:lnTo>
                      <a:pt x="771" y="2621"/>
                    </a:lnTo>
                    <a:lnTo>
                      <a:pt x="748" y="2627"/>
                    </a:lnTo>
                    <a:lnTo>
                      <a:pt x="725" y="2630"/>
                    </a:lnTo>
                    <a:lnTo>
                      <a:pt x="702" y="2627"/>
                    </a:lnTo>
                    <a:lnTo>
                      <a:pt x="679" y="2621"/>
                    </a:lnTo>
                    <a:lnTo>
                      <a:pt x="659" y="2610"/>
                    </a:lnTo>
                    <a:lnTo>
                      <a:pt x="640" y="2594"/>
                    </a:lnTo>
                    <a:lnTo>
                      <a:pt x="35" y="1985"/>
                    </a:lnTo>
                    <a:lnTo>
                      <a:pt x="20" y="1967"/>
                    </a:lnTo>
                    <a:lnTo>
                      <a:pt x="9" y="1946"/>
                    </a:lnTo>
                    <a:lnTo>
                      <a:pt x="2" y="1925"/>
                    </a:lnTo>
                    <a:lnTo>
                      <a:pt x="0" y="1902"/>
                    </a:lnTo>
                    <a:lnTo>
                      <a:pt x="0" y="569"/>
                    </a:lnTo>
                    <a:lnTo>
                      <a:pt x="3" y="508"/>
                    </a:lnTo>
                    <a:lnTo>
                      <a:pt x="12" y="450"/>
                    </a:lnTo>
                    <a:lnTo>
                      <a:pt x="25" y="394"/>
                    </a:lnTo>
                    <a:lnTo>
                      <a:pt x="44" y="342"/>
                    </a:lnTo>
                    <a:lnTo>
                      <a:pt x="68" y="294"/>
                    </a:lnTo>
                    <a:lnTo>
                      <a:pt x="97" y="249"/>
                    </a:lnTo>
                    <a:lnTo>
                      <a:pt x="131" y="207"/>
                    </a:lnTo>
                    <a:lnTo>
                      <a:pt x="171" y="169"/>
                    </a:lnTo>
                    <a:lnTo>
                      <a:pt x="215" y="134"/>
                    </a:lnTo>
                    <a:lnTo>
                      <a:pt x="263" y="104"/>
                    </a:lnTo>
                    <a:lnTo>
                      <a:pt x="316" y="76"/>
                    </a:lnTo>
                    <a:lnTo>
                      <a:pt x="374" y="53"/>
                    </a:lnTo>
                    <a:lnTo>
                      <a:pt x="436" y="35"/>
                    </a:lnTo>
                    <a:lnTo>
                      <a:pt x="503" y="19"/>
                    </a:lnTo>
                    <a:lnTo>
                      <a:pt x="573" y="8"/>
                    </a:lnTo>
                    <a:lnTo>
                      <a:pt x="646" y="2"/>
                    </a:lnTo>
                    <a:lnTo>
                      <a:pt x="725"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1">
                <a:extLst>
                  <a:ext uri="{FF2B5EF4-FFF2-40B4-BE49-F238E27FC236}">
                    <a16:creationId xmlns:a16="http://schemas.microsoft.com/office/drawing/2014/main" xmlns="" id="{DBC38391-400B-4744-B95C-07277EF442D1}"/>
                  </a:ext>
                </a:extLst>
              </p:cNvPr>
              <p:cNvSpPr>
                <a:spLocks/>
              </p:cNvSpPr>
              <p:nvPr/>
            </p:nvSpPr>
            <p:spPr bwMode="auto">
              <a:xfrm>
                <a:off x="1716" y="2965"/>
                <a:ext cx="242" cy="478"/>
              </a:xfrm>
              <a:custGeom>
                <a:avLst/>
                <a:gdLst>
                  <a:gd name="T0" fmla="*/ 606 w 1212"/>
                  <a:gd name="T1" fmla="*/ 0 h 2391"/>
                  <a:gd name="T2" fmla="*/ 637 w 1212"/>
                  <a:gd name="T3" fmla="*/ 0 h 2391"/>
                  <a:gd name="T4" fmla="*/ 671 w 1212"/>
                  <a:gd name="T5" fmla="*/ 2 h 2391"/>
                  <a:gd name="T6" fmla="*/ 705 w 1212"/>
                  <a:gd name="T7" fmla="*/ 4 h 2391"/>
                  <a:gd name="T8" fmla="*/ 741 w 1212"/>
                  <a:gd name="T9" fmla="*/ 8 h 2391"/>
                  <a:gd name="T10" fmla="*/ 778 w 1212"/>
                  <a:gd name="T11" fmla="*/ 13 h 2391"/>
                  <a:gd name="T12" fmla="*/ 814 w 1212"/>
                  <a:gd name="T13" fmla="*/ 20 h 2391"/>
                  <a:gd name="T14" fmla="*/ 851 w 1212"/>
                  <a:gd name="T15" fmla="*/ 27 h 2391"/>
                  <a:gd name="T16" fmla="*/ 888 w 1212"/>
                  <a:gd name="T17" fmla="*/ 37 h 2391"/>
                  <a:gd name="T18" fmla="*/ 924 w 1212"/>
                  <a:gd name="T19" fmla="*/ 49 h 2391"/>
                  <a:gd name="T20" fmla="*/ 959 w 1212"/>
                  <a:gd name="T21" fmla="*/ 62 h 2391"/>
                  <a:gd name="T22" fmla="*/ 993 w 1212"/>
                  <a:gd name="T23" fmla="*/ 79 h 2391"/>
                  <a:gd name="T24" fmla="*/ 1026 w 1212"/>
                  <a:gd name="T25" fmla="*/ 97 h 2391"/>
                  <a:gd name="T26" fmla="*/ 1057 w 1212"/>
                  <a:gd name="T27" fmla="*/ 119 h 2391"/>
                  <a:gd name="T28" fmla="*/ 1086 w 1212"/>
                  <a:gd name="T29" fmla="*/ 142 h 2391"/>
                  <a:gd name="T30" fmla="*/ 1113 w 1212"/>
                  <a:gd name="T31" fmla="*/ 169 h 2391"/>
                  <a:gd name="T32" fmla="*/ 1137 w 1212"/>
                  <a:gd name="T33" fmla="*/ 199 h 2391"/>
                  <a:gd name="T34" fmla="*/ 1159 w 1212"/>
                  <a:gd name="T35" fmla="*/ 231 h 2391"/>
                  <a:gd name="T36" fmla="*/ 1177 w 1212"/>
                  <a:gd name="T37" fmla="*/ 268 h 2391"/>
                  <a:gd name="T38" fmla="*/ 1191 w 1212"/>
                  <a:gd name="T39" fmla="*/ 308 h 2391"/>
                  <a:gd name="T40" fmla="*/ 1202 w 1212"/>
                  <a:gd name="T41" fmla="*/ 351 h 2391"/>
                  <a:gd name="T42" fmla="*/ 1209 w 1212"/>
                  <a:gd name="T43" fmla="*/ 398 h 2391"/>
                  <a:gd name="T44" fmla="*/ 1212 w 1212"/>
                  <a:gd name="T45" fmla="*/ 450 h 2391"/>
                  <a:gd name="T46" fmla="*/ 1212 w 1212"/>
                  <a:gd name="T47" fmla="*/ 1783 h 2391"/>
                  <a:gd name="T48" fmla="*/ 606 w 1212"/>
                  <a:gd name="T49" fmla="*/ 2391 h 2391"/>
                  <a:gd name="T50" fmla="*/ 0 w 1212"/>
                  <a:gd name="T51" fmla="*/ 1783 h 2391"/>
                  <a:gd name="T52" fmla="*/ 0 w 1212"/>
                  <a:gd name="T53" fmla="*/ 450 h 2391"/>
                  <a:gd name="T54" fmla="*/ 3 w 1212"/>
                  <a:gd name="T55" fmla="*/ 398 h 2391"/>
                  <a:gd name="T56" fmla="*/ 10 w 1212"/>
                  <a:gd name="T57" fmla="*/ 351 h 2391"/>
                  <a:gd name="T58" fmla="*/ 21 w 1212"/>
                  <a:gd name="T59" fmla="*/ 308 h 2391"/>
                  <a:gd name="T60" fmla="*/ 35 w 1212"/>
                  <a:gd name="T61" fmla="*/ 268 h 2391"/>
                  <a:gd name="T62" fmla="*/ 53 w 1212"/>
                  <a:gd name="T63" fmla="*/ 231 h 2391"/>
                  <a:gd name="T64" fmla="*/ 75 w 1212"/>
                  <a:gd name="T65" fmla="*/ 199 h 2391"/>
                  <a:gd name="T66" fmla="*/ 99 w 1212"/>
                  <a:gd name="T67" fmla="*/ 169 h 2391"/>
                  <a:gd name="T68" fmla="*/ 126 w 1212"/>
                  <a:gd name="T69" fmla="*/ 142 h 2391"/>
                  <a:gd name="T70" fmla="*/ 155 w 1212"/>
                  <a:gd name="T71" fmla="*/ 119 h 2391"/>
                  <a:gd name="T72" fmla="*/ 186 w 1212"/>
                  <a:gd name="T73" fmla="*/ 97 h 2391"/>
                  <a:gd name="T74" fmla="*/ 219 w 1212"/>
                  <a:gd name="T75" fmla="*/ 79 h 2391"/>
                  <a:gd name="T76" fmla="*/ 253 w 1212"/>
                  <a:gd name="T77" fmla="*/ 62 h 2391"/>
                  <a:gd name="T78" fmla="*/ 288 w 1212"/>
                  <a:gd name="T79" fmla="*/ 49 h 2391"/>
                  <a:gd name="T80" fmla="*/ 324 w 1212"/>
                  <a:gd name="T81" fmla="*/ 37 h 2391"/>
                  <a:gd name="T82" fmla="*/ 361 w 1212"/>
                  <a:gd name="T83" fmla="*/ 27 h 2391"/>
                  <a:gd name="T84" fmla="*/ 398 w 1212"/>
                  <a:gd name="T85" fmla="*/ 20 h 2391"/>
                  <a:gd name="T86" fmla="*/ 434 w 1212"/>
                  <a:gd name="T87" fmla="*/ 13 h 2391"/>
                  <a:gd name="T88" fmla="*/ 471 w 1212"/>
                  <a:gd name="T89" fmla="*/ 8 h 2391"/>
                  <a:gd name="T90" fmla="*/ 507 w 1212"/>
                  <a:gd name="T91" fmla="*/ 4 h 2391"/>
                  <a:gd name="T92" fmla="*/ 541 w 1212"/>
                  <a:gd name="T93" fmla="*/ 2 h 2391"/>
                  <a:gd name="T94" fmla="*/ 575 w 1212"/>
                  <a:gd name="T95" fmla="*/ 0 h 2391"/>
                  <a:gd name="T96" fmla="*/ 606 w 1212"/>
                  <a:gd name="T97"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2" h="2391">
                    <a:moveTo>
                      <a:pt x="606" y="0"/>
                    </a:moveTo>
                    <a:lnTo>
                      <a:pt x="637" y="0"/>
                    </a:lnTo>
                    <a:lnTo>
                      <a:pt x="671" y="2"/>
                    </a:lnTo>
                    <a:lnTo>
                      <a:pt x="705" y="4"/>
                    </a:lnTo>
                    <a:lnTo>
                      <a:pt x="741" y="8"/>
                    </a:lnTo>
                    <a:lnTo>
                      <a:pt x="778" y="13"/>
                    </a:lnTo>
                    <a:lnTo>
                      <a:pt x="814" y="20"/>
                    </a:lnTo>
                    <a:lnTo>
                      <a:pt x="851" y="27"/>
                    </a:lnTo>
                    <a:lnTo>
                      <a:pt x="888" y="37"/>
                    </a:lnTo>
                    <a:lnTo>
                      <a:pt x="924" y="49"/>
                    </a:lnTo>
                    <a:lnTo>
                      <a:pt x="959" y="62"/>
                    </a:lnTo>
                    <a:lnTo>
                      <a:pt x="993" y="79"/>
                    </a:lnTo>
                    <a:lnTo>
                      <a:pt x="1026" y="97"/>
                    </a:lnTo>
                    <a:lnTo>
                      <a:pt x="1057" y="119"/>
                    </a:lnTo>
                    <a:lnTo>
                      <a:pt x="1086" y="142"/>
                    </a:lnTo>
                    <a:lnTo>
                      <a:pt x="1113" y="169"/>
                    </a:lnTo>
                    <a:lnTo>
                      <a:pt x="1137" y="199"/>
                    </a:lnTo>
                    <a:lnTo>
                      <a:pt x="1159" y="231"/>
                    </a:lnTo>
                    <a:lnTo>
                      <a:pt x="1177" y="268"/>
                    </a:lnTo>
                    <a:lnTo>
                      <a:pt x="1191" y="308"/>
                    </a:lnTo>
                    <a:lnTo>
                      <a:pt x="1202" y="351"/>
                    </a:lnTo>
                    <a:lnTo>
                      <a:pt x="1209" y="398"/>
                    </a:lnTo>
                    <a:lnTo>
                      <a:pt x="1212" y="450"/>
                    </a:lnTo>
                    <a:lnTo>
                      <a:pt x="1212" y="1783"/>
                    </a:lnTo>
                    <a:lnTo>
                      <a:pt x="606" y="2391"/>
                    </a:lnTo>
                    <a:lnTo>
                      <a:pt x="0" y="1783"/>
                    </a:lnTo>
                    <a:lnTo>
                      <a:pt x="0" y="450"/>
                    </a:lnTo>
                    <a:lnTo>
                      <a:pt x="3" y="398"/>
                    </a:lnTo>
                    <a:lnTo>
                      <a:pt x="10" y="351"/>
                    </a:lnTo>
                    <a:lnTo>
                      <a:pt x="21" y="308"/>
                    </a:lnTo>
                    <a:lnTo>
                      <a:pt x="35" y="268"/>
                    </a:lnTo>
                    <a:lnTo>
                      <a:pt x="53" y="231"/>
                    </a:lnTo>
                    <a:lnTo>
                      <a:pt x="75" y="199"/>
                    </a:lnTo>
                    <a:lnTo>
                      <a:pt x="99" y="169"/>
                    </a:lnTo>
                    <a:lnTo>
                      <a:pt x="126" y="142"/>
                    </a:lnTo>
                    <a:lnTo>
                      <a:pt x="155" y="119"/>
                    </a:lnTo>
                    <a:lnTo>
                      <a:pt x="186" y="97"/>
                    </a:lnTo>
                    <a:lnTo>
                      <a:pt x="219" y="79"/>
                    </a:lnTo>
                    <a:lnTo>
                      <a:pt x="253" y="62"/>
                    </a:lnTo>
                    <a:lnTo>
                      <a:pt x="288" y="49"/>
                    </a:lnTo>
                    <a:lnTo>
                      <a:pt x="324" y="37"/>
                    </a:lnTo>
                    <a:lnTo>
                      <a:pt x="361" y="27"/>
                    </a:lnTo>
                    <a:lnTo>
                      <a:pt x="398" y="20"/>
                    </a:lnTo>
                    <a:lnTo>
                      <a:pt x="434" y="13"/>
                    </a:lnTo>
                    <a:lnTo>
                      <a:pt x="471" y="8"/>
                    </a:lnTo>
                    <a:lnTo>
                      <a:pt x="507" y="4"/>
                    </a:lnTo>
                    <a:lnTo>
                      <a:pt x="541" y="2"/>
                    </a:lnTo>
                    <a:lnTo>
                      <a:pt x="575" y="0"/>
                    </a:lnTo>
                    <a:lnTo>
                      <a:pt x="606"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22">
                <a:extLst>
                  <a:ext uri="{FF2B5EF4-FFF2-40B4-BE49-F238E27FC236}">
                    <a16:creationId xmlns:a16="http://schemas.microsoft.com/office/drawing/2014/main" xmlns="" id="{3DAF4377-4684-4596-BCF1-C2B3709DA104}"/>
                  </a:ext>
                </a:extLst>
              </p:cNvPr>
              <p:cNvSpPr>
                <a:spLocks/>
              </p:cNvSpPr>
              <p:nvPr/>
            </p:nvSpPr>
            <p:spPr bwMode="auto">
              <a:xfrm>
                <a:off x="1837" y="2965"/>
                <a:ext cx="121" cy="478"/>
              </a:xfrm>
              <a:custGeom>
                <a:avLst/>
                <a:gdLst>
                  <a:gd name="T0" fmla="*/ 0 w 606"/>
                  <a:gd name="T1" fmla="*/ 0 h 2391"/>
                  <a:gd name="T2" fmla="*/ 31 w 606"/>
                  <a:gd name="T3" fmla="*/ 0 h 2391"/>
                  <a:gd name="T4" fmla="*/ 65 w 606"/>
                  <a:gd name="T5" fmla="*/ 2 h 2391"/>
                  <a:gd name="T6" fmla="*/ 99 w 606"/>
                  <a:gd name="T7" fmla="*/ 4 h 2391"/>
                  <a:gd name="T8" fmla="*/ 135 w 606"/>
                  <a:gd name="T9" fmla="*/ 8 h 2391"/>
                  <a:gd name="T10" fmla="*/ 172 w 606"/>
                  <a:gd name="T11" fmla="*/ 13 h 2391"/>
                  <a:gd name="T12" fmla="*/ 208 w 606"/>
                  <a:gd name="T13" fmla="*/ 20 h 2391"/>
                  <a:gd name="T14" fmla="*/ 245 w 606"/>
                  <a:gd name="T15" fmla="*/ 27 h 2391"/>
                  <a:gd name="T16" fmla="*/ 282 w 606"/>
                  <a:gd name="T17" fmla="*/ 37 h 2391"/>
                  <a:gd name="T18" fmla="*/ 318 w 606"/>
                  <a:gd name="T19" fmla="*/ 49 h 2391"/>
                  <a:gd name="T20" fmla="*/ 353 w 606"/>
                  <a:gd name="T21" fmla="*/ 62 h 2391"/>
                  <a:gd name="T22" fmla="*/ 387 w 606"/>
                  <a:gd name="T23" fmla="*/ 79 h 2391"/>
                  <a:gd name="T24" fmla="*/ 420 w 606"/>
                  <a:gd name="T25" fmla="*/ 97 h 2391"/>
                  <a:gd name="T26" fmla="*/ 451 w 606"/>
                  <a:gd name="T27" fmla="*/ 119 h 2391"/>
                  <a:gd name="T28" fmla="*/ 480 w 606"/>
                  <a:gd name="T29" fmla="*/ 142 h 2391"/>
                  <a:gd name="T30" fmla="*/ 507 w 606"/>
                  <a:gd name="T31" fmla="*/ 169 h 2391"/>
                  <a:gd name="T32" fmla="*/ 531 w 606"/>
                  <a:gd name="T33" fmla="*/ 199 h 2391"/>
                  <a:gd name="T34" fmla="*/ 553 w 606"/>
                  <a:gd name="T35" fmla="*/ 231 h 2391"/>
                  <a:gd name="T36" fmla="*/ 571 w 606"/>
                  <a:gd name="T37" fmla="*/ 268 h 2391"/>
                  <a:gd name="T38" fmla="*/ 585 w 606"/>
                  <a:gd name="T39" fmla="*/ 308 h 2391"/>
                  <a:gd name="T40" fmla="*/ 596 w 606"/>
                  <a:gd name="T41" fmla="*/ 351 h 2391"/>
                  <a:gd name="T42" fmla="*/ 603 w 606"/>
                  <a:gd name="T43" fmla="*/ 398 h 2391"/>
                  <a:gd name="T44" fmla="*/ 606 w 606"/>
                  <a:gd name="T45" fmla="*/ 450 h 2391"/>
                  <a:gd name="T46" fmla="*/ 606 w 606"/>
                  <a:gd name="T47" fmla="*/ 1783 h 2391"/>
                  <a:gd name="T48" fmla="*/ 0 w 606"/>
                  <a:gd name="T49" fmla="*/ 2391 h 2391"/>
                  <a:gd name="T50" fmla="*/ 0 w 606"/>
                  <a:gd name="T51"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6" h="2391">
                    <a:moveTo>
                      <a:pt x="0" y="0"/>
                    </a:moveTo>
                    <a:lnTo>
                      <a:pt x="31" y="0"/>
                    </a:lnTo>
                    <a:lnTo>
                      <a:pt x="65" y="2"/>
                    </a:lnTo>
                    <a:lnTo>
                      <a:pt x="99" y="4"/>
                    </a:lnTo>
                    <a:lnTo>
                      <a:pt x="135" y="8"/>
                    </a:lnTo>
                    <a:lnTo>
                      <a:pt x="172" y="13"/>
                    </a:lnTo>
                    <a:lnTo>
                      <a:pt x="208" y="20"/>
                    </a:lnTo>
                    <a:lnTo>
                      <a:pt x="245" y="27"/>
                    </a:lnTo>
                    <a:lnTo>
                      <a:pt x="282" y="37"/>
                    </a:lnTo>
                    <a:lnTo>
                      <a:pt x="318" y="49"/>
                    </a:lnTo>
                    <a:lnTo>
                      <a:pt x="353" y="62"/>
                    </a:lnTo>
                    <a:lnTo>
                      <a:pt x="387" y="79"/>
                    </a:lnTo>
                    <a:lnTo>
                      <a:pt x="420" y="97"/>
                    </a:lnTo>
                    <a:lnTo>
                      <a:pt x="451" y="119"/>
                    </a:lnTo>
                    <a:lnTo>
                      <a:pt x="480" y="142"/>
                    </a:lnTo>
                    <a:lnTo>
                      <a:pt x="507" y="169"/>
                    </a:lnTo>
                    <a:lnTo>
                      <a:pt x="531" y="199"/>
                    </a:lnTo>
                    <a:lnTo>
                      <a:pt x="553" y="231"/>
                    </a:lnTo>
                    <a:lnTo>
                      <a:pt x="571" y="268"/>
                    </a:lnTo>
                    <a:lnTo>
                      <a:pt x="585" y="308"/>
                    </a:lnTo>
                    <a:lnTo>
                      <a:pt x="596" y="351"/>
                    </a:lnTo>
                    <a:lnTo>
                      <a:pt x="603" y="398"/>
                    </a:lnTo>
                    <a:lnTo>
                      <a:pt x="606" y="450"/>
                    </a:lnTo>
                    <a:lnTo>
                      <a:pt x="606" y="1783"/>
                    </a:lnTo>
                    <a:lnTo>
                      <a:pt x="0" y="2391"/>
                    </a:lnTo>
                    <a:lnTo>
                      <a:pt x="0" y="0"/>
                    </a:lnTo>
                    <a:close/>
                  </a:path>
                </a:pathLst>
              </a:custGeom>
              <a:solidFill>
                <a:srgbClr val="0097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a:extLst>
                <a:ext uri="{FF2B5EF4-FFF2-40B4-BE49-F238E27FC236}">
                  <a16:creationId xmlns:a16="http://schemas.microsoft.com/office/drawing/2014/main" xmlns="" id="{1CC593E6-90EF-4234-AA66-05D398076E8C}"/>
                </a:ext>
              </a:extLst>
            </p:cNvPr>
            <p:cNvGrpSpPr>
              <a:grpSpLocks noChangeAspect="1"/>
            </p:cNvGrpSpPr>
            <p:nvPr/>
          </p:nvGrpSpPr>
          <p:grpSpPr bwMode="auto">
            <a:xfrm>
              <a:off x="5598755" y="4690056"/>
              <a:ext cx="1225061" cy="796406"/>
              <a:chOff x="2877" y="2787"/>
              <a:chExt cx="523" cy="340"/>
            </a:xfrm>
          </p:grpSpPr>
          <p:sp useBgFill="1">
            <p:nvSpPr>
              <p:cNvPr id="31" name="Freeform 13">
                <a:extLst>
                  <a:ext uri="{FF2B5EF4-FFF2-40B4-BE49-F238E27FC236}">
                    <a16:creationId xmlns:a16="http://schemas.microsoft.com/office/drawing/2014/main" xmlns="" id="{2067B4EA-C8E3-4FF7-9298-455650A11AAA}"/>
                  </a:ext>
                </a:extLst>
              </p:cNvPr>
              <p:cNvSpPr>
                <a:spLocks noEditPoints="1"/>
              </p:cNvSpPr>
              <p:nvPr/>
            </p:nvSpPr>
            <p:spPr bwMode="auto">
              <a:xfrm>
                <a:off x="2877" y="2787"/>
                <a:ext cx="523" cy="340"/>
              </a:xfrm>
              <a:custGeom>
                <a:avLst/>
                <a:gdLst>
                  <a:gd name="T0" fmla="*/ 821 w 2617"/>
                  <a:gd name="T1" fmla="*/ 765 h 1701"/>
                  <a:gd name="T2" fmla="*/ 729 w 2617"/>
                  <a:gd name="T3" fmla="*/ 794 h 1701"/>
                  <a:gd name="T4" fmla="*/ 588 w 2617"/>
                  <a:gd name="T5" fmla="*/ 786 h 1701"/>
                  <a:gd name="T6" fmla="*/ 811 w 2617"/>
                  <a:gd name="T7" fmla="*/ 835 h 1701"/>
                  <a:gd name="T8" fmla="*/ 883 w 2617"/>
                  <a:gd name="T9" fmla="*/ 803 h 1701"/>
                  <a:gd name="T10" fmla="*/ 1024 w 2617"/>
                  <a:gd name="T11" fmla="*/ 801 h 1701"/>
                  <a:gd name="T12" fmla="*/ 1164 w 2617"/>
                  <a:gd name="T13" fmla="*/ 752 h 1701"/>
                  <a:gd name="T14" fmla="*/ 1091 w 2617"/>
                  <a:gd name="T15" fmla="*/ 445 h 1701"/>
                  <a:gd name="T16" fmla="*/ 925 w 2617"/>
                  <a:gd name="T17" fmla="*/ 506 h 1701"/>
                  <a:gd name="T18" fmla="*/ 1002 w 2617"/>
                  <a:gd name="T19" fmla="*/ 0 h 1701"/>
                  <a:gd name="T20" fmla="*/ 1159 w 2617"/>
                  <a:gd name="T21" fmla="*/ 12 h 1701"/>
                  <a:gd name="T22" fmla="*/ 1241 w 2617"/>
                  <a:gd name="T23" fmla="*/ 70 h 1701"/>
                  <a:gd name="T24" fmla="*/ 1285 w 2617"/>
                  <a:gd name="T25" fmla="*/ 161 h 1701"/>
                  <a:gd name="T26" fmla="*/ 1374 w 2617"/>
                  <a:gd name="T27" fmla="*/ 346 h 1701"/>
                  <a:gd name="T28" fmla="*/ 1386 w 2617"/>
                  <a:gd name="T29" fmla="*/ 196 h 1701"/>
                  <a:gd name="T30" fmla="*/ 1440 w 2617"/>
                  <a:gd name="T31" fmla="*/ 143 h 1701"/>
                  <a:gd name="T32" fmla="*/ 1528 w 2617"/>
                  <a:gd name="T33" fmla="*/ 132 h 1701"/>
                  <a:gd name="T34" fmla="*/ 1932 w 2617"/>
                  <a:gd name="T35" fmla="*/ 132 h 1701"/>
                  <a:gd name="T36" fmla="*/ 2044 w 2617"/>
                  <a:gd name="T37" fmla="*/ 132 h 1701"/>
                  <a:gd name="T38" fmla="*/ 2109 w 2617"/>
                  <a:gd name="T39" fmla="*/ 132 h 1701"/>
                  <a:gd name="T40" fmla="*/ 2161 w 2617"/>
                  <a:gd name="T41" fmla="*/ 140 h 1701"/>
                  <a:gd name="T42" fmla="*/ 2583 w 2617"/>
                  <a:gd name="T43" fmla="*/ 549 h 1701"/>
                  <a:gd name="T44" fmla="*/ 2615 w 2617"/>
                  <a:gd name="T45" fmla="*/ 608 h 1701"/>
                  <a:gd name="T46" fmla="*/ 2617 w 2617"/>
                  <a:gd name="T47" fmla="*/ 652 h 1701"/>
                  <a:gd name="T48" fmla="*/ 2617 w 2617"/>
                  <a:gd name="T49" fmla="*/ 777 h 1701"/>
                  <a:gd name="T50" fmla="*/ 2617 w 2617"/>
                  <a:gd name="T51" fmla="*/ 1549 h 1701"/>
                  <a:gd name="T52" fmla="*/ 2617 w 2617"/>
                  <a:gd name="T53" fmla="*/ 1586 h 1701"/>
                  <a:gd name="T54" fmla="*/ 2592 w 2617"/>
                  <a:gd name="T55" fmla="*/ 1658 h 1701"/>
                  <a:gd name="T56" fmla="*/ 2528 w 2617"/>
                  <a:gd name="T57" fmla="*/ 1699 h 1701"/>
                  <a:gd name="T58" fmla="*/ 1464 w 2617"/>
                  <a:gd name="T59" fmla="*/ 1699 h 1701"/>
                  <a:gd name="T60" fmla="*/ 1400 w 2617"/>
                  <a:gd name="T61" fmla="*/ 1658 h 1701"/>
                  <a:gd name="T62" fmla="*/ 1374 w 2617"/>
                  <a:gd name="T63" fmla="*/ 1586 h 1701"/>
                  <a:gd name="T64" fmla="*/ 1197 w 2617"/>
                  <a:gd name="T65" fmla="*/ 1049 h 1701"/>
                  <a:gd name="T66" fmla="*/ 1170 w 2617"/>
                  <a:gd name="T67" fmla="*/ 1147 h 1701"/>
                  <a:gd name="T68" fmla="*/ 1100 w 2617"/>
                  <a:gd name="T69" fmla="*/ 1219 h 1701"/>
                  <a:gd name="T70" fmla="*/ 1001 w 2617"/>
                  <a:gd name="T71" fmla="*/ 1245 h 1701"/>
                  <a:gd name="T72" fmla="*/ 839 w 2617"/>
                  <a:gd name="T73" fmla="*/ 1231 h 1701"/>
                  <a:gd name="T74" fmla="*/ 753 w 2617"/>
                  <a:gd name="T75" fmla="*/ 1164 h 1701"/>
                  <a:gd name="T76" fmla="*/ 394 w 2617"/>
                  <a:gd name="T77" fmla="*/ 990 h 1701"/>
                  <a:gd name="T78" fmla="*/ 314 w 2617"/>
                  <a:gd name="T79" fmla="*/ 1023 h 1701"/>
                  <a:gd name="T80" fmla="*/ 160 w 2617"/>
                  <a:gd name="T81" fmla="*/ 1022 h 1701"/>
                  <a:gd name="T82" fmla="*/ 69 w 2617"/>
                  <a:gd name="T83" fmla="*/ 979 h 1701"/>
                  <a:gd name="T84" fmla="*/ 12 w 2617"/>
                  <a:gd name="T85" fmla="*/ 897 h 1701"/>
                  <a:gd name="T86" fmla="*/ 0 w 2617"/>
                  <a:gd name="T87" fmla="*/ 740 h 1701"/>
                  <a:gd name="T88" fmla="*/ 26 w 2617"/>
                  <a:gd name="T89" fmla="*/ 641 h 1701"/>
                  <a:gd name="T90" fmla="*/ 96 w 2617"/>
                  <a:gd name="T91" fmla="*/ 571 h 1701"/>
                  <a:gd name="T92" fmla="*/ 196 w 2617"/>
                  <a:gd name="T93" fmla="*/ 544 h 1701"/>
                  <a:gd name="T94" fmla="*/ 351 w 2617"/>
                  <a:gd name="T95" fmla="*/ 556 h 1701"/>
                  <a:gd name="T96" fmla="*/ 449 w 2617"/>
                  <a:gd name="T97" fmla="*/ 498 h 1701"/>
                  <a:gd name="T98" fmla="*/ 505 w 2617"/>
                  <a:gd name="T99" fmla="*/ 404 h 1701"/>
                  <a:gd name="T100" fmla="*/ 602 w 2617"/>
                  <a:gd name="T101" fmla="*/ 353 h 1701"/>
                  <a:gd name="T102" fmla="*/ 806 w 2617"/>
                  <a:gd name="T103" fmla="*/ 269 h 1701"/>
                  <a:gd name="T104" fmla="*/ 818 w 2617"/>
                  <a:gd name="T105" fmla="*/ 128 h 1701"/>
                  <a:gd name="T106" fmla="*/ 876 w 2617"/>
                  <a:gd name="T107" fmla="*/ 46 h 1701"/>
                  <a:gd name="T108" fmla="*/ 967 w 2617"/>
                  <a:gd name="T109" fmla="*/ 3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7" h="1701">
                    <a:moveTo>
                      <a:pt x="864" y="719"/>
                    </a:moveTo>
                    <a:lnTo>
                      <a:pt x="845" y="745"/>
                    </a:lnTo>
                    <a:lnTo>
                      <a:pt x="821" y="765"/>
                    </a:lnTo>
                    <a:lnTo>
                      <a:pt x="793" y="781"/>
                    </a:lnTo>
                    <a:lnTo>
                      <a:pt x="763" y="792"/>
                    </a:lnTo>
                    <a:lnTo>
                      <a:pt x="729" y="794"/>
                    </a:lnTo>
                    <a:lnTo>
                      <a:pt x="640" y="794"/>
                    </a:lnTo>
                    <a:lnTo>
                      <a:pt x="614" y="793"/>
                    </a:lnTo>
                    <a:lnTo>
                      <a:pt x="588" y="786"/>
                    </a:lnTo>
                    <a:lnTo>
                      <a:pt x="588" y="787"/>
                    </a:lnTo>
                    <a:lnTo>
                      <a:pt x="792" y="853"/>
                    </a:lnTo>
                    <a:lnTo>
                      <a:pt x="811" y="835"/>
                    </a:lnTo>
                    <a:lnTo>
                      <a:pt x="833" y="821"/>
                    </a:lnTo>
                    <a:lnTo>
                      <a:pt x="858" y="809"/>
                    </a:lnTo>
                    <a:lnTo>
                      <a:pt x="883" y="803"/>
                    </a:lnTo>
                    <a:lnTo>
                      <a:pt x="911" y="800"/>
                    </a:lnTo>
                    <a:lnTo>
                      <a:pt x="1001" y="800"/>
                    </a:lnTo>
                    <a:lnTo>
                      <a:pt x="1024" y="801"/>
                    </a:lnTo>
                    <a:lnTo>
                      <a:pt x="1047" y="806"/>
                    </a:lnTo>
                    <a:lnTo>
                      <a:pt x="1068" y="815"/>
                    </a:lnTo>
                    <a:lnTo>
                      <a:pt x="1164" y="752"/>
                    </a:lnTo>
                    <a:lnTo>
                      <a:pt x="864" y="719"/>
                    </a:lnTo>
                    <a:close/>
                    <a:moveTo>
                      <a:pt x="1108" y="445"/>
                    </a:moveTo>
                    <a:lnTo>
                      <a:pt x="1091" y="445"/>
                    </a:lnTo>
                    <a:lnTo>
                      <a:pt x="1002" y="445"/>
                    </a:lnTo>
                    <a:lnTo>
                      <a:pt x="990" y="445"/>
                    </a:lnTo>
                    <a:lnTo>
                      <a:pt x="925" y="506"/>
                    </a:lnTo>
                    <a:lnTo>
                      <a:pt x="1209" y="538"/>
                    </a:lnTo>
                    <a:lnTo>
                      <a:pt x="1108" y="445"/>
                    </a:lnTo>
                    <a:close/>
                    <a:moveTo>
                      <a:pt x="1002" y="0"/>
                    </a:moveTo>
                    <a:lnTo>
                      <a:pt x="1091" y="0"/>
                    </a:lnTo>
                    <a:lnTo>
                      <a:pt x="1127" y="3"/>
                    </a:lnTo>
                    <a:lnTo>
                      <a:pt x="1159" y="12"/>
                    </a:lnTo>
                    <a:lnTo>
                      <a:pt x="1191" y="26"/>
                    </a:lnTo>
                    <a:lnTo>
                      <a:pt x="1217" y="46"/>
                    </a:lnTo>
                    <a:lnTo>
                      <a:pt x="1241" y="70"/>
                    </a:lnTo>
                    <a:lnTo>
                      <a:pt x="1261" y="98"/>
                    </a:lnTo>
                    <a:lnTo>
                      <a:pt x="1275" y="128"/>
                    </a:lnTo>
                    <a:lnTo>
                      <a:pt x="1285" y="161"/>
                    </a:lnTo>
                    <a:lnTo>
                      <a:pt x="1287" y="196"/>
                    </a:lnTo>
                    <a:lnTo>
                      <a:pt x="1287" y="265"/>
                    </a:lnTo>
                    <a:lnTo>
                      <a:pt x="1374" y="346"/>
                    </a:lnTo>
                    <a:lnTo>
                      <a:pt x="1374" y="247"/>
                    </a:lnTo>
                    <a:lnTo>
                      <a:pt x="1378" y="220"/>
                    </a:lnTo>
                    <a:lnTo>
                      <a:pt x="1386" y="196"/>
                    </a:lnTo>
                    <a:lnTo>
                      <a:pt x="1400" y="174"/>
                    </a:lnTo>
                    <a:lnTo>
                      <a:pt x="1418" y="157"/>
                    </a:lnTo>
                    <a:lnTo>
                      <a:pt x="1440" y="143"/>
                    </a:lnTo>
                    <a:lnTo>
                      <a:pt x="1464" y="134"/>
                    </a:lnTo>
                    <a:lnTo>
                      <a:pt x="1490" y="132"/>
                    </a:lnTo>
                    <a:lnTo>
                      <a:pt x="1528" y="132"/>
                    </a:lnTo>
                    <a:lnTo>
                      <a:pt x="1553" y="132"/>
                    </a:lnTo>
                    <a:lnTo>
                      <a:pt x="1586" y="132"/>
                    </a:lnTo>
                    <a:lnTo>
                      <a:pt x="1932" y="132"/>
                    </a:lnTo>
                    <a:lnTo>
                      <a:pt x="1973" y="132"/>
                    </a:lnTo>
                    <a:lnTo>
                      <a:pt x="2010" y="132"/>
                    </a:lnTo>
                    <a:lnTo>
                      <a:pt x="2044" y="132"/>
                    </a:lnTo>
                    <a:lnTo>
                      <a:pt x="2072" y="132"/>
                    </a:lnTo>
                    <a:lnTo>
                      <a:pt x="2095" y="132"/>
                    </a:lnTo>
                    <a:lnTo>
                      <a:pt x="2109" y="132"/>
                    </a:lnTo>
                    <a:lnTo>
                      <a:pt x="2117" y="132"/>
                    </a:lnTo>
                    <a:lnTo>
                      <a:pt x="2140" y="133"/>
                    </a:lnTo>
                    <a:lnTo>
                      <a:pt x="2161" y="140"/>
                    </a:lnTo>
                    <a:lnTo>
                      <a:pt x="2182" y="151"/>
                    </a:lnTo>
                    <a:lnTo>
                      <a:pt x="2199" y="165"/>
                    </a:lnTo>
                    <a:lnTo>
                      <a:pt x="2583" y="549"/>
                    </a:lnTo>
                    <a:lnTo>
                      <a:pt x="2598" y="567"/>
                    </a:lnTo>
                    <a:lnTo>
                      <a:pt x="2609" y="586"/>
                    </a:lnTo>
                    <a:lnTo>
                      <a:pt x="2615" y="608"/>
                    </a:lnTo>
                    <a:lnTo>
                      <a:pt x="2617" y="631"/>
                    </a:lnTo>
                    <a:lnTo>
                      <a:pt x="2617" y="637"/>
                    </a:lnTo>
                    <a:lnTo>
                      <a:pt x="2617" y="652"/>
                    </a:lnTo>
                    <a:lnTo>
                      <a:pt x="2617" y="702"/>
                    </a:lnTo>
                    <a:lnTo>
                      <a:pt x="2617" y="737"/>
                    </a:lnTo>
                    <a:lnTo>
                      <a:pt x="2617" y="777"/>
                    </a:lnTo>
                    <a:lnTo>
                      <a:pt x="2617" y="1488"/>
                    </a:lnTo>
                    <a:lnTo>
                      <a:pt x="2617" y="1521"/>
                    </a:lnTo>
                    <a:lnTo>
                      <a:pt x="2617" y="1549"/>
                    </a:lnTo>
                    <a:lnTo>
                      <a:pt x="2617" y="1568"/>
                    </a:lnTo>
                    <a:lnTo>
                      <a:pt x="2617" y="1581"/>
                    </a:lnTo>
                    <a:lnTo>
                      <a:pt x="2617" y="1586"/>
                    </a:lnTo>
                    <a:lnTo>
                      <a:pt x="2614" y="1612"/>
                    </a:lnTo>
                    <a:lnTo>
                      <a:pt x="2605" y="1637"/>
                    </a:lnTo>
                    <a:lnTo>
                      <a:pt x="2592" y="1658"/>
                    </a:lnTo>
                    <a:lnTo>
                      <a:pt x="2574" y="1676"/>
                    </a:lnTo>
                    <a:lnTo>
                      <a:pt x="2552" y="1690"/>
                    </a:lnTo>
                    <a:lnTo>
                      <a:pt x="2528" y="1699"/>
                    </a:lnTo>
                    <a:lnTo>
                      <a:pt x="2501" y="1701"/>
                    </a:lnTo>
                    <a:lnTo>
                      <a:pt x="1490" y="1701"/>
                    </a:lnTo>
                    <a:lnTo>
                      <a:pt x="1464" y="1699"/>
                    </a:lnTo>
                    <a:lnTo>
                      <a:pt x="1440" y="1690"/>
                    </a:lnTo>
                    <a:lnTo>
                      <a:pt x="1418" y="1676"/>
                    </a:lnTo>
                    <a:lnTo>
                      <a:pt x="1400" y="1658"/>
                    </a:lnTo>
                    <a:lnTo>
                      <a:pt x="1386" y="1637"/>
                    </a:lnTo>
                    <a:lnTo>
                      <a:pt x="1378" y="1612"/>
                    </a:lnTo>
                    <a:lnTo>
                      <a:pt x="1374" y="1586"/>
                    </a:lnTo>
                    <a:lnTo>
                      <a:pt x="1374" y="919"/>
                    </a:lnTo>
                    <a:lnTo>
                      <a:pt x="1197" y="1034"/>
                    </a:lnTo>
                    <a:lnTo>
                      <a:pt x="1197" y="1049"/>
                    </a:lnTo>
                    <a:lnTo>
                      <a:pt x="1194" y="1084"/>
                    </a:lnTo>
                    <a:lnTo>
                      <a:pt x="1185" y="1117"/>
                    </a:lnTo>
                    <a:lnTo>
                      <a:pt x="1170" y="1147"/>
                    </a:lnTo>
                    <a:lnTo>
                      <a:pt x="1151" y="1175"/>
                    </a:lnTo>
                    <a:lnTo>
                      <a:pt x="1127" y="1199"/>
                    </a:lnTo>
                    <a:lnTo>
                      <a:pt x="1100" y="1219"/>
                    </a:lnTo>
                    <a:lnTo>
                      <a:pt x="1070" y="1233"/>
                    </a:lnTo>
                    <a:lnTo>
                      <a:pt x="1036" y="1242"/>
                    </a:lnTo>
                    <a:lnTo>
                      <a:pt x="1001" y="1245"/>
                    </a:lnTo>
                    <a:lnTo>
                      <a:pt x="911" y="1245"/>
                    </a:lnTo>
                    <a:lnTo>
                      <a:pt x="874" y="1242"/>
                    </a:lnTo>
                    <a:lnTo>
                      <a:pt x="839" y="1231"/>
                    </a:lnTo>
                    <a:lnTo>
                      <a:pt x="806" y="1214"/>
                    </a:lnTo>
                    <a:lnTo>
                      <a:pt x="777" y="1191"/>
                    </a:lnTo>
                    <a:lnTo>
                      <a:pt x="753" y="1164"/>
                    </a:lnTo>
                    <a:lnTo>
                      <a:pt x="735" y="1133"/>
                    </a:lnTo>
                    <a:lnTo>
                      <a:pt x="723" y="1098"/>
                    </a:lnTo>
                    <a:lnTo>
                      <a:pt x="394" y="990"/>
                    </a:lnTo>
                    <a:lnTo>
                      <a:pt x="370" y="1005"/>
                    </a:lnTo>
                    <a:lnTo>
                      <a:pt x="342" y="1015"/>
                    </a:lnTo>
                    <a:lnTo>
                      <a:pt x="314" y="1023"/>
                    </a:lnTo>
                    <a:lnTo>
                      <a:pt x="284" y="1025"/>
                    </a:lnTo>
                    <a:lnTo>
                      <a:pt x="196" y="1025"/>
                    </a:lnTo>
                    <a:lnTo>
                      <a:pt x="160" y="1022"/>
                    </a:lnTo>
                    <a:lnTo>
                      <a:pt x="127" y="1013"/>
                    </a:lnTo>
                    <a:lnTo>
                      <a:pt x="96" y="999"/>
                    </a:lnTo>
                    <a:lnTo>
                      <a:pt x="69" y="979"/>
                    </a:lnTo>
                    <a:lnTo>
                      <a:pt x="46" y="955"/>
                    </a:lnTo>
                    <a:lnTo>
                      <a:pt x="26" y="927"/>
                    </a:lnTo>
                    <a:lnTo>
                      <a:pt x="12" y="897"/>
                    </a:lnTo>
                    <a:lnTo>
                      <a:pt x="2" y="864"/>
                    </a:lnTo>
                    <a:lnTo>
                      <a:pt x="0" y="829"/>
                    </a:lnTo>
                    <a:lnTo>
                      <a:pt x="0" y="740"/>
                    </a:lnTo>
                    <a:lnTo>
                      <a:pt x="2" y="705"/>
                    </a:lnTo>
                    <a:lnTo>
                      <a:pt x="12" y="672"/>
                    </a:lnTo>
                    <a:lnTo>
                      <a:pt x="26" y="641"/>
                    </a:lnTo>
                    <a:lnTo>
                      <a:pt x="46" y="614"/>
                    </a:lnTo>
                    <a:lnTo>
                      <a:pt x="69" y="590"/>
                    </a:lnTo>
                    <a:lnTo>
                      <a:pt x="96" y="571"/>
                    </a:lnTo>
                    <a:lnTo>
                      <a:pt x="127" y="556"/>
                    </a:lnTo>
                    <a:lnTo>
                      <a:pt x="160" y="548"/>
                    </a:lnTo>
                    <a:lnTo>
                      <a:pt x="196" y="544"/>
                    </a:lnTo>
                    <a:lnTo>
                      <a:pt x="284" y="544"/>
                    </a:lnTo>
                    <a:lnTo>
                      <a:pt x="319" y="546"/>
                    </a:lnTo>
                    <a:lnTo>
                      <a:pt x="351" y="556"/>
                    </a:lnTo>
                    <a:lnTo>
                      <a:pt x="382" y="569"/>
                    </a:lnTo>
                    <a:lnTo>
                      <a:pt x="445" y="537"/>
                    </a:lnTo>
                    <a:lnTo>
                      <a:pt x="449" y="498"/>
                    </a:lnTo>
                    <a:lnTo>
                      <a:pt x="462" y="463"/>
                    </a:lnTo>
                    <a:lnTo>
                      <a:pt x="481" y="431"/>
                    </a:lnTo>
                    <a:lnTo>
                      <a:pt x="505" y="404"/>
                    </a:lnTo>
                    <a:lnTo>
                      <a:pt x="533" y="381"/>
                    </a:lnTo>
                    <a:lnTo>
                      <a:pt x="565" y="364"/>
                    </a:lnTo>
                    <a:lnTo>
                      <a:pt x="602" y="353"/>
                    </a:lnTo>
                    <a:lnTo>
                      <a:pt x="640" y="349"/>
                    </a:lnTo>
                    <a:lnTo>
                      <a:pt x="721" y="349"/>
                    </a:lnTo>
                    <a:lnTo>
                      <a:pt x="806" y="269"/>
                    </a:lnTo>
                    <a:lnTo>
                      <a:pt x="806" y="196"/>
                    </a:lnTo>
                    <a:lnTo>
                      <a:pt x="810" y="161"/>
                    </a:lnTo>
                    <a:lnTo>
                      <a:pt x="818" y="128"/>
                    </a:lnTo>
                    <a:lnTo>
                      <a:pt x="833" y="98"/>
                    </a:lnTo>
                    <a:lnTo>
                      <a:pt x="852" y="70"/>
                    </a:lnTo>
                    <a:lnTo>
                      <a:pt x="876" y="46"/>
                    </a:lnTo>
                    <a:lnTo>
                      <a:pt x="904" y="26"/>
                    </a:lnTo>
                    <a:lnTo>
                      <a:pt x="934" y="12"/>
                    </a:lnTo>
                    <a:lnTo>
                      <a:pt x="967" y="3"/>
                    </a:lnTo>
                    <a:lnTo>
                      <a:pt x="1002"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14">
                <a:extLst>
                  <a:ext uri="{FF2B5EF4-FFF2-40B4-BE49-F238E27FC236}">
                    <a16:creationId xmlns:a16="http://schemas.microsoft.com/office/drawing/2014/main" xmlns="" id="{6B1DA295-878A-47CD-A2AE-AB33AD51E11C}"/>
                  </a:ext>
                </a:extLst>
              </p:cNvPr>
              <p:cNvSpPr>
                <a:spLocks noEditPoints="1"/>
              </p:cNvSpPr>
              <p:nvPr/>
            </p:nvSpPr>
            <p:spPr bwMode="auto">
              <a:xfrm>
                <a:off x="3175" y="2836"/>
                <a:ext cx="202" cy="268"/>
              </a:xfrm>
              <a:custGeom>
                <a:avLst/>
                <a:gdLst>
                  <a:gd name="T0" fmla="*/ 119 w 1011"/>
                  <a:gd name="T1" fmla="*/ 853 h 1339"/>
                  <a:gd name="T2" fmla="*/ 119 w 1011"/>
                  <a:gd name="T3" fmla="*/ 1206 h 1339"/>
                  <a:gd name="T4" fmla="*/ 299 w 1011"/>
                  <a:gd name="T5" fmla="*/ 1206 h 1339"/>
                  <a:gd name="T6" fmla="*/ 299 w 1011"/>
                  <a:gd name="T7" fmla="*/ 853 h 1339"/>
                  <a:gd name="T8" fmla="*/ 119 w 1011"/>
                  <a:gd name="T9" fmla="*/ 853 h 1339"/>
                  <a:gd name="T10" fmla="*/ 704 w 1011"/>
                  <a:gd name="T11" fmla="*/ 765 h 1339"/>
                  <a:gd name="T12" fmla="*/ 704 w 1011"/>
                  <a:gd name="T13" fmla="*/ 1206 h 1339"/>
                  <a:gd name="T14" fmla="*/ 885 w 1011"/>
                  <a:gd name="T15" fmla="*/ 1206 h 1339"/>
                  <a:gd name="T16" fmla="*/ 885 w 1011"/>
                  <a:gd name="T17" fmla="*/ 765 h 1339"/>
                  <a:gd name="T18" fmla="*/ 704 w 1011"/>
                  <a:gd name="T19" fmla="*/ 765 h 1339"/>
                  <a:gd name="T20" fmla="*/ 408 w 1011"/>
                  <a:gd name="T21" fmla="*/ 599 h 1339"/>
                  <a:gd name="T22" fmla="*/ 408 w 1011"/>
                  <a:gd name="T23" fmla="*/ 1206 h 1339"/>
                  <a:gd name="T24" fmla="*/ 589 w 1011"/>
                  <a:gd name="T25" fmla="*/ 1206 h 1339"/>
                  <a:gd name="T26" fmla="*/ 589 w 1011"/>
                  <a:gd name="T27" fmla="*/ 599 h 1339"/>
                  <a:gd name="T28" fmla="*/ 408 w 1011"/>
                  <a:gd name="T29" fmla="*/ 599 h 1339"/>
                  <a:gd name="T30" fmla="*/ 627 w 1011"/>
                  <a:gd name="T31" fmla="*/ 0 h 1339"/>
                  <a:gd name="T32" fmla="*/ 628 w 1011"/>
                  <a:gd name="T33" fmla="*/ 0 h 1339"/>
                  <a:gd name="T34" fmla="*/ 1011 w 1011"/>
                  <a:gd name="T35" fmla="*/ 384 h 1339"/>
                  <a:gd name="T36" fmla="*/ 1011 w 1011"/>
                  <a:gd name="T37" fmla="*/ 384 h 1339"/>
                  <a:gd name="T38" fmla="*/ 627 w 1011"/>
                  <a:gd name="T39" fmla="*/ 384 h 1339"/>
                  <a:gd name="T40" fmla="*/ 627 w 1011"/>
                  <a:gd name="T41" fmla="*/ 0 h 1339"/>
                  <a:gd name="T42" fmla="*/ 0 w 1011"/>
                  <a:gd name="T43" fmla="*/ 0 h 1339"/>
                  <a:gd name="T44" fmla="*/ 519 w 1011"/>
                  <a:gd name="T45" fmla="*/ 0 h 1339"/>
                  <a:gd name="T46" fmla="*/ 519 w 1011"/>
                  <a:gd name="T47" fmla="*/ 492 h 1339"/>
                  <a:gd name="T48" fmla="*/ 1011 w 1011"/>
                  <a:gd name="T49" fmla="*/ 492 h 1339"/>
                  <a:gd name="T50" fmla="*/ 1011 w 1011"/>
                  <a:gd name="T51" fmla="*/ 1339 h 1339"/>
                  <a:gd name="T52" fmla="*/ 0 w 1011"/>
                  <a:gd name="T53" fmla="*/ 1339 h 1339"/>
                  <a:gd name="T54" fmla="*/ 0 w 1011"/>
                  <a:gd name="T55" fmla="*/ 649 h 1339"/>
                  <a:gd name="T56" fmla="*/ 2 w 1011"/>
                  <a:gd name="T57" fmla="*/ 649 h 1339"/>
                  <a:gd name="T58" fmla="*/ 43 w 1011"/>
                  <a:gd name="T59" fmla="*/ 645 h 1339"/>
                  <a:gd name="T60" fmla="*/ 81 w 1011"/>
                  <a:gd name="T61" fmla="*/ 634 h 1339"/>
                  <a:gd name="T62" fmla="*/ 117 w 1011"/>
                  <a:gd name="T63" fmla="*/ 619 h 1339"/>
                  <a:gd name="T64" fmla="*/ 148 w 1011"/>
                  <a:gd name="T65" fmla="*/ 596 h 1339"/>
                  <a:gd name="T66" fmla="*/ 175 w 1011"/>
                  <a:gd name="T67" fmla="*/ 569 h 1339"/>
                  <a:gd name="T68" fmla="*/ 198 w 1011"/>
                  <a:gd name="T69" fmla="*/ 538 h 1339"/>
                  <a:gd name="T70" fmla="*/ 213 w 1011"/>
                  <a:gd name="T71" fmla="*/ 501 h 1339"/>
                  <a:gd name="T72" fmla="*/ 224 w 1011"/>
                  <a:gd name="T73" fmla="*/ 464 h 1339"/>
                  <a:gd name="T74" fmla="*/ 228 w 1011"/>
                  <a:gd name="T75" fmla="*/ 423 h 1339"/>
                  <a:gd name="T76" fmla="*/ 224 w 1011"/>
                  <a:gd name="T77" fmla="*/ 383 h 1339"/>
                  <a:gd name="T78" fmla="*/ 213 w 1011"/>
                  <a:gd name="T79" fmla="*/ 344 h 1339"/>
                  <a:gd name="T80" fmla="*/ 198 w 1011"/>
                  <a:gd name="T81" fmla="*/ 309 h 1339"/>
                  <a:gd name="T82" fmla="*/ 175 w 1011"/>
                  <a:gd name="T83" fmla="*/ 278 h 1339"/>
                  <a:gd name="T84" fmla="*/ 148 w 1011"/>
                  <a:gd name="T85" fmla="*/ 251 h 1339"/>
                  <a:gd name="T86" fmla="*/ 117 w 1011"/>
                  <a:gd name="T87" fmla="*/ 228 h 1339"/>
                  <a:gd name="T88" fmla="*/ 81 w 1011"/>
                  <a:gd name="T89" fmla="*/ 211 h 1339"/>
                  <a:gd name="T90" fmla="*/ 43 w 1011"/>
                  <a:gd name="T91" fmla="*/ 201 h 1339"/>
                  <a:gd name="T92" fmla="*/ 2 w 1011"/>
                  <a:gd name="T93" fmla="*/ 198 h 1339"/>
                  <a:gd name="T94" fmla="*/ 0 w 1011"/>
                  <a:gd name="T95" fmla="*/ 198 h 1339"/>
                  <a:gd name="T96" fmla="*/ 0 w 1011"/>
                  <a:gd name="T97"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1" h="1339">
                    <a:moveTo>
                      <a:pt x="119" y="853"/>
                    </a:moveTo>
                    <a:lnTo>
                      <a:pt x="119" y="1206"/>
                    </a:lnTo>
                    <a:lnTo>
                      <a:pt x="299" y="1206"/>
                    </a:lnTo>
                    <a:lnTo>
                      <a:pt x="299" y="853"/>
                    </a:lnTo>
                    <a:lnTo>
                      <a:pt x="119" y="853"/>
                    </a:lnTo>
                    <a:close/>
                    <a:moveTo>
                      <a:pt x="704" y="765"/>
                    </a:moveTo>
                    <a:lnTo>
                      <a:pt x="704" y="1206"/>
                    </a:lnTo>
                    <a:lnTo>
                      <a:pt x="885" y="1206"/>
                    </a:lnTo>
                    <a:lnTo>
                      <a:pt x="885" y="765"/>
                    </a:lnTo>
                    <a:lnTo>
                      <a:pt x="704" y="765"/>
                    </a:lnTo>
                    <a:close/>
                    <a:moveTo>
                      <a:pt x="408" y="599"/>
                    </a:moveTo>
                    <a:lnTo>
                      <a:pt x="408" y="1206"/>
                    </a:lnTo>
                    <a:lnTo>
                      <a:pt x="589" y="1206"/>
                    </a:lnTo>
                    <a:lnTo>
                      <a:pt x="589" y="599"/>
                    </a:lnTo>
                    <a:lnTo>
                      <a:pt x="408" y="599"/>
                    </a:lnTo>
                    <a:close/>
                    <a:moveTo>
                      <a:pt x="627" y="0"/>
                    </a:moveTo>
                    <a:lnTo>
                      <a:pt x="628" y="0"/>
                    </a:lnTo>
                    <a:lnTo>
                      <a:pt x="1011" y="384"/>
                    </a:lnTo>
                    <a:lnTo>
                      <a:pt x="1011" y="384"/>
                    </a:lnTo>
                    <a:lnTo>
                      <a:pt x="627" y="384"/>
                    </a:lnTo>
                    <a:lnTo>
                      <a:pt x="627" y="0"/>
                    </a:lnTo>
                    <a:close/>
                    <a:moveTo>
                      <a:pt x="0" y="0"/>
                    </a:moveTo>
                    <a:lnTo>
                      <a:pt x="519" y="0"/>
                    </a:lnTo>
                    <a:lnTo>
                      <a:pt x="519" y="492"/>
                    </a:lnTo>
                    <a:lnTo>
                      <a:pt x="1011" y="492"/>
                    </a:lnTo>
                    <a:lnTo>
                      <a:pt x="1011" y="1339"/>
                    </a:lnTo>
                    <a:lnTo>
                      <a:pt x="0" y="1339"/>
                    </a:lnTo>
                    <a:lnTo>
                      <a:pt x="0" y="649"/>
                    </a:lnTo>
                    <a:lnTo>
                      <a:pt x="2" y="649"/>
                    </a:lnTo>
                    <a:lnTo>
                      <a:pt x="43" y="645"/>
                    </a:lnTo>
                    <a:lnTo>
                      <a:pt x="81" y="634"/>
                    </a:lnTo>
                    <a:lnTo>
                      <a:pt x="117" y="619"/>
                    </a:lnTo>
                    <a:lnTo>
                      <a:pt x="148" y="596"/>
                    </a:lnTo>
                    <a:lnTo>
                      <a:pt x="175" y="569"/>
                    </a:lnTo>
                    <a:lnTo>
                      <a:pt x="198" y="538"/>
                    </a:lnTo>
                    <a:lnTo>
                      <a:pt x="213" y="501"/>
                    </a:lnTo>
                    <a:lnTo>
                      <a:pt x="224" y="464"/>
                    </a:lnTo>
                    <a:lnTo>
                      <a:pt x="228" y="423"/>
                    </a:lnTo>
                    <a:lnTo>
                      <a:pt x="224" y="383"/>
                    </a:lnTo>
                    <a:lnTo>
                      <a:pt x="213" y="344"/>
                    </a:lnTo>
                    <a:lnTo>
                      <a:pt x="198" y="309"/>
                    </a:lnTo>
                    <a:lnTo>
                      <a:pt x="175" y="278"/>
                    </a:lnTo>
                    <a:lnTo>
                      <a:pt x="148" y="251"/>
                    </a:lnTo>
                    <a:lnTo>
                      <a:pt x="117" y="228"/>
                    </a:lnTo>
                    <a:lnTo>
                      <a:pt x="81" y="211"/>
                    </a:lnTo>
                    <a:lnTo>
                      <a:pt x="43" y="201"/>
                    </a:lnTo>
                    <a:lnTo>
                      <a:pt x="2" y="198"/>
                    </a:lnTo>
                    <a:lnTo>
                      <a:pt x="0" y="198"/>
                    </a:lnTo>
                    <a:lnTo>
                      <a:pt x="0"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5">
                <a:extLst>
                  <a:ext uri="{FF2B5EF4-FFF2-40B4-BE49-F238E27FC236}">
                    <a16:creationId xmlns:a16="http://schemas.microsoft.com/office/drawing/2014/main" xmlns="" id="{9E5AF130-191F-4336-BE28-7F670759DE52}"/>
                  </a:ext>
                </a:extLst>
              </p:cNvPr>
              <p:cNvSpPr>
                <a:spLocks noEditPoints="1"/>
              </p:cNvSpPr>
              <p:nvPr/>
            </p:nvSpPr>
            <p:spPr bwMode="auto">
              <a:xfrm>
                <a:off x="2900" y="2810"/>
                <a:ext cx="301" cy="203"/>
              </a:xfrm>
              <a:custGeom>
                <a:avLst/>
                <a:gdLst>
                  <a:gd name="T0" fmla="*/ 692 w 1505"/>
                  <a:gd name="T1" fmla="*/ 540 h 1013"/>
                  <a:gd name="T2" fmla="*/ 656 w 1505"/>
                  <a:gd name="T3" fmla="*/ 588 h 1013"/>
                  <a:gd name="T4" fmla="*/ 526 w 1505"/>
                  <a:gd name="T5" fmla="*/ 598 h 1013"/>
                  <a:gd name="T6" fmla="*/ 465 w 1505"/>
                  <a:gd name="T7" fmla="*/ 571 h 1013"/>
                  <a:gd name="T8" fmla="*/ 251 w 1505"/>
                  <a:gd name="T9" fmla="*/ 682 h 1013"/>
                  <a:gd name="T10" fmla="*/ 736 w 1505"/>
                  <a:gd name="T11" fmla="*/ 793 h 1013"/>
                  <a:gd name="T12" fmla="*/ 797 w 1505"/>
                  <a:gd name="T13" fmla="*/ 764 h 1013"/>
                  <a:gd name="T14" fmla="*/ 923 w 1505"/>
                  <a:gd name="T15" fmla="*/ 773 h 1013"/>
                  <a:gd name="T16" fmla="*/ 1259 w 1505"/>
                  <a:gd name="T17" fmla="*/ 596 h 1013"/>
                  <a:gd name="T18" fmla="*/ 696 w 1505"/>
                  <a:gd name="T19" fmla="*/ 517 h 1013"/>
                  <a:gd name="T20" fmla="*/ 977 w 1505"/>
                  <a:gd name="T21" fmla="*/ 249 h 1013"/>
                  <a:gd name="T22" fmla="*/ 853 w 1505"/>
                  <a:gd name="T23" fmla="*/ 241 h 1013"/>
                  <a:gd name="T24" fmla="*/ 696 w 1505"/>
                  <a:gd name="T25" fmla="*/ 429 h 1013"/>
                  <a:gd name="T26" fmla="*/ 1264 w 1505"/>
                  <a:gd name="T27" fmla="*/ 499 h 1013"/>
                  <a:gd name="T28" fmla="*/ 888 w 1505"/>
                  <a:gd name="T29" fmla="*/ 0 h 1013"/>
                  <a:gd name="T30" fmla="*/ 1017 w 1505"/>
                  <a:gd name="T31" fmla="*/ 11 h 1013"/>
                  <a:gd name="T32" fmla="*/ 1055 w 1505"/>
                  <a:gd name="T33" fmla="*/ 59 h 1013"/>
                  <a:gd name="T34" fmla="*/ 1057 w 1505"/>
                  <a:gd name="T35" fmla="*/ 182 h 1013"/>
                  <a:gd name="T36" fmla="*/ 1338 w 1505"/>
                  <a:gd name="T37" fmla="*/ 434 h 1013"/>
                  <a:gd name="T38" fmla="*/ 1407 w 1505"/>
                  <a:gd name="T39" fmla="*/ 432 h 1013"/>
                  <a:gd name="T40" fmla="*/ 1477 w 1505"/>
                  <a:gd name="T41" fmla="*/ 475 h 1013"/>
                  <a:gd name="T42" fmla="*/ 1505 w 1505"/>
                  <a:gd name="T43" fmla="*/ 554 h 1013"/>
                  <a:gd name="T44" fmla="*/ 1477 w 1505"/>
                  <a:gd name="T45" fmla="*/ 633 h 1013"/>
                  <a:gd name="T46" fmla="*/ 1407 w 1505"/>
                  <a:gd name="T47" fmla="*/ 677 h 1013"/>
                  <a:gd name="T48" fmla="*/ 1332 w 1505"/>
                  <a:gd name="T49" fmla="*/ 671 h 1013"/>
                  <a:gd name="T50" fmla="*/ 967 w 1505"/>
                  <a:gd name="T51" fmla="*/ 855 h 1013"/>
                  <a:gd name="T52" fmla="*/ 956 w 1505"/>
                  <a:gd name="T53" fmla="*/ 973 h 1013"/>
                  <a:gd name="T54" fmla="*/ 909 w 1505"/>
                  <a:gd name="T55" fmla="*/ 1011 h 1013"/>
                  <a:gd name="T56" fmla="*/ 777 w 1505"/>
                  <a:gd name="T57" fmla="*/ 1011 h 1013"/>
                  <a:gd name="T58" fmla="*/ 728 w 1505"/>
                  <a:gd name="T59" fmla="*/ 973 h 1013"/>
                  <a:gd name="T60" fmla="*/ 717 w 1505"/>
                  <a:gd name="T61" fmla="*/ 896 h 1013"/>
                  <a:gd name="T62" fmla="*/ 223 w 1505"/>
                  <a:gd name="T63" fmla="*/ 773 h 1013"/>
                  <a:gd name="T64" fmla="*/ 170 w 1505"/>
                  <a:gd name="T65" fmla="*/ 793 h 1013"/>
                  <a:gd name="T66" fmla="*/ 40 w 1505"/>
                  <a:gd name="T67" fmla="*/ 782 h 1013"/>
                  <a:gd name="T68" fmla="*/ 4 w 1505"/>
                  <a:gd name="T69" fmla="*/ 734 h 1013"/>
                  <a:gd name="T70" fmla="*/ 4 w 1505"/>
                  <a:gd name="T71" fmla="*/ 602 h 1013"/>
                  <a:gd name="T72" fmla="*/ 40 w 1505"/>
                  <a:gd name="T73" fmla="*/ 555 h 1013"/>
                  <a:gd name="T74" fmla="*/ 170 w 1505"/>
                  <a:gd name="T75" fmla="*/ 544 h 1013"/>
                  <a:gd name="T76" fmla="*/ 224 w 1505"/>
                  <a:gd name="T77" fmla="*/ 565 h 1013"/>
                  <a:gd name="T78" fmla="*/ 445 w 1505"/>
                  <a:gd name="T79" fmla="*/ 490 h 1013"/>
                  <a:gd name="T80" fmla="*/ 456 w 1505"/>
                  <a:gd name="T81" fmla="*/ 389 h 1013"/>
                  <a:gd name="T82" fmla="*/ 505 w 1505"/>
                  <a:gd name="T83" fmla="*/ 352 h 1013"/>
                  <a:gd name="T84" fmla="*/ 630 w 1505"/>
                  <a:gd name="T85" fmla="*/ 351 h 1013"/>
                  <a:gd name="T86" fmla="*/ 809 w 1505"/>
                  <a:gd name="T87" fmla="*/ 184 h 1013"/>
                  <a:gd name="T88" fmla="*/ 811 w 1505"/>
                  <a:gd name="T89" fmla="*/ 59 h 1013"/>
                  <a:gd name="T90" fmla="*/ 848 w 1505"/>
                  <a:gd name="T91" fmla="*/ 11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05" h="1013">
                    <a:moveTo>
                      <a:pt x="696" y="517"/>
                    </a:moveTo>
                    <a:lnTo>
                      <a:pt x="696" y="519"/>
                    </a:lnTo>
                    <a:lnTo>
                      <a:pt x="692" y="540"/>
                    </a:lnTo>
                    <a:lnTo>
                      <a:pt x="685" y="559"/>
                    </a:lnTo>
                    <a:lnTo>
                      <a:pt x="672" y="575"/>
                    </a:lnTo>
                    <a:lnTo>
                      <a:pt x="656" y="588"/>
                    </a:lnTo>
                    <a:lnTo>
                      <a:pt x="636" y="596"/>
                    </a:lnTo>
                    <a:lnTo>
                      <a:pt x="615" y="598"/>
                    </a:lnTo>
                    <a:lnTo>
                      <a:pt x="526" y="598"/>
                    </a:lnTo>
                    <a:lnTo>
                      <a:pt x="503" y="596"/>
                    </a:lnTo>
                    <a:lnTo>
                      <a:pt x="482" y="586"/>
                    </a:lnTo>
                    <a:lnTo>
                      <a:pt x="465" y="571"/>
                    </a:lnTo>
                    <a:lnTo>
                      <a:pt x="453" y="551"/>
                    </a:lnTo>
                    <a:lnTo>
                      <a:pt x="251" y="660"/>
                    </a:lnTo>
                    <a:lnTo>
                      <a:pt x="251" y="682"/>
                    </a:lnTo>
                    <a:lnTo>
                      <a:pt x="717" y="835"/>
                    </a:lnTo>
                    <a:lnTo>
                      <a:pt x="724" y="812"/>
                    </a:lnTo>
                    <a:lnTo>
                      <a:pt x="736" y="793"/>
                    </a:lnTo>
                    <a:lnTo>
                      <a:pt x="754" y="777"/>
                    </a:lnTo>
                    <a:lnTo>
                      <a:pt x="774" y="768"/>
                    </a:lnTo>
                    <a:lnTo>
                      <a:pt x="797" y="764"/>
                    </a:lnTo>
                    <a:lnTo>
                      <a:pt x="887" y="764"/>
                    </a:lnTo>
                    <a:lnTo>
                      <a:pt x="905" y="765"/>
                    </a:lnTo>
                    <a:lnTo>
                      <a:pt x="923" y="773"/>
                    </a:lnTo>
                    <a:lnTo>
                      <a:pt x="938" y="782"/>
                    </a:lnTo>
                    <a:lnTo>
                      <a:pt x="951" y="796"/>
                    </a:lnTo>
                    <a:lnTo>
                      <a:pt x="1259" y="596"/>
                    </a:lnTo>
                    <a:lnTo>
                      <a:pt x="1257" y="588"/>
                    </a:lnTo>
                    <a:lnTo>
                      <a:pt x="1254" y="578"/>
                    </a:lnTo>
                    <a:lnTo>
                      <a:pt x="696" y="517"/>
                    </a:lnTo>
                    <a:close/>
                    <a:moveTo>
                      <a:pt x="1016" y="239"/>
                    </a:moveTo>
                    <a:lnTo>
                      <a:pt x="997" y="247"/>
                    </a:lnTo>
                    <a:lnTo>
                      <a:pt x="977" y="249"/>
                    </a:lnTo>
                    <a:lnTo>
                      <a:pt x="888" y="249"/>
                    </a:lnTo>
                    <a:lnTo>
                      <a:pt x="870" y="248"/>
                    </a:lnTo>
                    <a:lnTo>
                      <a:pt x="853" y="241"/>
                    </a:lnTo>
                    <a:lnTo>
                      <a:pt x="688" y="397"/>
                    </a:lnTo>
                    <a:lnTo>
                      <a:pt x="693" y="413"/>
                    </a:lnTo>
                    <a:lnTo>
                      <a:pt x="696" y="429"/>
                    </a:lnTo>
                    <a:lnTo>
                      <a:pt x="696" y="458"/>
                    </a:lnTo>
                    <a:lnTo>
                      <a:pt x="1257" y="520"/>
                    </a:lnTo>
                    <a:lnTo>
                      <a:pt x="1264" y="499"/>
                    </a:lnTo>
                    <a:lnTo>
                      <a:pt x="1276" y="481"/>
                    </a:lnTo>
                    <a:lnTo>
                      <a:pt x="1016" y="239"/>
                    </a:lnTo>
                    <a:close/>
                    <a:moveTo>
                      <a:pt x="888" y="0"/>
                    </a:moveTo>
                    <a:lnTo>
                      <a:pt x="977" y="0"/>
                    </a:lnTo>
                    <a:lnTo>
                      <a:pt x="999" y="2"/>
                    </a:lnTo>
                    <a:lnTo>
                      <a:pt x="1017" y="11"/>
                    </a:lnTo>
                    <a:lnTo>
                      <a:pt x="1034" y="23"/>
                    </a:lnTo>
                    <a:lnTo>
                      <a:pt x="1046" y="40"/>
                    </a:lnTo>
                    <a:lnTo>
                      <a:pt x="1055" y="59"/>
                    </a:lnTo>
                    <a:lnTo>
                      <a:pt x="1057" y="80"/>
                    </a:lnTo>
                    <a:lnTo>
                      <a:pt x="1057" y="169"/>
                    </a:lnTo>
                    <a:lnTo>
                      <a:pt x="1057" y="182"/>
                    </a:lnTo>
                    <a:lnTo>
                      <a:pt x="1054" y="195"/>
                    </a:lnTo>
                    <a:lnTo>
                      <a:pt x="1320" y="442"/>
                    </a:lnTo>
                    <a:lnTo>
                      <a:pt x="1338" y="434"/>
                    </a:lnTo>
                    <a:lnTo>
                      <a:pt x="1358" y="429"/>
                    </a:lnTo>
                    <a:lnTo>
                      <a:pt x="1378" y="428"/>
                    </a:lnTo>
                    <a:lnTo>
                      <a:pt x="1407" y="432"/>
                    </a:lnTo>
                    <a:lnTo>
                      <a:pt x="1433" y="440"/>
                    </a:lnTo>
                    <a:lnTo>
                      <a:pt x="1457" y="456"/>
                    </a:lnTo>
                    <a:lnTo>
                      <a:pt x="1477" y="475"/>
                    </a:lnTo>
                    <a:lnTo>
                      <a:pt x="1491" y="498"/>
                    </a:lnTo>
                    <a:lnTo>
                      <a:pt x="1501" y="525"/>
                    </a:lnTo>
                    <a:lnTo>
                      <a:pt x="1505" y="554"/>
                    </a:lnTo>
                    <a:lnTo>
                      <a:pt x="1501" y="583"/>
                    </a:lnTo>
                    <a:lnTo>
                      <a:pt x="1491" y="609"/>
                    </a:lnTo>
                    <a:lnTo>
                      <a:pt x="1477" y="633"/>
                    </a:lnTo>
                    <a:lnTo>
                      <a:pt x="1457" y="653"/>
                    </a:lnTo>
                    <a:lnTo>
                      <a:pt x="1433" y="667"/>
                    </a:lnTo>
                    <a:lnTo>
                      <a:pt x="1407" y="677"/>
                    </a:lnTo>
                    <a:lnTo>
                      <a:pt x="1378" y="681"/>
                    </a:lnTo>
                    <a:lnTo>
                      <a:pt x="1355" y="678"/>
                    </a:lnTo>
                    <a:lnTo>
                      <a:pt x="1332" y="671"/>
                    </a:lnTo>
                    <a:lnTo>
                      <a:pt x="1310" y="660"/>
                    </a:lnTo>
                    <a:lnTo>
                      <a:pt x="1291" y="646"/>
                    </a:lnTo>
                    <a:lnTo>
                      <a:pt x="967" y="855"/>
                    </a:lnTo>
                    <a:lnTo>
                      <a:pt x="967" y="933"/>
                    </a:lnTo>
                    <a:lnTo>
                      <a:pt x="964" y="954"/>
                    </a:lnTo>
                    <a:lnTo>
                      <a:pt x="956" y="973"/>
                    </a:lnTo>
                    <a:lnTo>
                      <a:pt x="944" y="990"/>
                    </a:lnTo>
                    <a:lnTo>
                      <a:pt x="928" y="1002"/>
                    </a:lnTo>
                    <a:lnTo>
                      <a:pt x="909" y="1011"/>
                    </a:lnTo>
                    <a:lnTo>
                      <a:pt x="887" y="1013"/>
                    </a:lnTo>
                    <a:lnTo>
                      <a:pt x="797" y="1013"/>
                    </a:lnTo>
                    <a:lnTo>
                      <a:pt x="777" y="1011"/>
                    </a:lnTo>
                    <a:lnTo>
                      <a:pt x="757" y="1002"/>
                    </a:lnTo>
                    <a:lnTo>
                      <a:pt x="740" y="990"/>
                    </a:lnTo>
                    <a:lnTo>
                      <a:pt x="728" y="973"/>
                    </a:lnTo>
                    <a:lnTo>
                      <a:pt x="720" y="954"/>
                    </a:lnTo>
                    <a:lnTo>
                      <a:pt x="717" y="933"/>
                    </a:lnTo>
                    <a:lnTo>
                      <a:pt x="717" y="896"/>
                    </a:lnTo>
                    <a:lnTo>
                      <a:pt x="245" y="741"/>
                    </a:lnTo>
                    <a:lnTo>
                      <a:pt x="236" y="758"/>
                    </a:lnTo>
                    <a:lnTo>
                      <a:pt x="223" y="773"/>
                    </a:lnTo>
                    <a:lnTo>
                      <a:pt x="207" y="783"/>
                    </a:lnTo>
                    <a:lnTo>
                      <a:pt x="190" y="791"/>
                    </a:lnTo>
                    <a:lnTo>
                      <a:pt x="170" y="793"/>
                    </a:lnTo>
                    <a:lnTo>
                      <a:pt x="82" y="793"/>
                    </a:lnTo>
                    <a:lnTo>
                      <a:pt x="60" y="791"/>
                    </a:lnTo>
                    <a:lnTo>
                      <a:pt x="40" y="782"/>
                    </a:lnTo>
                    <a:lnTo>
                      <a:pt x="25" y="770"/>
                    </a:lnTo>
                    <a:lnTo>
                      <a:pt x="11" y="753"/>
                    </a:lnTo>
                    <a:lnTo>
                      <a:pt x="4" y="734"/>
                    </a:lnTo>
                    <a:lnTo>
                      <a:pt x="0" y="713"/>
                    </a:lnTo>
                    <a:lnTo>
                      <a:pt x="0" y="624"/>
                    </a:lnTo>
                    <a:lnTo>
                      <a:pt x="4" y="602"/>
                    </a:lnTo>
                    <a:lnTo>
                      <a:pt x="11" y="584"/>
                    </a:lnTo>
                    <a:lnTo>
                      <a:pt x="25" y="567"/>
                    </a:lnTo>
                    <a:lnTo>
                      <a:pt x="40" y="555"/>
                    </a:lnTo>
                    <a:lnTo>
                      <a:pt x="60" y="546"/>
                    </a:lnTo>
                    <a:lnTo>
                      <a:pt x="82" y="544"/>
                    </a:lnTo>
                    <a:lnTo>
                      <a:pt x="170" y="544"/>
                    </a:lnTo>
                    <a:lnTo>
                      <a:pt x="190" y="546"/>
                    </a:lnTo>
                    <a:lnTo>
                      <a:pt x="208" y="554"/>
                    </a:lnTo>
                    <a:lnTo>
                      <a:pt x="224" y="565"/>
                    </a:lnTo>
                    <a:lnTo>
                      <a:pt x="236" y="579"/>
                    </a:lnTo>
                    <a:lnTo>
                      <a:pt x="246" y="597"/>
                    </a:lnTo>
                    <a:lnTo>
                      <a:pt x="445" y="490"/>
                    </a:lnTo>
                    <a:lnTo>
                      <a:pt x="445" y="429"/>
                    </a:lnTo>
                    <a:lnTo>
                      <a:pt x="449" y="409"/>
                    </a:lnTo>
                    <a:lnTo>
                      <a:pt x="456" y="389"/>
                    </a:lnTo>
                    <a:lnTo>
                      <a:pt x="470" y="372"/>
                    </a:lnTo>
                    <a:lnTo>
                      <a:pt x="485" y="360"/>
                    </a:lnTo>
                    <a:lnTo>
                      <a:pt x="505" y="352"/>
                    </a:lnTo>
                    <a:lnTo>
                      <a:pt x="526" y="349"/>
                    </a:lnTo>
                    <a:lnTo>
                      <a:pt x="615" y="349"/>
                    </a:lnTo>
                    <a:lnTo>
                      <a:pt x="630" y="351"/>
                    </a:lnTo>
                    <a:lnTo>
                      <a:pt x="646" y="357"/>
                    </a:lnTo>
                    <a:lnTo>
                      <a:pt x="813" y="197"/>
                    </a:lnTo>
                    <a:lnTo>
                      <a:pt x="809" y="184"/>
                    </a:lnTo>
                    <a:lnTo>
                      <a:pt x="808" y="169"/>
                    </a:lnTo>
                    <a:lnTo>
                      <a:pt x="808" y="80"/>
                    </a:lnTo>
                    <a:lnTo>
                      <a:pt x="811" y="59"/>
                    </a:lnTo>
                    <a:lnTo>
                      <a:pt x="819" y="40"/>
                    </a:lnTo>
                    <a:lnTo>
                      <a:pt x="831" y="23"/>
                    </a:lnTo>
                    <a:lnTo>
                      <a:pt x="848" y="11"/>
                    </a:lnTo>
                    <a:lnTo>
                      <a:pt x="867" y="2"/>
                    </a:lnTo>
                    <a:lnTo>
                      <a:pt x="888" y="0"/>
                    </a:lnTo>
                    <a:close/>
                  </a:path>
                </a:pathLst>
              </a:custGeom>
              <a:solidFill>
                <a:srgbClr val="0097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a:extLst>
                <a:ext uri="{FF2B5EF4-FFF2-40B4-BE49-F238E27FC236}">
                  <a16:creationId xmlns:a16="http://schemas.microsoft.com/office/drawing/2014/main" xmlns="" id="{27B2098D-1F3D-4085-99F1-8419CF45EB1A}"/>
                </a:ext>
              </a:extLst>
            </p:cNvPr>
            <p:cNvGrpSpPr>
              <a:grpSpLocks noChangeAspect="1"/>
            </p:cNvGrpSpPr>
            <p:nvPr/>
          </p:nvGrpSpPr>
          <p:grpSpPr bwMode="auto">
            <a:xfrm>
              <a:off x="3945814" y="4144547"/>
              <a:ext cx="1187139" cy="764502"/>
              <a:chOff x="2113" y="2345"/>
              <a:chExt cx="632" cy="407"/>
            </a:xfrm>
          </p:grpSpPr>
          <p:sp useBgFill="1">
            <p:nvSpPr>
              <p:cNvPr id="26" name="Freeform 13">
                <a:extLst>
                  <a:ext uri="{FF2B5EF4-FFF2-40B4-BE49-F238E27FC236}">
                    <a16:creationId xmlns:a16="http://schemas.microsoft.com/office/drawing/2014/main" xmlns="" id="{C999ABFD-DDF2-4AEE-847B-3F2BB752D91B}"/>
                  </a:ext>
                </a:extLst>
              </p:cNvPr>
              <p:cNvSpPr>
                <a:spLocks/>
              </p:cNvSpPr>
              <p:nvPr/>
            </p:nvSpPr>
            <p:spPr bwMode="auto">
              <a:xfrm>
                <a:off x="2113" y="2345"/>
                <a:ext cx="632" cy="407"/>
              </a:xfrm>
              <a:custGeom>
                <a:avLst/>
                <a:gdLst>
                  <a:gd name="T0" fmla="*/ 1579 w 3159"/>
                  <a:gd name="T1" fmla="*/ 0 h 2034"/>
                  <a:gd name="T2" fmla="*/ 1603 w 3159"/>
                  <a:gd name="T3" fmla="*/ 2 h 2034"/>
                  <a:gd name="T4" fmla="*/ 1630 w 3159"/>
                  <a:gd name="T5" fmla="*/ 5 h 2034"/>
                  <a:gd name="T6" fmla="*/ 1659 w 3159"/>
                  <a:gd name="T7" fmla="*/ 11 h 2034"/>
                  <a:gd name="T8" fmla="*/ 1689 w 3159"/>
                  <a:gd name="T9" fmla="*/ 21 h 2034"/>
                  <a:gd name="T10" fmla="*/ 1719 w 3159"/>
                  <a:gd name="T11" fmla="*/ 35 h 2034"/>
                  <a:gd name="T12" fmla="*/ 3049 w 3159"/>
                  <a:gd name="T13" fmla="*/ 835 h 2034"/>
                  <a:gd name="T14" fmla="*/ 3082 w 3159"/>
                  <a:gd name="T15" fmla="*/ 858 h 2034"/>
                  <a:gd name="T16" fmla="*/ 3108 w 3159"/>
                  <a:gd name="T17" fmla="*/ 884 h 2034"/>
                  <a:gd name="T18" fmla="*/ 3130 w 3159"/>
                  <a:gd name="T19" fmla="*/ 914 h 2034"/>
                  <a:gd name="T20" fmla="*/ 3146 w 3159"/>
                  <a:gd name="T21" fmla="*/ 947 h 2034"/>
                  <a:gd name="T22" fmla="*/ 3156 w 3159"/>
                  <a:gd name="T23" fmla="*/ 982 h 2034"/>
                  <a:gd name="T24" fmla="*/ 3159 w 3159"/>
                  <a:gd name="T25" fmla="*/ 1018 h 2034"/>
                  <a:gd name="T26" fmla="*/ 3156 w 3159"/>
                  <a:gd name="T27" fmla="*/ 1053 h 2034"/>
                  <a:gd name="T28" fmla="*/ 3146 w 3159"/>
                  <a:gd name="T29" fmla="*/ 1089 h 2034"/>
                  <a:gd name="T30" fmla="*/ 3130 w 3159"/>
                  <a:gd name="T31" fmla="*/ 1121 h 2034"/>
                  <a:gd name="T32" fmla="*/ 3108 w 3159"/>
                  <a:gd name="T33" fmla="*/ 1150 h 2034"/>
                  <a:gd name="T34" fmla="*/ 3082 w 3159"/>
                  <a:gd name="T35" fmla="*/ 1177 h 2034"/>
                  <a:gd name="T36" fmla="*/ 3049 w 3159"/>
                  <a:gd name="T37" fmla="*/ 1200 h 2034"/>
                  <a:gd name="T38" fmla="*/ 1719 w 3159"/>
                  <a:gd name="T39" fmla="*/ 1999 h 2034"/>
                  <a:gd name="T40" fmla="*/ 1689 w 3159"/>
                  <a:gd name="T41" fmla="*/ 2013 h 2034"/>
                  <a:gd name="T42" fmla="*/ 1660 w 3159"/>
                  <a:gd name="T43" fmla="*/ 2024 h 2034"/>
                  <a:gd name="T44" fmla="*/ 1631 w 3159"/>
                  <a:gd name="T45" fmla="*/ 2030 h 2034"/>
                  <a:gd name="T46" fmla="*/ 1603 w 3159"/>
                  <a:gd name="T47" fmla="*/ 2034 h 2034"/>
                  <a:gd name="T48" fmla="*/ 1579 w 3159"/>
                  <a:gd name="T49" fmla="*/ 2034 h 2034"/>
                  <a:gd name="T50" fmla="*/ 1556 w 3159"/>
                  <a:gd name="T51" fmla="*/ 2034 h 2034"/>
                  <a:gd name="T52" fmla="*/ 1528 w 3159"/>
                  <a:gd name="T53" fmla="*/ 2030 h 2034"/>
                  <a:gd name="T54" fmla="*/ 1499 w 3159"/>
                  <a:gd name="T55" fmla="*/ 2023 h 2034"/>
                  <a:gd name="T56" fmla="*/ 1469 w 3159"/>
                  <a:gd name="T57" fmla="*/ 2013 h 2034"/>
                  <a:gd name="T58" fmla="*/ 1439 w 3159"/>
                  <a:gd name="T59" fmla="*/ 1998 h 2034"/>
                  <a:gd name="T60" fmla="*/ 110 w 3159"/>
                  <a:gd name="T61" fmla="*/ 1200 h 2034"/>
                  <a:gd name="T62" fmla="*/ 77 w 3159"/>
                  <a:gd name="T63" fmla="*/ 1177 h 2034"/>
                  <a:gd name="T64" fmla="*/ 51 w 3159"/>
                  <a:gd name="T65" fmla="*/ 1150 h 2034"/>
                  <a:gd name="T66" fmla="*/ 29 w 3159"/>
                  <a:gd name="T67" fmla="*/ 1120 h 2034"/>
                  <a:gd name="T68" fmla="*/ 13 w 3159"/>
                  <a:gd name="T69" fmla="*/ 1087 h 2034"/>
                  <a:gd name="T70" fmla="*/ 3 w 3159"/>
                  <a:gd name="T71" fmla="*/ 1052 h 2034"/>
                  <a:gd name="T72" fmla="*/ 0 w 3159"/>
                  <a:gd name="T73" fmla="*/ 1016 h 2034"/>
                  <a:gd name="T74" fmla="*/ 3 w 3159"/>
                  <a:gd name="T75" fmla="*/ 981 h 2034"/>
                  <a:gd name="T76" fmla="*/ 13 w 3159"/>
                  <a:gd name="T77" fmla="*/ 946 h 2034"/>
                  <a:gd name="T78" fmla="*/ 30 w 3159"/>
                  <a:gd name="T79" fmla="*/ 913 h 2034"/>
                  <a:gd name="T80" fmla="*/ 51 w 3159"/>
                  <a:gd name="T81" fmla="*/ 883 h 2034"/>
                  <a:gd name="T82" fmla="*/ 78 w 3159"/>
                  <a:gd name="T83" fmla="*/ 858 h 2034"/>
                  <a:gd name="T84" fmla="*/ 110 w 3159"/>
                  <a:gd name="T85" fmla="*/ 835 h 2034"/>
                  <a:gd name="T86" fmla="*/ 1440 w 3159"/>
                  <a:gd name="T87" fmla="*/ 37 h 2034"/>
                  <a:gd name="T88" fmla="*/ 1470 w 3159"/>
                  <a:gd name="T89" fmla="*/ 21 h 2034"/>
                  <a:gd name="T90" fmla="*/ 1499 w 3159"/>
                  <a:gd name="T91" fmla="*/ 11 h 2034"/>
                  <a:gd name="T92" fmla="*/ 1528 w 3159"/>
                  <a:gd name="T93" fmla="*/ 5 h 2034"/>
                  <a:gd name="T94" fmla="*/ 1556 w 3159"/>
                  <a:gd name="T95" fmla="*/ 2 h 2034"/>
                  <a:gd name="T96" fmla="*/ 1579 w 3159"/>
                  <a:gd name="T97" fmla="*/ 0 h 2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59" h="2034">
                    <a:moveTo>
                      <a:pt x="1579" y="0"/>
                    </a:moveTo>
                    <a:lnTo>
                      <a:pt x="1603" y="2"/>
                    </a:lnTo>
                    <a:lnTo>
                      <a:pt x="1630" y="5"/>
                    </a:lnTo>
                    <a:lnTo>
                      <a:pt x="1659" y="11"/>
                    </a:lnTo>
                    <a:lnTo>
                      <a:pt x="1689" y="21"/>
                    </a:lnTo>
                    <a:lnTo>
                      <a:pt x="1719" y="35"/>
                    </a:lnTo>
                    <a:lnTo>
                      <a:pt x="3049" y="835"/>
                    </a:lnTo>
                    <a:lnTo>
                      <a:pt x="3082" y="858"/>
                    </a:lnTo>
                    <a:lnTo>
                      <a:pt x="3108" y="884"/>
                    </a:lnTo>
                    <a:lnTo>
                      <a:pt x="3130" y="914"/>
                    </a:lnTo>
                    <a:lnTo>
                      <a:pt x="3146" y="947"/>
                    </a:lnTo>
                    <a:lnTo>
                      <a:pt x="3156" y="982"/>
                    </a:lnTo>
                    <a:lnTo>
                      <a:pt x="3159" y="1018"/>
                    </a:lnTo>
                    <a:lnTo>
                      <a:pt x="3156" y="1053"/>
                    </a:lnTo>
                    <a:lnTo>
                      <a:pt x="3146" y="1089"/>
                    </a:lnTo>
                    <a:lnTo>
                      <a:pt x="3130" y="1121"/>
                    </a:lnTo>
                    <a:lnTo>
                      <a:pt x="3108" y="1150"/>
                    </a:lnTo>
                    <a:lnTo>
                      <a:pt x="3082" y="1177"/>
                    </a:lnTo>
                    <a:lnTo>
                      <a:pt x="3049" y="1200"/>
                    </a:lnTo>
                    <a:lnTo>
                      <a:pt x="1719" y="1999"/>
                    </a:lnTo>
                    <a:lnTo>
                      <a:pt x="1689" y="2013"/>
                    </a:lnTo>
                    <a:lnTo>
                      <a:pt x="1660" y="2024"/>
                    </a:lnTo>
                    <a:lnTo>
                      <a:pt x="1631" y="2030"/>
                    </a:lnTo>
                    <a:lnTo>
                      <a:pt x="1603" y="2034"/>
                    </a:lnTo>
                    <a:lnTo>
                      <a:pt x="1579" y="2034"/>
                    </a:lnTo>
                    <a:lnTo>
                      <a:pt x="1556" y="2034"/>
                    </a:lnTo>
                    <a:lnTo>
                      <a:pt x="1528" y="2030"/>
                    </a:lnTo>
                    <a:lnTo>
                      <a:pt x="1499" y="2023"/>
                    </a:lnTo>
                    <a:lnTo>
                      <a:pt x="1469" y="2013"/>
                    </a:lnTo>
                    <a:lnTo>
                      <a:pt x="1439" y="1998"/>
                    </a:lnTo>
                    <a:lnTo>
                      <a:pt x="110" y="1200"/>
                    </a:lnTo>
                    <a:lnTo>
                      <a:pt x="77" y="1177"/>
                    </a:lnTo>
                    <a:lnTo>
                      <a:pt x="51" y="1150"/>
                    </a:lnTo>
                    <a:lnTo>
                      <a:pt x="29" y="1120"/>
                    </a:lnTo>
                    <a:lnTo>
                      <a:pt x="13" y="1087"/>
                    </a:lnTo>
                    <a:lnTo>
                      <a:pt x="3" y="1052"/>
                    </a:lnTo>
                    <a:lnTo>
                      <a:pt x="0" y="1016"/>
                    </a:lnTo>
                    <a:lnTo>
                      <a:pt x="3" y="981"/>
                    </a:lnTo>
                    <a:lnTo>
                      <a:pt x="13" y="946"/>
                    </a:lnTo>
                    <a:lnTo>
                      <a:pt x="30" y="913"/>
                    </a:lnTo>
                    <a:lnTo>
                      <a:pt x="51" y="883"/>
                    </a:lnTo>
                    <a:lnTo>
                      <a:pt x="78" y="858"/>
                    </a:lnTo>
                    <a:lnTo>
                      <a:pt x="110" y="835"/>
                    </a:lnTo>
                    <a:lnTo>
                      <a:pt x="1440" y="37"/>
                    </a:lnTo>
                    <a:lnTo>
                      <a:pt x="1470" y="21"/>
                    </a:lnTo>
                    <a:lnTo>
                      <a:pt x="1499" y="11"/>
                    </a:lnTo>
                    <a:lnTo>
                      <a:pt x="1528" y="5"/>
                    </a:lnTo>
                    <a:lnTo>
                      <a:pt x="1556" y="2"/>
                    </a:lnTo>
                    <a:lnTo>
                      <a:pt x="1579"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14">
                <a:extLst>
                  <a:ext uri="{FF2B5EF4-FFF2-40B4-BE49-F238E27FC236}">
                    <a16:creationId xmlns:a16="http://schemas.microsoft.com/office/drawing/2014/main" xmlns="" id="{4237D196-8487-43E3-AE68-1F8216141247}"/>
                  </a:ext>
                </a:extLst>
              </p:cNvPr>
              <p:cNvSpPr>
                <a:spLocks/>
              </p:cNvSpPr>
              <p:nvPr/>
            </p:nvSpPr>
            <p:spPr bwMode="auto">
              <a:xfrm>
                <a:off x="2146" y="2377"/>
                <a:ext cx="567" cy="343"/>
              </a:xfrm>
              <a:custGeom>
                <a:avLst/>
                <a:gdLst>
                  <a:gd name="T0" fmla="*/ 1418 w 2839"/>
                  <a:gd name="T1" fmla="*/ 0 h 1714"/>
                  <a:gd name="T2" fmla="*/ 1440 w 2839"/>
                  <a:gd name="T3" fmla="*/ 1 h 1714"/>
                  <a:gd name="T4" fmla="*/ 1459 w 2839"/>
                  <a:gd name="T5" fmla="*/ 6 h 1714"/>
                  <a:gd name="T6" fmla="*/ 1476 w 2839"/>
                  <a:gd name="T7" fmla="*/ 13 h 1714"/>
                  <a:gd name="T8" fmla="*/ 2806 w 2839"/>
                  <a:gd name="T9" fmla="*/ 811 h 1714"/>
                  <a:gd name="T10" fmla="*/ 2824 w 2839"/>
                  <a:gd name="T11" fmla="*/ 826 h 1714"/>
                  <a:gd name="T12" fmla="*/ 2835 w 2839"/>
                  <a:gd name="T13" fmla="*/ 841 h 1714"/>
                  <a:gd name="T14" fmla="*/ 2839 w 2839"/>
                  <a:gd name="T15" fmla="*/ 857 h 1714"/>
                  <a:gd name="T16" fmla="*/ 2835 w 2839"/>
                  <a:gd name="T17" fmla="*/ 874 h 1714"/>
                  <a:gd name="T18" fmla="*/ 2824 w 2839"/>
                  <a:gd name="T19" fmla="*/ 890 h 1714"/>
                  <a:gd name="T20" fmla="*/ 2806 w 2839"/>
                  <a:gd name="T21" fmla="*/ 903 h 1714"/>
                  <a:gd name="T22" fmla="*/ 1476 w 2839"/>
                  <a:gd name="T23" fmla="*/ 1702 h 1714"/>
                  <a:gd name="T24" fmla="*/ 1459 w 2839"/>
                  <a:gd name="T25" fmla="*/ 1710 h 1714"/>
                  <a:gd name="T26" fmla="*/ 1440 w 2839"/>
                  <a:gd name="T27" fmla="*/ 1713 h 1714"/>
                  <a:gd name="T28" fmla="*/ 1418 w 2839"/>
                  <a:gd name="T29" fmla="*/ 1714 h 1714"/>
                  <a:gd name="T30" fmla="*/ 1397 w 2839"/>
                  <a:gd name="T31" fmla="*/ 1713 h 1714"/>
                  <a:gd name="T32" fmla="*/ 1378 w 2839"/>
                  <a:gd name="T33" fmla="*/ 1710 h 1714"/>
                  <a:gd name="T34" fmla="*/ 1361 w 2839"/>
                  <a:gd name="T35" fmla="*/ 1702 h 1714"/>
                  <a:gd name="T36" fmla="*/ 30 w 2839"/>
                  <a:gd name="T37" fmla="*/ 903 h 1714"/>
                  <a:gd name="T38" fmla="*/ 15 w 2839"/>
                  <a:gd name="T39" fmla="*/ 891 h 1714"/>
                  <a:gd name="T40" fmla="*/ 4 w 2839"/>
                  <a:gd name="T41" fmla="*/ 878 h 1714"/>
                  <a:gd name="T42" fmla="*/ 0 w 2839"/>
                  <a:gd name="T43" fmla="*/ 864 h 1714"/>
                  <a:gd name="T44" fmla="*/ 0 w 2839"/>
                  <a:gd name="T45" fmla="*/ 850 h 1714"/>
                  <a:gd name="T46" fmla="*/ 4 w 2839"/>
                  <a:gd name="T47" fmla="*/ 837 h 1714"/>
                  <a:gd name="T48" fmla="*/ 15 w 2839"/>
                  <a:gd name="T49" fmla="*/ 823 h 1714"/>
                  <a:gd name="T50" fmla="*/ 30 w 2839"/>
                  <a:gd name="T51" fmla="*/ 811 h 1714"/>
                  <a:gd name="T52" fmla="*/ 1361 w 2839"/>
                  <a:gd name="T53" fmla="*/ 13 h 1714"/>
                  <a:gd name="T54" fmla="*/ 1378 w 2839"/>
                  <a:gd name="T55" fmla="*/ 6 h 1714"/>
                  <a:gd name="T56" fmla="*/ 1397 w 2839"/>
                  <a:gd name="T57" fmla="*/ 1 h 1714"/>
                  <a:gd name="T58" fmla="*/ 1418 w 2839"/>
                  <a:gd name="T5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39" h="1714">
                    <a:moveTo>
                      <a:pt x="1418" y="0"/>
                    </a:moveTo>
                    <a:lnTo>
                      <a:pt x="1440" y="1"/>
                    </a:lnTo>
                    <a:lnTo>
                      <a:pt x="1459" y="6"/>
                    </a:lnTo>
                    <a:lnTo>
                      <a:pt x="1476" y="13"/>
                    </a:lnTo>
                    <a:lnTo>
                      <a:pt x="2806" y="811"/>
                    </a:lnTo>
                    <a:lnTo>
                      <a:pt x="2824" y="826"/>
                    </a:lnTo>
                    <a:lnTo>
                      <a:pt x="2835" y="841"/>
                    </a:lnTo>
                    <a:lnTo>
                      <a:pt x="2839" y="857"/>
                    </a:lnTo>
                    <a:lnTo>
                      <a:pt x="2835" y="874"/>
                    </a:lnTo>
                    <a:lnTo>
                      <a:pt x="2824" y="890"/>
                    </a:lnTo>
                    <a:lnTo>
                      <a:pt x="2806" y="903"/>
                    </a:lnTo>
                    <a:lnTo>
                      <a:pt x="1476" y="1702"/>
                    </a:lnTo>
                    <a:lnTo>
                      <a:pt x="1459" y="1710"/>
                    </a:lnTo>
                    <a:lnTo>
                      <a:pt x="1440" y="1713"/>
                    </a:lnTo>
                    <a:lnTo>
                      <a:pt x="1418" y="1714"/>
                    </a:lnTo>
                    <a:lnTo>
                      <a:pt x="1397" y="1713"/>
                    </a:lnTo>
                    <a:lnTo>
                      <a:pt x="1378" y="1710"/>
                    </a:lnTo>
                    <a:lnTo>
                      <a:pt x="1361" y="1702"/>
                    </a:lnTo>
                    <a:lnTo>
                      <a:pt x="30" y="903"/>
                    </a:lnTo>
                    <a:lnTo>
                      <a:pt x="15" y="891"/>
                    </a:lnTo>
                    <a:lnTo>
                      <a:pt x="4" y="878"/>
                    </a:lnTo>
                    <a:lnTo>
                      <a:pt x="0" y="864"/>
                    </a:lnTo>
                    <a:lnTo>
                      <a:pt x="0" y="850"/>
                    </a:lnTo>
                    <a:lnTo>
                      <a:pt x="4" y="837"/>
                    </a:lnTo>
                    <a:lnTo>
                      <a:pt x="15" y="823"/>
                    </a:lnTo>
                    <a:lnTo>
                      <a:pt x="30" y="811"/>
                    </a:lnTo>
                    <a:lnTo>
                      <a:pt x="1361" y="13"/>
                    </a:lnTo>
                    <a:lnTo>
                      <a:pt x="1378" y="6"/>
                    </a:lnTo>
                    <a:lnTo>
                      <a:pt x="1397" y="1"/>
                    </a:lnTo>
                    <a:lnTo>
                      <a:pt x="1418" y="0"/>
                    </a:lnTo>
                    <a:close/>
                  </a:path>
                </a:pathLst>
              </a:custGeom>
              <a:solidFill>
                <a:srgbClr val="7F7F7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15">
                <a:extLst>
                  <a:ext uri="{FF2B5EF4-FFF2-40B4-BE49-F238E27FC236}">
                    <a16:creationId xmlns:a16="http://schemas.microsoft.com/office/drawing/2014/main" xmlns="" id="{FD973F11-3AA4-4F68-B628-3352093CC8EF}"/>
                  </a:ext>
                </a:extLst>
              </p:cNvPr>
              <p:cNvSpPr>
                <a:spLocks/>
              </p:cNvSpPr>
              <p:nvPr/>
            </p:nvSpPr>
            <p:spPr bwMode="auto">
              <a:xfrm>
                <a:off x="2185" y="2400"/>
                <a:ext cx="488" cy="293"/>
              </a:xfrm>
              <a:custGeom>
                <a:avLst/>
                <a:gdLst>
                  <a:gd name="T0" fmla="*/ 1220 w 2439"/>
                  <a:gd name="T1" fmla="*/ 0 h 1463"/>
                  <a:gd name="T2" fmla="*/ 2439 w 2439"/>
                  <a:gd name="T3" fmla="*/ 732 h 1463"/>
                  <a:gd name="T4" fmla="*/ 1220 w 2439"/>
                  <a:gd name="T5" fmla="*/ 1463 h 1463"/>
                  <a:gd name="T6" fmla="*/ 0 w 2439"/>
                  <a:gd name="T7" fmla="*/ 732 h 1463"/>
                  <a:gd name="T8" fmla="*/ 1220 w 2439"/>
                  <a:gd name="T9" fmla="*/ 0 h 1463"/>
                </a:gdLst>
                <a:ahLst/>
                <a:cxnLst>
                  <a:cxn ang="0">
                    <a:pos x="T0" y="T1"/>
                  </a:cxn>
                  <a:cxn ang="0">
                    <a:pos x="T2" y="T3"/>
                  </a:cxn>
                  <a:cxn ang="0">
                    <a:pos x="T4" y="T5"/>
                  </a:cxn>
                  <a:cxn ang="0">
                    <a:pos x="T6" y="T7"/>
                  </a:cxn>
                  <a:cxn ang="0">
                    <a:pos x="T8" y="T9"/>
                  </a:cxn>
                </a:cxnLst>
                <a:rect l="0" t="0" r="r" b="b"/>
                <a:pathLst>
                  <a:path w="2439" h="1463">
                    <a:moveTo>
                      <a:pt x="1220" y="0"/>
                    </a:moveTo>
                    <a:lnTo>
                      <a:pt x="2439" y="732"/>
                    </a:lnTo>
                    <a:lnTo>
                      <a:pt x="1220" y="1463"/>
                    </a:lnTo>
                    <a:lnTo>
                      <a:pt x="0" y="732"/>
                    </a:lnTo>
                    <a:lnTo>
                      <a:pt x="1220" y="0"/>
                    </a:lnTo>
                    <a:close/>
                  </a:path>
                </a:pathLst>
              </a:custGeom>
              <a:solidFill>
                <a:srgbClr val="007A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16">
                <a:extLst>
                  <a:ext uri="{FF2B5EF4-FFF2-40B4-BE49-F238E27FC236}">
                    <a16:creationId xmlns:a16="http://schemas.microsoft.com/office/drawing/2014/main" xmlns="" id="{1D119B5A-4D80-44E1-A342-5F360731DDB2}"/>
                  </a:ext>
                </a:extLst>
              </p:cNvPr>
              <p:cNvSpPr>
                <a:spLocks noEditPoints="1"/>
              </p:cNvSpPr>
              <p:nvPr/>
            </p:nvSpPr>
            <p:spPr bwMode="auto">
              <a:xfrm>
                <a:off x="2185" y="2484"/>
                <a:ext cx="451" cy="167"/>
              </a:xfrm>
              <a:custGeom>
                <a:avLst/>
                <a:gdLst>
                  <a:gd name="T0" fmla="*/ 1585 w 2254"/>
                  <a:gd name="T1" fmla="*/ 263 h 838"/>
                  <a:gd name="T2" fmla="*/ 1751 w 2254"/>
                  <a:gd name="T3" fmla="*/ 285 h 838"/>
                  <a:gd name="T4" fmla="*/ 1890 w 2254"/>
                  <a:gd name="T5" fmla="*/ 309 h 838"/>
                  <a:gd name="T6" fmla="*/ 2006 w 2254"/>
                  <a:gd name="T7" fmla="*/ 335 h 838"/>
                  <a:gd name="T8" fmla="*/ 2100 w 2254"/>
                  <a:gd name="T9" fmla="*/ 362 h 838"/>
                  <a:gd name="T10" fmla="*/ 2174 w 2254"/>
                  <a:gd name="T11" fmla="*/ 388 h 838"/>
                  <a:gd name="T12" fmla="*/ 2232 w 2254"/>
                  <a:gd name="T13" fmla="*/ 413 h 838"/>
                  <a:gd name="T14" fmla="*/ 1606 w 2254"/>
                  <a:gd name="T15" fmla="*/ 813 h 838"/>
                  <a:gd name="T16" fmla="*/ 1547 w 2254"/>
                  <a:gd name="T17" fmla="*/ 768 h 838"/>
                  <a:gd name="T18" fmla="*/ 1504 w 2254"/>
                  <a:gd name="T19" fmla="*/ 710 h 838"/>
                  <a:gd name="T20" fmla="*/ 1476 w 2254"/>
                  <a:gd name="T21" fmla="*/ 645 h 838"/>
                  <a:gd name="T22" fmla="*/ 1462 w 2254"/>
                  <a:gd name="T23" fmla="*/ 573 h 838"/>
                  <a:gd name="T24" fmla="*/ 1457 w 2254"/>
                  <a:gd name="T25" fmla="*/ 502 h 838"/>
                  <a:gd name="T26" fmla="*/ 1459 w 2254"/>
                  <a:gd name="T27" fmla="*/ 432 h 838"/>
                  <a:gd name="T28" fmla="*/ 1468 w 2254"/>
                  <a:gd name="T29" fmla="*/ 369 h 838"/>
                  <a:gd name="T30" fmla="*/ 1476 w 2254"/>
                  <a:gd name="T31" fmla="*/ 317 h 838"/>
                  <a:gd name="T32" fmla="*/ 1486 w 2254"/>
                  <a:gd name="T33" fmla="*/ 277 h 838"/>
                  <a:gd name="T34" fmla="*/ 1491 w 2254"/>
                  <a:gd name="T35" fmla="*/ 257 h 838"/>
                  <a:gd name="T36" fmla="*/ 521 w 2254"/>
                  <a:gd name="T37" fmla="*/ 0 h 838"/>
                  <a:gd name="T38" fmla="*/ 593 w 2254"/>
                  <a:gd name="T39" fmla="*/ 29 h 838"/>
                  <a:gd name="T40" fmla="*/ 668 w 2254"/>
                  <a:gd name="T41" fmla="*/ 67 h 838"/>
                  <a:gd name="T42" fmla="*/ 741 w 2254"/>
                  <a:gd name="T43" fmla="*/ 114 h 838"/>
                  <a:gd name="T44" fmla="*/ 810 w 2254"/>
                  <a:gd name="T45" fmla="*/ 173 h 838"/>
                  <a:gd name="T46" fmla="*/ 869 w 2254"/>
                  <a:gd name="T47" fmla="*/ 243 h 838"/>
                  <a:gd name="T48" fmla="*/ 914 w 2254"/>
                  <a:gd name="T49" fmla="*/ 328 h 838"/>
                  <a:gd name="T50" fmla="*/ 943 w 2254"/>
                  <a:gd name="T51" fmla="*/ 433 h 838"/>
                  <a:gd name="T52" fmla="*/ 955 w 2254"/>
                  <a:gd name="T53" fmla="*/ 537 h 838"/>
                  <a:gd name="T54" fmla="*/ 952 w 2254"/>
                  <a:gd name="T55" fmla="*/ 629 h 838"/>
                  <a:gd name="T56" fmla="*/ 936 w 2254"/>
                  <a:gd name="T57" fmla="*/ 705 h 838"/>
                  <a:gd name="T58" fmla="*/ 913 w 2254"/>
                  <a:gd name="T59" fmla="*/ 769 h 838"/>
                  <a:gd name="T60" fmla="*/ 886 w 2254"/>
                  <a:gd name="T61" fmla="*/ 819 h 838"/>
                  <a:gd name="T62" fmla="*/ 0 w 2254"/>
                  <a:gd name="T63" fmla="*/ 314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4" h="838">
                    <a:moveTo>
                      <a:pt x="1492" y="254"/>
                    </a:moveTo>
                    <a:lnTo>
                      <a:pt x="1585" y="263"/>
                    </a:lnTo>
                    <a:lnTo>
                      <a:pt x="1671" y="274"/>
                    </a:lnTo>
                    <a:lnTo>
                      <a:pt x="1751" y="285"/>
                    </a:lnTo>
                    <a:lnTo>
                      <a:pt x="1823" y="297"/>
                    </a:lnTo>
                    <a:lnTo>
                      <a:pt x="1890" y="309"/>
                    </a:lnTo>
                    <a:lnTo>
                      <a:pt x="1950" y="322"/>
                    </a:lnTo>
                    <a:lnTo>
                      <a:pt x="2006" y="335"/>
                    </a:lnTo>
                    <a:lnTo>
                      <a:pt x="2056" y="349"/>
                    </a:lnTo>
                    <a:lnTo>
                      <a:pt x="2100" y="362"/>
                    </a:lnTo>
                    <a:lnTo>
                      <a:pt x="2140" y="375"/>
                    </a:lnTo>
                    <a:lnTo>
                      <a:pt x="2174" y="388"/>
                    </a:lnTo>
                    <a:lnTo>
                      <a:pt x="2205" y="401"/>
                    </a:lnTo>
                    <a:lnTo>
                      <a:pt x="2232" y="413"/>
                    </a:lnTo>
                    <a:lnTo>
                      <a:pt x="2254" y="425"/>
                    </a:lnTo>
                    <a:lnTo>
                      <a:pt x="1606" y="813"/>
                    </a:lnTo>
                    <a:lnTo>
                      <a:pt x="1574" y="792"/>
                    </a:lnTo>
                    <a:lnTo>
                      <a:pt x="1547" y="768"/>
                    </a:lnTo>
                    <a:lnTo>
                      <a:pt x="1522" y="740"/>
                    </a:lnTo>
                    <a:lnTo>
                      <a:pt x="1504" y="710"/>
                    </a:lnTo>
                    <a:lnTo>
                      <a:pt x="1488" y="679"/>
                    </a:lnTo>
                    <a:lnTo>
                      <a:pt x="1476" y="645"/>
                    </a:lnTo>
                    <a:lnTo>
                      <a:pt x="1468" y="610"/>
                    </a:lnTo>
                    <a:lnTo>
                      <a:pt x="1462" y="573"/>
                    </a:lnTo>
                    <a:lnTo>
                      <a:pt x="1458" y="537"/>
                    </a:lnTo>
                    <a:lnTo>
                      <a:pt x="1457" y="502"/>
                    </a:lnTo>
                    <a:lnTo>
                      <a:pt x="1458" y="466"/>
                    </a:lnTo>
                    <a:lnTo>
                      <a:pt x="1459" y="432"/>
                    </a:lnTo>
                    <a:lnTo>
                      <a:pt x="1463" y="399"/>
                    </a:lnTo>
                    <a:lnTo>
                      <a:pt x="1468" y="369"/>
                    </a:lnTo>
                    <a:lnTo>
                      <a:pt x="1472" y="341"/>
                    </a:lnTo>
                    <a:lnTo>
                      <a:pt x="1476" y="317"/>
                    </a:lnTo>
                    <a:lnTo>
                      <a:pt x="1481" y="295"/>
                    </a:lnTo>
                    <a:lnTo>
                      <a:pt x="1486" y="277"/>
                    </a:lnTo>
                    <a:lnTo>
                      <a:pt x="1490" y="265"/>
                    </a:lnTo>
                    <a:lnTo>
                      <a:pt x="1491" y="257"/>
                    </a:lnTo>
                    <a:lnTo>
                      <a:pt x="1492" y="254"/>
                    </a:lnTo>
                    <a:close/>
                    <a:moveTo>
                      <a:pt x="521" y="0"/>
                    </a:moveTo>
                    <a:lnTo>
                      <a:pt x="556" y="14"/>
                    </a:lnTo>
                    <a:lnTo>
                      <a:pt x="593" y="29"/>
                    </a:lnTo>
                    <a:lnTo>
                      <a:pt x="630" y="46"/>
                    </a:lnTo>
                    <a:lnTo>
                      <a:pt x="668" y="67"/>
                    </a:lnTo>
                    <a:lnTo>
                      <a:pt x="705" y="89"/>
                    </a:lnTo>
                    <a:lnTo>
                      <a:pt x="741" y="114"/>
                    </a:lnTo>
                    <a:lnTo>
                      <a:pt x="776" y="142"/>
                    </a:lnTo>
                    <a:lnTo>
                      <a:pt x="810" y="173"/>
                    </a:lnTo>
                    <a:lnTo>
                      <a:pt x="842" y="207"/>
                    </a:lnTo>
                    <a:lnTo>
                      <a:pt x="869" y="243"/>
                    </a:lnTo>
                    <a:lnTo>
                      <a:pt x="894" y="285"/>
                    </a:lnTo>
                    <a:lnTo>
                      <a:pt x="914" y="328"/>
                    </a:lnTo>
                    <a:lnTo>
                      <a:pt x="930" y="375"/>
                    </a:lnTo>
                    <a:lnTo>
                      <a:pt x="943" y="433"/>
                    </a:lnTo>
                    <a:lnTo>
                      <a:pt x="952" y="486"/>
                    </a:lnTo>
                    <a:lnTo>
                      <a:pt x="955" y="537"/>
                    </a:lnTo>
                    <a:lnTo>
                      <a:pt x="955" y="584"/>
                    </a:lnTo>
                    <a:lnTo>
                      <a:pt x="952" y="629"/>
                    </a:lnTo>
                    <a:lnTo>
                      <a:pt x="946" y="669"/>
                    </a:lnTo>
                    <a:lnTo>
                      <a:pt x="936" y="705"/>
                    </a:lnTo>
                    <a:lnTo>
                      <a:pt x="925" y="739"/>
                    </a:lnTo>
                    <a:lnTo>
                      <a:pt x="913" y="769"/>
                    </a:lnTo>
                    <a:lnTo>
                      <a:pt x="900" y="796"/>
                    </a:lnTo>
                    <a:lnTo>
                      <a:pt x="886" y="819"/>
                    </a:lnTo>
                    <a:lnTo>
                      <a:pt x="874" y="838"/>
                    </a:lnTo>
                    <a:lnTo>
                      <a:pt x="0" y="314"/>
                    </a:lnTo>
                    <a:lnTo>
                      <a:pt x="521" y="0"/>
                    </a:lnTo>
                    <a:close/>
                  </a:path>
                </a:pathLst>
              </a:custGeom>
              <a:solidFill>
                <a:srgbClr val="00B9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17">
                <a:extLst>
                  <a:ext uri="{FF2B5EF4-FFF2-40B4-BE49-F238E27FC236}">
                    <a16:creationId xmlns:a16="http://schemas.microsoft.com/office/drawing/2014/main" xmlns="" id="{D7D3CBA6-7B7F-4CD8-B245-483412A2578F}"/>
                  </a:ext>
                </a:extLst>
              </p:cNvPr>
              <p:cNvSpPr>
                <a:spLocks noEditPoints="1"/>
              </p:cNvSpPr>
              <p:nvPr/>
            </p:nvSpPr>
            <p:spPr bwMode="auto">
              <a:xfrm>
                <a:off x="2279" y="2428"/>
                <a:ext cx="374" cy="234"/>
              </a:xfrm>
              <a:custGeom>
                <a:avLst/>
                <a:gdLst>
                  <a:gd name="T0" fmla="*/ 818 w 1867"/>
                  <a:gd name="T1" fmla="*/ 761 h 1170"/>
                  <a:gd name="T2" fmla="*/ 863 w 1867"/>
                  <a:gd name="T3" fmla="*/ 819 h 1170"/>
                  <a:gd name="T4" fmla="*/ 819 w 1867"/>
                  <a:gd name="T5" fmla="*/ 876 h 1170"/>
                  <a:gd name="T6" fmla="*/ 723 w 1867"/>
                  <a:gd name="T7" fmla="*/ 889 h 1170"/>
                  <a:gd name="T8" fmla="*/ 644 w 1867"/>
                  <a:gd name="T9" fmla="*/ 850 h 1170"/>
                  <a:gd name="T10" fmla="*/ 644 w 1867"/>
                  <a:gd name="T11" fmla="*/ 786 h 1170"/>
                  <a:gd name="T12" fmla="*/ 721 w 1867"/>
                  <a:gd name="T13" fmla="*/ 748 h 1170"/>
                  <a:gd name="T14" fmla="*/ 1442 w 1867"/>
                  <a:gd name="T15" fmla="*/ 679 h 1170"/>
                  <a:gd name="T16" fmla="*/ 1498 w 1867"/>
                  <a:gd name="T17" fmla="*/ 722 h 1170"/>
                  <a:gd name="T18" fmla="*/ 1479 w 1867"/>
                  <a:gd name="T19" fmla="*/ 776 h 1170"/>
                  <a:gd name="T20" fmla="*/ 1402 w 1867"/>
                  <a:gd name="T21" fmla="*/ 798 h 1170"/>
                  <a:gd name="T22" fmla="*/ 1326 w 1867"/>
                  <a:gd name="T23" fmla="*/ 776 h 1170"/>
                  <a:gd name="T24" fmla="*/ 1306 w 1867"/>
                  <a:gd name="T25" fmla="*/ 721 h 1170"/>
                  <a:gd name="T26" fmla="*/ 1359 w 1867"/>
                  <a:gd name="T27" fmla="*/ 680 h 1170"/>
                  <a:gd name="T28" fmla="*/ 153 w 1867"/>
                  <a:gd name="T29" fmla="*/ 609 h 1170"/>
                  <a:gd name="T30" fmla="*/ 220 w 1867"/>
                  <a:gd name="T31" fmla="*/ 641 h 1170"/>
                  <a:gd name="T32" fmla="*/ 220 w 1867"/>
                  <a:gd name="T33" fmla="*/ 697 h 1170"/>
                  <a:gd name="T34" fmla="*/ 154 w 1867"/>
                  <a:gd name="T35" fmla="*/ 730 h 1170"/>
                  <a:gd name="T36" fmla="*/ 72 w 1867"/>
                  <a:gd name="T37" fmla="*/ 719 h 1170"/>
                  <a:gd name="T38" fmla="*/ 34 w 1867"/>
                  <a:gd name="T39" fmla="*/ 668 h 1170"/>
                  <a:gd name="T40" fmla="*/ 71 w 1867"/>
                  <a:gd name="T41" fmla="*/ 620 h 1170"/>
                  <a:gd name="T42" fmla="*/ 1103 w 1867"/>
                  <a:gd name="T43" fmla="*/ 204 h 1170"/>
                  <a:gd name="T44" fmla="*/ 1170 w 1867"/>
                  <a:gd name="T45" fmla="*/ 223 h 1170"/>
                  <a:gd name="T46" fmla="*/ 1185 w 1867"/>
                  <a:gd name="T47" fmla="*/ 271 h 1170"/>
                  <a:gd name="T48" fmla="*/ 1126 w 1867"/>
                  <a:gd name="T49" fmla="*/ 310 h 1170"/>
                  <a:gd name="T50" fmla="*/ 1051 w 1867"/>
                  <a:gd name="T51" fmla="*/ 302 h 1170"/>
                  <a:gd name="T52" fmla="*/ 1018 w 1867"/>
                  <a:gd name="T53" fmla="*/ 257 h 1170"/>
                  <a:gd name="T54" fmla="*/ 1058 w 1867"/>
                  <a:gd name="T55" fmla="*/ 212 h 1170"/>
                  <a:gd name="T56" fmla="*/ 844 w 1867"/>
                  <a:gd name="T57" fmla="*/ 163 h 1170"/>
                  <a:gd name="T58" fmla="*/ 901 w 1867"/>
                  <a:gd name="T59" fmla="*/ 190 h 1170"/>
                  <a:gd name="T60" fmla="*/ 900 w 1867"/>
                  <a:gd name="T61" fmla="*/ 237 h 1170"/>
                  <a:gd name="T62" fmla="*/ 827 w 1867"/>
                  <a:gd name="T63" fmla="*/ 266 h 1170"/>
                  <a:gd name="T64" fmla="*/ 763 w 1867"/>
                  <a:gd name="T65" fmla="*/ 247 h 1170"/>
                  <a:gd name="T66" fmla="*/ 748 w 1867"/>
                  <a:gd name="T67" fmla="*/ 201 h 1170"/>
                  <a:gd name="T68" fmla="*/ 804 w 1867"/>
                  <a:gd name="T69" fmla="*/ 164 h 1170"/>
                  <a:gd name="T70" fmla="*/ 541 w 1867"/>
                  <a:gd name="T71" fmla="*/ 45 h 1170"/>
                  <a:gd name="T72" fmla="*/ 599 w 1867"/>
                  <a:gd name="T73" fmla="*/ 222 h 1170"/>
                  <a:gd name="T74" fmla="*/ 545 w 1867"/>
                  <a:gd name="T75" fmla="*/ 396 h 1170"/>
                  <a:gd name="T76" fmla="*/ 477 w 1867"/>
                  <a:gd name="T77" fmla="*/ 568 h 1170"/>
                  <a:gd name="T78" fmla="*/ 933 w 1867"/>
                  <a:gd name="T79" fmla="*/ 491 h 1170"/>
                  <a:gd name="T80" fmla="*/ 1375 w 1867"/>
                  <a:gd name="T81" fmla="*/ 512 h 1170"/>
                  <a:gd name="T82" fmla="*/ 1771 w 1867"/>
                  <a:gd name="T83" fmla="*/ 615 h 1170"/>
                  <a:gd name="T84" fmla="*/ 1783 w 1867"/>
                  <a:gd name="T85" fmla="*/ 707 h 1170"/>
                  <a:gd name="T86" fmla="*/ 1398 w 1867"/>
                  <a:gd name="T87" fmla="*/ 594 h 1170"/>
                  <a:gd name="T88" fmla="*/ 1067 w 1867"/>
                  <a:gd name="T89" fmla="*/ 621 h 1170"/>
                  <a:gd name="T90" fmla="*/ 1066 w 1867"/>
                  <a:gd name="T91" fmla="*/ 849 h 1170"/>
                  <a:gd name="T92" fmla="*/ 1181 w 1867"/>
                  <a:gd name="T93" fmla="*/ 1063 h 1170"/>
                  <a:gd name="T94" fmla="*/ 1052 w 1867"/>
                  <a:gd name="T95" fmla="*/ 1066 h 1170"/>
                  <a:gd name="T96" fmla="*/ 948 w 1867"/>
                  <a:gd name="T97" fmla="*/ 849 h 1170"/>
                  <a:gd name="T98" fmla="*/ 948 w 1867"/>
                  <a:gd name="T99" fmla="*/ 622 h 1170"/>
                  <a:gd name="T100" fmla="*/ 692 w 1867"/>
                  <a:gd name="T101" fmla="*/ 597 h 1170"/>
                  <a:gd name="T102" fmla="*/ 564 w 1867"/>
                  <a:gd name="T103" fmla="*/ 756 h 1170"/>
                  <a:gd name="T104" fmla="*/ 564 w 1867"/>
                  <a:gd name="T105" fmla="*/ 994 h 1170"/>
                  <a:gd name="T106" fmla="*/ 488 w 1867"/>
                  <a:gd name="T107" fmla="*/ 1170 h 1170"/>
                  <a:gd name="T108" fmla="*/ 426 w 1867"/>
                  <a:gd name="T109" fmla="*/ 1054 h 1170"/>
                  <a:gd name="T110" fmla="*/ 459 w 1867"/>
                  <a:gd name="T111" fmla="*/ 817 h 1170"/>
                  <a:gd name="T112" fmla="*/ 364 w 1867"/>
                  <a:gd name="T113" fmla="*/ 589 h 1170"/>
                  <a:gd name="T114" fmla="*/ 155 w 1867"/>
                  <a:gd name="T115" fmla="*/ 392 h 1170"/>
                  <a:gd name="T116" fmla="*/ 84 w 1867"/>
                  <a:gd name="T117" fmla="*/ 254 h 1170"/>
                  <a:gd name="T118" fmla="*/ 322 w 1867"/>
                  <a:gd name="T119" fmla="*/ 401 h 1170"/>
                  <a:gd name="T120" fmla="*/ 454 w 1867"/>
                  <a:gd name="T121" fmla="*/ 338 h 1170"/>
                  <a:gd name="T122" fmla="*/ 479 w 1867"/>
                  <a:gd name="T123" fmla="*/ 179 h 1170"/>
                  <a:gd name="T124" fmla="*/ 420 w 1867"/>
                  <a:gd name="T125" fmla="*/ 55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7" h="1170">
                    <a:moveTo>
                      <a:pt x="748" y="746"/>
                    </a:moveTo>
                    <a:lnTo>
                      <a:pt x="771" y="748"/>
                    </a:lnTo>
                    <a:lnTo>
                      <a:pt x="794" y="753"/>
                    </a:lnTo>
                    <a:lnTo>
                      <a:pt x="818" y="761"/>
                    </a:lnTo>
                    <a:lnTo>
                      <a:pt x="837" y="773"/>
                    </a:lnTo>
                    <a:lnTo>
                      <a:pt x="852" y="788"/>
                    </a:lnTo>
                    <a:lnTo>
                      <a:pt x="860" y="803"/>
                    </a:lnTo>
                    <a:lnTo>
                      <a:pt x="863" y="819"/>
                    </a:lnTo>
                    <a:lnTo>
                      <a:pt x="859" y="836"/>
                    </a:lnTo>
                    <a:lnTo>
                      <a:pt x="850" y="850"/>
                    </a:lnTo>
                    <a:lnTo>
                      <a:pt x="837" y="864"/>
                    </a:lnTo>
                    <a:lnTo>
                      <a:pt x="819" y="876"/>
                    </a:lnTo>
                    <a:lnTo>
                      <a:pt x="797" y="884"/>
                    </a:lnTo>
                    <a:lnTo>
                      <a:pt x="773" y="889"/>
                    </a:lnTo>
                    <a:lnTo>
                      <a:pt x="746" y="892"/>
                    </a:lnTo>
                    <a:lnTo>
                      <a:pt x="723" y="889"/>
                    </a:lnTo>
                    <a:lnTo>
                      <a:pt x="700" y="886"/>
                    </a:lnTo>
                    <a:lnTo>
                      <a:pt x="676" y="876"/>
                    </a:lnTo>
                    <a:lnTo>
                      <a:pt x="658" y="864"/>
                    </a:lnTo>
                    <a:lnTo>
                      <a:pt x="644" y="850"/>
                    </a:lnTo>
                    <a:lnTo>
                      <a:pt x="635" y="834"/>
                    </a:lnTo>
                    <a:lnTo>
                      <a:pt x="633" y="818"/>
                    </a:lnTo>
                    <a:lnTo>
                      <a:pt x="635" y="802"/>
                    </a:lnTo>
                    <a:lnTo>
                      <a:pt x="644" y="786"/>
                    </a:lnTo>
                    <a:lnTo>
                      <a:pt x="658" y="773"/>
                    </a:lnTo>
                    <a:lnTo>
                      <a:pt x="675" y="762"/>
                    </a:lnTo>
                    <a:lnTo>
                      <a:pt x="697" y="754"/>
                    </a:lnTo>
                    <a:lnTo>
                      <a:pt x="721" y="748"/>
                    </a:lnTo>
                    <a:lnTo>
                      <a:pt x="748" y="746"/>
                    </a:lnTo>
                    <a:close/>
                    <a:moveTo>
                      <a:pt x="1403" y="673"/>
                    </a:moveTo>
                    <a:lnTo>
                      <a:pt x="1422" y="675"/>
                    </a:lnTo>
                    <a:lnTo>
                      <a:pt x="1442" y="679"/>
                    </a:lnTo>
                    <a:lnTo>
                      <a:pt x="1462" y="686"/>
                    </a:lnTo>
                    <a:lnTo>
                      <a:pt x="1479" y="696"/>
                    </a:lnTo>
                    <a:lnTo>
                      <a:pt x="1491" y="708"/>
                    </a:lnTo>
                    <a:lnTo>
                      <a:pt x="1498" y="722"/>
                    </a:lnTo>
                    <a:lnTo>
                      <a:pt x="1501" y="737"/>
                    </a:lnTo>
                    <a:lnTo>
                      <a:pt x="1498" y="750"/>
                    </a:lnTo>
                    <a:lnTo>
                      <a:pt x="1491" y="763"/>
                    </a:lnTo>
                    <a:lnTo>
                      <a:pt x="1479" y="776"/>
                    </a:lnTo>
                    <a:lnTo>
                      <a:pt x="1463" y="785"/>
                    </a:lnTo>
                    <a:lnTo>
                      <a:pt x="1445" y="792"/>
                    </a:lnTo>
                    <a:lnTo>
                      <a:pt x="1425" y="796"/>
                    </a:lnTo>
                    <a:lnTo>
                      <a:pt x="1402" y="798"/>
                    </a:lnTo>
                    <a:lnTo>
                      <a:pt x="1382" y="797"/>
                    </a:lnTo>
                    <a:lnTo>
                      <a:pt x="1363" y="792"/>
                    </a:lnTo>
                    <a:lnTo>
                      <a:pt x="1343" y="785"/>
                    </a:lnTo>
                    <a:lnTo>
                      <a:pt x="1326" y="776"/>
                    </a:lnTo>
                    <a:lnTo>
                      <a:pt x="1314" y="762"/>
                    </a:lnTo>
                    <a:lnTo>
                      <a:pt x="1306" y="749"/>
                    </a:lnTo>
                    <a:lnTo>
                      <a:pt x="1304" y="734"/>
                    </a:lnTo>
                    <a:lnTo>
                      <a:pt x="1306" y="721"/>
                    </a:lnTo>
                    <a:lnTo>
                      <a:pt x="1314" y="708"/>
                    </a:lnTo>
                    <a:lnTo>
                      <a:pt x="1326" y="696"/>
                    </a:lnTo>
                    <a:lnTo>
                      <a:pt x="1341" y="686"/>
                    </a:lnTo>
                    <a:lnTo>
                      <a:pt x="1359" y="680"/>
                    </a:lnTo>
                    <a:lnTo>
                      <a:pt x="1380" y="675"/>
                    </a:lnTo>
                    <a:lnTo>
                      <a:pt x="1403" y="673"/>
                    </a:lnTo>
                    <a:close/>
                    <a:moveTo>
                      <a:pt x="132" y="606"/>
                    </a:moveTo>
                    <a:lnTo>
                      <a:pt x="153" y="609"/>
                    </a:lnTo>
                    <a:lnTo>
                      <a:pt x="172" y="612"/>
                    </a:lnTo>
                    <a:lnTo>
                      <a:pt x="193" y="620"/>
                    </a:lnTo>
                    <a:lnTo>
                      <a:pt x="208" y="629"/>
                    </a:lnTo>
                    <a:lnTo>
                      <a:pt x="220" y="641"/>
                    </a:lnTo>
                    <a:lnTo>
                      <a:pt x="229" y="656"/>
                    </a:lnTo>
                    <a:lnTo>
                      <a:pt x="230" y="670"/>
                    </a:lnTo>
                    <a:lnTo>
                      <a:pt x="228" y="684"/>
                    </a:lnTo>
                    <a:lnTo>
                      <a:pt x="220" y="697"/>
                    </a:lnTo>
                    <a:lnTo>
                      <a:pt x="208" y="709"/>
                    </a:lnTo>
                    <a:lnTo>
                      <a:pt x="193" y="719"/>
                    </a:lnTo>
                    <a:lnTo>
                      <a:pt x="175" y="726"/>
                    </a:lnTo>
                    <a:lnTo>
                      <a:pt x="154" y="730"/>
                    </a:lnTo>
                    <a:lnTo>
                      <a:pt x="132" y="732"/>
                    </a:lnTo>
                    <a:lnTo>
                      <a:pt x="112" y="731"/>
                    </a:lnTo>
                    <a:lnTo>
                      <a:pt x="92" y="726"/>
                    </a:lnTo>
                    <a:lnTo>
                      <a:pt x="72" y="719"/>
                    </a:lnTo>
                    <a:lnTo>
                      <a:pt x="56" y="709"/>
                    </a:lnTo>
                    <a:lnTo>
                      <a:pt x="44" y="696"/>
                    </a:lnTo>
                    <a:lnTo>
                      <a:pt x="35" y="682"/>
                    </a:lnTo>
                    <a:lnTo>
                      <a:pt x="34" y="668"/>
                    </a:lnTo>
                    <a:lnTo>
                      <a:pt x="37" y="655"/>
                    </a:lnTo>
                    <a:lnTo>
                      <a:pt x="44" y="641"/>
                    </a:lnTo>
                    <a:lnTo>
                      <a:pt x="56" y="629"/>
                    </a:lnTo>
                    <a:lnTo>
                      <a:pt x="71" y="620"/>
                    </a:lnTo>
                    <a:lnTo>
                      <a:pt x="90" y="613"/>
                    </a:lnTo>
                    <a:lnTo>
                      <a:pt x="110" y="609"/>
                    </a:lnTo>
                    <a:lnTo>
                      <a:pt x="132" y="606"/>
                    </a:lnTo>
                    <a:close/>
                    <a:moveTo>
                      <a:pt x="1103" y="204"/>
                    </a:moveTo>
                    <a:lnTo>
                      <a:pt x="1121" y="205"/>
                    </a:lnTo>
                    <a:lnTo>
                      <a:pt x="1137" y="208"/>
                    </a:lnTo>
                    <a:lnTo>
                      <a:pt x="1155" y="214"/>
                    </a:lnTo>
                    <a:lnTo>
                      <a:pt x="1170" y="223"/>
                    </a:lnTo>
                    <a:lnTo>
                      <a:pt x="1179" y="234"/>
                    </a:lnTo>
                    <a:lnTo>
                      <a:pt x="1187" y="246"/>
                    </a:lnTo>
                    <a:lnTo>
                      <a:pt x="1188" y="259"/>
                    </a:lnTo>
                    <a:lnTo>
                      <a:pt x="1185" y="271"/>
                    </a:lnTo>
                    <a:lnTo>
                      <a:pt x="1179" y="282"/>
                    </a:lnTo>
                    <a:lnTo>
                      <a:pt x="1166" y="294"/>
                    </a:lnTo>
                    <a:lnTo>
                      <a:pt x="1148" y="304"/>
                    </a:lnTo>
                    <a:lnTo>
                      <a:pt x="1126" y="310"/>
                    </a:lnTo>
                    <a:lnTo>
                      <a:pt x="1103" y="312"/>
                    </a:lnTo>
                    <a:lnTo>
                      <a:pt x="1086" y="311"/>
                    </a:lnTo>
                    <a:lnTo>
                      <a:pt x="1069" y="308"/>
                    </a:lnTo>
                    <a:lnTo>
                      <a:pt x="1051" y="302"/>
                    </a:lnTo>
                    <a:lnTo>
                      <a:pt x="1037" y="293"/>
                    </a:lnTo>
                    <a:lnTo>
                      <a:pt x="1027" y="282"/>
                    </a:lnTo>
                    <a:lnTo>
                      <a:pt x="1020" y="270"/>
                    </a:lnTo>
                    <a:lnTo>
                      <a:pt x="1018" y="257"/>
                    </a:lnTo>
                    <a:lnTo>
                      <a:pt x="1021" y="246"/>
                    </a:lnTo>
                    <a:lnTo>
                      <a:pt x="1027" y="234"/>
                    </a:lnTo>
                    <a:lnTo>
                      <a:pt x="1040" y="222"/>
                    </a:lnTo>
                    <a:lnTo>
                      <a:pt x="1058" y="212"/>
                    </a:lnTo>
                    <a:lnTo>
                      <a:pt x="1079" y="206"/>
                    </a:lnTo>
                    <a:lnTo>
                      <a:pt x="1103" y="204"/>
                    </a:lnTo>
                    <a:close/>
                    <a:moveTo>
                      <a:pt x="827" y="161"/>
                    </a:moveTo>
                    <a:lnTo>
                      <a:pt x="844" y="163"/>
                    </a:lnTo>
                    <a:lnTo>
                      <a:pt x="860" y="165"/>
                    </a:lnTo>
                    <a:lnTo>
                      <a:pt x="877" y="172"/>
                    </a:lnTo>
                    <a:lnTo>
                      <a:pt x="890" y="181"/>
                    </a:lnTo>
                    <a:lnTo>
                      <a:pt x="901" y="190"/>
                    </a:lnTo>
                    <a:lnTo>
                      <a:pt x="907" y="202"/>
                    </a:lnTo>
                    <a:lnTo>
                      <a:pt x="908" y="214"/>
                    </a:lnTo>
                    <a:lnTo>
                      <a:pt x="907" y="225"/>
                    </a:lnTo>
                    <a:lnTo>
                      <a:pt x="900" y="237"/>
                    </a:lnTo>
                    <a:lnTo>
                      <a:pt x="888" y="250"/>
                    </a:lnTo>
                    <a:lnTo>
                      <a:pt x="870" y="258"/>
                    </a:lnTo>
                    <a:lnTo>
                      <a:pt x="849" y="264"/>
                    </a:lnTo>
                    <a:lnTo>
                      <a:pt x="827" y="266"/>
                    </a:lnTo>
                    <a:lnTo>
                      <a:pt x="811" y="265"/>
                    </a:lnTo>
                    <a:lnTo>
                      <a:pt x="795" y="262"/>
                    </a:lnTo>
                    <a:lnTo>
                      <a:pt x="778" y="256"/>
                    </a:lnTo>
                    <a:lnTo>
                      <a:pt x="763" y="247"/>
                    </a:lnTo>
                    <a:lnTo>
                      <a:pt x="754" y="236"/>
                    </a:lnTo>
                    <a:lnTo>
                      <a:pt x="748" y="224"/>
                    </a:lnTo>
                    <a:lnTo>
                      <a:pt x="745" y="213"/>
                    </a:lnTo>
                    <a:lnTo>
                      <a:pt x="748" y="201"/>
                    </a:lnTo>
                    <a:lnTo>
                      <a:pt x="754" y="190"/>
                    </a:lnTo>
                    <a:lnTo>
                      <a:pt x="767" y="178"/>
                    </a:lnTo>
                    <a:lnTo>
                      <a:pt x="784" y="169"/>
                    </a:lnTo>
                    <a:lnTo>
                      <a:pt x="804" y="164"/>
                    </a:lnTo>
                    <a:lnTo>
                      <a:pt x="827" y="161"/>
                    </a:lnTo>
                    <a:close/>
                    <a:moveTo>
                      <a:pt x="507" y="0"/>
                    </a:moveTo>
                    <a:lnTo>
                      <a:pt x="509" y="3"/>
                    </a:lnTo>
                    <a:lnTo>
                      <a:pt x="541" y="45"/>
                    </a:lnTo>
                    <a:lnTo>
                      <a:pt x="566" y="88"/>
                    </a:lnTo>
                    <a:lnTo>
                      <a:pt x="584" y="131"/>
                    </a:lnTo>
                    <a:lnTo>
                      <a:pt x="595" y="177"/>
                    </a:lnTo>
                    <a:lnTo>
                      <a:pt x="599" y="222"/>
                    </a:lnTo>
                    <a:lnTo>
                      <a:pt x="595" y="266"/>
                    </a:lnTo>
                    <a:lnTo>
                      <a:pt x="584" y="311"/>
                    </a:lnTo>
                    <a:lnTo>
                      <a:pt x="567" y="355"/>
                    </a:lnTo>
                    <a:lnTo>
                      <a:pt x="545" y="396"/>
                    </a:lnTo>
                    <a:lnTo>
                      <a:pt x="514" y="437"/>
                    </a:lnTo>
                    <a:lnTo>
                      <a:pt x="478" y="476"/>
                    </a:lnTo>
                    <a:lnTo>
                      <a:pt x="434" y="512"/>
                    </a:lnTo>
                    <a:lnTo>
                      <a:pt x="477" y="568"/>
                    </a:lnTo>
                    <a:lnTo>
                      <a:pt x="587" y="539"/>
                    </a:lnTo>
                    <a:lnTo>
                      <a:pt x="699" y="517"/>
                    </a:lnTo>
                    <a:lnTo>
                      <a:pt x="815" y="501"/>
                    </a:lnTo>
                    <a:lnTo>
                      <a:pt x="933" y="491"/>
                    </a:lnTo>
                    <a:lnTo>
                      <a:pt x="1054" y="488"/>
                    </a:lnTo>
                    <a:lnTo>
                      <a:pt x="1162" y="491"/>
                    </a:lnTo>
                    <a:lnTo>
                      <a:pt x="1270" y="499"/>
                    </a:lnTo>
                    <a:lnTo>
                      <a:pt x="1375" y="512"/>
                    </a:lnTo>
                    <a:lnTo>
                      <a:pt x="1479" y="530"/>
                    </a:lnTo>
                    <a:lnTo>
                      <a:pt x="1580" y="553"/>
                    </a:lnTo>
                    <a:lnTo>
                      <a:pt x="1676" y="582"/>
                    </a:lnTo>
                    <a:lnTo>
                      <a:pt x="1771" y="615"/>
                    </a:lnTo>
                    <a:lnTo>
                      <a:pt x="1860" y="652"/>
                    </a:lnTo>
                    <a:lnTo>
                      <a:pt x="1867" y="656"/>
                    </a:lnTo>
                    <a:lnTo>
                      <a:pt x="1861" y="661"/>
                    </a:lnTo>
                    <a:lnTo>
                      <a:pt x="1783" y="707"/>
                    </a:lnTo>
                    <a:lnTo>
                      <a:pt x="1692" y="672"/>
                    </a:lnTo>
                    <a:lnTo>
                      <a:pt x="1596" y="640"/>
                    </a:lnTo>
                    <a:lnTo>
                      <a:pt x="1498" y="615"/>
                    </a:lnTo>
                    <a:lnTo>
                      <a:pt x="1398" y="594"/>
                    </a:lnTo>
                    <a:lnTo>
                      <a:pt x="1295" y="578"/>
                    </a:lnTo>
                    <a:lnTo>
                      <a:pt x="1191" y="569"/>
                    </a:lnTo>
                    <a:lnTo>
                      <a:pt x="1085" y="564"/>
                    </a:lnTo>
                    <a:lnTo>
                      <a:pt x="1067" y="621"/>
                    </a:lnTo>
                    <a:lnTo>
                      <a:pt x="1055" y="679"/>
                    </a:lnTo>
                    <a:lnTo>
                      <a:pt x="1051" y="737"/>
                    </a:lnTo>
                    <a:lnTo>
                      <a:pt x="1055" y="792"/>
                    </a:lnTo>
                    <a:lnTo>
                      <a:pt x="1066" y="849"/>
                    </a:lnTo>
                    <a:lnTo>
                      <a:pt x="1084" y="904"/>
                    </a:lnTo>
                    <a:lnTo>
                      <a:pt x="1109" y="958"/>
                    </a:lnTo>
                    <a:lnTo>
                      <a:pt x="1142" y="1011"/>
                    </a:lnTo>
                    <a:lnTo>
                      <a:pt x="1181" y="1063"/>
                    </a:lnTo>
                    <a:lnTo>
                      <a:pt x="1184" y="1067"/>
                    </a:lnTo>
                    <a:lnTo>
                      <a:pt x="1096" y="1119"/>
                    </a:lnTo>
                    <a:lnTo>
                      <a:pt x="1095" y="1116"/>
                    </a:lnTo>
                    <a:lnTo>
                      <a:pt x="1052" y="1066"/>
                    </a:lnTo>
                    <a:lnTo>
                      <a:pt x="1017" y="1014"/>
                    </a:lnTo>
                    <a:lnTo>
                      <a:pt x="988" y="959"/>
                    </a:lnTo>
                    <a:lnTo>
                      <a:pt x="965" y="905"/>
                    </a:lnTo>
                    <a:lnTo>
                      <a:pt x="948" y="849"/>
                    </a:lnTo>
                    <a:lnTo>
                      <a:pt x="939" y="792"/>
                    </a:lnTo>
                    <a:lnTo>
                      <a:pt x="935" y="737"/>
                    </a:lnTo>
                    <a:lnTo>
                      <a:pt x="939" y="679"/>
                    </a:lnTo>
                    <a:lnTo>
                      <a:pt x="948" y="622"/>
                    </a:lnTo>
                    <a:lnTo>
                      <a:pt x="965" y="566"/>
                    </a:lnTo>
                    <a:lnTo>
                      <a:pt x="872" y="572"/>
                    </a:lnTo>
                    <a:lnTo>
                      <a:pt x="782" y="582"/>
                    </a:lnTo>
                    <a:lnTo>
                      <a:pt x="692" y="597"/>
                    </a:lnTo>
                    <a:lnTo>
                      <a:pt x="605" y="616"/>
                    </a:lnTo>
                    <a:lnTo>
                      <a:pt x="519" y="639"/>
                    </a:lnTo>
                    <a:lnTo>
                      <a:pt x="546" y="697"/>
                    </a:lnTo>
                    <a:lnTo>
                      <a:pt x="564" y="756"/>
                    </a:lnTo>
                    <a:lnTo>
                      <a:pt x="575" y="815"/>
                    </a:lnTo>
                    <a:lnTo>
                      <a:pt x="578" y="876"/>
                    </a:lnTo>
                    <a:lnTo>
                      <a:pt x="575" y="936"/>
                    </a:lnTo>
                    <a:lnTo>
                      <a:pt x="564" y="994"/>
                    </a:lnTo>
                    <a:lnTo>
                      <a:pt x="547" y="1052"/>
                    </a:lnTo>
                    <a:lnTo>
                      <a:pt x="522" y="1110"/>
                    </a:lnTo>
                    <a:lnTo>
                      <a:pt x="489" y="1166"/>
                    </a:lnTo>
                    <a:lnTo>
                      <a:pt x="488" y="1170"/>
                    </a:lnTo>
                    <a:lnTo>
                      <a:pt x="484" y="1167"/>
                    </a:lnTo>
                    <a:lnTo>
                      <a:pt x="396" y="1115"/>
                    </a:lnTo>
                    <a:lnTo>
                      <a:pt x="397" y="1112"/>
                    </a:lnTo>
                    <a:lnTo>
                      <a:pt x="426" y="1054"/>
                    </a:lnTo>
                    <a:lnTo>
                      <a:pt x="447" y="996"/>
                    </a:lnTo>
                    <a:lnTo>
                      <a:pt x="459" y="936"/>
                    </a:lnTo>
                    <a:lnTo>
                      <a:pt x="464" y="876"/>
                    </a:lnTo>
                    <a:lnTo>
                      <a:pt x="459" y="817"/>
                    </a:lnTo>
                    <a:lnTo>
                      <a:pt x="447" y="757"/>
                    </a:lnTo>
                    <a:lnTo>
                      <a:pt x="427" y="701"/>
                    </a:lnTo>
                    <a:lnTo>
                      <a:pt x="399" y="644"/>
                    </a:lnTo>
                    <a:lnTo>
                      <a:pt x="364" y="589"/>
                    </a:lnTo>
                    <a:lnTo>
                      <a:pt x="323" y="536"/>
                    </a:lnTo>
                    <a:lnTo>
                      <a:pt x="274" y="485"/>
                    </a:lnTo>
                    <a:lnTo>
                      <a:pt x="218" y="438"/>
                    </a:lnTo>
                    <a:lnTo>
                      <a:pt x="155" y="392"/>
                    </a:lnTo>
                    <a:lnTo>
                      <a:pt x="86" y="349"/>
                    </a:lnTo>
                    <a:lnTo>
                      <a:pt x="11" y="309"/>
                    </a:lnTo>
                    <a:lnTo>
                      <a:pt x="0" y="304"/>
                    </a:lnTo>
                    <a:lnTo>
                      <a:pt x="84" y="254"/>
                    </a:lnTo>
                    <a:lnTo>
                      <a:pt x="150" y="287"/>
                    </a:lnTo>
                    <a:lnTo>
                      <a:pt x="212" y="322"/>
                    </a:lnTo>
                    <a:lnTo>
                      <a:pt x="269" y="361"/>
                    </a:lnTo>
                    <a:lnTo>
                      <a:pt x="322" y="401"/>
                    </a:lnTo>
                    <a:lnTo>
                      <a:pt x="370" y="444"/>
                    </a:lnTo>
                    <a:lnTo>
                      <a:pt x="404" y="410"/>
                    </a:lnTo>
                    <a:lnTo>
                      <a:pt x="432" y="374"/>
                    </a:lnTo>
                    <a:lnTo>
                      <a:pt x="454" y="338"/>
                    </a:lnTo>
                    <a:lnTo>
                      <a:pt x="471" y="300"/>
                    </a:lnTo>
                    <a:lnTo>
                      <a:pt x="480" y="262"/>
                    </a:lnTo>
                    <a:lnTo>
                      <a:pt x="483" y="222"/>
                    </a:lnTo>
                    <a:lnTo>
                      <a:pt x="479" y="179"/>
                    </a:lnTo>
                    <a:lnTo>
                      <a:pt x="468" y="138"/>
                    </a:lnTo>
                    <a:lnTo>
                      <a:pt x="449" y="98"/>
                    </a:lnTo>
                    <a:lnTo>
                      <a:pt x="422" y="59"/>
                    </a:lnTo>
                    <a:lnTo>
                      <a:pt x="420" y="55"/>
                    </a:lnTo>
                    <a:lnTo>
                      <a:pt x="422" y="51"/>
                    </a:lnTo>
                    <a:lnTo>
                      <a:pt x="50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4">
              <a:extLst>
                <a:ext uri="{FF2B5EF4-FFF2-40B4-BE49-F238E27FC236}">
                  <a16:creationId xmlns:a16="http://schemas.microsoft.com/office/drawing/2014/main" xmlns="" id="{B09C2912-3503-4332-9B45-649E6FFB19CD}"/>
                </a:ext>
              </a:extLst>
            </p:cNvPr>
            <p:cNvGrpSpPr>
              <a:grpSpLocks noChangeAspect="1"/>
            </p:cNvGrpSpPr>
            <p:nvPr/>
          </p:nvGrpSpPr>
          <p:grpSpPr bwMode="auto">
            <a:xfrm>
              <a:off x="7489370" y="1908887"/>
              <a:ext cx="675696" cy="821907"/>
              <a:chOff x="2642" y="1889"/>
              <a:chExt cx="476" cy="579"/>
            </a:xfrm>
          </p:grpSpPr>
          <p:sp useBgFill="1">
            <p:nvSpPr>
              <p:cNvPr id="23" name="Freeform 6">
                <a:extLst>
                  <a:ext uri="{FF2B5EF4-FFF2-40B4-BE49-F238E27FC236}">
                    <a16:creationId xmlns:a16="http://schemas.microsoft.com/office/drawing/2014/main" xmlns="" id="{88897EC0-AB7D-4294-BE67-7190331AC7FF}"/>
                  </a:ext>
                </a:extLst>
              </p:cNvPr>
              <p:cNvSpPr>
                <a:spLocks noEditPoints="1"/>
              </p:cNvSpPr>
              <p:nvPr/>
            </p:nvSpPr>
            <p:spPr bwMode="auto">
              <a:xfrm>
                <a:off x="2642" y="1889"/>
                <a:ext cx="476" cy="579"/>
              </a:xfrm>
              <a:custGeom>
                <a:avLst/>
                <a:gdLst>
                  <a:gd name="T0" fmla="*/ 1866 w 2378"/>
                  <a:gd name="T1" fmla="*/ 2480 h 2896"/>
                  <a:gd name="T2" fmla="*/ 1952 w 2378"/>
                  <a:gd name="T3" fmla="*/ 2401 h 2896"/>
                  <a:gd name="T4" fmla="*/ 1334 w 2378"/>
                  <a:gd name="T5" fmla="*/ 2429 h 2896"/>
                  <a:gd name="T6" fmla="*/ 1428 w 2378"/>
                  <a:gd name="T7" fmla="*/ 2501 h 2896"/>
                  <a:gd name="T8" fmla="*/ 1490 w 2378"/>
                  <a:gd name="T9" fmla="*/ 2315 h 2896"/>
                  <a:gd name="T10" fmla="*/ 1361 w 2378"/>
                  <a:gd name="T11" fmla="*/ 12 h 2896"/>
                  <a:gd name="T12" fmla="*/ 1428 w 2378"/>
                  <a:gd name="T13" fmla="*/ 120 h 2896"/>
                  <a:gd name="T14" fmla="*/ 1382 w 2378"/>
                  <a:gd name="T15" fmla="*/ 666 h 2896"/>
                  <a:gd name="T16" fmla="*/ 1133 w 2378"/>
                  <a:gd name="T17" fmla="*/ 861 h 2896"/>
                  <a:gd name="T18" fmla="*/ 1792 w 2378"/>
                  <a:gd name="T19" fmla="*/ 905 h 2896"/>
                  <a:gd name="T20" fmla="*/ 1819 w 2378"/>
                  <a:gd name="T21" fmla="*/ 1252 h 2896"/>
                  <a:gd name="T22" fmla="*/ 1924 w 2378"/>
                  <a:gd name="T23" fmla="*/ 1319 h 2896"/>
                  <a:gd name="T24" fmla="*/ 1924 w 2378"/>
                  <a:gd name="T25" fmla="*/ 1747 h 2896"/>
                  <a:gd name="T26" fmla="*/ 1819 w 2378"/>
                  <a:gd name="T27" fmla="*/ 1815 h 2896"/>
                  <a:gd name="T28" fmla="*/ 2213 w 2378"/>
                  <a:gd name="T29" fmla="*/ 1998 h 2896"/>
                  <a:gd name="T30" fmla="*/ 2281 w 2378"/>
                  <a:gd name="T31" fmla="*/ 2106 h 2896"/>
                  <a:gd name="T32" fmla="*/ 2350 w 2378"/>
                  <a:gd name="T33" fmla="*/ 2518 h 2896"/>
                  <a:gd name="T34" fmla="*/ 2364 w 2378"/>
                  <a:gd name="T35" fmla="*/ 2717 h 2896"/>
                  <a:gd name="T36" fmla="*/ 2236 w 2378"/>
                  <a:gd name="T37" fmla="*/ 2867 h 2896"/>
                  <a:gd name="T38" fmla="*/ 2034 w 2378"/>
                  <a:gd name="T39" fmla="*/ 2882 h 2896"/>
                  <a:gd name="T40" fmla="*/ 1885 w 2378"/>
                  <a:gd name="T41" fmla="*/ 2757 h 2896"/>
                  <a:gd name="T42" fmla="*/ 1737 w 2378"/>
                  <a:gd name="T43" fmla="*/ 2882 h 2896"/>
                  <a:gd name="T44" fmla="*/ 1542 w 2378"/>
                  <a:gd name="T45" fmla="*/ 2870 h 2896"/>
                  <a:gd name="T46" fmla="*/ 1414 w 2378"/>
                  <a:gd name="T47" fmla="*/ 2736 h 2896"/>
                  <a:gd name="T48" fmla="*/ 1287 w 2378"/>
                  <a:gd name="T49" fmla="*/ 2870 h 2896"/>
                  <a:gd name="T50" fmla="*/ 1091 w 2378"/>
                  <a:gd name="T51" fmla="*/ 2881 h 2896"/>
                  <a:gd name="T52" fmla="*/ 941 w 2378"/>
                  <a:gd name="T53" fmla="*/ 2742 h 2896"/>
                  <a:gd name="T54" fmla="*/ 921 w 2378"/>
                  <a:gd name="T55" fmla="*/ 2552 h 2896"/>
                  <a:gd name="T56" fmla="*/ 1012 w 2378"/>
                  <a:gd name="T57" fmla="*/ 2429 h 2896"/>
                  <a:gd name="T58" fmla="*/ 1035 w 2378"/>
                  <a:gd name="T59" fmla="*/ 2031 h 2896"/>
                  <a:gd name="T60" fmla="*/ 1490 w 2378"/>
                  <a:gd name="T61" fmla="*/ 1986 h 2896"/>
                  <a:gd name="T62" fmla="*/ 1416 w 2378"/>
                  <a:gd name="T63" fmla="*/ 1788 h 2896"/>
                  <a:gd name="T64" fmla="*/ 1373 w 2378"/>
                  <a:gd name="T65" fmla="*/ 1371 h 2896"/>
                  <a:gd name="T66" fmla="*/ 1438 w 2378"/>
                  <a:gd name="T67" fmla="*/ 1265 h 2896"/>
                  <a:gd name="T68" fmla="*/ 1133 w 2378"/>
                  <a:gd name="T69" fmla="*/ 1190 h 2896"/>
                  <a:gd name="T70" fmla="*/ 1205 w 2378"/>
                  <a:gd name="T71" fmla="*/ 1280 h 2896"/>
                  <a:gd name="T72" fmla="*/ 1248 w 2378"/>
                  <a:gd name="T73" fmla="*/ 1695 h 2896"/>
                  <a:gd name="T74" fmla="*/ 1182 w 2378"/>
                  <a:gd name="T75" fmla="*/ 1803 h 2896"/>
                  <a:gd name="T76" fmla="*/ 751 w 2378"/>
                  <a:gd name="T77" fmla="*/ 1803 h 2896"/>
                  <a:gd name="T78" fmla="*/ 685 w 2378"/>
                  <a:gd name="T79" fmla="*/ 1695 h 2896"/>
                  <a:gd name="T80" fmla="*/ 730 w 2378"/>
                  <a:gd name="T81" fmla="*/ 1278 h 2896"/>
                  <a:gd name="T82" fmla="*/ 447 w 2378"/>
                  <a:gd name="T83" fmla="*/ 1190 h 2896"/>
                  <a:gd name="T84" fmla="*/ 520 w 2378"/>
                  <a:gd name="T85" fmla="*/ 1279 h 2896"/>
                  <a:gd name="T86" fmla="*/ 564 w 2378"/>
                  <a:gd name="T87" fmla="*/ 1695 h 2896"/>
                  <a:gd name="T88" fmla="*/ 497 w 2378"/>
                  <a:gd name="T89" fmla="*/ 1803 h 2896"/>
                  <a:gd name="T90" fmla="*/ 67 w 2378"/>
                  <a:gd name="T91" fmla="*/ 1803 h 2896"/>
                  <a:gd name="T92" fmla="*/ 0 w 2378"/>
                  <a:gd name="T93" fmla="*/ 1695 h 2896"/>
                  <a:gd name="T94" fmla="*/ 44 w 2378"/>
                  <a:gd name="T95" fmla="*/ 1279 h 2896"/>
                  <a:gd name="T96" fmla="*/ 118 w 2378"/>
                  <a:gd name="T97" fmla="*/ 980 h 2896"/>
                  <a:gd name="T98" fmla="*/ 184 w 2378"/>
                  <a:gd name="T99" fmla="*/ 873 h 2896"/>
                  <a:gd name="T100" fmla="*/ 629 w 2378"/>
                  <a:gd name="T101" fmla="*/ 693 h 2896"/>
                  <a:gd name="T102" fmla="*/ 522 w 2378"/>
                  <a:gd name="T103" fmla="*/ 625 h 2896"/>
                  <a:gd name="T104" fmla="*/ 522 w 2378"/>
                  <a:gd name="T105" fmla="*/ 66 h 2896"/>
                  <a:gd name="T106" fmla="*/ 629 w 2378"/>
                  <a:gd name="T107" fmla="*/ 0 h 2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8" h="2896">
                    <a:moveTo>
                      <a:pt x="1819" y="2315"/>
                    </a:moveTo>
                    <a:lnTo>
                      <a:pt x="1819" y="2401"/>
                    </a:lnTo>
                    <a:lnTo>
                      <a:pt x="1815" y="2429"/>
                    </a:lnTo>
                    <a:lnTo>
                      <a:pt x="1843" y="2453"/>
                    </a:lnTo>
                    <a:lnTo>
                      <a:pt x="1866" y="2480"/>
                    </a:lnTo>
                    <a:lnTo>
                      <a:pt x="1885" y="2511"/>
                    </a:lnTo>
                    <a:lnTo>
                      <a:pt x="1905" y="2480"/>
                    </a:lnTo>
                    <a:lnTo>
                      <a:pt x="1928" y="2453"/>
                    </a:lnTo>
                    <a:lnTo>
                      <a:pt x="1954" y="2429"/>
                    </a:lnTo>
                    <a:lnTo>
                      <a:pt x="1952" y="2401"/>
                    </a:lnTo>
                    <a:lnTo>
                      <a:pt x="1952" y="2315"/>
                    </a:lnTo>
                    <a:lnTo>
                      <a:pt x="1819" y="2315"/>
                    </a:lnTo>
                    <a:close/>
                    <a:moveTo>
                      <a:pt x="1338" y="2315"/>
                    </a:moveTo>
                    <a:lnTo>
                      <a:pt x="1338" y="2401"/>
                    </a:lnTo>
                    <a:lnTo>
                      <a:pt x="1334" y="2429"/>
                    </a:lnTo>
                    <a:lnTo>
                      <a:pt x="1359" y="2451"/>
                    </a:lnTo>
                    <a:lnTo>
                      <a:pt x="1381" y="2475"/>
                    </a:lnTo>
                    <a:lnTo>
                      <a:pt x="1399" y="2501"/>
                    </a:lnTo>
                    <a:lnTo>
                      <a:pt x="1414" y="2532"/>
                    </a:lnTo>
                    <a:lnTo>
                      <a:pt x="1428" y="2501"/>
                    </a:lnTo>
                    <a:lnTo>
                      <a:pt x="1448" y="2475"/>
                    </a:lnTo>
                    <a:lnTo>
                      <a:pt x="1470" y="2451"/>
                    </a:lnTo>
                    <a:lnTo>
                      <a:pt x="1494" y="2429"/>
                    </a:lnTo>
                    <a:lnTo>
                      <a:pt x="1490" y="2401"/>
                    </a:lnTo>
                    <a:lnTo>
                      <a:pt x="1490" y="2315"/>
                    </a:lnTo>
                    <a:lnTo>
                      <a:pt x="1338" y="2315"/>
                    </a:lnTo>
                    <a:close/>
                    <a:moveTo>
                      <a:pt x="629" y="0"/>
                    </a:moveTo>
                    <a:lnTo>
                      <a:pt x="1309" y="0"/>
                    </a:lnTo>
                    <a:lnTo>
                      <a:pt x="1335" y="2"/>
                    </a:lnTo>
                    <a:lnTo>
                      <a:pt x="1361" y="12"/>
                    </a:lnTo>
                    <a:lnTo>
                      <a:pt x="1382" y="25"/>
                    </a:lnTo>
                    <a:lnTo>
                      <a:pt x="1402" y="45"/>
                    </a:lnTo>
                    <a:lnTo>
                      <a:pt x="1415" y="66"/>
                    </a:lnTo>
                    <a:lnTo>
                      <a:pt x="1425" y="92"/>
                    </a:lnTo>
                    <a:lnTo>
                      <a:pt x="1428" y="120"/>
                    </a:lnTo>
                    <a:lnTo>
                      <a:pt x="1428" y="573"/>
                    </a:lnTo>
                    <a:lnTo>
                      <a:pt x="1425" y="601"/>
                    </a:lnTo>
                    <a:lnTo>
                      <a:pt x="1415" y="625"/>
                    </a:lnTo>
                    <a:lnTo>
                      <a:pt x="1402" y="648"/>
                    </a:lnTo>
                    <a:lnTo>
                      <a:pt x="1382" y="666"/>
                    </a:lnTo>
                    <a:lnTo>
                      <a:pt x="1361" y="681"/>
                    </a:lnTo>
                    <a:lnTo>
                      <a:pt x="1335" y="689"/>
                    </a:lnTo>
                    <a:lnTo>
                      <a:pt x="1309" y="693"/>
                    </a:lnTo>
                    <a:lnTo>
                      <a:pt x="1133" y="693"/>
                    </a:lnTo>
                    <a:lnTo>
                      <a:pt x="1133" y="861"/>
                    </a:lnTo>
                    <a:lnTo>
                      <a:pt x="1699" y="861"/>
                    </a:lnTo>
                    <a:lnTo>
                      <a:pt x="1727" y="864"/>
                    </a:lnTo>
                    <a:lnTo>
                      <a:pt x="1752" y="873"/>
                    </a:lnTo>
                    <a:lnTo>
                      <a:pt x="1774" y="887"/>
                    </a:lnTo>
                    <a:lnTo>
                      <a:pt x="1792" y="905"/>
                    </a:lnTo>
                    <a:lnTo>
                      <a:pt x="1807" y="928"/>
                    </a:lnTo>
                    <a:lnTo>
                      <a:pt x="1817" y="953"/>
                    </a:lnTo>
                    <a:lnTo>
                      <a:pt x="1819" y="980"/>
                    </a:lnTo>
                    <a:lnTo>
                      <a:pt x="1819" y="1251"/>
                    </a:lnTo>
                    <a:lnTo>
                      <a:pt x="1819" y="1252"/>
                    </a:lnTo>
                    <a:lnTo>
                      <a:pt x="1846" y="1256"/>
                    </a:lnTo>
                    <a:lnTo>
                      <a:pt x="1871" y="1265"/>
                    </a:lnTo>
                    <a:lnTo>
                      <a:pt x="1893" y="1279"/>
                    </a:lnTo>
                    <a:lnTo>
                      <a:pt x="1911" y="1297"/>
                    </a:lnTo>
                    <a:lnTo>
                      <a:pt x="1924" y="1319"/>
                    </a:lnTo>
                    <a:lnTo>
                      <a:pt x="1934" y="1344"/>
                    </a:lnTo>
                    <a:lnTo>
                      <a:pt x="1936" y="1371"/>
                    </a:lnTo>
                    <a:lnTo>
                      <a:pt x="1936" y="1695"/>
                    </a:lnTo>
                    <a:lnTo>
                      <a:pt x="1934" y="1723"/>
                    </a:lnTo>
                    <a:lnTo>
                      <a:pt x="1924" y="1747"/>
                    </a:lnTo>
                    <a:lnTo>
                      <a:pt x="1911" y="1770"/>
                    </a:lnTo>
                    <a:lnTo>
                      <a:pt x="1893" y="1788"/>
                    </a:lnTo>
                    <a:lnTo>
                      <a:pt x="1871" y="1803"/>
                    </a:lnTo>
                    <a:lnTo>
                      <a:pt x="1846" y="1811"/>
                    </a:lnTo>
                    <a:lnTo>
                      <a:pt x="1819" y="1815"/>
                    </a:lnTo>
                    <a:lnTo>
                      <a:pt x="1819" y="1815"/>
                    </a:lnTo>
                    <a:lnTo>
                      <a:pt x="1819" y="1986"/>
                    </a:lnTo>
                    <a:lnTo>
                      <a:pt x="2161" y="1986"/>
                    </a:lnTo>
                    <a:lnTo>
                      <a:pt x="2188" y="1990"/>
                    </a:lnTo>
                    <a:lnTo>
                      <a:pt x="2213" y="1998"/>
                    </a:lnTo>
                    <a:lnTo>
                      <a:pt x="2236" y="2013"/>
                    </a:lnTo>
                    <a:lnTo>
                      <a:pt x="2254" y="2031"/>
                    </a:lnTo>
                    <a:lnTo>
                      <a:pt x="2269" y="2053"/>
                    </a:lnTo>
                    <a:lnTo>
                      <a:pt x="2277" y="2078"/>
                    </a:lnTo>
                    <a:lnTo>
                      <a:pt x="2281" y="2106"/>
                    </a:lnTo>
                    <a:lnTo>
                      <a:pt x="2281" y="2401"/>
                    </a:lnTo>
                    <a:lnTo>
                      <a:pt x="2277" y="2429"/>
                    </a:lnTo>
                    <a:lnTo>
                      <a:pt x="2306" y="2454"/>
                    </a:lnTo>
                    <a:lnTo>
                      <a:pt x="2330" y="2485"/>
                    </a:lnTo>
                    <a:lnTo>
                      <a:pt x="2350" y="2518"/>
                    </a:lnTo>
                    <a:lnTo>
                      <a:pt x="2365" y="2555"/>
                    </a:lnTo>
                    <a:lnTo>
                      <a:pt x="2374" y="2593"/>
                    </a:lnTo>
                    <a:lnTo>
                      <a:pt x="2378" y="2634"/>
                    </a:lnTo>
                    <a:lnTo>
                      <a:pt x="2374" y="2677"/>
                    </a:lnTo>
                    <a:lnTo>
                      <a:pt x="2364" y="2717"/>
                    </a:lnTo>
                    <a:lnTo>
                      <a:pt x="2349" y="2754"/>
                    </a:lnTo>
                    <a:lnTo>
                      <a:pt x="2327" y="2788"/>
                    </a:lnTo>
                    <a:lnTo>
                      <a:pt x="2301" y="2819"/>
                    </a:lnTo>
                    <a:lnTo>
                      <a:pt x="2270" y="2845"/>
                    </a:lnTo>
                    <a:lnTo>
                      <a:pt x="2236" y="2867"/>
                    </a:lnTo>
                    <a:lnTo>
                      <a:pt x="2199" y="2882"/>
                    </a:lnTo>
                    <a:lnTo>
                      <a:pt x="2159" y="2892"/>
                    </a:lnTo>
                    <a:lnTo>
                      <a:pt x="2116" y="2896"/>
                    </a:lnTo>
                    <a:lnTo>
                      <a:pt x="2074" y="2892"/>
                    </a:lnTo>
                    <a:lnTo>
                      <a:pt x="2034" y="2882"/>
                    </a:lnTo>
                    <a:lnTo>
                      <a:pt x="1997" y="2867"/>
                    </a:lnTo>
                    <a:lnTo>
                      <a:pt x="1963" y="2846"/>
                    </a:lnTo>
                    <a:lnTo>
                      <a:pt x="1933" y="2821"/>
                    </a:lnTo>
                    <a:lnTo>
                      <a:pt x="1907" y="2790"/>
                    </a:lnTo>
                    <a:lnTo>
                      <a:pt x="1885" y="2757"/>
                    </a:lnTo>
                    <a:lnTo>
                      <a:pt x="1864" y="2790"/>
                    </a:lnTo>
                    <a:lnTo>
                      <a:pt x="1838" y="2821"/>
                    </a:lnTo>
                    <a:lnTo>
                      <a:pt x="1807" y="2846"/>
                    </a:lnTo>
                    <a:lnTo>
                      <a:pt x="1773" y="2867"/>
                    </a:lnTo>
                    <a:lnTo>
                      <a:pt x="1737" y="2882"/>
                    </a:lnTo>
                    <a:lnTo>
                      <a:pt x="1697" y="2892"/>
                    </a:lnTo>
                    <a:lnTo>
                      <a:pt x="1655" y="2896"/>
                    </a:lnTo>
                    <a:lnTo>
                      <a:pt x="1615" y="2892"/>
                    </a:lnTo>
                    <a:lnTo>
                      <a:pt x="1577" y="2884"/>
                    </a:lnTo>
                    <a:lnTo>
                      <a:pt x="1542" y="2870"/>
                    </a:lnTo>
                    <a:lnTo>
                      <a:pt x="1509" y="2851"/>
                    </a:lnTo>
                    <a:lnTo>
                      <a:pt x="1479" y="2828"/>
                    </a:lnTo>
                    <a:lnTo>
                      <a:pt x="1454" y="2801"/>
                    </a:lnTo>
                    <a:lnTo>
                      <a:pt x="1431" y="2770"/>
                    </a:lnTo>
                    <a:lnTo>
                      <a:pt x="1414" y="2736"/>
                    </a:lnTo>
                    <a:lnTo>
                      <a:pt x="1397" y="2770"/>
                    </a:lnTo>
                    <a:lnTo>
                      <a:pt x="1375" y="2801"/>
                    </a:lnTo>
                    <a:lnTo>
                      <a:pt x="1349" y="2828"/>
                    </a:lnTo>
                    <a:lnTo>
                      <a:pt x="1320" y="2851"/>
                    </a:lnTo>
                    <a:lnTo>
                      <a:pt x="1287" y="2870"/>
                    </a:lnTo>
                    <a:lnTo>
                      <a:pt x="1251" y="2884"/>
                    </a:lnTo>
                    <a:lnTo>
                      <a:pt x="1213" y="2892"/>
                    </a:lnTo>
                    <a:lnTo>
                      <a:pt x="1173" y="2896"/>
                    </a:lnTo>
                    <a:lnTo>
                      <a:pt x="1131" y="2892"/>
                    </a:lnTo>
                    <a:lnTo>
                      <a:pt x="1091" y="2881"/>
                    </a:lnTo>
                    <a:lnTo>
                      <a:pt x="1054" y="2863"/>
                    </a:lnTo>
                    <a:lnTo>
                      <a:pt x="1019" y="2840"/>
                    </a:lnTo>
                    <a:lnTo>
                      <a:pt x="988" y="2811"/>
                    </a:lnTo>
                    <a:lnTo>
                      <a:pt x="963" y="2778"/>
                    </a:lnTo>
                    <a:lnTo>
                      <a:pt x="941" y="2742"/>
                    </a:lnTo>
                    <a:lnTo>
                      <a:pt x="925" y="2702"/>
                    </a:lnTo>
                    <a:lnTo>
                      <a:pt x="916" y="2661"/>
                    </a:lnTo>
                    <a:lnTo>
                      <a:pt x="912" y="2618"/>
                    </a:lnTo>
                    <a:lnTo>
                      <a:pt x="915" y="2584"/>
                    </a:lnTo>
                    <a:lnTo>
                      <a:pt x="921" y="2552"/>
                    </a:lnTo>
                    <a:lnTo>
                      <a:pt x="933" y="2523"/>
                    </a:lnTo>
                    <a:lnTo>
                      <a:pt x="947" y="2497"/>
                    </a:lnTo>
                    <a:lnTo>
                      <a:pt x="965" y="2472"/>
                    </a:lnTo>
                    <a:lnTo>
                      <a:pt x="987" y="2449"/>
                    </a:lnTo>
                    <a:lnTo>
                      <a:pt x="1012" y="2429"/>
                    </a:lnTo>
                    <a:lnTo>
                      <a:pt x="1009" y="2401"/>
                    </a:lnTo>
                    <a:lnTo>
                      <a:pt x="1009" y="2106"/>
                    </a:lnTo>
                    <a:lnTo>
                      <a:pt x="1012" y="2078"/>
                    </a:lnTo>
                    <a:lnTo>
                      <a:pt x="1021" y="2053"/>
                    </a:lnTo>
                    <a:lnTo>
                      <a:pt x="1035" y="2031"/>
                    </a:lnTo>
                    <a:lnTo>
                      <a:pt x="1054" y="2013"/>
                    </a:lnTo>
                    <a:lnTo>
                      <a:pt x="1077" y="1998"/>
                    </a:lnTo>
                    <a:lnTo>
                      <a:pt x="1101" y="1990"/>
                    </a:lnTo>
                    <a:lnTo>
                      <a:pt x="1129" y="1986"/>
                    </a:lnTo>
                    <a:lnTo>
                      <a:pt x="1490" y="1986"/>
                    </a:lnTo>
                    <a:lnTo>
                      <a:pt x="1490" y="1815"/>
                    </a:lnTo>
                    <a:lnTo>
                      <a:pt x="1490" y="1815"/>
                    </a:lnTo>
                    <a:lnTo>
                      <a:pt x="1463" y="1811"/>
                    </a:lnTo>
                    <a:lnTo>
                      <a:pt x="1438" y="1803"/>
                    </a:lnTo>
                    <a:lnTo>
                      <a:pt x="1416" y="1788"/>
                    </a:lnTo>
                    <a:lnTo>
                      <a:pt x="1398" y="1770"/>
                    </a:lnTo>
                    <a:lnTo>
                      <a:pt x="1385" y="1747"/>
                    </a:lnTo>
                    <a:lnTo>
                      <a:pt x="1376" y="1723"/>
                    </a:lnTo>
                    <a:lnTo>
                      <a:pt x="1373" y="1695"/>
                    </a:lnTo>
                    <a:lnTo>
                      <a:pt x="1373" y="1371"/>
                    </a:lnTo>
                    <a:lnTo>
                      <a:pt x="1376" y="1344"/>
                    </a:lnTo>
                    <a:lnTo>
                      <a:pt x="1385" y="1319"/>
                    </a:lnTo>
                    <a:lnTo>
                      <a:pt x="1398" y="1297"/>
                    </a:lnTo>
                    <a:lnTo>
                      <a:pt x="1416" y="1279"/>
                    </a:lnTo>
                    <a:lnTo>
                      <a:pt x="1438" y="1265"/>
                    </a:lnTo>
                    <a:lnTo>
                      <a:pt x="1463" y="1256"/>
                    </a:lnTo>
                    <a:lnTo>
                      <a:pt x="1490" y="1252"/>
                    </a:lnTo>
                    <a:lnTo>
                      <a:pt x="1490" y="1251"/>
                    </a:lnTo>
                    <a:lnTo>
                      <a:pt x="1490" y="1190"/>
                    </a:lnTo>
                    <a:lnTo>
                      <a:pt x="1133" y="1190"/>
                    </a:lnTo>
                    <a:lnTo>
                      <a:pt x="1133" y="1251"/>
                    </a:lnTo>
                    <a:lnTo>
                      <a:pt x="1133" y="1252"/>
                    </a:lnTo>
                    <a:lnTo>
                      <a:pt x="1160" y="1256"/>
                    </a:lnTo>
                    <a:lnTo>
                      <a:pt x="1184" y="1266"/>
                    </a:lnTo>
                    <a:lnTo>
                      <a:pt x="1205" y="1280"/>
                    </a:lnTo>
                    <a:lnTo>
                      <a:pt x="1223" y="1298"/>
                    </a:lnTo>
                    <a:lnTo>
                      <a:pt x="1236" y="1320"/>
                    </a:lnTo>
                    <a:lnTo>
                      <a:pt x="1246" y="1344"/>
                    </a:lnTo>
                    <a:lnTo>
                      <a:pt x="1248" y="1371"/>
                    </a:lnTo>
                    <a:lnTo>
                      <a:pt x="1248" y="1695"/>
                    </a:lnTo>
                    <a:lnTo>
                      <a:pt x="1245" y="1723"/>
                    </a:lnTo>
                    <a:lnTo>
                      <a:pt x="1236" y="1748"/>
                    </a:lnTo>
                    <a:lnTo>
                      <a:pt x="1222" y="1770"/>
                    </a:lnTo>
                    <a:lnTo>
                      <a:pt x="1204" y="1789"/>
                    </a:lnTo>
                    <a:lnTo>
                      <a:pt x="1182" y="1803"/>
                    </a:lnTo>
                    <a:lnTo>
                      <a:pt x="1156" y="1812"/>
                    </a:lnTo>
                    <a:lnTo>
                      <a:pt x="1129" y="1815"/>
                    </a:lnTo>
                    <a:lnTo>
                      <a:pt x="805" y="1815"/>
                    </a:lnTo>
                    <a:lnTo>
                      <a:pt x="777" y="1812"/>
                    </a:lnTo>
                    <a:lnTo>
                      <a:pt x="751" y="1803"/>
                    </a:lnTo>
                    <a:lnTo>
                      <a:pt x="730" y="1789"/>
                    </a:lnTo>
                    <a:lnTo>
                      <a:pt x="711" y="1770"/>
                    </a:lnTo>
                    <a:lnTo>
                      <a:pt x="697" y="1748"/>
                    </a:lnTo>
                    <a:lnTo>
                      <a:pt x="688" y="1723"/>
                    </a:lnTo>
                    <a:lnTo>
                      <a:pt x="685" y="1695"/>
                    </a:lnTo>
                    <a:lnTo>
                      <a:pt x="685" y="1371"/>
                    </a:lnTo>
                    <a:lnTo>
                      <a:pt x="688" y="1344"/>
                    </a:lnTo>
                    <a:lnTo>
                      <a:pt x="697" y="1319"/>
                    </a:lnTo>
                    <a:lnTo>
                      <a:pt x="711" y="1297"/>
                    </a:lnTo>
                    <a:lnTo>
                      <a:pt x="730" y="1278"/>
                    </a:lnTo>
                    <a:lnTo>
                      <a:pt x="751" y="1265"/>
                    </a:lnTo>
                    <a:lnTo>
                      <a:pt x="777" y="1255"/>
                    </a:lnTo>
                    <a:lnTo>
                      <a:pt x="805" y="1251"/>
                    </a:lnTo>
                    <a:lnTo>
                      <a:pt x="805" y="1190"/>
                    </a:lnTo>
                    <a:lnTo>
                      <a:pt x="447" y="1190"/>
                    </a:lnTo>
                    <a:lnTo>
                      <a:pt x="447" y="1251"/>
                    </a:lnTo>
                    <a:lnTo>
                      <a:pt x="447" y="1252"/>
                    </a:lnTo>
                    <a:lnTo>
                      <a:pt x="473" y="1256"/>
                    </a:lnTo>
                    <a:lnTo>
                      <a:pt x="499" y="1265"/>
                    </a:lnTo>
                    <a:lnTo>
                      <a:pt x="520" y="1279"/>
                    </a:lnTo>
                    <a:lnTo>
                      <a:pt x="539" y="1297"/>
                    </a:lnTo>
                    <a:lnTo>
                      <a:pt x="552" y="1319"/>
                    </a:lnTo>
                    <a:lnTo>
                      <a:pt x="561" y="1344"/>
                    </a:lnTo>
                    <a:lnTo>
                      <a:pt x="564" y="1371"/>
                    </a:lnTo>
                    <a:lnTo>
                      <a:pt x="564" y="1695"/>
                    </a:lnTo>
                    <a:lnTo>
                      <a:pt x="560" y="1723"/>
                    </a:lnTo>
                    <a:lnTo>
                      <a:pt x="552" y="1748"/>
                    </a:lnTo>
                    <a:lnTo>
                      <a:pt x="537" y="1770"/>
                    </a:lnTo>
                    <a:lnTo>
                      <a:pt x="519" y="1789"/>
                    </a:lnTo>
                    <a:lnTo>
                      <a:pt x="497" y="1803"/>
                    </a:lnTo>
                    <a:lnTo>
                      <a:pt x="472" y="1812"/>
                    </a:lnTo>
                    <a:lnTo>
                      <a:pt x="444" y="1815"/>
                    </a:lnTo>
                    <a:lnTo>
                      <a:pt x="120" y="1815"/>
                    </a:lnTo>
                    <a:lnTo>
                      <a:pt x="92" y="1812"/>
                    </a:lnTo>
                    <a:lnTo>
                      <a:pt x="67" y="1803"/>
                    </a:lnTo>
                    <a:lnTo>
                      <a:pt x="45" y="1789"/>
                    </a:lnTo>
                    <a:lnTo>
                      <a:pt x="27" y="1770"/>
                    </a:lnTo>
                    <a:lnTo>
                      <a:pt x="13" y="1748"/>
                    </a:lnTo>
                    <a:lnTo>
                      <a:pt x="4" y="1723"/>
                    </a:lnTo>
                    <a:lnTo>
                      <a:pt x="0" y="1695"/>
                    </a:lnTo>
                    <a:lnTo>
                      <a:pt x="0" y="1371"/>
                    </a:lnTo>
                    <a:lnTo>
                      <a:pt x="4" y="1344"/>
                    </a:lnTo>
                    <a:lnTo>
                      <a:pt x="13" y="1319"/>
                    </a:lnTo>
                    <a:lnTo>
                      <a:pt x="26" y="1297"/>
                    </a:lnTo>
                    <a:lnTo>
                      <a:pt x="44" y="1279"/>
                    </a:lnTo>
                    <a:lnTo>
                      <a:pt x="66" y="1265"/>
                    </a:lnTo>
                    <a:lnTo>
                      <a:pt x="91" y="1256"/>
                    </a:lnTo>
                    <a:lnTo>
                      <a:pt x="118" y="1252"/>
                    </a:lnTo>
                    <a:lnTo>
                      <a:pt x="118" y="1251"/>
                    </a:lnTo>
                    <a:lnTo>
                      <a:pt x="118" y="980"/>
                    </a:lnTo>
                    <a:lnTo>
                      <a:pt x="121" y="953"/>
                    </a:lnTo>
                    <a:lnTo>
                      <a:pt x="130" y="928"/>
                    </a:lnTo>
                    <a:lnTo>
                      <a:pt x="144" y="905"/>
                    </a:lnTo>
                    <a:lnTo>
                      <a:pt x="162" y="887"/>
                    </a:lnTo>
                    <a:lnTo>
                      <a:pt x="184" y="873"/>
                    </a:lnTo>
                    <a:lnTo>
                      <a:pt x="210" y="864"/>
                    </a:lnTo>
                    <a:lnTo>
                      <a:pt x="237" y="861"/>
                    </a:lnTo>
                    <a:lnTo>
                      <a:pt x="805" y="861"/>
                    </a:lnTo>
                    <a:lnTo>
                      <a:pt x="805" y="693"/>
                    </a:lnTo>
                    <a:lnTo>
                      <a:pt x="629" y="693"/>
                    </a:lnTo>
                    <a:lnTo>
                      <a:pt x="601" y="689"/>
                    </a:lnTo>
                    <a:lnTo>
                      <a:pt x="576" y="681"/>
                    </a:lnTo>
                    <a:lnTo>
                      <a:pt x="554" y="666"/>
                    </a:lnTo>
                    <a:lnTo>
                      <a:pt x="535" y="648"/>
                    </a:lnTo>
                    <a:lnTo>
                      <a:pt x="522" y="625"/>
                    </a:lnTo>
                    <a:lnTo>
                      <a:pt x="512" y="601"/>
                    </a:lnTo>
                    <a:lnTo>
                      <a:pt x="509" y="573"/>
                    </a:lnTo>
                    <a:lnTo>
                      <a:pt x="509" y="120"/>
                    </a:lnTo>
                    <a:lnTo>
                      <a:pt x="512" y="92"/>
                    </a:lnTo>
                    <a:lnTo>
                      <a:pt x="522" y="66"/>
                    </a:lnTo>
                    <a:lnTo>
                      <a:pt x="535" y="45"/>
                    </a:lnTo>
                    <a:lnTo>
                      <a:pt x="554" y="25"/>
                    </a:lnTo>
                    <a:lnTo>
                      <a:pt x="576" y="12"/>
                    </a:lnTo>
                    <a:lnTo>
                      <a:pt x="601" y="2"/>
                    </a:lnTo>
                    <a:lnTo>
                      <a:pt x="629"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7">
                <a:extLst>
                  <a:ext uri="{FF2B5EF4-FFF2-40B4-BE49-F238E27FC236}">
                    <a16:creationId xmlns:a16="http://schemas.microsoft.com/office/drawing/2014/main" xmlns="" id="{C5D15136-E73C-48D3-AA5B-978A7B35EEAC}"/>
                  </a:ext>
                </a:extLst>
              </p:cNvPr>
              <p:cNvSpPr>
                <a:spLocks noEditPoints="1"/>
              </p:cNvSpPr>
              <p:nvPr/>
            </p:nvSpPr>
            <p:spPr bwMode="auto">
              <a:xfrm>
                <a:off x="2666" y="1913"/>
                <a:ext cx="428" cy="531"/>
              </a:xfrm>
              <a:custGeom>
                <a:avLst/>
                <a:gdLst>
                  <a:gd name="T0" fmla="*/ 2029 w 2138"/>
                  <a:gd name="T1" fmla="*/ 2375 h 2656"/>
                  <a:gd name="T2" fmla="*/ 2085 w 2138"/>
                  <a:gd name="T3" fmla="*/ 2403 h 2656"/>
                  <a:gd name="T4" fmla="*/ 2123 w 2138"/>
                  <a:gd name="T5" fmla="*/ 2452 h 2656"/>
                  <a:gd name="T6" fmla="*/ 2138 w 2138"/>
                  <a:gd name="T7" fmla="*/ 2514 h 2656"/>
                  <a:gd name="T8" fmla="*/ 2123 w 2138"/>
                  <a:gd name="T9" fmla="*/ 2576 h 2656"/>
                  <a:gd name="T10" fmla="*/ 2085 w 2138"/>
                  <a:gd name="T11" fmla="*/ 2624 h 2656"/>
                  <a:gd name="T12" fmla="*/ 2029 w 2138"/>
                  <a:gd name="T13" fmla="*/ 2652 h 2656"/>
                  <a:gd name="T14" fmla="*/ 1964 w 2138"/>
                  <a:gd name="T15" fmla="*/ 2652 h 2656"/>
                  <a:gd name="T16" fmla="*/ 1907 w 2138"/>
                  <a:gd name="T17" fmla="*/ 2624 h 2656"/>
                  <a:gd name="T18" fmla="*/ 1868 w 2138"/>
                  <a:gd name="T19" fmla="*/ 2576 h 2656"/>
                  <a:gd name="T20" fmla="*/ 1854 w 2138"/>
                  <a:gd name="T21" fmla="*/ 2514 h 2656"/>
                  <a:gd name="T22" fmla="*/ 1868 w 2138"/>
                  <a:gd name="T23" fmla="*/ 2452 h 2656"/>
                  <a:gd name="T24" fmla="*/ 1907 w 2138"/>
                  <a:gd name="T25" fmla="*/ 2403 h 2656"/>
                  <a:gd name="T26" fmla="*/ 1964 w 2138"/>
                  <a:gd name="T27" fmla="*/ 2375 h 2656"/>
                  <a:gd name="T28" fmla="*/ 1535 w 2138"/>
                  <a:gd name="T29" fmla="*/ 2372 h 2656"/>
                  <a:gd name="T30" fmla="*/ 1597 w 2138"/>
                  <a:gd name="T31" fmla="*/ 2386 h 2656"/>
                  <a:gd name="T32" fmla="*/ 1646 w 2138"/>
                  <a:gd name="T33" fmla="*/ 2425 h 2656"/>
                  <a:gd name="T34" fmla="*/ 1672 w 2138"/>
                  <a:gd name="T35" fmla="*/ 2482 h 2656"/>
                  <a:gd name="T36" fmla="*/ 1672 w 2138"/>
                  <a:gd name="T37" fmla="*/ 2547 h 2656"/>
                  <a:gd name="T38" fmla="*/ 1646 w 2138"/>
                  <a:gd name="T39" fmla="*/ 2603 h 2656"/>
                  <a:gd name="T40" fmla="*/ 1597 w 2138"/>
                  <a:gd name="T41" fmla="*/ 2641 h 2656"/>
                  <a:gd name="T42" fmla="*/ 1535 w 2138"/>
                  <a:gd name="T43" fmla="*/ 2656 h 2656"/>
                  <a:gd name="T44" fmla="*/ 1472 w 2138"/>
                  <a:gd name="T45" fmla="*/ 2641 h 2656"/>
                  <a:gd name="T46" fmla="*/ 1424 w 2138"/>
                  <a:gd name="T47" fmla="*/ 2603 h 2656"/>
                  <a:gd name="T48" fmla="*/ 1397 w 2138"/>
                  <a:gd name="T49" fmla="*/ 2547 h 2656"/>
                  <a:gd name="T50" fmla="*/ 1397 w 2138"/>
                  <a:gd name="T51" fmla="*/ 2482 h 2656"/>
                  <a:gd name="T52" fmla="*/ 1424 w 2138"/>
                  <a:gd name="T53" fmla="*/ 2425 h 2656"/>
                  <a:gd name="T54" fmla="*/ 1472 w 2138"/>
                  <a:gd name="T55" fmla="*/ 2386 h 2656"/>
                  <a:gd name="T56" fmla="*/ 1535 w 2138"/>
                  <a:gd name="T57" fmla="*/ 2372 h 2656"/>
                  <a:gd name="T58" fmla="*/ 1086 w 2138"/>
                  <a:gd name="T59" fmla="*/ 2375 h 2656"/>
                  <a:gd name="T60" fmla="*/ 1143 w 2138"/>
                  <a:gd name="T61" fmla="*/ 2403 h 2656"/>
                  <a:gd name="T62" fmla="*/ 1181 w 2138"/>
                  <a:gd name="T63" fmla="*/ 2452 h 2656"/>
                  <a:gd name="T64" fmla="*/ 1195 w 2138"/>
                  <a:gd name="T65" fmla="*/ 2514 h 2656"/>
                  <a:gd name="T66" fmla="*/ 1181 w 2138"/>
                  <a:gd name="T67" fmla="*/ 2576 h 2656"/>
                  <a:gd name="T68" fmla="*/ 1143 w 2138"/>
                  <a:gd name="T69" fmla="*/ 2624 h 2656"/>
                  <a:gd name="T70" fmla="*/ 1086 w 2138"/>
                  <a:gd name="T71" fmla="*/ 2652 h 2656"/>
                  <a:gd name="T72" fmla="*/ 1021 w 2138"/>
                  <a:gd name="T73" fmla="*/ 2652 h 2656"/>
                  <a:gd name="T74" fmla="*/ 965 w 2138"/>
                  <a:gd name="T75" fmla="*/ 2624 h 2656"/>
                  <a:gd name="T76" fmla="*/ 926 w 2138"/>
                  <a:gd name="T77" fmla="*/ 2576 h 2656"/>
                  <a:gd name="T78" fmla="*/ 912 w 2138"/>
                  <a:gd name="T79" fmla="*/ 2514 h 2656"/>
                  <a:gd name="T80" fmla="*/ 926 w 2138"/>
                  <a:gd name="T81" fmla="*/ 2452 h 2656"/>
                  <a:gd name="T82" fmla="*/ 965 w 2138"/>
                  <a:gd name="T83" fmla="*/ 2403 h 2656"/>
                  <a:gd name="T84" fmla="*/ 1021 w 2138"/>
                  <a:gd name="T85" fmla="*/ 2375 h 2656"/>
                  <a:gd name="T86" fmla="*/ 1372 w 2138"/>
                  <a:gd name="T87" fmla="*/ 1251 h 2656"/>
                  <a:gd name="T88" fmla="*/ 1697 w 2138"/>
                  <a:gd name="T89" fmla="*/ 1575 h 2656"/>
                  <a:gd name="T90" fmla="*/ 1372 w 2138"/>
                  <a:gd name="T91" fmla="*/ 1251 h 2656"/>
                  <a:gd name="T92" fmla="*/ 1009 w 2138"/>
                  <a:gd name="T93" fmla="*/ 1251 h 2656"/>
                  <a:gd name="T94" fmla="*/ 685 w 2138"/>
                  <a:gd name="T95" fmla="*/ 1575 h 2656"/>
                  <a:gd name="T96" fmla="*/ 0 w 2138"/>
                  <a:gd name="T97" fmla="*/ 1251 h 2656"/>
                  <a:gd name="T98" fmla="*/ 324 w 2138"/>
                  <a:gd name="T99" fmla="*/ 1575 h 2656"/>
                  <a:gd name="T100" fmla="*/ 0 w 2138"/>
                  <a:gd name="T101" fmla="*/ 1251 h 2656"/>
                  <a:gd name="T102" fmla="*/ 1189 w 2138"/>
                  <a:gd name="T103" fmla="*/ 0 h 2656"/>
                  <a:gd name="T104" fmla="*/ 509 w 2138"/>
                  <a:gd name="T105" fmla="*/ 453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38" h="2656">
                    <a:moveTo>
                      <a:pt x="1996" y="2372"/>
                    </a:moveTo>
                    <a:lnTo>
                      <a:pt x="2029" y="2375"/>
                    </a:lnTo>
                    <a:lnTo>
                      <a:pt x="2058" y="2386"/>
                    </a:lnTo>
                    <a:lnTo>
                      <a:pt x="2085" y="2403"/>
                    </a:lnTo>
                    <a:lnTo>
                      <a:pt x="2106" y="2425"/>
                    </a:lnTo>
                    <a:lnTo>
                      <a:pt x="2123" y="2452"/>
                    </a:lnTo>
                    <a:lnTo>
                      <a:pt x="2134" y="2482"/>
                    </a:lnTo>
                    <a:lnTo>
                      <a:pt x="2138" y="2514"/>
                    </a:lnTo>
                    <a:lnTo>
                      <a:pt x="2134" y="2547"/>
                    </a:lnTo>
                    <a:lnTo>
                      <a:pt x="2123" y="2576"/>
                    </a:lnTo>
                    <a:lnTo>
                      <a:pt x="2106" y="2603"/>
                    </a:lnTo>
                    <a:lnTo>
                      <a:pt x="2085" y="2624"/>
                    </a:lnTo>
                    <a:lnTo>
                      <a:pt x="2058" y="2641"/>
                    </a:lnTo>
                    <a:lnTo>
                      <a:pt x="2029" y="2652"/>
                    </a:lnTo>
                    <a:lnTo>
                      <a:pt x="1996" y="2656"/>
                    </a:lnTo>
                    <a:lnTo>
                      <a:pt x="1964" y="2652"/>
                    </a:lnTo>
                    <a:lnTo>
                      <a:pt x="1934" y="2641"/>
                    </a:lnTo>
                    <a:lnTo>
                      <a:pt x="1907" y="2624"/>
                    </a:lnTo>
                    <a:lnTo>
                      <a:pt x="1885" y="2603"/>
                    </a:lnTo>
                    <a:lnTo>
                      <a:pt x="1868" y="2576"/>
                    </a:lnTo>
                    <a:lnTo>
                      <a:pt x="1857" y="2547"/>
                    </a:lnTo>
                    <a:lnTo>
                      <a:pt x="1854" y="2514"/>
                    </a:lnTo>
                    <a:lnTo>
                      <a:pt x="1857" y="2482"/>
                    </a:lnTo>
                    <a:lnTo>
                      <a:pt x="1868" y="2452"/>
                    </a:lnTo>
                    <a:lnTo>
                      <a:pt x="1885" y="2425"/>
                    </a:lnTo>
                    <a:lnTo>
                      <a:pt x="1907" y="2403"/>
                    </a:lnTo>
                    <a:lnTo>
                      <a:pt x="1934" y="2386"/>
                    </a:lnTo>
                    <a:lnTo>
                      <a:pt x="1964" y="2375"/>
                    </a:lnTo>
                    <a:lnTo>
                      <a:pt x="1996" y="2372"/>
                    </a:lnTo>
                    <a:close/>
                    <a:moveTo>
                      <a:pt x="1535" y="2372"/>
                    </a:moveTo>
                    <a:lnTo>
                      <a:pt x="1567" y="2375"/>
                    </a:lnTo>
                    <a:lnTo>
                      <a:pt x="1597" y="2386"/>
                    </a:lnTo>
                    <a:lnTo>
                      <a:pt x="1623" y="2403"/>
                    </a:lnTo>
                    <a:lnTo>
                      <a:pt x="1646" y="2425"/>
                    </a:lnTo>
                    <a:lnTo>
                      <a:pt x="1661" y="2452"/>
                    </a:lnTo>
                    <a:lnTo>
                      <a:pt x="1672" y="2482"/>
                    </a:lnTo>
                    <a:lnTo>
                      <a:pt x="1676" y="2514"/>
                    </a:lnTo>
                    <a:lnTo>
                      <a:pt x="1672" y="2547"/>
                    </a:lnTo>
                    <a:lnTo>
                      <a:pt x="1661" y="2576"/>
                    </a:lnTo>
                    <a:lnTo>
                      <a:pt x="1646" y="2603"/>
                    </a:lnTo>
                    <a:lnTo>
                      <a:pt x="1623" y="2624"/>
                    </a:lnTo>
                    <a:lnTo>
                      <a:pt x="1597" y="2641"/>
                    </a:lnTo>
                    <a:lnTo>
                      <a:pt x="1567" y="2652"/>
                    </a:lnTo>
                    <a:lnTo>
                      <a:pt x="1535" y="2656"/>
                    </a:lnTo>
                    <a:lnTo>
                      <a:pt x="1502" y="2652"/>
                    </a:lnTo>
                    <a:lnTo>
                      <a:pt x="1472" y="2641"/>
                    </a:lnTo>
                    <a:lnTo>
                      <a:pt x="1446" y="2624"/>
                    </a:lnTo>
                    <a:lnTo>
                      <a:pt x="1424" y="2603"/>
                    </a:lnTo>
                    <a:lnTo>
                      <a:pt x="1408" y="2576"/>
                    </a:lnTo>
                    <a:lnTo>
                      <a:pt x="1397" y="2547"/>
                    </a:lnTo>
                    <a:lnTo>
                      <a:pt x="1393" y="2514"/>
                    </a:lnTo>
                    <a:lnTo>
                      <a:pt x="1397" y="2482"/>
                    </a:lnTo>
                    <a:lnTo>
                      <a:pt x="1408" y="2452"/>
                    </a:lnTo>
                    <a:lnTo>
                      <a:pt x="1424" y="2425"/>
                    </a:lnTo>
                    <a:lnTo>
                      <a:pt x="1446" y="2403"/>
                    </a:lnTo>
                    <a:lnTo>
                      <a:pt x="1472" y="2386"/>
                    </a:lnTo>
                    <a:lnTo>
                      <a:pt x="1502" y="2375"/>
                    </a:lnTo>
                    <a:lnTo>
                      <a:pt x="1535" y="2372"/>
                    </a:lnTo>
                    <a:close/>
                    <a:moveTo>
                      <a:pt x="1053" y="2372"/>
                    </a:moveTo>
                    <a:lnTo>
                      <a:pt x="1086" y="2375"/>
                    </a:lnTo>
                    <a:lnTo>
                      <a:pt x="1116" y="2386"/>
                    </a:lnTo>
                    <a:lnTo>
                      <a:pt x="1143" y="2403"/>
                    </a:lnTo>
                    <a:lnTo>
                      <a:pt x="1165" y="2425"/>
                    </a:lnTo>
                    <a:lnTo>
                      <a:pt x="1181" y="2452"/>
                    </a:lnTo>
                    <a:lnTo>
                      <a:pt x="1191" y="2482"/>
                    </a:lnTo>
                    <a:lnTo>
                      <a:pt x="1195" y="2514"/>
                    </a:lnTo>
                    <a:lnTo>
                      <a:pt x="1191" y="2547"/>
                    </a:lnTo>
                    <a:lnTo>
                      <a:pt x="1181" y="2576"/>
                    </a:lnTo>
                    <a:lnTo>
                      <a:pt x="1165" y="2603"/>
                    </a:lnTo>
                    <a:lnTo>
                      <a:pt x="1143" y="2624"/>
                    </a:lnTo>
                    <a:lnTo>
                      <a:pt x="1116" y="2641"/>
                    </a:lnTo>
                    <a:lnTo>
                      <a:pt x="1086" y="2652"/>
                    </a:lnTo>
                    <a:lnTo>
                      <a:pt x="1053" y="2656"/>
                    </a:lnTo>
                    <a:lnTo>
                      <a:pt x="1021" y="2652"/>
                    </a:lnTo>
                    <a:lnTo>
                      <a:pt x="992" y="2641"/>
                    </a:lnTo>
                    <a:lnTo>
                      <a:pt x="965" y="2624"/>
                    </a:lnTo>
                    <a:lnTo>
                      <a:pt x="943" y="2603"/>
                    </a:lnTo>
                    <a:lnTo>
                      <a:pt x="926" y="2576"/>
                    </a:lnTo>
                    <a:lnTo>
                      <a:pt x="915" y="2547"/>
                    </a:lnTo>
                    <a:lnTo>
                      <a:pt x="912" y="2514"/>
                    </a:lnTo>
                    <a:lnTo>
                      <a:pt x="915" y="2482"/>
                    </a:lnTo>
                    <a:lnTo>
                      <a:pt x="926" y="2452"/>
                    </a:lnTo>
                    <a:lnTo>
                      <a:pt x="943" y="2425"/>
                    </a:lnTo>
                    <a:lnTo>
                      <a:pt x="965" y="2403"/>
                    </a:lnTo>
                    <a:lnTo>
                      <a:pt x="992" y="2386"/>
                    </a:lnTo>
                    <a:lnTo>
                      <a:pt x="1021" y="2375"/>
                    </a:lnTo>
                    <a:lnTo>
                      <a:pt x="1053" y="2372"/>
                    </a:lnTo>
                    <a:close/>
                    <a:moveTo>
                      <a:pt x="1372" y="1251"/>
                    </a:moveTo>
                    <a:lnTo>
                      <a:pt x="1697" y="1251"/>
                    </a:lnTo>
                    <a:lnTo>
                      <a:pt x="1697" y="1575"/>
                    </a:lnTo>
                    <a:lnTo>
                      <a:pt x="1372" y="1575"/>
                    </a:lnTo>
                    <a:lnTo>
                      <a:pt x="1372" y="1251"/>
                    </a:lnTo>
                    <a:close/>
                    <a:moveTo>
                      <a:pt x="685" y="1251"/>
                    </a:moveTo>
                    <a:lnTo>
                      <a:pt x="1009" y="1251"/>
                    </a:lnTo>
                    <a:lnTo>
                      <a:pt x="1009" y="1575"/>
                    </a:lnTo>
                    <a:lnTo>
                      <a:pt x="685" y="1575"/>
                    </a:lnTo>
                    <a:lnTo>
                      <a:pt x="685" y="1251"/>
                    </a:lnTo>
                    <a:close/>
                    <a:moveTo>
                      <a:pt x="0" y="1251"/>
                    </a:moveTo>
                    <a:lnTo>
                      <a:pt x="324" y="1251"/>
                    </a:lnTo>
                    <a:lnTo>
                      <a:pt x="324" y="1575"/>
                    </a:lnTo>
                    <a:lnTo>
                      <a:pt x="0" y="1575"/>
                    </a:lnTo>
                    <a:lnTo>
                      <a:pt x="0" y="1251"/>
                    </a:lnTo>
                    <a:close/>
                    <a:moveTo>
                      <a:pt x="509" y="0"/>
                    </a:moveTo>
                    <a:lnTo>
                      <a:pt x="1189" y="0"/>
                    </a:lnTo>
                    <a:lnTo>
                      <a:pt x="1189" y="453"/>
                    </a:lnTo>
                    <a:lnTo>
                      <a:pt x="509" y="453"/>
                    </a:lnTo>
                    <a:lnTo>
                      <a:pt x="509"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8">
                <a:extLst>
                  <a:ext uri="{FF2B5EF4-FFF2-40B4-BE49-F238E27FC236}">
                    <a16:creationId xmlns:a16="http://schemas.microsoft.com/office/drawing/2014/main" xmlns="" id="{F7386F41-B28D-4D56-8B9C-725E1C8CB7D6}"/>
                  </a:ext>
                </a:extLst>
              </p:cNvPr>
              <p:cNvSpPr>
                <a:spLocks noEditPoints="1"/>
              </p:cNvSpPr>
              <p:nvPr/>
            </p:nvSpPr>
            <p:spPr bwMode="auto">
              <a:xfrm>
                <a:off x="2690" y="2028"/>
                <a:ext cx="384" cy="341"/>
              </a:xfrm>
              <a:custGeom>
                <a:avLst/>
                <a:gdLst>
                  <a:gd name="T0" fmla="*/ 1373 w 1924"/>
                  <a:gd name="T1" fmla="*/ 1122 h 1708"/>
                  <a:gd name="T2" fmla="*/ 1462 w 1924"/>
                  <a:gd name="T3" fmla="*/ 1122 h 1708"/>
                  <a:gd name="T4" fmla="*/ 1462 w 1924"/>
                  <a:gd name="T5" fmla="*/ 1413 h 1708"/>
                  <a:gd name="T6" fmla="*/ 1924 w 1924"/>
                  <a:gd name="T7" fmla="*/ 1413 h 1708"/>
                  <a:gd name="T8" fmla="*/ 1924 w 1924"/>
                  <a:gd name="T9" fmla="*/ 1708 h 1708"/>
                  <a:gd name="T10" fmla="*/ 1901 w 1924"/>
                  <a:gd name="T11" fmla="*/ 1704 h 1708"/>
                  <a:gd name="T12" fmla="*/ 1879 w 1924"/>
                  <a:gd name="T13" fmla="*/ 1703 h 1708"/>
                  <a:gd name="T14" fmla="*/ 1856 w 1924"/>
                  <a:gd name="T15" fmla="*/ 1704 h 1708"/>
                  <a:gd name="T16" fmla="*/ 1835 w 1924"/>
                  <a:gd name="T17" fmla="*/ 1708 h 1708"/>
                  <a:gd name="T18" fmla="*/ 1835 w 1924"/>
                  <a:gd name="T19" fmla="*/ 1503 h 1708"/>
                  <a:gd name="T20" fmla="*/ 1462 w 1924"/>
                  <a:gd name="T21" fmla="*/ 1503 h 1708"/>
                  <a:gd name="T22" fmla="*/ 1462 w 1924"/>
                  <a:gd name="T23" fmla="*/ 1708 h 1708"/>
                  <a:gd name="T24" fmla="*/ 1440 w 1924"/>
                  <a:gd name="T25" fmla="*/ 1704 h 1708"/>
                  <a:gd name="T26" fmla="*/ 1418 w 1924"/>
                  <a:gd name="T27" fmla="*/ 1703 h 1708"/>
                  <a:gd name="T28" fmla="*/ 1395 w 1924"/>
                  <a:gd name="T29" fmla="*/ 1704 h 1708"/>
                  <a:gd name="T30" fmla="*/ 1373 w 1924"/>
                  <a:gd name="T31" fmla="*/ 1708 h 1708"/>
                  <a:gd name="T32" fmla="*/ 1373 w 1924"/>
                  <a:gd name="T33" fmla="*/ 1503 h 1708"/>
                  <a:gd name="T34" fmla="*/ 981 w 1924"/>
                  <a:gd name="T35" fmla="*/ 1503 h 1708"/>
                  <a:gd name="T36" fmla="*/ 981 w 1924"/>
                  <a:gd name="T37" fmla="*/ 1708 h 1708"/>
                  <a:gd name="T38" fmla="*/ 959 w 1924"/>
                  <a:gd name="T39" fmla="*/ 1704 h 1708"/>
                  <a:gd name="T40" fmla="*/ 936 w 1924"/>
                  <a:gd name="T41" fmla="*/ 1703 h 1708"/>
                  <a:gd name="T42" fmla="*/ 913 w 1924"/>
                  <a:gd name="T43" fmla="*/ 1704 h 1708"/>
                  <a:gd name="T44" fmla="*/ 892 w 1924"/>
                  <a:gd name="T45" fmla="*/ 1708 h 1708"/>
                  <a:gd name="T46" fmla="*/ 892 w 1924"/>
                  <a:gd name="T47" fmla="*/ 1413 h 1708"/>
                  <a:gd name="T48" fmla="*/ 1373 w 1924"/>
                  <a:gd name="T49" fmla="*/ 1413 h 1708"/>
                  <a:gd name="T50" fmla="*/ 1373 w 1924"/>
                  <a:gd name="T51" fmla="*/ 1122 h 1708"/>
                  <a:gd name="T52" fmla="*/ 687 w 1924"/>
                  <a:gd name="T53" fmla="*/ 0 h 1708"/>
                  <a:gd name="T54" fmla="*/ 777 w 1924"/>
                  <a:gd name="T55" fmla="*/ 0 h 1708"/>
                  <a:gd name="T56" fmla="*/ 777 w 1924"/>
                  <a:gd name="T57" fmla="*/ 287 h 1708"/>
                  <a:gd name="T58" fmla="*/ 1462 w 1924"/>
                  <a:gd name="T59" fmla="*/ 287 h 1708"/>
                  <a:gd name="T60" fmla="*/ 1462 w 1924"/>
                  <a:gd name="T61" fmla="*/ 558 h 1708"/>
                  <a:gd name="T62" fmla="*/ 1373 w 1924"/>
                  <a:gd name="T63" fmla="*/ 558 h 1708"/>
                  <a:gd name="T64" fmla="*/ 1373 w 1924"/>
                  <a:gd name="T65" fmla="*/ 377 h 1708"/>
                  <a:gd name="T66" fmla="*/ 777 w 1924"/>
                  <a:gd name="T67" fmla="*/ 377 h 1708"/>
                  <a:gd name="T68" fmla="*/ 777 w 1924"/>
                  <a:gd name="T69" fmla="*/ 558 h 1708"/>
                  <a:gd name="T70" fmla="*/ 687 w 1924"/>
                  <a:gd name="T71" fmla="*/ 558 h 1708"/>
                  <a:gd name="T72" fmla="*/ 687 w 1924"/>
                  <a:gd name="T73" fmla="*/ 377 h 1708"/>
                  <a:gd name="T74" fmla="*/ 90 w 1924"/>
                  <a:gd name="T75" fmla="*/ 377 h 1708"/>
                  <a:gd name="T76" fmla="*/ 90 w 1924"/>
                  <a:gd name="T77" fmla="*/ 558 h 1708"/>
                  <a:gd name="T78" fmla="*/ 0 w 1924"/>
                  <a:gd name="T79" fmla="*/ 558 h 1708"/>
                  <a:gd name="T80" fmla="*/ 0 w 1924"/>
                  <a:gd name="T81" fmla="*/ 287 h 1708"/>
                  <a:gd name="T82" fmla="*/ 687 w 1924"/>
                  <a:gd name="T83" fmla="*/ 287 h 1708"/>
                  <a:gd name="T84" fmla="*/ 687 w 1924"/>
                  <a:gd name="T8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4" h="1708">
                    <a:moveTo>
                      <a:pt x="1373" y="1122"/>
                    </a:moveTo>
                    <a:lnTo>
                      <a:pt x="1462" y="1122"/>
                    </a:lnTo>
                    <a:lnTo>
                      <a:pt x="1462" y="1413"/>
                    </a:lnTo>
                    <a:lnTo>
                      <a:pt x="1924" y="1413"/>
                    </a:lnTo>
                    <a:lnTo>
                      <a:pt x="1924" y="1708"/>
                    </a:lnTo>
                    <a:lnTo>
                      <a:pt x="1901" y="1704"/>
                    </a:lnTo>
                    <a:lnTo>
                      <a:pt x="1879" y="1703"/>
                    </a:lnTo>
                    <a:lnTo>
                      <a:pt x="1856" y="1704"/>
                    </a:lnTo>
                    <a:lnTo>
                      <a:pt x="1835" y="1708"/>
                    </a:lnTo>
                    <a:lnTo>
                      <a:pt x="1835" y="1503"/>
                    </a:lnTo>
                    <a:lnTo>
                      <a:pt x="1462" y="1503"/>
                    </a:lnTo>
                    <a:lnTo>
                      <a:pt x="1462" y="1708"/>
                    </a:lnTo>
                    <a:lnTo>
                      <a:pt x="1440" y="1704"/>
                    </a:lnTo>
                    <a:lnTo>
                      <a:pt x="1418" y="1703"/>
                    </a:lnTo>
                    <a:lnTo>
                      <a:pt x="1395" y="1704"/>
                    </a:lnTo>
                    <a:lnTo>
                      <a:pt x="1373" y="1708"/>
                    </a:lnTo>
                    <a:lnTo>
                      <a:pt x="1373" y="1503"/>
                    </a:lnTo>
                    <a:lnTo>
                      <a:pt x="981" y="1503"/>
                    </a:lnTo>
                    <a:lnTo>
                      <a:pt x="981" y="1708"/>
                    </a:lnTo>
                    <a:lnTo>
                      <a:pt x="959" y="1704"/>
                    </a:lnTo>
                    <a:lnTo>
                      <a:pt x="936" y="1703"/>
                    </a:lnTo>
                    <a:lnTo>
                      <a:pt x="913" y="1704"/>
                    </a:lnTo>
                    <a:lnTo>
                      <a:pt x="892" y="1708"/>
                    </a:lnTo>
                    <a:lnTo>
                      <a:pt x="892" y="1413"/>
                    </a:lnTo>
                    <a:lnTo>
                      <a:pt x="1373" y="1413"/>
                    </a:lnTo>
                    <a:lnTo>
                      <a:pt x="1373" y="1122"/>
                    </a:lnTo>
                    <a:close/>
                    <a:moveTo>
                      <a:pt x="687" y="0"/>
                    </a:moveTo>
                    <a:lnTo>
                      <a:pt x="777" y="0"/>
                    </a:lnTo>
                    <a:lnTo>
                      <a:pt x="777" y="287"/>
                    </a:lnTo>
                    <a:lnTo>
                      <a:pt x="1462" y="287"/>
                    </a:lnTo>
                    <a:lnTo>
                      <a:pt x="1462" y="558"/>
                    </a:lnTo>
                    <a:lnTo>
                      <a:pt x="1373" y="558"/>
                    </a:lnTo>
                    <a:lnTo>
                      <a:pt x="1373" y="377"/>
                    </a:lnTo>
                    <a:lnTo>
                      <a:pt x="777" y="377"/>
                    </a:lnTo>
                    <a:lnTo>
                      <a:pt x="777" y="558"/>
                    </a:lnTo>
                    <a:lnTo>
                      <a:pt x="687" y="558"/>
                    </a:lnTo>
                    <a:lnTo>
                      <a:pt x="687" y="377"/>
                    </a:lnTo>
                    <a:lnTo>
                      <a:pt x="90" y="377"/>
                    </a:lnTo>
                    <a:lnTo>
                      <a:pt x="90" y="558"/>
                    </a:lnTo>
                    <a:lnTo>
                      <a:pt x="0" y="558"/>
                    </a:lnTo>
                    <a:lnTo>
                      <a:pt x="0" y="287"/>
                    </a:lnTo>
                    <a:lnTo>
                      <a:pt x="687" y="287"/>
                    </a:lnTo>
                    <a:lnTo>
                      <a:pt x="687" y="0"/>
                    </a:lnTo>
                    <a:close/>
                  </a:path>
                </a:pathLst>
              </a:custGeom>
              <a:solidFill>
                <a:srgbClr val="0097C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a:extLst>
                <a:ext uri="{FF2B5EF4-FFF2-40B4-BE49-F238E27FC236}">
                  <a16:creationId xmlns:a16="http://schemas.microsoft.com/office/drawing/2014/main" xmlns="" id="{7BC102E5-BBA7-4983-9704-27F71274E40D}"/>
                </a:ext>
              </a:extLst>
            </p:cNvPr>
            <p:cNvSpPr txBox="1"/>
            <p:nvPr/>
          </p:nvSpPr>
          <p:spPr>
            <a:xfrm>
              <a:off x="5850732" y="1603265"/>
              <a:ext cx="1161212" cy="397449"/>
            </a:xfrm>
            <a:prstGeom prst="rect">
              <a:avLst/>
            </a:prstGeom>
            <a:noFill/>
          </p:spPr>
          <p:txBody>
            <a:bodyPr wrap="none" rtlCol="0">
              <a:spAutoFit/>
            </a:bodyPr>
            <a:lstStyle/>
            <a:p>
              <a:r>
                <a:rPr lang="en-US" sz="1900" dirty="0"/>
                <a:t>Mapping</a:t>
              </a:r>
            </a:p>
          </p:txBody>
        </p:sp>
        <p:sp>
          <p:nvSpPr>
            <p:cNvPr id="16" name="TextBox 15">
              <a:extLst>
                <a:ext uri="{FF2B5EF4-FFF2-40B4-BE49-F238E27FC236}">
                  <a16:creationId xmlns:a16="http://schemas.microsoft.com/office/drawing/2014/main" xmlns="" id="{3E116BC3-B105-4AC9-A414-391745F8C332}"/>
                </a:ext>
              </a:extLst>
            </p:cNvPr>
            <p:cNvSpPr txBox="1"/>
            <p:nvPr/>
          </p:nvSpPr>
          <p:spPr>
            <a:xfrm>
              <a:off x="3469628" y="3346333"/>
              <a:ext cx="1215861" cy="397449"/>
            </a:xfrm>
            <a:prstGeom prst="rect">
              <a:avLst/>
            </a:prstGeom>
            <a:noFill/>
          </p:spPr>
          <p:txBody>
            <a:bodyPr wrap="none" rtlCol="0">
              <a:spAutoFit/>
            </a:bodyPr>
            <a:lstStyle/>
            <a:p>
              <a:r>
                <a:rPr lang="en-US" sz="1900" dirty="0"/>
                <a:t>Querying</a:t>
              </a:r>
            </a:p>
          </p:txBody>
        </p:sp>
        <p:sp>
          <p:nvSpPr>
            <p:cNvPr id="17" name="TextBox 16">
              <a:extLst>
                <a:ext uri="{FF2B5EF4-FFF2-40B4-BE49-F238E27FC236}">
                  <a16:creationId xmlns:a16="http://schemas.microsoft.com/office/drawing/2014/main" xmlns="" id="{5458A8E4-AB22-445D-B6D6-34B77F6B195A}"/>
                </a:ext>
              </a:extLst>
            </p:cNvPr>
            <p:cNvSpPr txBox="1"/>
            <p:nvPr/>
          </p:nvSpPr>
          <p:spPr>
            <a:xfrm>
              <a:off x="4060295" y="4915380"/>
              <a:ext cx="962487" cy="397449"/>
            </a:xfrm>
            <a:prstGeom prst="rect">
              <a:avLst/>
            </a:prstGeom>
            <a:noFill/>
          </p:spPr>
          <p:txBody>
            <a:bodyPr wrap="none" rtlCol="0">
              <a:spAutoFit/>
            </a:bodyPr>
            <a:lstStyle/>
            <a:p>
              <a:r>
                <a:rPr lang="en-US" sz="1900" dirty="0"/>
                <a:t>Editing</a:t>
              </a:r>
            </a:p>
          </p:txBody>
        </p:sp>
        <p:sp>
          <p:nvSpPr>
            <p:cNvPr id="18" name="TextBox 17">
              <a:extLst>
                <a:ext uri="{FF2B5EF4-FFF2-40B4-BE49-F238E27FC236}">
                  <a16:creationId xmlns:a16="http://schemas.microsoft.com/office/drawing/2014/main" xmlns="" id="{FBE51194-D6E8-4DC3-B391-769295DB537F}"/>
                </a:ext>
              </a:extLst>
            </p:cNvPr>
            <p:cNvSpPr txBox="1"/>
            <p:nvPr/>
          </p:nvSpPr>
          <p:spPr>
            <a:xfrm>
              <a:off x="7086255" y="4320723"/>
              <a:ext cx="1412929" cy="397449"/>
            </a:xfrm>
            <a:prstGeom prst="rect">
              <a:avLst/>
            </a:prstGeom>
            <a:noFill/>
          </p:spPr>
          <p:txBody>
            <a:bodyPr wrap="none" rtlCol="0">
              <a:spAutoFit/>
            </a:bodyPr>
            <a:lstStyle/>
            <a:p>
              <a:r>
                <a:rPr lang="en-US" sz="1900" dirty="0"/>
                <a:t>Geocoding</a:t>
              </a:r>
            </a:p>
          </p:txBody>
        </p:sp>
        <p:sp>
          <p:nvSpPr>
            <p:cNvPr id="19" name="TextBox 18">
              <a:extLst>
                <a:ext uri="{FF2B5EF4-FFF2-40B4-BE49-F238E27FC236}">
                  <a16:creationId xmlns:a16="http://schemas.microsoft.com/office/drawing/2014/main" xmlns="" id="{6922C8D9-B764-40CC-A805-E9FDA27AFBBC}"/>
                </a:ext>
              </a:extLst>
            </p:cNvPr>
            <p:cNvSpPr txBox="1"/>
            <p:nvPr/>
          </p:nvSpPr>
          <p:spPr>
            <a:xfrm>
              <a:off x="4243505" y="2055472"/>
              <a:ext cx="1061849" cy="397449"/>
            </a:xfrm>
            <a:prstGeom prst="rect">
              <a:avLst/>
            </a:prstGeom>
            <a:noFill/>
          </p:spPr>
          <p:txBody>
            <a:bodyPr wrap="none" rtlCol="0">
              <a:spAutoFit/>
            </a:bodyPr>
            <a:lstStyle/>
            <a:p>
              <a:r>
                <a:rPr lang="en-US" sz="1900" dirty="0"/>
                <a:t>Routing</a:t>
              </a:r>
            </a:p>
          </p:txBody>
        </p:sp>
        <p:sp>
          <p:nvSpPr>
            <p:cNvPr id="20" name="TextBox 19">
              <a:extLst>
                <a:ext uri="{FF2B5EF4-FFF2-40B4-BE49-F238E27FC236}">
                  <a16:creationId xmlns:a16="http://schemas.microsoft.com/office/drawing/2014/main" xmlns="" id="{859A9E54-1EB2-4365-AA54-11420053834F}"/>
                </a:ext>
              </a:extLst>
            </p:cNvPr>
            <p:cNvSpPr txBox="1"/>
            <p:nvPr/>
          </p:nvSpPr>
          <p:spPr>
            <a:xfrm>
              <a:off x="5424444" y="5425609"/>
              <a:ext cx="1889867" cy="397449"/>
            </a:xfrm>
            <a:prstGeom prst="rect">
              <a:avLst/>
            </a:prstGeom>
            <a:noFill/>
          </p:spPr>
          <p:txBody>
            <a:bodyPr wrap="none" rtlCol="0">
              <a:spAutoFit/>
            </a:bodyPr>
            <a:lstStyle/>
            <a:p>
              <a:r>
                <a:rPr lang="en-US" sz="1900" dirty="0"/>
                <a:t>Geoprocessing</a:t>
              </a:r>
            </a:p>
          </p:txBody>
        </p:sp>
        <p:sp>
          <p:nvSpPr>
            <p:cNvPr id="21" name="TextBox 20">
              <a:extLst>
                <a:ext uri="{FF2B5EF4-FFF2-40B4-BE49-F238E27FC236}">
                  <a16:creationId xmlns:a16="http://schemas.microsoft.com/office/drawing/2014/main" xmlns="" id="{25C925EC-F8C8-46E8-9C27-DDFEC5ADA0E7}"/>
                </a:ext>
              </a:extLst>
            </p:cNvPr>
            <p:cNvSpPr txBox="1"/>
            <p:nvPr/>
          </p:nvSpPr>
          <p:spPr>
            <a:xfrm>
              <a:off x="7289758" y="2696726"/>
              <a:ext cx="1150216" cy="397449"/>
            </a:xfrm>
            <a:prstGeom prst="rect">
              <a:avLst/>
            </a:prstGeom>
            <a:noFill/>
          </p:spPr>
          <p:txBody>
            <a:bodyPr wrap="none" rtlCol="0">
              <a:spAutoFit/>
            </a:bodyPr>
            <a:lstStyle/>
            <a:p>
              <a:pPr algn="ctr"/>
              <a:r>
                <a:rPr lang="en-US" sz="1900" dirty="0"/>
                <a:t>Tracking</a:t>
              </a:r>
            </a:p>
          </p:txBody>
        </p:sp>
        <p:sp>
          <p:nvSpPr>
            <p:cNvPr id="22" name="TextBox 21">
              <a:extLst>
                <a:ext uri="{FF2B5EF4-FFF2-40B4-BE49-F238E27FC236}">
                  <a16:creationId xmlns:a16="http://schemas.microsoft.com/office/drawing/2014/main" xmlns="" id="{20FF0F6E-DF22-4AF3-93C7-8F03E3EE345B}"/>
                </a:ext>
              </a:extLst>
            </p:cNvPr>
            <p:cNvSpPr txBox="1"/>
            <p:nvPr/>
          </p:nvSpPr>
          <p:spPr>
            <a:xfrm>
              <a:off x="4971059" y="3015472"/>
              <a:ext cx="2068195" cy="769441"/>
            </a:xfrm>
            <a:prstGeom prst="rect">
              <a:avLst/>
            </a:prstGeom>
            <a:noFill/>
          </p:spPr>
          <p:txBody>
            <a:bodyPr wrap="none" rtlCol="0">
              <a:spAutoFit/>
            </a:bodyPr>
            <a:lstStyle/>
            <a:p>
              <a:pPr algn="ctr"/>
              <a:r>
                <a:rPr lang="en-US" sz="2200" b="1" dirty="0">
                  <a:latin typeface="Arial" panose="020B0604020202020204" pitchFamily="34" charset="0"/>
                  <a:cs typeface="Arial" panose="020B0604020202020204" pitchFamily="34" charset="0"/>
                </a:rPr>
                <a:t>ArcGIS API </a:t>
              </a:r>
            </a:p>
            <a:p>
              <a:pPr algn="ctr"/>
              <a:r>
                <a:rPr lang="en-US" sz="2200" b="1" dirty="0">
                  <a:latin typeface="Arial" panose="020B0604020202020204" pitchFamily="34" charset="0"/>
                  <a:cs typeface="Arial" panose="020B0604020202020204" pitchFamily="34" charset="0"/>
                </a:rPr>
                <a:t>for JavaScript</a:t>
              </a:r>
            </a:p>
          </p:txBody>
        </p:sp>
      </p:grpSp>
      <p:grpSp>
        <p:nvGrpSpPr>
          <p:cNvPr id="55" name="Group 54">
            <a:extLst>
              <a:ext uri="{FF2B5EF4-FFF2-40B4-BE49-F238E27FC236}">
                <a16:creationId xmlns:a16="http://schemas.microsoft.com/office/drawing/2014/main" xmlns="" id="{3EBC1126-4F83-4D34-B7D9-D558DEA33D8E}"/>
              </a:ext>
            </a:extLst>
          </p:cNvPr>
          <p:cNvGrpSpPr>
            <a:grpSpLocks noChangeAspect="1"/>
          </p:cNvGrpSpPr>
          <p:nvPr/>
        </p:nvGrpSpPr>
        <p:grpSpPr>
          <a:xfrm>
            <a:off x="281012" y="6117336"/>
            <a:ext cx="109728" cy="109728"/>
            <a:chOff x="381000" y="6590942"/>
            <a:chExt cx="137160" cy="137160"/>
          </a:xfrm>
        </p:grpSpPr>
        <p:sp>
          <p:nvSpPr>
            <p:cNvPr id="56" name="Rectangle 55">
              <a:extLst>
                <a:ext uri="{FF2B5EF4-FFF2-40B4-BE49-F238E27FC236}">
                  <a16:creationId xmlns:a16="http://schemas.microsoft.com/office/drawing/2014/main" xmlns="" id="{7A44EC35-9FB4-41E6-B8E9-996F924412AC}"/>
                </a:ext>
              </a:extLst>
            </p:cNvPr>
            <p:cNvSpPr>
              <a:spLocks noChangeAspect="1"/>
            </p:cNvSpPr>
            <p:nvPr/>
          </p:nvSpPr>
          <p:spPr bwMode="auto">
            <a:xfrm>
              <a:off x="381000" y="6590942"/>
              <a:ext cx="137160" cy="137160"/>
            </a:xfrm>
            <a:prstGeom prst="rect">
              <a:avLst/>
            </a:prstGeom>
            <a:solidFill>
              <a:schemeClr val="accent4"/>
            </a:solidFill>
            <a:ln w="635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1" rIns="68580" bIns="34291" numCol="1" spcCol="0" rtlCol="0" fromWordArt="0" anchor="ctr" anchorCtr="0" forceAA="0" compatLnSpc="1">
              <a:prstTxWarp prst="textNoShape">
                <a:avLst/>
              </a:prstTxWarp>
            </a:bodyPr>
            <a:lstStyle/>
            <a:p>
              <a:pPr algn="ctr" eaLnBrk="0" fontAlgn="base" hangingPunct="0">
                <a:spcBef>
                  <a:spcPct val="0"/>
                </a:spcBef>
                <a:spcAft>
                  <a:spcPct val="0"/>
                </a:spcAft>
              </a:pPr>
              <a:endParaRPr lang="en-US" sz="1051" b="1" dirty="0">
                <a:solidFill>
                  <a:srgbClr val="000000"/>
                </a:solidFill>
                <a:latin typeface="Arial" charset="0"/>
                <a:ea typeface="ＭＳ Ｐゴシック" pitchFamily="16" charset="-128"/>
                <a:cs typeface="ＭＳ Ｐゴシック" pitchFamily="-97" charset="-128"/>
              </a:endParaRPr>
            </a:p>
          </p:txBody>
        </p:sp>
        <p:sp>
          <p:nvSpPr>
            <p:cNvPr id="57" name="Freeform 7">
              <a:extLst>
                <a:ext uri="{FF2B5EF4-FFF2-40B4-BE49-F238E27FC236}">
                  <a16:creationId xmlns:a16="http://schemas.microsoft.com/office/drawing/2014/main" xmlns="" id="{BA0172FA-A48C-4D51-95BE-322B87F5B488}"/>
                </a:ext>
              </a:extLst>
            </p:cNvPr>
            <p:cNvSpPr>
              <a:spLocks/>
            </p:cNvSpPr>
            <p:nvPr/>
          </p:nvSpPr>
          <p:spPr bwMode="auto">
            <a:xfrm>
              <a:off x="423227" y="6623774"/>
              <a:ext cx="68580" cy="71495"/>
            </a:xfrm>
            <a:custGeom>
              <a:avLst/>
              <a:gdLst>
                <a:gd name="connsiteX0" fmla="*/ 1457921 w 2915842"/>
                <a:gd name="connsiteY0" fmla="*/ 0 h 2915842"/>
                <a:gd name="connsiteX1" fmla="*/ 2915842 w 2915842"/>
                <a:gd name="connsiteY1" fmla="*/ 1457921 h 2915842"/>
                <a:gd name="connsiteX2" fmla="*/ 1457921 w 2915842"/>
                <a:gd name="connsiteY2" fmla="*/ 2915842 h 2915842"/>
                <a:gd name="connsiteX3" fmla="*/ 0 w 2915842"/>
                <a:gd name="connsiteY3" fmla="*/ 1457921 h 2915842"/>
                <a:gd name="connsiteX4" fmla="*/ 1457921 w 2915842"/>
                <a:gd name="connsiteY4" fmla="*/ 0 h 2915842"/>
                <a:gd name="connsiteX5" fmla="*/ 1029778 w 2915842"/>
                <a:gd name="connsiteY5" fmla="*/ 680924 h 2915842"/>
                <a:gd name="connsiteX6" fmla="*/ 1029778 w 2915842"/>
                <a:gd name="connsiteY6" fmla="*/ 2200816 h 2915842"/>
                <a:gd name="connsiteX7" fmla="*/ 2335030 w 2915842"/>
                <a:gd name="connsiteY7" fmla="*/ 1440870 h 2915842"/>
                <a:gd name="connsiteX8" fmla="*/ 1029778 w 2915842"/>
                <a:gd name="connsiteY8" fmla="*/ 680924 h 2915842"/>
                <a:gd name="connsiteX0" fmla="*/ 40519 w 2996880"/>
                <a:gd name="connsiteY0" fmla="*/ 777005 h 2234926"/>
                <a:gd name="connsiteX1" fmla="*/ 2956361 w 2996880"/>
                <a:gd name="connsiteY1" fmla="*/ 777005 h 2234926"/>
                <a:gd name="connsiteX2" fmla="*/ 1498440 w 2996880"/>
                <a:gd name="connsiteY2" fmla="*/ 2234926 h 2234926"/>
                <a:gd name="connsiteX3" fmla="*/ 40519 w 2996880"/>
                <a:gd name="connsiteY3" fmla="*/ 777005 h 2234926"/>
                <a:gd name="connsiteX4" fmla="*/ 1070297 w 2996880"/>
                <a:gd name="connsiteY4" fmla="*/ 8 h 2234926"/>
                <a:gd name="connsiteX5" fmla="*/ 1070297 w 2996880"/>
                <a:gd name="connsiteY5" fmla="*/ 1519900 h 2234926"/>
                <a:gd name="connsiteX6" fmla="*/ 2375549 w 2996880"/>
                <a:gd name="connsiteY6" fmla="*/ 759954 h 2234926"/>
                <a:gd name="connsiteX7" fmla="*/ 1070297 w 2996880"/>
                <a:gd name="connsiteY7" fmla="*/ 8 h 2234926"/>
                <a:gd name="connsiteX0" fmla="*/ 40519 w 2375552"/>
                <a:gd name="connsiteY0" fmla="*/ 777005 h 2234926"/>
                <a:gd name="connsiteX1" fmla="*/ 1498440 w 2375552"/>
                <a:gd name="connsiteY1" fmla="*/ 2234926 h 2234926"/>
                <a:gd name="connsiteX2" fmla="*/ 40519 w 2375552"/>
                <a:gd name="connsiteY2" fmla="*/ 777005 h 2234926"/>
                <a:gd name="connsiteX3" fmla="*/ 1070297 w 2375552"/>
                <a:gd name="connsiteY3" fmla="*/ 8 h 2234926"/>
                <a:gd name="connsiteX4" fmla="*/ 1070297 w 2375552"/>
                <a:gd name="connsiteY4" fmla="*/ 1519900 h 2234926"/>
                <a:gd name="connsiteX5" fmla="*/ 2375549 w 2375552"/>
                <a:gd name="connsiteY5" fmla="*/ 759954 h 2234926"/>
                <a:gd name="connsiteX6" fmla="*/ 1070297 w 2375552"/>
                <a:gd name="connsiteY6" fmla="*/ 8 h 2234926"/>
                <a:gd name="connsiteX0" fmla="*/ 7 w 1305262"/>
                <a:gd name="connsiteY0" fmla="*/ 8 h 1519890"/>
                <a:gd name="connsiteX1" fmla="*/ 7 w 1305262"/>
                <a:gd name="connsiteY1" fmla="*/ 1519900 h 1519890"/>
                <a:gd name="connsiteX2" fmla="*/ 1305259 w 1305262"/>
                <a:gd name="connsiteY2" fmla="*/ 759954 h 1519890"/>
                <a:gd name="connsiteX3" fmla="*/ 7 w 1305262"/>
                <a:gd name="connsiteY3" fmla="*/ 8 h 1519890"/>
              </a:gdLst>
              <a:ahLst/>
              <a:cxnLst>
                <a:cxn ang="0">
                  <a:pos x="connsiteX0" y="connsiteY0"/>
                </a:cxn>
                <a:cxn ang="0">
                  <a:pos x="connsiteX1" y="connsiteY1"/>
                </a:cxn>
                <a:cxn ang="0">
                  <a:pos x="connsiteX2" y="connsiteY2"/>
                </a:cxn>
                <a:cxn ang="0">
                  <a:pos x="connsiteX3" y="connsiteY3"/>
                </a:cxn>
              </a:cxnLst>
              <a:rect l="l" t="t" r="r" b="b"/>
              <a:pathLst>
                <a:path w="1305262" h="1519890">
                  <a:moveTo>
                    <a:pt x="7" y="8"/>
                  </a:moveTo>
                  <a:lnTo>
                    <a:pt x="7" y="1519900"/>
                  </a:lnTo>
                  <a:lnTo>
                    <a:pt x="1305259" y="759954"/>
                  </a:lnTo>
                  <a:lnTo>
                    <a:pt x="7" y="8"/>
                  </a:lnTo>
                  <a:close/>
                </a:path>
              </a:pathLst>
            </a:custGeom>
            <a:solidFill>
              <a:srgbClr val="E6EBEC"/>
            </a:solidFill>
            <a:ln w="635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1" rIns="68580" bIns="34291" numCol="1" spcCol="0" rtlCol="0" fromWordArt="0" anchor="ctr" anchorCtr="0" forceAA="0" compatLnSpc="1">
              <a:prstTxWarp prst="textNoShape">
                <a:avLst/>
              </a:prstTxWarp>
            </a:bodyPr>
            <a:lstStyle/>
            <a:p>
              <a:pPr algn="ctr" eaLnBrk="0" fontAlgn="base" hangingPunct="0">
                <a:spcBef>
                  <a:spcPct val="0"/>
                </a:spcBef>
                <a:spcAft>
                  <a:spcPct val="0"/>
                </a:spcAft>
              </a:pPr>
              <a:endParaRPr lang="en-US" sz="1051" b="1" dirty="0">
                <a:solidFill>
                  <a:srgbClr val="000000"/>
                </a:solidFill>
                <a:latin typeface="Arial" charset="0"/>
                <a:ea typeface="ＭＳ Ｐゴシック" pitchFamily="16" charset="-128"/>
                <a:cs typeface="ＭＳ Ｐゴシック" pitchFamily="-97" charset="-128"/>
              </a:endParaRPr>
            </a:p>
          </p:txBody>
        </p:sp>
      </p:grpSp>
    </p:spTree>
    <p:extLst>
      <p:ext uri="{BB962C8B-B14F-4D97-AF65-F5344CB8AC3E}">
        <p14:creationId xmlns:p14="http://schemas.microsoft.com/office/powerpoint/2010/main" val="8180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Bắt</a:t>
            </a:r>
            <a:r>
              <a:rPr lang="en-US" dirty="0"/>
              <a:t> </a:t>
            </a:r>
            <a:r>
              <a:rPr lang="en-US" dirty="0" err="1"/>
              <a:t>đầu</a:t>
            </a:r>
            <a:r>
              <a:rPr lang="en-US" dirty="0"/>
              <a:t> </a:t>
            </a:r>
            <a:r>
              <a:rPr lang="en-US" dirty="0" err="1"/>
              <a:t>làm</a:t>
            </a:r>
            <a:r>
              <a:rPr lang="en-US" dirty="0"/>
              <a:t> </a:t>
            </a:r>
            <a:r>
              <a:rPr lang="en-US" dirty="0" err="1"/>
              <a:t>việc</a:t>
            </a:r>
            <a:r>
              <a:rPr lang="en-US" dirty="0"/>
              <a:t> </a:t>
            </a:r>
            <a:r>
              <a:rPr lang="en-US" dirty="0" err="1"/>
              <a:t>với</a:t>
            </a:r>
            <a:r>
              <a:rPr lang="en-US" dirty="0"/>
              <a:t> API</a:t>
            </a:r>
          </a:p>
        </p:txBody>
      </p:sp>
      <p:grpSp>
        <p:nvGrpSpPr>
          <p:cNvPr id="10" name="Group 9"/>
          <p:cNvGrpSpPr>
            <a:grpSpLocks noChangeAspect="1"/>
          </p:cNvGrpSpPr>
          <p:nvPr/>
        </p:nvGrpSpPr>
        <p:grpSpPr>
          <a:xfrm>
            <a:off x="383357" y="1292578"/>
            <a:ext cx="11480800" cy="1958763"/>
            <a:chOff x="310187" y="1423545"/>
            <a:chExt cx="8526195" cy="1395532"/>
          </a:xfrm>
        </p:grpSpPr>
        <p:sp>
          <p:nvSpPr>
            <p:cNvPr id="4" name="Right Arrow 3"/>
            <p:cNvSpPr/>
            <p:nvPr/>
          </p:nvSpPr>
          <p:spPr>
            <a:xfrm>
              <a:off x="310187" y="1553641"/>
              <a:ext cx="8526195" cy="124897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a:spLocks noChangeAspect="1"/>
            </p:cNvSpPr>
            <p:nvPr/>
          </p:nvSpPr>
          <p:spPr>
            <a:xfrm>
              <a:off x="2677091" y="1423545"/>
              <a:ext cx="1358155" cy="1321429"/>
            </a:xfrm>
            <a:prstGeom prst="flowChartConnector">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Reference Reference</a:t>
              </a:r>
            </a:p>
          </p:txBody>
        </p:sp>
        <p:sp>
          <p:nvSpPr>
            <p:cNvPr id="7" name="Flowchart: Connector 6"/>
            <p:cNvSpPr>
              <a:spLocks noChangeAspect="1"/>
            </p:cNvSpPr>
            <p:nvPr/>
          </p:nvSpPr>
          <p:spPr>
            <a:xfrm>
              <a:off x="4384437" y="1433281"/>
              <a:ext cx="1358155" cy="1342935"/>
            </a:xfrm>
            <a:prstGeom prst="flowChartConnector">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Load modules</a:t>
              </a:r>
              <a:endParaRPr lang="en-US" sz="1600" b="1" dirty="0">
                <a:solidFill>
                  <a:schemeClr val="tx1"/>
                </a:solidFill>
              </a:endParaRPr>
            </a:p>
          </p:txBody>
        </p:sp>
        <p:sp>
          <p:nvSpPr>
            <p:cNvPr id="8" name="Flowchart: Connector 7"/>
            <p:cNvSpPr>
              <a:spLocks noChangeAspect="1"/>
            </p:cNvSpPr>
            <p:nvPr/>
          </p:nvSpPr>
          <p:spPr>
            <a:xfrm>
              <a:off x="6293482" y="1433281"/>
              <a:ext cx="1358155" cy="1354387"/>
            </a:xfrm>
            <a:prstGeom prst="flowChartConnector">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Code</a:t>
              </a:r>
            </a:p>
          </p:txBody>
        </p:sp>
        <p:sp>
          <p:nvSpPr>
            <p:cNvPr id="9" name="Flowchart: Connector 8"/>
            <p:cNvSpPr>
              <a:spLocks noChangeAspect="1"/>
            </p:cNvSpPr>
            <p:nvPr/>
          </p:nvSpPr>
          <p:spPr>
            <a:xfrm>
              <a:off x="801087" y="1477584"/>
              <a:ext cx="1358155" cy="1341493"/>
            </a:xfrm>
            <a:prstGeom prst="flowChartConnec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lumMod val="50000"/>
                </a:schemeClr>
              </a:solidFill>
            </a:ln>
            <a:effectLst>
              <a:softEdge rad="0"/>
            </a:effectLst>
            <a:scene3d>
              <a:camera prst="orthographicFront"/>
              <a:lightRig rig="threePt" dir="t">
                <a:rot lat="0" lon="0" rev="0"/>
              </a:lightRig>
            </a:scene3d>
            <a:sp3d>
              <a:bevelT w="0" h="82550"/>
              <a:bevelB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Get the API</a:t>
              </a:r>
              <a:endParaRPr lang="en-US" sz="1600" b="1" dirty="0">
                <a:solidFill>
                  <a:schemeClr val="tx1"/>
                </a:solidFill>
              </a:endParaRPr>
            </a:p>
          </p:txBody>
        </p:sp>
      </p:grpSp>
    </p:spTree>
    <p:extLst>
      <p:ext uri="{BB962C8B-B14F-4D97-AF65-F5344CB8AC3E}">
        <p14:creationId xmlns:p14="http://schemas.microsoft.com/office/powerpoint/2010/main" val="216772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a:t>
            </a:r>
            <a:r>
              <a:rPr lang="en-US" dirty="0"/>
              <a:t> </a:t>
            </a:r>
            <a:r>
              <a:rPr lang="en-US" dirty="0" err="1"/>
              <a:t>cập</a:t>
            </a:r>
            <a:r>
              <a:rPr lang="en-US" dirty="0"/>
              <a:t> API</a:t>
            </a:r>
          </a:p>
        </p:txBody>
      </p:sp>
      <p:sp>
        <p:nvSpPr>
          <p:cNvPr id="12" name="Text Placeholder 11"/>
          <p:cNvSpPr txBox="1">
            <a:spLocks/>
          </p:cNvSpPr>
          <p:nvPr/>
        </p:nvSpPr>
        <p:spPr>
          <a:xfrm>
            <a:off x="801511" y="3886201"/>
            <a:ext cx="10972800" cy="2362200"/>
          </a:xfrm>
          <a:prstGeom prst="rect">
            <a:avLst/>
          </a:prstGeom>
        </p:spPr>
        <p:txBody>
          <a:bodyPr/>
          <a:lstStyle>
            <a:lvl1pPr marL="182563" indent="-182563" algn="l" rtl="0" eaLnBrk="1" fontAlgn="base" hangingPunct="1">
              <a:spcBef>
                <a:spcPts val="1800"/>
              </a:spcBef>
              <a:spcAft>
                <a:spcPct val="0"/>
              </a:spcAft>
              <a:buClr>
                <a:schemeClr val="accent1"/>
              </a:buClr>
              <a:buSzPct val="85000"/>
              <a:buFont typeface="Arial" charset="0"/>
              <a:buChar char="•"/>
              <a:defRPr sz="2400" kern="1200">
                <a:solidFill>
                  <a:srgbClr val="2A7433"/>
                </a:solidFill>
                <a:latin typeface="+mn-lt"/>
                <a:ea typeface="+mn-ea"/>
                <a:cs typeface="+mn-cs"/>
              </a:defRPr>
            </a:lvl1pPr>
            <a:lvl2pPr marL="457200" indent="-182563" algn="l" rtl="0" eaLnBrk="1" fontAlgn="base" hangingPunct="1">
              <a:spcBef>
                <a:spcPts val="600"/>
              </a:spcBef>
              <a:spcAft>
                <a:spcPct val="0"/>
              </a:spcAft>
              <a:buClr>
                <a:schemeClr val="accent1"/>
              </a:buClr>
              <a:buSzPct val="85000"/>
              <a:buFont typeface="Arial" charset="0"/>
              <a:buChar char="•"/>
              <a:defRPr sz="2000" kern="1200">
                <a:solidFill>
                  <a:srgbClr val="2A7433"/>
                </a:solidFill>
                <a:latin typeface="+mn-lt"/>
                <a:ea typeface="+mn-ea"/>
                <a:cs typeface="+mn-cs"/>
              </a:defRPr>
            </a:lvl2pPr>
            <a:lvl3pPr marL="730250" indent="-182563" algn="l" rtl="0" eaLnBrk="1" fontAlgn="base" hangingPunct="1">
              <a:spcBef>
                <a:spcPts val="600"/>
              </a:spcBef>
              <a:spcAft>
                <a:spcPct val="0"/>
              </a:spcAft>
              <a:buClr>
                <a:schemeClr val="accent1"/>
              </a:buClr>
              <a:buSzPct val="90000"/>
              <a:buFont typeface="Arial" charset="0"/>
              <a:buChar char="•"/>
              <a:defRPr kern="1200">
                <a:solidFill>
                  <a:srgbClr val="2A7433"/>
                </a:solidFill>
                <a:latin typeface="+mn-lt"/>
                <a:ea typeface="+mn-ea"/>
                <a:cs typeface="+mn-cs"/>
              </a:defRPr>
            </a:lvl3pPr>
            <a:lvl4pPr marL="1004888" indent="-182563" algn="l" rtl="0" eaLnBrk="1" fontAlgn="base" hangingPunct="1">
              <a:spcBef>
                <a:spcPts val="600"/>
              </a:spcBef>
              <a:spcAft>
                <a:spcPct val="0"/>
              </a:spcAft>
              <a:buClr>
                <a:schemeClr val="accent1"/>
              </a:buClr>
              <a:buFont typeface="Arial" charset="0"/>
              <a:buChar char="•"/>
              <a:defRPr sz="1600" kern="1200">
                <a:solidFill>
                  <a:srgbClr val="2A7433"/>
                </a:solidFill>
                <a:latin typeface="+mn-lt"/>
                <a:ea typeface="+mn-ea"/>
                <a:cs typeface="+mn-cs"/>
              </a:defRPr>
            </a:lvl4pPr>
            <a:lvl5pPr marL="1187450" indent="-136525" algn="l" rtl="0" eaLnBrk="1" fontAlgn="base" hangingPunct="1">
              <a:spcBef>
                <a:spcPts val="600"/>
              </a:spcBef>
              <a:spcAft>
                <a:spcPct val="0"/>
              </a:spcAft>
              <a:buClr>
                <a:schemeClr val="accent1"/>
              </a:buClr>
              <a:buSzPct val="100000"/>
              <a:buFont typeface="Arial" charset="0"/>
              <a:buChar char="•"/>
              <a:defRPr sz="1400" kern="1200">
                <a:solidFill>
                  <a:srgbClr val="2A743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Hosted  (CDN)</a:t>
            </a:r>
          </a:p>
          <a:p>
            <a:pPr lvl="1"/>
            <a:r>
              <a:rPr lang="en-US" dirty="0"/>
              <a:t>Standard or Compact</a:t>
            </a:r>
          </a:p>
          <a:p>
            <a:r>
              <a:rPr lang="en-US" dirty="0"/>
              <a:t>Hosted (Local)</a:t>
            </a:r>
          </a:p>
          <a:p>
            <a:r>
              <a:rPr lang="en-US" dirty="0"/>
              <a:t>Bower/Web Optimizer (Custom Build</a:t>
            </a:r>
            <a:r>
              <a:rPr lang="en-US" dirty="0" smtClean="0"/>
              <a:t>)</a:t>
            </a:r>
            <a:endParaRPr lang="en-US" dirty="0"/>
          </a:p>
          <a:p>
            <a:endParaRPr lang="en-US" dirty="0"/>
          </a:p>
          <a:p>
            <a:endParaRPr lang="en-US" dirty="0"/>
          </a:p>
        </p:txBody>
      </p:sp>
      <p:grpSp>
        <p:nvGrpSpPr>
          <p:cNvPr id="25" name="Group 24"/>
          <p:cNvGrpSpPr>
            <a:grpSpLocks noChangeAspect="1"/>
          </p:cNvGrpSpPr>
          <p:nvPr/>
        </p:nvGrpSpPr>
        <p:grpSpPr>
          <a:xfrm>
            <a:off x="383357" y="1292578"/>
            <a:ext cx="11480800" cy="1958763"/>
            <a:chOff x="310187" y="1423545"/>
            <a:chExt cx="8526195" cy="1395532"/>
          </a:xfrm>
        </p:grpSpPr>
        <p:sp>
          <p:nvSpPr>
            <p:cNvPr id="26" name="Right Arrow 25"/>
            <p:cNvSpPr/>
            <p:nvPr/>
          </p:nvSpPr>
          <p:spPr>
            <a:xfrm>
              <a:off x="310187" y="1553641"/>
              <a:ext cx="8526195" cy="124897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a:spLocks noChangeAspect="1"/>
            </p:cNvSpPr>
            <p:nvPr/>
          </p:nvSpPr>
          <p:spPr>
            <a:xfrm>
              <a:off x="2677091" y="1423545"/>
              <a:ext cx="1358155" cy="1321429"/>
            </a:xfrm>
            <a:prstGeom prst="flowChartConnector">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Reference Reference</a:t>
              </a:r>
            </a:p>
          </p:txBody>
        </p:sp>
        <p:sp>
          <p:nvSpPr>
            <p:cNvPr id="28" name="Flowchart: Connector 27"/>
            <p:cNvSpPr>
              <a:spLocks noChangeAspect="1"/>
            </p:cNvSpPr>
            <p:nvPr/>
          </p:nvSpPr>
          <p:spPr>
            <a:xfrm>
              <a:off x="4384437" y="1433281"/>
              <a:ext cx="1358155" cy="1342935"/>
            </a:xfrm>
            <a:prstGeom prst="flowChartConnector">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Load modules</a:t>
              </a:r>
              <a:endParaRPr lang="en-US" sz="1600" b="1" dirty="0">
                <a:solidFill>
                  <a:schemeClr val="tx1"/>
                </a:solidFill>
              </a:endParaRPr>
            </a:p>
          </p:txBody>
        </p:sp>
        <p:sp>
          <p:nvSpPr>
            <p:cNvPr id="29" name="Flowchart: Connector 28"/>
            <p:cNvSpPr>
              <a:spLocks noChangeAspect="1"/>
            </p:cNvSpPr>
            <p:nvPr/>
          </p:nvSpPr>
          <p:spPr>
            <a:xfrm>
              <a:off x="6293482" y="1433281"/>
              <a:ext cx="1358155" cy="1354387"/>
            </a:xfrm>
            <a:prstGeom prst="flowChartConnector">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Code</a:t>
              </a:r>
            </a:p>
          </p:txBody>
        </p:sp>
        <p:sp>
          <p:nvSpPr>
            <p:cNvPr id="30" name="Flowchart: Connector 29"/>
            <p:cNvSpPr>
              <a:spLocks noChangeAspect="1"/>
            </p:cNvSpPr>
            <p:nvPr/>
          </p:nvSpPr>
          <p:spPr>
            <a:xfrm>
              <a:off x="801087" y="1477584"/>
              <a:ext cx="1358155" cy="1341493"/>
            </a:xfrm>
            <a:prstGeom prst="flowChartConnec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lumMod val="50000"/>
                </a:schemeClr>
              </a:solidFill>
            </a:ln>
            <a:effectLst>
              <a:softEdge rad="0"/>
            </a:effectLst>
            <a:scene3d>
              <a:camera prst="orthographicFront"/>
              <a:lightRig rig="threePt" dir="t">
                <a:rot lat="0" lon="0" rev="0"/>
              </a:lightRig>
            </a:scene3d>
            <a:sp3d>
              <a:bevelT w="0" h="82550"/>
              <a:bevelB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Get the API</a:t>
              </a:r>
              <a:endParaRPr lang="en-US" sz="1600" b="1" dirty="0">
                <a:solidFill>
                  <a:schemeClr val="tx1"/>
                </a:solidFill>
              </a:endParaRPr>
            </a:p>
          </p:txBody>
        </p:sp>
      </p:grpSp>
      <p:sp>
        <p:nvSpPr>
          <p:cNvPr id="11" name="Flowchart: Connector 10"/>
          <p:cNvSpPr>
            <a:spLocks noChangeAspect="1"/>
          </p:cNvSpPr>
          <p:nvPr/>
        </p:nvSpPr>
        <p:spPr>
          <a:xfrm>
            <a:off x="767645" y="1277865"/>
            <a:ext cx="2397818" cy="2103120"/>
          </a:xfrm>
          <a:prstGeom prst="flowChartConnector">
            <a:avLst/>
          </a:prstGeom>
          <a:noFill/>
          <a:ln w="31750">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12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Tham</a:t>
            </a:r>
            <a:r>
              <a:rPr lang="en-US" dirty="0"/>
              <a:t> </a:t>
            </a:r>
            <a:r>
              <a:rPr lang="en-US" dirty="0" err="1"/>
              <a:t>chiếu</a:t>
            </a:r>
            <a:r>
              <a:rPr lang="en-US" dirty="0"/>
              <a:t> </a:t>
            </a:r>
            <a:r>
              <a:rPr lang="en-US" dirty="0" err="1"/>
              <a:t>th</a:t>
            </a:r>
            <a:r>
              <a:rPr lang="vi-VN" dirty="0"/>
              <a:t>ư</a:t>
            </a:r>
            <a:r>
              <a:rPr lang="en-US" dirty="0"/>
              <a:t> </a:t>
            </a:r>
            <a:r>
              <a:rPr lang="en-US" dirty="0" err="1"/>
              <a:t>viện</a:t>
            </a:r>
            <a:r>
              <a:rPr lang="en-US" dirty="0"/>
              <a:t> </a:t>
            </a:r>
            <a:r>
              <a:rPr lang="en-US" dirty="0" err="1"/>
              <a:t>lập</a:t>
            </a:r>
            <a:r>
              <a:rPr lang="en-US" dirty="0"/>
              <a:t> </a:t>
            </a:r>
            <a:r>
              <a:rPr lang="en-US" dirty="0" err="1"/>
              <a:t>trình</a:t>
            </a:r>
            <a:endParaRPr lang="en-US" dirty="0"/>
          </a:p>
        </p:txBody>
      </p:sp>
      <p:grpSp>
        <p:nvGrpSpPr>
          <p:cNvPr id="21" name="Group 20"/>
          <p:cNvGrpSpPr>
            <a:grpSpLocks noChangeAspect="1"/>
          </p:cNvGrpSpPr>
          <p:nvPr/>
        </p:nvGrpSpPr>
        <p:grpSpPr>
          <a:xfrm>
            <a:off x="383357" y="1292578"/>
            <a:ext cx="11480800" cy="1958763"/>
            <a:chOff x="310187" y="1423545"/>
            <a:chExt cx="8526195" cy="1395532"/>
          </a:xfrm>
        </p:grpSpPr>
        <p:sp>
          <p:nvSpPr>
            <p:cNvPr id="22" name="Right Arrow 21"/>
            <p:cNvSpPr/>
            <p:nvPr/>
          </p:nvSpPr>
          <p:spPr>
            <a:xfrm>
              <a:off x="310187" y="1553641"/>
              <a:ext cx="8526195" cy="124897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a:spLocks noChangeAspect="1"/>
            </p:cNvSpPr>
            <p:nvPr/>
          </p:nvSpPr>
          <p:spPr>
            <a:xfrm>
              <a:off x="2677091" y="1423545"/>
              <a:ext cx="1358155" cy="1321429"/>
            </a:xfrm>
            <a:prstGeom prst="flowChartConnector">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Reference Reference</a:t>
              </a:r>
            </a:p>
          </p:txBody>
        </p:sp>
        <p:sp>
          <p:nvSpPr>
            <p:cNvPr id="24" name="Flowchart: Connector 23"/>
            <p:cNvSpPr>
              <a:spLocks noChangeAspect="1"/>
            </p:cNvSpPr>
            <p:nvPr/>
          </p:nvSpPr>
          <p:spPr>
            <a:xfrm>
              <a:off x="4384437" y="1433281"/>
              <a:ext cx="1358155" cy="1342935"/>
            </a:xfrm>
            <a:prstGeom prst="flowChartConnector">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Load modules</a:t>
              </a:r>
              <a:endParaRPr lang="en-US" sz="1600" b="1" dirty="0">
                <a:solidFill>
                  <a:schemeClr val="tx1"/>
                </a:solidFill>
              </a:endParaRPr>
            </a:p>
          </p:txBody>
        </p:sp>
        <p:sp>
          <p:nvSpPr>
            <p:cNvPr id="25" name="Flowchart: Connector 24"/>
            <p:cNvSpPr>
              <a:spLocks noChangeAspect="1"/>
            </p:cNvSpPr>
            <p:nvPr/>
          </p:nvSpPr>
          <p:spPr>
            <a:xfrm>
              <a:off x="6293482" y="1433281"/>
              <a:ext cx="1358155" cy="1354387"/>
            </a:xfrm>
            <a:prstGeom prst="flowChartConnector">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Code</a:t>
              </a:r>
            </a:p>
          </p:txBody>
        </p:sp>
        <p:sp>
          <p:nvSpPr>
            <p:cNvPr id="26" name="Flowchart: Connector 25"/>
            <p:cNvSpPr>
              <a:spLocks noChangeAspect="1"/>
            </p:cNvSpPr>
            <p:nvPr/>
          </p:nvSpPr>
          <p:spPr>
            <a:xfrm>
              <a:off x="801087" y="1477584"/>
              <a:ext cx="1358155" cy="1341493"/>
            </a:xfrm>
            <a:prstGeom prst="flowChartConnec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lumMod val="50000"/>
                </a:schemeClr>
              </a:solidFill>
            </a:ln>
            <a:effectLst>
              <a:softEdge rad="0"/>
            </a:effectLst>
            <a:scene3d>
              <a:camera prst="orthographicFront"/>
              <a:lightRig rig="threePt" dir="t">
                <a:rot lat="0" lon="0" rev="0"/>
              </a:lightRig>
            </a:scene3d>
            <a:sp3d>
              <a:bevelT w="0" h="82550"/>
              <a:bevelB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Get the API</a:t>
              </a:r>
              <a:endParaRPr lang="en-US" sz="1600" b="1" dirty="0">
                <a:solidFill>
                  <a:schemeClr val="tx1"/>
                </a:solidFill>
              </a:endParaRPr>
            </a:p>
          </p:txBody>
        </p:sp>
      </p:grpSp>
      <p:sp>
        <p:nvSpPr>
          <p:cNvPr id="20" name="Flowchart: Connector 19"/>
          <p:cNvSpPr>
            <a:spLocks noChangeAspect="1"/>
          </p:cNvSpPr>
          <p:nvPr/>
        </p:nvSpPr>
        <p:spPr>
          <a:xfrm>
            <a:off x="3285092" y="1221420"/>
            <a:ext cx="2397818" cy="2103120"/>
          </a:xfrm>
          <a:prstGeom prst="flowChartConnector">
            <a:avLst/>
          </a:prstGeom>
          <a:noFill/>
          <a:ln w="31750">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C74E233B-1DAD-4744-BB38-BF5789A8B465}"/>
              </a:ext>
            </a:extLst>
          </p:cNvPr>
          <p:cNvGrpSpPr/>
          <p:nvPr/>
        </p:nvGrpSpPr>
        <p:grpSpPr>
          <a:xfrm>
            <a:off x="609614" y="3596604"/>
            <a:ext cx="11413054" cy="2424073"/>
            <a:chOff x="110836" y="2770555"/>
            <a:chExt cx="11859491" cy="2424073"/>
          </a:xfrm>
        </p:grpSpPr>
        <p:sp>
          <p:nvSpPr>
            <p:cNvPr id="11" name="Rectangle 10">
              <a:extLst>
                <a:ext uri="{FF2B5EF4-FFF2-40B4-BE49-F238E27FC236}">
                  <a16:creationId xmlns:a16="http://schemas.microsoft.com/office/drawing/2014/main" xmlns="" id="{E5BFDF7B-5085-4E3E-8F88-701C88895B38}"/>
                </a:ext>
              </a:extLst>
            </p:cNvPr>
            <p:cNvSpPr/>
            <p:nvPr/>
          </p:nvSpPr>
          <p:spPr>
            <a:xfrm>
              <a:off x="110836" y="3105835"/>
              <a:ext cx="11859491" cy="1631216"/>
            </a:xfrm>
            <a:prstGeom prst="rect">
              <a:avLst/>
            </a:prstGeom>
          </p:spPr>
          <p:txBody>
            <a:bodyPr wrap="square">
              <a:spAutoFit/>
            </a:bodyPr>
            <a:lstStyle/>
            <a:p>
              <a:r>
                <a:rPr lang="en-US" sz="2000" b="1" dirty="0">
                  <a:solidFill>
                    <a:schemeClr val="accent1"/>
                  </a:solidFill>
                  <a:latin typeface="Consolas" panose="020B0609020204030204" pitchFamily="49" charset="0"/>
                </a:rPr>
                <a:t>&lt;head&gt;</a:t>
              </a:r>
            </a:p>
            <a:p>
              <a:pPr lvl="1"/>
              <a:r>
                <a:rPr lang="en-US" sz="2000" b="1" dirty="0">
                  <a:solidFill>
                    <a:schemeClr val="accent1"/>
                  </a:solidFill>
                  <a:latin typeface="Consolas" panose="020B0609020204030204" pitchFamily="49" charset="0"/>
                </a:rPr>
                <a:t>&lt;link rel="stylesheet" 	href="https://js.arcgis.com/4.16/esri/css/main.css"&gt;</a:t>
              </a:r>
            </a:p>
            <a:p>
              <a:pPr lvl="1"/>
              <a:r>
                <a:rPr lang="en-US" sz="2000" b="1" dirty="0">
                  <a:solidFill>
                    <a:schemeClr val="accent1"/>
                  </a:solidFill>
                  <a:latin typeface="Consolas" panose="020B0609020204030204" pitchFamily="49" charset="0"/>
                </a:rPr>
                <a:t>&lt;script src="https://js.arcgis.com/4.16/"&gt;&lt;/script&gt;</a:t>
              </a:r>
            </a:p>
            <a:p>
              <a:r>
                <a:rPr lang="en-US" sz="2000" b="1" dirty="0">
                  <a:solidFill>
                    <a:schemeClr val="accent1"/>
                  </a:solidFill>
                  <a:latin typeface="Consolas" panose="020B0609020204030204" pitchFamily="49" charset="0"/>
                </a:rPr>
                <a:t>&lt;/head&gt;</a:t>
              </a:r>
            </a:p>
          </p:txBody>
        </p:sp>
        <p:sp>
          <p:nvSpPr>
            <p:cNvPr id="12" name="Rounded Rectangular Callout 5">
              <a:extLst>
                <a:ext uri="{FF2B5EF4-FFF2-40B4-BE49-F238E27FC236}">
                  <a16:creationId xmlns:a16="http://schemas.microsoft.com/office/drawing/2014/main" xmlns="" id="{6C1E3BA6-D00B-4DE1-877E-58815DC51417}"/>
                </a:ext>
              </a:extLst>
            </p:cNvPr>
            <p:cNvSpPr/>
            <p:nvPr/>
          </p:nvSpPr>
          <p:spPr>
            <a:xfrm>
              <a:off x="2023764" y="4737051"/>
              <a:ext cx="5096473" cy="457577"/>
            </a:xfrm>
            <a:prstGeom prst="wedgeRoundRectCallout">
              <a:avLst>
                <a:gd name="adj1" fmla="val 41465"/>
                <a:gd name="adj2" fmla="val -109901"/>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ArcGIS API for JavaScript</a:t>
              </a:r>
            </a:p>
          </p:txBody>
        </p:sp>
        <p:sp>
          <p:nvSpPr>
            <p:cNvPr id="13" name="Rounded Rectangular Callout 5">
              <a:extLst>
                <a:ext uri="{FF2B5EF4-FFF2-40B4-BE49-F238E27FC236}">
                  <a16:creationId xmlns:a16="http://schemas.microsoft.com/office/drawing/2014/main" xmlns="" id="{6D25526F-B4D9-413E-89F1-B5612F51BB6D}"/>
                </a:ext>
              </a:extLst>
            </p:cNvPr>
            <p:cNvSpPr/>
            <p:nvPr/>
          </p:nvSpPr>
          <p:spPr>
            <a:xfrm>
              <a:off x="4838199" y="2770555"/>
              <a:ext cx="3750617" cy="670560"/>
            </a:xfrm>
            <a:prstGeom prst="wedgeRoundRectCallout">
              <a:avLst>
                <a:gd name="adj1" fmla="val 1003"/>
                <a:gd name="adj2" fmla="val 78499"/>
                <a:gd name="adj3" fmla="val 16667"/>
              </a:avLst>
            </a:prstGeom>
            <a:noFill/>
            <a:ln w="28575" cap="flat" cmpd="sng" algn="ctr">
              <a:solidFill>
                <a:srgbClr val="0097C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ArcGIS API for JavaScript CSS</a:t>
              </a:r>
            </a:p>
          </p:txBody>
        </p:sp>
      </p:grpSp>
    </p:spTree>
    <p:extLst>
      <p:ext uri="{BB962C8B-B14F-4D97-AF65-F5344CB8AC3E}">
        <p14:creationId xmlns:p14="http://schemas.microsoft.com/office/powerpoint/2010/main" val="85836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a:t>
            </a:r>
            <a:r>
              <a:rPr lang="en-US" dirty="0" err="1"/>
              <a:t>modul</a:t>
            </a:r>
            <a:r>
              <a:rPr lang="en-US" dirty="0"/>
              <a:t> </a:t>
            </a:r>
            <a:r>
              <a:rPr lang="en-US" dirty="0" err="1"/>
              <a:t>cần</a:t>
            </a:r>
            <a:r>
              <a:rPr lang="en-US" dirty="0"/>
              <a:t> </a:t>
            </a:r>
            <a:r>
              <a:rPr lang="en-US" dirty="0" err="1"/>
              <a:t>sử</a:t>
            </a:r>
            <a:r>
              <a:rPr lang="en-US" dirty="0"/>
              <a:t> </a:t>
            </a:r>
            <a:r>
              <a:rPr lang="en-US" dirty="0" err="1"/>
              <a:t>dụng</a:t>
            </a:r>
            <a:endParaRPr lang="en-US" dirty="0"/>
          </a:p>
        </p:txBody>
      </p:sp>
      <p:grpSp>
        <p:nvGrpSpPr>
          <p:cNvPr id="12" name="Group 11"/>
          <p:cNvGrpSpPr>
            <a:grpSpLocks noChangeAspect="1"/>
          </p:cNvGrpSpPr>
          <p:nvPr/>
        </p:nvGrpSpPr>
        <p:grpSpPr>
          <a:xfrm>
            <a:off x="383357" y="1292578"/>
            <a:ext cx="11480800" cy="1958763"/>
            <a:chOff x="310187" y="1423545"/>
            <a:chExt cx="8526195" cy="1395532"/>
          </a:xfrm>
        </p:grpSpPr>
        <p:sp>
          <p:nvSpPr>
            <p:cNvPr id="13" name="Right Arrow 12"/>
            <p:cNvSpPr/>
            <p:nvPr/>
          </p:nvSpPr>
          <p:spPr>
            <a:xfrm>
              <a:off x="310187" y="1553641"/>
              <a:ext cx="8526195" cy="124897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a:spLocks noChangeAspect="1"/>
            </p:cNvSpPr>
            <p:nvPr/>
          </p:nvSpPr>
          <p:spPr>
            <a:xfrm>
              <a:off x="2677091" y="1423545"/>
              <a:ext cx="1358155" cy="1321429"/>
            </a:xfrm>
            <a:prstGeom prst="flowChartConnector">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Reference Reference</a:t>
              </a:r>
            </a:p>
          </p:txBody>
        </p:sp>
        <p:sp>
          <p:nvSpPr>
            <p:cNvPr id="16" name="Flowchart: Connector 15"/>
            <p:cNvSpPr>
              <a:spLocks noChangeAspect="1"/>
            </p:cNvSpPr>
            <p:nvPr/>
          </p:nvSpPr>
          <p:spPr>
            <a:xfrm>
              <a:off x="4384437" y="1433281"/>
              <a:ext cx="1358155" cy="1342935"/>
            </a:xfrm>
            <a:prstGeom prst="flowChartConnector">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Load modules</a:t>
              </a:r>
              <a:endParaRPr lang="en-US" sz="1600" b="1" dirty="0">
                <a:solidFill>
                  <a:schemeClr val="tx1"/>
                </a:solidFill>
              </a:endParaRPr>
            </a:p>
          </p:txBody>
        </p:sp>
        <p:sp>
          <p:nvSpPr>
            <p:cNvPr id="17" name="Flowchart: Connector 16"/>
            <p:cNvSpPr>
              <a:spLocks noChangeAspect="1"/>
            </p:cNvSpPr>
            <p:nvPr/>
          </p:nvSpPr>
          <p:spPr>
            <a:xfrm>
              <a:off x="6293482" y="1433281"/>
              <a:ext cx="1358155" cy="1354387"/>
            </a:xfrm>
            <a:prstGeom prst="flowChartConnector">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Code</a:t>
              </a:r>
            </a:p>
          </p:txBody>
        </p:sp>
        <p:sp>
          <p:nvSpPr>
            <p:cNvPr id="18" name="Flowchart: Connector 17"/>
            <p:cNvSpPr>
              <a:spLocks noChangeAspect="1"/>
            </p:cNvSpPr>
            <p:nvPr/>
          </p:nvSpPr>
          <p:spPr>
            <a:xfrm>
              <a:off x="801087" y="1477584"/>
              <a:ext cx="1358155" cy="1341493"/>
            </a:xfrm>
            <a:prstGeom prst="flowChartConnec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lumMod val="50000"/>
                </a:schemeClr>
              </a:solidFill>
            </a:ln>
            <a:effectLst>
              <a:softEdge rad="0"/>
            </a:effectLst>
            <a:scene3d>
              <a:camera prst="orthographicFront"/>
              <a:lightRig rig="threePt" dir="t">
                <a:rot lat="0" lon="0" rev="0"/>
              </a:lightRig>
            </a:scene3d>
            <a:sp3d>
              <a:bevelT w="0" h="82550"/>
              <a:bevelB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Get the API</a:t>
              </a:r>
              <a:endParaRPr lang="en-US" sz="1600" b="1" dirty="0">
                <a:solidFill>
                  <a:schemeClr val="tx1"/>
                </a:solidFill>
              </a:endParaRPr>
            </a:p>
          </p:txBody>
        </p:sp>
      </p:grpSp>
      <p:sp>
        <p:nvSpPr>
          <p:cNvPr id="11" name="Flowchart: Connector 10"/>
          <p:cNvSpPr>
            <a:spLocks noChangeAspect="1"/>
          </p:cNvSpPr>
          <p:nvPr/>
        </p:nvSpPr>
        <p:spPr>
          <a:xfrm>
            <a:off x="5697118" y="1183641"/>
            <a:ext cx="2250260" cy="2130171"/>
          </a:xfrm>
          <a:prstGeom prst="flowChartConnector">
            <a:avLst/>
          </a:prstGeom>
          <a:noFill/>
          <a:ln w="31750">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B35A1538-91AE-462E-A15B-0F370DF1F257}"/>
              </a:ext>
            </a:extLst>
          </p:cNvPr>
          <p:cNvGrpSpPr/>
          <p:nvPr/>
        </p:nvGrpSpPr>
        <p:grpSpPr>
          <a:xfrm>
            <a:off x="730055" y="3549584"/>
            <a:ext cx="3379101" cy="2545119"/>
            <a:chOff x="1911203" y="2375581"/>
            <a:chExt cx="3110339" cy="1439145"/>
          </a:xfrm>
        </p:grpSpPr>
        <p:sp>
          <p:nvSpPr>
            <p:cNvPr id="14" name="Rectangle 13">
              <a:extLst>
                <a:ext uri="{FF2B5EF4-FFF2-40B4-BE49-F238E27FC236}">
                  <a16:creationId xmlns:a16="http://schemas.microsoft.com/office/drawing/2014/main" xmlns="" id="{297AFF23-EBD2-428E-A302-074517E8ABDB}"/>
                </a:ext>
              </a:extLst>
            </p:cNvPr>
            <p:cNvSpPr/>
            <p:nvPr/>
          </p:nvSpPr>
          <p:spPr>
            <a:xfrm>
              <a:off x="1911203" y="2803233"/>
              <a:ext cx="3110339" cy="74834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b="1" dirty="0">
                  <a:solidFill>
                    <a:schemeClr val="accent1"/>
                  </a:solidFill>
                </a:rPr>
                <a:t>require([</a:t>
              </a:r>
            </a:p>
            <a:p>
              <a:r>
                <a:rPr lang="en-US" sz="2000" b="1" dirty="0">
                  <a:solidFill>
                    <a:schemeClr val="accent1"/>
                  </a:solidFill>
                </a:rPr>
                <a:t>      "esri/Map",</a:t>
              </a:r>
            </a:p>
            <a:p>
              <a:r>
                <a:rPr lang="en-US" sz="2000" b="1" dirty="0">
                  <a:solidFill>
                    <a:schemeClr val="accent1"/>
                  </a:solidFill>
                </a:rPr>
                <a:t>      "esri/views/MapView"</a:t>
              </a:r>
            </a:p>
            <a:p>
              <a:r>
                <a:rPr lang="en-US" sz="2000" b="1" dirty="0">
                  <a:solidFill>
                    <a:schemeClr val="accent1"/>
                  </a:solidFill>
                </a:rPr>
                <a:t>]</a:t>
              </a:r>
            </a:p>
          </p:txBody>
        </p:sp>
        <p:sp>
          <p:nvSpPr>
            <p:cNvPr id="19" name="Rounded Rectangular Callout 5">
              <a:extLst>
                <a:ext uri="{FF2B5EF4-FFF2-40B4-BE49-F238E27FC236}">
                  <a16:creationId xmlns:a16="http://schemas.microsoft.com/office/drawing/2014/main" xmlns="" id="{42A985F1-FCF4-4FCE-ACD4-4D9CE767720B}"/>
                </a:ext>
              </a:extLst>
            </p:cNvPr>
            <p:cNvSpPr/>
            <p:nvPr/>
          </p:nvSpPr>
          <p:spPr>
            <a:xfrm>
              <a:off x="2412942" y="2375581"/>
              <a:ext cx="1692396" cy="272968"/>
            </a:xfrm>
            <a:prstGeom prst="wedgeRoundRectCallout">
              <a:avLst>
                <a:gd name="adj1" fmla="val -52441"/>
                <a:gd name="adj2" fmla="val 109167"/>
                <a:gd name="adj3" fmla="val 16667"/>
              </a:avLst>
            </a:prstGeom>
            <a:noFill/>
            <a:ln w="28575">
              <a:solidFill>
                <a:srgbClr val="0097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Hàm require</a:t>
              </a:r>
              <a:endParaRPr lang="en-US" b="1" dirty="0">
                <a:solidFill>
                  <a:schemeClr val="tx2"/>
                </a:solidFill>
              </a:endParaRPr>
            </a:p>
          </p:txBody>
        </p:sp>
        <p:sp>
          <p:nvSpPr>
            <p:cNvPr id="20" name="Rounded Rectangular Callout 5">
              <a:extLst>
                <a:ext uri="{FF2B5EF4-FFF2-40B4-BE49-F238E27FC236}">
                  <a16:creationId xmlns:a16="http://schemas.microsoft.com/office/drawing/2014/main" xmlns="" id="{FEB809FA-1673-4D2C-94C7-F1BA5382CB45}"/>
                </a:ext>
              </a:extLst>
            </p:cNvPr>
            <p:cNvSpPr/>
            <p:nvPr/>
          </p:nvSpPr>
          <p:spPr>
            <a:xfrm>
              <a:off x="2469144" y="3584616"/>
              <a:ext cx="2241548" cy="230110"/>
            </a:xfrm>
            <a:prstGeom prst="wedgeRoundRectCallout">
              <a:avLst>
                <a:gd name="adj1" fmla="val -44124"/>
                <a:gd name="adj2" fmla="val -126092"/>
                <a:gd name="adj3" fmla="val 16667"/>
              </a:avLst>
            </a:prstGeom>
            <a:noFill/>
            <a:ln w="28575">
              <a:solidFill>
                <a:srgbClr val="0097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Module được tải</a:t>
              </a:r>
              <a:endParaRPr lang="en-US" b="1" dirty="0">
                <a:solidFill>
                  <a:schemeClr val="tx2"/>
                </a:solidFill>
              </a:endParaRPr>
            </a:p>
          </p:txBody>
        </p:sp>
      </p:grpSp>
      <p:grpSp>
        <p:nvGrpSpPr>
          <p:cNvPr id="21" name="Group 20">
            <a:extLst>
              <a:ext uri="{FF2B5EF4-FFF2-40B4-BE49-F238E27FC236}">
                <a16:creationId xmlns:a16="http://schemas.microsoft.com/office/drawing/2014/main" xmlns="" id="{53F8E259-63A5-4F64-8F5C-46E7E6D81B10}"/>
              </a:ext>
            </a:extLst>
          </p:cNvPr>
          <p:cNvGrpSpPr/>
          <p:nvPr/>
        </p:nvGrpSpPr>
        <p:grpSpPr>
          <a:xfrm>
            <a:off x="5303080" y="3444110"/>
            <a:ext cx="6096000" cy="3046988"/>
            <a:chOff x="2590802" y="1874936"/>
            <a:chExt cx="6096000" cy="3046988"/>
          </a:xfrm>
        </p:grpSpPr>
        <p:sp>
          <p:nvSpPr>
            <p:cNvPr id="22" name="Rectangle 21">
              <a:extLst>
                <a:ext uri="{FF2B5EF4-FFF2-40B4-BE49-F238E27FC236}">
                  <a16:creationId xmlns:a16="http://schemas.microsoft.com/office/drawing/2014/main" xmlns="" id="{12978117-5353-4C46-9BEC-F35352C6F096}"/>
                </a:ext>
              </a:extLst>
            </p:cNvPr>
            <p:cNvSpPr/>
            <p:nvPr/>
          </p:nvSpPr>
          <p:spPr>
            <a:xfrm>
              <a:off x="2590802" y="1874936"/>
              <a:ext cx="6096000" cy="304698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sz="2400" b="1" dirty="0">
                  <a:solidFill>
                    <a:schemeClr val="accent1"/>
                  </a:solidFill>
                </a:rPr>
                <a:t>require([</a:t>
              </a:r>
            </a:p>
            <a:p>
              <a:r>
                <a:rPr lang="en-US" sz="2400" b="1" dirty="0">
                  <a:solidFill>
                    <a:schemeClr val="accent1"/>
                  </a:solidFill>
                </a:rPr>
                <a:t>      "esri/Map",</a:t>
              </a:r>
            </a:p>
            <a:p>
              <a:r>
                <a:rPr lang="en-US" sz="2400" b="1" dirty="0">
                  <a:solidFill>
                    <a:schemeClr val="accent1"/>
                  </a:solidFill>
                </a:rPr>
                <a:t>      "esri/views/MapView"</a:t>
              </a:r>
            </a:p>
            <a:p>
              <a:r>
                <a:rPr lang="en-US" sz="2400" b="1" dirty="0">
                  <a:solidFill>
                    <a:schemeClr val="accent1"/>
                  </a:solidFill>
                </a:rPr>
                <a:t>    ], </a:t>
              </a:r>
            </a:p>
            <a:p>
              <a:endParaRPr lang="en-US" sz="2400" b="1" dirty="0">
                <a:solidFill>
                  <a:schemeClr val="accent1"/>
                </a:solidFill>
              </a:endParaRPr>
            </a:p>
            <a:p>
              <a:r>
                <a:rPr lang="en-US" sz="2400" b="1" dirty="0">
                  <a:solidFill>
                    <a:schemeClr val="accent1"/>
                  </a:solidFill>
                </a:rPr>
                <a:t>    function(Map, MapView) </a:t>
              </a:r>
              <a:r>
                <a:rPr lang="en-US" sz="2400" b="1" dirty="0" smtClean="0">
                  <a:solidFill>
                    <a:schemeClr val="accent1"/>
                  </a:solidFill>
                </a:rPr>
                <a:t>{</a:t>
              </a:r>
              <a:endParaRPr lang="en-US" sz="2400" b="1" dirty="0">
                <a:solidFill>
                  <a:schemeClr val="accent1"/>
                </a:solidFill>
              </a:endParaRPr>
            </a:p>
            <a:p>
              <a:r>
                <a:rPr lang="en-US" sz="2400" b="1" dirty="0">
                  <a:solidFill>
                    <a:schemeClr val="accent1"/>
                  </a:solidFill>
                </a:rPr>
                <a:t>      …</a:t>
              </a:r>
            </a:p>
            <a:p>
              <a:r>
                <a:rPr lang="en-US" sz="2400" b="1" dirty="0">
                  <a:solidFill>
                    <a:schemeClr val="accent1"/>
                  </a:solidFill>
                </a:rPr>
                <a:t>    });</a:t>
              </a:r>
            </a:p>
          </p:txBody>
        </p:sp>
        <p:cxnSp>
          <p:nvCxnSpPr>
            <p:cNvPr id="23" name="Straight Arrow Connector 22">
              <a:extLst>
                <a:ext uri="{FF2B5EF4-FFF2-40B4-BE49-F238E27FC236}">
                  <a16:creationId xmlns:a16="http://schemas.microsoft.com/office/drawing/2014/main" xmlns="" id="{A0866844-C2BB-4C2B-8CC8-0086189B89CD}"/>
                </a:ext>
              </a:extLst>
            </p:cNvPr>
            <p:cNvCxnSpPr>
              <a:cxnSpLocks/>
            </p:cNvCxnSpPr>
            <p:nvPr/>
          </p:nvCxnSpPr>
          <p:spPr>
            <a:xfrm>
              <a:off x="4384446" y="2668772"/>
              <a:ext cx="0" cy="1073888"/>
            </a:xfrm>
            <a:prstGeom prst="straightConnector1">
              <a:avLst/>
            </a:prstGeom>
            <a:ln w="66675">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F21A7815-702F-452C-B5D4-243F2F6B30B2}"/>
                </a:ext>
              </a:extLst>
            </p:cNvPr>
            <p:cNvCxnSpPr>
              <a:cxnSpLocks/>
            </p:cNvCxnSpPr>
            <p:nvPr/>
          </p:nvCxnSpPr>
          <p:spPr>
            <a:xfrm>
              <a:off x="5786002" y="3014954"/>
              <a:ext cx="0" cy="727706"/>
            </a:xfrm>
            <a:prstGeom prst="straightConnector1">
              <a:avLst/>
            </a:prstGeom>
            <a:ln w="66675">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 name="Right Arrow 2"/>
          <p:cNvSpPr/>
          <p:nvPr/>
        </p:nvSpPr>
        <p:spPr>
          <a:xfrm>
            <a:off x="4188178" y="4947981"/>
            <a:ext cx="993422" cy="363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385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ri-TS_PPT-Tmplt_4x3_11-16">
  <a:themeElements>
    <a:clrScheme name="Esri Colors 2014_light bg">
      <a:dk1>
        <a:srgbClr val="000000"/>
      </a:dk1>
      <a:lt1>
        <a:srgbClr val="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007AC2"/>
      </a:hlink>
      <a:folHlink>
        <a:srgbClr val="004575"/>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sri-TS_PPT-Tmplt_4x3_11-16" id="{786316B3-62CA-7544-AEA8-FD158C09349D}" vid="{2FCC95B9-B387-BF4A-893B-223787DAFD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IL-PPT-16x9-theme</Template>
  <TotalTime>6824</TotalTime>
  <Words>587</Words>
  <Application>Microsoft Office PowerPoint</Application>
  <PresentationFormat>Custom</PresentationFormat>
  <Paragraphs>201</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Esri-TS_PPT-Tmplt_4x3_11-16</vt:lpstr>
      <vt:lpstr>Tạo ứng dụng web ArcGIS </vt:lpstr>
      <vt:lpstr>Các chủ đề được đề cập</vt:lpstr>
      <vt:lpstr>Yêu cầu đối với người lập trình </vt:lpstr>
      <vt:lpstr>Tài nguyên tham khảo</vt:lpstr>
      <vt:lpstr>Giới thiệu ArcGIS API for JavaScript</vt:lpstr>
      <vt:lpstr>Bắt đầu làm việc với API</vt:lpstr>
      <vt:lpstr>Truy cập API</vt:lpstr>
      <vt:lpstr>Tham chiếu thư viện lập trình</vt:lpstr>
      <vt:lpstr>Load modul cần sử dụng</vt:lpstr>
      <vt:lpstr>Viết code</vt:lpstr>
      <vt:lpstr>Viết code lớp Map</vt:lpstr>
      <vt:lpstr>Viết code lớp MapView</vt:lpstr>
      <vt:lpstr>PowerPoint Presentation</vt:lpstr>
      <vt:lpstr>Phát hiện lỗi</vt:lpstr>
      <vt:lpstr>Tạo một ứng dụng web ArcGIS</vt:lpstr>
      <vt:lpstr>Nhận xét bài học</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AnhSon</cp:lastModifiedBy>
  <cp:revision>108</cp:revision>
  <dcterms:created xsi:type="dcterms:W3CDTF">2016-08-03T17:49:07Z</dcterms:created>
  <dcterms:modified xsi:type="dcterms:W3CDTF">2023-07-23T15:22:16Z</dcterms:modified>
  <cp:category/>
</cp:coreProperties>
</file>