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3" r:id="rId1"/>
  </p:sldMasterIdLst>
  <p:notesMasterIdLst>
    <p:notesMasterId r:id="rId16"/>
  </p:notesMasterIdLst>
  <p:handoutMasterIdLst>
    <p:handoutMasterId r:id="rId17"/>
  </p:handoutMasterIdLst>
  <p:sldIdLst>
    <p:sldId id="259" r:id="rId2"/>
    <p:sldId id="383" r:id="rId3"/>
    <p:sldId id="384" r:id="rId4"/>
    <p:sldId id="367" r:id="rId5"/>
    <p:sldId id="368" r:id="rId6"/>
    <p:sldId id="371" r:id="rId7"/>
    <p:sldId id="372" r:id="rId8"/>
    <p:sldId id="373" r:id="rId9"/>
    <p:sldId id="374" r:id="rId10"/>
    <p:sldId id="378" r:id="rId11"/>
    <p:sldId id="379" r:id="rId12"/>
    <p:sldId id="380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mes Marcolina" initials="J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BEC"/>
    <a:srgbClr val="7F7F7F"/>
    <a:srgbClr val="FFFFFF"/>
    <a:srgbClr val="FB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74596" autoAdjust="0"/>
  </p:normalViewPr>
  <p:slideViewPr>
    <p:cSldViewPr snapToGrid="0" snapToObjects="1" showGuides="1">
      <p:cViewPr varScale="1">
        <p:scale>
          <a:sx n="81" d="100"/>
          <a:sy n="81" d="100"/>
        </p:scale>
        <p:origin x="-1386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7-13T10:28:08.070" idx="1">
    <p:pos x="10" y="10"/>
    <p:text>From BAAJ Lesson 2, slide 10 (working with map layers)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133534-844B-4696-A86B-D1F7C1D43A2A}" type="doc">
      <dgm:prSet loTypeId="urn:microsoft.com/office/officeart/2005/8/layout/chevron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B140D985-99F9-467F-AF65-53099E836FF1}">
      <dgm:prSet phldrT="[Text]"/>
      <dgm:spPr/>
      <dgm:t>
        <a:bodyPr anchor="b"/>
        <a:lstStyle/>
        <a:p>
          <a:r>
            <a:rPr lang="en-US" dirty="0">
              <a:solidFill>
                <a:srgbClr val="000000"/>
              </a:solidFill>
            </a:rPr>
            <a:t>1</a:t>
          </a:r>
        </a:p>
      </dgm:t>
    </dgm:pt>
    <dgm:pt modelId="{10820D90-1BC4-46D4-9744-F92F70546B02}" type="parTrans" cxnId="{C26A7C3E-7662-4A9A-9FCC-5868D658EB9D}">
      <dgm:prSet/>
      <dgm:spPr/>
      <dgm:t>
        <a:bodyPr/>
        <a:lstStyle/>
        <a:p>
          <a:endParaRPr lang="en-US"/>
        </a:p>
      </dgm:t>
    </dgm:pt>
    <dgm:pt modelId="{6D9F794A-15CA-4D59-94EA-28B39AE41079}" type="sibTrans" cxnId="{C26A7C3E-7662-4A9A-9FCC-5868D658EB9D}">
      <dgm:prSet/>
      <dgm:spPr/>
      <dgm:t>
        <a:bodyPr/>
        <a:lstStyle/>
        <a:p>
          <a:endParaRPr lang="en-US"/>
        </a:p>
      </dgm:t>
    </dgm:pt>
    <dgm:pt modelId="{00AAC8DE-9E42-4DC1-A40F-9789E3CA4EA9}">
      <dgm:prSet phldrT="[Text]"/>
      <dgm:spPr/>
      <dgm:t>
        <a:bodyPr/>
        <a:lstStyle/>
        <a:p>
          <a:r>
            <a:rPr lang="en-US" dirty="0" err="1"/>
            <a:t>Xem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tin </a:t>
          </a:r>
          <a:r>
            <a:rPr lang="en-US" dirty="0" err="1"/>
            <a:t>về</a:t>
          </a:r>
          <a:r>
            <a:rPr lang="en-US" dirty="0"/>
            <a:t> layer </a:t>
          </a:r>
          <a:r>
            <a:rPr lang="en-US" dirty="0" err="1"/>
            <a:t>serivce</a:t>
          </a:r>
          <a:endParaRPr lang="en-US" dirty="0"/>
        </a:p>
      </dgm:t>
    </dgm:pt>
    <dgm:pt modelId="{B4F0F447-EBC9-4AD3-8153-B1794DAE5EC3}" type="parTrans" cxnId="{39EA3632-5259-4D0E-A5C4-A1CD5294D6C7}">
      <dgm:prSet/>
      <dgm:spPr/>
      <dgm:t>
        <a:bodyPr/>
        <a:lstStyle/>
        <a:p>
          <a:endParaRPr lang="en-US"/>
        </a:p>
      </dgm:t>
    </dgm:pt>
    <dgm:pt modelId="{5E5F1BF7-0A2C-4CDC-9A2D-1C109DE316C9}" type="sibTrans" cxnId="{39EA3632-5259-4D0E-A5C4-A1CD5294D6C7}">
      <dgm:prSet/>
      <dgm:spPr/>
      <dgm:t>
        <a:bodyPr/>
        <a:lstStyle/>
        <a:p>
          <a:endParaRPr lang="en-US"/>
        </a:p>
      </dgm:t>
    </dgm:pt>
    <dgm:pt modelId="{1285746D-30B2-4583-970B-7F00E579A623}">
      <dgm:prSet phldrT="[Text]"/>
      <dgm:spPr/>
      <dgm:t>
        <a:bodyPr anchor="b"/>
        <a:lstStyle/>
        <a:p>
          <a:r>
            <a:rPr lang="en-US" dirty="0">
              <a:solidFill>
                <a:srgbClr val="000000"/>
              </a:solidFill>
            </a:rPr>
            <a:t>2</a:t>
          </a:r>
        </a:p>
      </dgm:t>
    </dgm:pt>
    <dgm:pt modelId="{17D86DE7-CA5F-4505-93A8-1984F128DDF7}" type="parTrans" cxnId="{1C436D60-8118-41CF-BAD3-F021B68C4EEA}">
      <dgm:prSet/>
      <dgm:spPr/>
      <dgm:t>
        <a:bodyPr/>
        <a:lstStyle/>
        <a:p>
          <a:endParaRPr lang="en-US"/>
        </a:p>
      </dgm:t>
    </dgm:pt>
    <dgm:pt modelId="{D6F61901-F34A-42BC-AD95-05B5DB33D5F5}" type="sibTrans" cxnId="{1C436D60-8118-41CF-BAD3-F021B68C4EEA}">
      <dgm:prSet/>
      <dgm:spPr/>
      <dgm:t>
        <a:bodyPr/>
        <a:lstStyle/>
        <a:p>
          <a:endParaRPr lang="en-US"/>
        </a:p>
      </dgm:t>
    </dgm:pt>
    <dgm:pt modelId="{1D9413CD-23B0-472C-BF73-C7959022C2C6}">
      <dgm:prSet phldrT="[Text]"/>
      <dgm:spPr/>
      <dgm:t>
        <a:bodyPr/>
        <a:lstStyle/>
        <a:p>
          <a:r>
            <a:rPr lang="en-US" dirty="0" err="1"/>
            <a:t>Lựa</a:t>
          </a:r>
          <a:r>
            <a:rPr lang="en-US" dirty="0"/>
            <a:t> </a:t>
          </a:r>
          <a:r>
            <a:rPr lang="en-US" dirty="0" err="1"/>
            <a:t>chọn</a:t>
          </a:r>
          <a:r>
            <a:rPr lang="en-US" dirty="0"/>
            <a:t> </a:t>
          </a:r>
          <a:r>
            <a:rPr lang="en-US" dirty="0" err="1"/>
            <a:t>kiểu</a:t>
          </a:r>
          <a:r>
            <a:rPr lang="en-US" dirty="0"/>
            <a:t> layer </a:t>
          </a:r>
          <a:r>
            <a:rPr lang="en-US" dirty="0" err="1"/>
            <a:t>phù</a:t>
          </a:r>
          <a:r>
            <a:rPr lang="en-US" dirty="0"/>
            <a:t> </a:t>
          </a:r>
          <a:r>
            <a:rPr lang="en-US" dirty="0" err="1"/>
            <a:t>hợp</a:t>
          </a:r>
          <a:endParaRPr lang="en-US" dirty="0"/>
        </a:p>
      </dgm:t>
    </dgm:pt>
    <dgm:pt modelId="{9555D36A-059D-4527-A2A5-9174DA2323A7}" type="parTrans" cxnId="{AEA52FDF-CB4C-4996-AC01-04C5BC26AC13}">
      <dgm:prSet/>
      <dgm:spPr/>
      <dgm:t>
        <a:bodyPr/>
        <a:lstStyle/>
        <a:p>
          <a:endParaRPr lang="en-US"/>
        </a:p>
      </dgm:t>
    </dgm:pt>
    <dgm:pt modelId="{E104908C-A916-4FFB-90A8-8EA6A48D104E}" type="sibTrans" cxnId="{AEA52FDF-CB4C-4996-AC01-04C5BC26AC13}">
      <dgm:prSet/>
      <dgm:spPr/>
      <dgm:t>
        <a:bodyPr/>
        <a:lstStyle/>
        <a:p>
          <a:endParaRPr lang="en-US"/>
        </a:p>
      </dgm:t>
    </dgm:pt>
    <dgm:pt modelId="{215BA030-4F4D-4428-9B3E-379314B24E6F}">
      <dgm:prSet phldrT="[Text]"/>
      <dgm:spPr/>
      <dgm:t>
        <a:bodyPr anchor="b"/>
        <a:lstStyle/>
        <a:p>
          <a:r>
            <a:rPr lang="en-US" dirty="0">
              <a:solidFill>
                <a:srgbClr val="000000"/>
              </a:solidFill>
            </a:rPr>
            <a:t>3</a:t>
          </a:r>
        </a:p>
      </dgm:t>
    </dgm:pt>
    <dgm:pt modelId="{B42A476B-3B09-4C1F-8C7B-91666AB89D62}" type="parTrans" cxnId="{91C245B3-A0A0-4CD7-A688-5A3CDACCCBF6}">
      <dgm:prSet/>
      <dgm:spPr/>
      <dgm:t>
        <a:bodyPr/>
        <a:lstStyle/>
        <a:p>
          <a:endParaRPr lang="en-US"/>
        </a:p>
      </dgm:t>
    </dgm:pt>
    <dgm:pt modelId="{4A12D81E-FC81-447D-8E2B-754B412EF262}" type="sibTrans" cxnId="{91C245B3-A0A0-4CD7-A688-5A3CDACCCBF6}">
      <dgm:prSet/>
      <dgm:spPr/>
      <dgm:t>
        <a:bodyPr/>
        <a:lstStyle/>
        <a:p>
          <a:endParaRPr lang="en-US"/>
        </a:p>
      </dgm:t>
    </dgm:pt>
    <dgm:pt modelId="{BE7152DD-A39E-408E-8B76-1ED98912AA1D}">
      <dgm:prSet phldrT="[Text]"/>
      <dgm:spPr/>
      <dgm:t>
        <a:bodyPr/>
        <a:lstStyle/>
        <a:p>
          <a:r>
            <a:rPr lang="en-US" dirty="0" err="1"/>
            <a:t>Nạp</a:t>
          </a:r>
          <a:r>
            <a:rPr lang="en-US" dirty="0"/>
            <a:t> module </a:t>
          </a:r>
          <a:r>
            <a:rPr lang="en-US" dirty="0" err="1"/>
            <a:t>từ</a:t>
          </a:r>
          <a:r>
            <a:rPr lang="en-US" dirty="0"/>
            <a:t> </a:t>
          </a:r>
          <a:r>
            <a:rPr lang="en-US" dirty="0" err="1"/>
            <a:t>thư</a:t>
          </a:r>
          <a:r>
            <a:rPr lang="en-US" dirty="0"/>
            <a:t> </a:t>
          </a:r>
          <a:r>
            <a:rPr lang="en-US" dirty="0" err="1"/>
            <a:t>viện</a:t>
          </a:r>
          <a:r>
            <a:rPr lang="en-US" dirty="0"/>
            <a:t> API</a:t>
          </a:r>
        </a:p>
      </dgm:t>
    </dgm:pt>
    <dgm:pt modelId="{BC837F75-38A4-41AE-BEAD-9BD0E465C751}" type="parTrans" cxnId="{7BBA9A55-25F7-4368-9A93-6A089F4C8A4D}">
      <dgm:prSet/>
      <dgm:spPr/>
      <dgm:t>
        <a:bodyPr/>
        <a:lstStyle/>
        <a:p>
          <a:endParaRPr lang="en-US"/>
        </a:p>
      </dgm:t>
    </dgm:pt>
    <dgm:pt modelId="{E6E15C60-C38D-4CFD-967E-43BD818CCA55}" type="sibTrans" cxnId="{7BBA9A55-25F7-4368-9A93-6A089F4C8A4D}">
      <dgm:prSet/>
      <dgm:spPr/>
      <dgm:t>
        <a:bodyPr/>
        <a:lstStyle/>
        <a:p>
          <a:endParaRPr lang="en-US"/>
        </a:p>
      </dgm:t>
    </dgm:pt>
    <dgm:pt modelId="{C1E3AE89-4E91-42F3-BDAC-45AA26AD851B}">
      <dgm:prSet/>
      <dgm:spPr/>
      <dgm:t>
        <a:bodyPr anchor="b"/>
        <a:lstStyle/>
        <a:p>
          <a:r>
            <a:rPr lang="en-US" dirty="0">
              <a:solidFill>
                <a:srgbClr val="000000"/>
              </a:solidFill>
            </a:rPr>
            <a:t>4</a:t>
          </a:r>
        </a:p>
      </dgm:t>
    </dgm:pt>
    <dgm:pt modelId="{4082D6D7-47D4-4D6E-8598-0AB056044EBA}" type="parTrans" cxnId="{9644741C-6691-488D-A2DB-2FB6F7BED63F}">
      <dgm:prSet/>
      <dgm:spPr/>
      <dgm:t>
        <a:bodyPr/>
        <a:lstStyle/>
        <a:p>
          <a:endParaRPr lang="en-US"/>
        </a:p>
      </dgm:t>
    </dgm:pt>
    <dgm:pt modelId="{CBFEE63B-8AC0-41B6-ABA7-9BD3F4402B56}" type="sibTrans" cxnId="{9644741C-6691-488D-A2DB-2FB6F7BED63F}">
      <dgm:prSet/>
      <dgm:spPr/>
      <dgm:t>
        <a:bodyPr/>
        <a:lstStyle/>
        <a:p>
          <a:endParaRPr lang="en-US"/>
        </a:p>
      </dgm:t>
    </dgm:pt>
    <dgm:pt modelId="{4C2CB3C3-FDEA-477A-A24A-C600B6022F94}">
      <dgm:prSet/>
      <dgm:spPr/>
      <dgm:t>
        <a:bodyPr anchor="b"/>
        <a:lstStyle/>
        <a:p>
          <a:r>
            <a:rPr lang="en-US" dirty="0">
              <a:solidFill>
                <a:srgbClr val="000000"/>
              </a:solidFill>
            </a:rPr>
            <a:t>5</a:t>
          </a:r>
        </a:p>
      </dgm:t>
    </dgm:pt>
    <dgm:pt modelId="{03A7F8A7-D7BC-42A4-9B29-D969722CD919}" type="parTrans" cxnId="{8CCC2CF3-92C1-4A43-AFE4-6E32A1B9D3A1}">
      <dgm:prSet/>
      <dgm:spPr/>
      <dgm:t>
        <a:bodyPr/>
        <a:lstStyle/>
        <a:p>
          <a:endParaRPr lang="en-US"/>
        </a:p>
      </dgm:t>
    </dgm:pt>
    <dgm:pt modelId="{5944B346-C1C5-4A29-849C-F269D97E1355}" type="sibTrans" cxnId="{8CCC2CF3-92C1-4A43-AFE4-6E32A1B9D3A1}">
      <dgm:prSet/>
      <dgm:spPr/>
      <dgm:t>
        <a:bodyPr/>
        <a:lstStyle/>
        <a:p>
          <a:endParaRPr lang="en-US"/>
        </a:p>
      </dgm:t>
    </dgm:pt>
    <dgm:pt modelId="{5599AEE5-11C4-4D7B-BF02-F7ACD20435DB}">
      <dgm:prSet/>
      <dgm:spPr/>
      <dgm:t>
        <a:bodyPr/>
        <a:lstStyle/>
        <a:p>
          <a:r>
            <a:rPr lang="en-US" dirty="0" err="1"/>
            <a:t>Khởi</a:t>
          </a:r>
          <a:r>
            <a:rPr lang="en-US" dirty="0"/>
            <a:t> </a:t>
          </a:r>
          <a:r>
            <a:rPr lang="en-US" dirty="0" err="1"/>
            <a:t>dựng</a:t>
          </a:r>
          <a:r>
            <a:rPr lang="en-US" dirty="0"/>
            <a:t> </a:t>
          </a:r>
          <a:r>
            <a:rPr lang="en-US" dirty="0" err="1"/>
            <a:t>đối</a:t>
          </a:r>
          <a:r>
            <a:rPr lang="en-US" dirty="0"/>
            <a:t> </a:t>
          </a:r>
          <a:r>
            <a:rPr lang="en-US" dirty="0" err="1"/>
            <a:t>tượng</a:t>
          </a:r>
          <a:r>
            <a:rPr lang="en-US" dirty="0"/>
            <a:t> layer</a:t>
          </a:r>
        </a:p>
      </dgm:t>
    </dgm:pt>
    <dgm:pt modelId="{12DBB406-2664-427D-A784-78C56CB013EF}" type="parTrans" cxnId="{8B547363-B0EB-446C-A674-F8553BC610D5}">
      <dgm:prSet/>
      <dgm:spPr/>
      <dgm:t>
        <a:bodyPr/>
        <a:lstStyle/>
        <a:p>
          <a:endParaRPr lang="en-US"/>
        </a:p>
      </dgm:t>
    </dgm:pt>
    <dgm:pt modelId="{E0E9F0E2-E615-4950-9657-B79ED909C443}" type="sibTrans" cxnId="{8B547363-B0EB-446C-A674-F8553BC610D5}">
      <dgm:prSet/>
      <dgm:spPr/>
      <dgm:t>
        <a:bodyPr/>
        <a:lstStyle/>
        <a:p>
          <a:endParaRPr lang="en-US"/>
        </a:p>
      </dgm:t>
    </dgm:pt>
    <dgm:pt modelId="{0F78DB8C-BBA6-492E-BF9E-9D2A6755D33E}">
      <dgm:prSet/>
      <dgm:spPr/>
      <dgm:t>
        <a:bodyPr/>
        <a:lstStyle/>
        <a:p>
          <a:r>
            <a:rPr lang="en-US" dirty="0" err="1"/>
            <a:t>Thêm</a:t>
          </a:r>
          <a:r>
            <a:rPr lang="en-US" dirty="0"/>
            <a:t> </a:t>
          </a:r>
          <a:r>
            <a:rPr lang="en-US" dirty="0" err="1"/>
            <a:t>đối</a:t>
          </a:r>
          <a:r>
            <a:rPr lang="en-US" dirty="0"/>
            <a:t> </a:t>
          </a:r>
          <a:r>
            <a:rPr lang="en-US" dirty="0" err="1"/>
            <a:t>tượng</a:t>
          </a:r>
          <a:r>
            <a:rPr lang="en-US" dirty="0"/>
            <a:t> layer </a:t>
          </a:r>
          <a:r>
            <a:rPr lang="en-US" dirty="0" err="1"/>
            <a:t>vào</a:t>
          </a:r>
          <a:r>
            <a:rPr lang="en-US" dirty="0"/>
            <a:t> </a:t>
          </a:r>
          <a:r>
            <a:rPr lang="en-US" dirty="0" err="1"/>
            <a:t>bản</a:t>
          </a:r>
          <a:r>
            <a:rPr lang="en-US" dirty="0"/>
            <a:t> </a:t>
          </a:r>
          <a:r>
            <a:rPr lang="en-US" dirty="0" err="1"/>
            <a:t>đồ</a:t>
          </a:r>
          <a:endParaRPr lang="en-US" dirty="0"/>
        </a:p>
      </dgm:t>
    </dgm:pt>
    <dgm:pt modelId="{63B07A06-5FDC-4F8D-A356-AE4FAC2C6660}" type="parTrans" cxnId="{AF43696A-CF0A-4154-BF07-C8C6B51D2F67}">
      <dgm:prSet/>
      <dgm:spPr/>
      <dgm:t>
        <a:bodyPr/>
        <a:lstStyle/>
        <a:p>
          <a:endParaRPr lang="en-US"/>
        </a:p>
      </dgm:t>
    </dgm:pt>
    <dgm:pt modelId="{D112C0DC-6692-4DA3-A3A4-1B7C507A9637}" type="sibTrans" cxnId="{AF43696A-CF0A-4154-BF07-C8C6B51D2F67}">
      <dgm:prSet/>
      <dgm:spPr/>
      <dgm:t>
        <a:bodyPr/>
        <a:lstStyle/>
        <a:p>
          <a:endParaRPr lang="en-US"/>
        </a:p>
      </dgm:t>
    </dgm:pt>
    <dgm:pt modelId="{E4FB739D-AEDA-4C2D-8F2A-21816F1A8236}" type="pres">
      <dgm:prSet presAssocID="{BD133534-844B-4696-A86B-D1F7C1D43A2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52BB2F-2C53-4FE6-AB62-00ED21606138}" type="pres">
      <dgm:prSet presAssocID="{B140D985-99F9-467F-AF65-53099E836FF1}" presName="composite" presStyleCnt="0"/>
      <dgm:spPr/>
    </dgm:pt>
    <dgm:pt modelId="{C90A6F6F-6497-4BC6-91C5-20962C0B15D5}" type="pres">
      <dgm:prSet presAssocID="{B140D985-99F9-467F-AF65-53099E836FF1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EBEB1-23AF-43DC-9731-B5F038337E80}" type="pres">
      <dgm:prSet presAssocID="{B140D985-99F9-467F-AF65-53099E836FF1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5FAFE-9ECC-496A-BE02-DE7AD9D36E02}" type="pres">
      <dgm:prSet presAssocID="{6D9F794A-15CA-4D59-94EA-28B39AE41079}" presName="sp" presStyleCnt="0"/>
      <dgm:spPr/>
    </dgm:pt>
    <dgm:pt modelId="{D541BA61-09A4-45AF-8525-AF1EC43E2ECC}" type="pres">
      <dgm:prSet presAssocID="{1285746D-30B2-4583-970B-7F00E579A623}" presName="composite" presStyleCnt="0"/>
      <dgm:spPr/>
    </dgm:pt>
    <dgm:pt modelId="{524F0270-8E0D-4369-A68E-48C64BC4D270}" type="pres">
      <dgm:prSet presAssocID="{1285746D-30B2-4583-970B-7F00E579A623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5015BE-CA3E-4264-B20B-BCFBBE02FFBF}" type="pres">
      <dgm:prSet presAssocID="{1285746D-30B2-4583-970B-7F00E579A623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15D65-E15A-4EB4-86FB-FC3B2EFD3A41}" type="pres">
      <dgm:prSet presAssocID="{D6F61901-F34A-42BC-AD95-05B5DB33D5F5}" presName="sp" presStyleCnt="0"/>
      <dgm:spPr/>
    </dgm:pt>
    <dgm:pt modelId="{661FBDC1-412E-4ACF-A639-E20D936FD47E}" type="pres">
      <dgm:prSet presAssocID="{215BA030-4F4D-4428-9B3E-379314B24E6F}" presName="composite" presStyleCnt="0"/>
      <dgm:spPr/>
    </dgm:pt>
    <dgm:pt modelId="{E8944CE2-F417-441E-B05C-C2646665FEAD}" type="pres">
      <dgm:prSet presAssocID="{215BA030-4F4D-4428-9B3E-379314B24E6F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D8392-14AE-4E49-9669-54FE18FA6594}" type="pres">
      <dgm:prSet presAssocID="{215BA030-4F4D-4428-9B3E-379314B24E6F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A3C8D-EA3B-43F6-8F4A-214785DC4251}" type="pres">
      <dgm:prSet presAssocID="{4A12D81E-FC81-447D-8E2B-754B412EF262}" presName="sp" presStyleCnt="0"/>
      <dgm:spPr/>
    </dgm:pt>
    <dgm:pt modelId="{BDACFA0A-95EA-4023-B7D6-D927777D966A}" type="pres">
      <dgm:prSet presAssocID="{C1E3AE89-4E91-42F3-BDAC-45AA26AD851B}" presName="composite" presStyleCnt="0"/>
      <dgm:spPr/>
    </dgm:pt>
    <dgm:pt modelId="{E7FC1EA9-1896-4C18-AB61-330A59108558}" type="pres">
      <dgm:prSet presAssocID="{C1E3AE89-4E91-42F3-BDAC-45AA26AD851B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D5C489-FD1E-46DD-A2F7-14CA1FEB20BA}" type="pres">
      <dgm:prSet presAssocID="{C1E3AE89-4E91-42F3-BDAC-45AA26AD851B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C87E2-BEEC-492E-8B9A-83F116471139}" type="pres">
      <dgm:prSet presAssocID="{CBFEE63B-8AC0-41B6-ABA7-9BD3F4402B56}" presName="sp" presStyleCnt="0"/>
      <dgm:spPr/>
    </dgm:pt>
    <dgm:pt modelId="{79C76F2C-9A90-427C-B716-BBD747DE64FA}" type="pres">
      <dgm:prSet presAssocID="{4C2CB3C3-FDEA-477A-A24A-C600B6022F94}" presName="composite" presStyleCnt="0"/>
      <dgm:spPr/>
    </dgm:pt>
    <dgm:pt modelId="{CABCC521-CAEB-4533-AF93-3AAC91632C4C}" type="pres">
      <dgm:prSet presAssocID="{4C2CB3C3-FDEA-477A-A24A-C600B6022F94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A1382-5514-454E-9A2C-161A892A3A1D}" type="pres">
      <dgm:prSet presAssocID="{4C2CB3C3-FDEA-477A-A24A-C600B6022F94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FC5538-A32B-4C19-8C3E-6E71753E1B0D}" type="presOf" srcId="{4C2CB3C3-FDEA-477A-A24A-C600B6022F94}" destId="{CABCC521-CAEB-4533-AF93-3AAC91632C4C}" srcOrd="0" destOrd="0" presId="urn:microsoft.com/office/officeart/2005/8/layout/chevron2"/>
    <dgm:cxn modelId="{91C245B3-A0A0-4CD7-A688-5A3CDACCCBF6}" srcId="{BD133534-844B-4696-A86B-D1F7C1D43A2A}" destId="{215BA030-4F4D-4428-9B3E-379314B24E6F}" srcOrd="2" destOrd="0" parTransId="{B42A476B-3B09-4C1F-8C7B-91666AB89D62}" sibTransId="{4A12D81E-FC81-447D-8E2B-754B412EF262}"/>
    <dgm:cxn modelId="{22DD98AC-60AB-4B56-B2CF-55A443888425}" type="presOf" srcId="{215BA030-4F4D-4428-9B3E-379314B24E6F}" destId="{E8944CE2-F417-441E-B05C-C2646665FEAD}" srcOrd="0" destOrd="0" presId="urn:microsoft.com/office/officeart/2005/8/layout/chevron2"/>
    <dgm:cxn modelId="{1C436D60-8118-41CF-BAD3-F021B68C4EEA}" srcId="{BD133534-844B-4696-A86B-D1F7C1D43A2A}" destId="{1285746D-30B2-4583-970B-7F00E579A623}" srcOrd="1" destOrd="0" parTransId="{17D86DE7-CA5F-4505-93A8-1984F128DDF7}" sibTransId="{D6F61901-F34A-42BC-AD95-05B5DB33D5F5}"/>
    <dgm:cxn modelId="{7BBA9A55-25F7-4368-9A93-6A089F4C8A4D}" srcId="{215BA030-4F4D-4428-9B3E-379314B24E6F}" destId="{BE7152DD-A39E-408E-8B76-1ED98912AA1D}" srcOrd="0" destOrd="0" parTransId="{BC837F75-38A4-41AE-BEAD-9BD0E465C751}" sibTransId="{E6E15C60-C38D-4CFD-967E-43BD818CCA55}"/>
    <dgm:cxn modelId="{AF43696A-CF0A-4154-BF07-C8C6B51D2F67}" srcId="{4C2CB3C3-FDEA-477A-A24A-C600B6022F94}" destId="{0F78DB8C-BBA6-492E-BF9E-9D2A6755D33E}" srcOrd="0" destOrd="0" parTransId="{63B07A06-5FDC-4F8D-A356-AE4FAC2C6660}" sibTransId="{D112C0DC-6692-4DA3-A3A4-1B7C507A9637}"/>
    <dgm:cxn modelId="{A3B2440B-B773-4548-8ECA-E247BD97AFB9}" type="presOf" srcId="{1D9413CD-23B0-472C-BF73-C7959022C2C6}" destId="{4D5015BE-CA3E-4264-B20B-BCFBBE02FFBF}" srcOrd="0" destOrd="0" presId="urn:microsoft.com/office/officeart/2005/8/layout/chevron2"/>
    <dgm:cxn modelId="{5165E0EB-90B2-400F-8410-F8A0FA73F3C3}" type="presOf" srcId="{BE7152DD-A39E-408E-8B76-1ED98912AA1D}" destId="{C74D8392-14AE-4E49-9669-54FE18FA6594}" srcOrd="0" destOrd="0" presId="urn:microsoft.com/office/officeart/2005/8/layout/chevron2"/>
    <dgm:cxn modelId="{C26A7C3E-7662-4A9A-9FCC-5868D658EB9D}" srcId="{BD133534-844B-4696-A86B-D1F7C1D43A2A}" destId="{B140D985-99F9-467F-AF65-53099E836FF1}" srcOrd="0" destOrd="0" parTransId="{10820D90-1BC4-46D4-9744-F92F70546B02}" sibTransId="{6D9F794A-15CA-4D59-94EA-28B39AE41079}"/>
    <dgm:cxn modelId="{8CCC2CF3-92C1-4A43-AFE4-6E32A1B9D3A1}" srcId="{BD133534-844B-4696-A86B-D1F7C1D43A2A}" destId="{4C2CB3C3-FDEA-477A-A24A-C600B6022F94}" srcOrd="4" destOrd="0" parTransId="{03A7F8A7-D7BC-42A4-9B29-D969722CD919}" sibTransId="{5944B346-C1C5-4A29-849C-F269D97E1355}"/>
    <dgm:cxn modelId="{D779D35A-FC8A-4D3E-9F12-2FEC5695589F}" type="presOf" srcId="{0F78DB8C-BBA6-492E-BF9E-9D2A6755D33E}" destId="{B21A1382-5514-454E-9A2C-161A892A3A1D}" srcOrd="0" destOrd="0" presId="urn:microsoft.com/office/officeart/2005/8/layout/chevron2"/>
    <dgm:cxn modelId="{10294529-3AFE-4EE9-920A-62049866F1E9}" type="presOf" srcId="{1285746D-30B2-4583-970B-7F00E579A623}" destId="{524F0270-8E0D-4369-A68E-48C64BC4D270}" srcOrd="0" destOrd="0" presId="urn:microsoft.com/office/officeart/2005/8/layout/chevron2"/>
    <dgm:cxn modelId="{9644741C-6691-488D-A2DB-2FB6F7BED63F}" srcId="{BD133534-844B-4696-A86B-D1F7C1D43A2A}" destId="{C1E3AE89-4E91-42F3-BDAC-45AA26AD851B}" srcOrd="3" destOrd="0" parTransId="{4082D6D7-47D4-4D6E-8598-0AB056044EBA}" sibTransId="{CBFEE63B-8AC0-41B6-ABA7-9BD3F4402B56}"/>
    <dgm:cxn modelId="{B5D34E3A-6AF4-4186-9307-86B8F3439B57}" type="presOf" srcId="{00AAC8DE-9E42-4DC1-A40F-9789E3CA4EA9}" destId="{9A0EBEB1-23AF-43DC-9731-B5F038337E80}" srcOrd="0" destOrd="0" presId="urn:microsoft.com/office/officeart/2005/8/layout/chevron2"/>
    <dgm:cxn modelId="{E1C02FA7-436A-4BA1-BECA-1693D822C20B}" type="presOf" srcId="{BD133534-844B-4696-A86B-D1F7C1D43A2A}" destId="{E4FB739D-AEDA-4C2D-8F2A-21816F1A8236}" srcOrd="0" destOrd="0" presId="urn:microsoft.com/office/officeart/2005/8/layout/chevron2"/>
    <dgm:cxn modelId="{AFBEFF6A-90FD-4F8B-9889-BF065AF269D8}" type="presOf" srcId="{B140D985-99F9-467F-AF65-53099E836FF1}" destId="{C90A6F6F-6497-4BC6-91C5-20962C0B15D5}" srcOrd="0" destOrd="0" presId="urn:microsoft.com/office/officeart/2005/8/layout/chevron2"/>
    <dgm:cxn modelId="{39EA3632-5259-4D0E-A5C4-A1CD5294D6C7}" srcId="{B140D985-99F9-467F-AF65-53099E836FF1}" destId="{00AAC8DE-9E42-4DC1-A40F-9789E3CA4EA9}" srcOrd="0" destOrd="0" parTransId="{B4F0F447-EBC9-4AD3-8153-B1794DAE5EC3}" sibTransId="{5E5F1BF7-0A2C-4CDC-9A2D-1C109DE316C9}"/>
    <dgm:cxn modelId="{E2C53785-6229-4A87-87A6-3228283C1223}" type="presOf" srcId="{C1E3AE89-4E91-42F3-BDAC-45AA26AD851B}" destId="{E7FC1EA9-1896-4C18-AB61-330A59108558}" srcOrd="0" destOrd="0" presId="urn:microsoft.com/office/officeart/2005/8/layout/chevron2"/>
    <dgm:cxn modelId="{8B547363-B0EB-446C-A674-F8553BC610D5}" srcId="{C1E3AE89-4E91-42F3-BDAC-45AA26AD851B}" destId="{5599AEE5-11C4-4D7B-BF02-F7ACD20435DB}" srcOrd="0" destOrd="0" parTransId="{12DBB406-2664-427D-A784-78C56CB013EF}" sibTransId="{E0E9F0E2-E615-4950-9657-B79ED909C443}"/>
    <dgm:cxn modelId="{157E9E6C-7A2E-4F94-AE01-7F8044784A10}" type="presOf" srcId="{5599AEE5-11C4-4D7B-BF02-F7ACD20435DB}" destId="{C3D5C489-FD1E-46DD-A2F7-14CA1FEB20BA}" srcOrd="0" destOrd="0" presId="urn:microsoft.com/office/officeart/2005/8/layout/chevron2"/>
    <dgm:cxn modelId="{AEA52FDF-CB4C-4996-AC01-04C5BC26AC13}" srcId="{1285746D-30B2-4583-970B-7F00E579A623}" destId="{1D9413CD-23B0-472C-BF73-C7959022C2C6}" srcOrd="0" destOrd="0" parTransId="{9555D36A-059D-4527-A2A5-9174DA2323A7}" sibTransId="{E104908C-A916-4FFB-90A8-8EA6A48D104E}"/>
    <dgm:cxn modelId="{CDF06BD1-D153-4874-9637-C3750F4C0A58}" type="presParOf" srcId="{E4FB739D-AEDA-4C2D-8F2A-21816F1A8236}" destId="{F352BB2F-2C53-4FE6-AB62-00ED21606138}" srcOrd="0" destOrd="0" presId="urn:microsoft.com/office/officeart/2005/8/layout/chevron2"/>
    <dgm:cxn modelId="{84D25CFA-971B-4907-A56F-D97FA76B048A}" type="presParOf" srcId="{F352BB2F-2C53-4FE6-AB62-00ED21606138}" destId="{C90A6F6F-6497-4BC6-91C5-20962C0B15D5}" srcOrd="0" destOrd="0" presId="urn:microsoft.com/office/officeart/2005/8/layout/chevron2"/>
    <dgm:cxn modelId="{52BF49D9-31E7-45CB-94C6-514118067667}" type="presParOf" srcId="{F352BB2F-2C53-4FE6-AB62-00ED21606138}" destId="{9A0EBEB1-23AF-43DC-9731-B5F038337E80}" srcOrd="1" destOrd="0" presId="urn:microsoft.com/office/officeart/2005/8/layout/chevron2"/>
    <dgm:cxn modelId="{EC0EDC05-459F-4131-AB97-F68C7CC1250A}" type="presParOf" srcId="{E4FB739D-AEDA-4C2D-8F2A-21816F1A8236}" destId="{0945FAFE-9ECC-496A-BE02-DE7AD9D36E02}" srcOrd="1" destOrd="0" presId="urn:microsoft.com/office/officeart/2005/8/layout/chevron2"/>
    <dgm:cxn modelId="{0F04D93E-A726-4B54-8551-BA1960B99BAD}" type="presParOf" srcId="{E4FB739D-AEDA-4C2D-8F2A-21816F1A8236}" destId="{D541BA61-09A4-45AF-8525-AF1EC43E2ECC}" srcOrd="2" destOrd="0" presId="urn:microsoft.com/office/officeart/2005/8/layout/chevron2"/>
    <dgm:cxn modelId="{96070CA4-60C5-43DA-AFD3-D007D7E3BCF0}" type="presParOf" srcId="{D541BA61-09A4-45AF-8525-AF1EC43E2ECC}" destId="{524F0270-8E0D-4369-A68E-48C64BC4D270}" srcOrd="0" destOrd="0" presId="urn:microsoft.com/office/officeart/2005/8/layout/chevron2"/>
    <dgm:cxn modelId="{1223E7E7-3FD2-4B3F-90E1-AE08A0829ADC}" type="presParOf" srcId="{D541BA61-09A4-45AF-8525-AF1EC43E2ECC}" destId="{4D5015BE-CA3E-4264-B20B-BCFBBE02FFBF}" srcOrd="1" destOrd="0" presId="urn:microsoft.com/office/officeart/2005/8/layout/chevron2"/>
    <dgm:cxn modelId="{546E3A1B-9D26-4252-AC7F-9D9C335B239D}" type="presParOf" srcId="{E4FB739D-AEDA-4C2D-8F2A-21816F1A8236}" destId="{3C815D65-E15A-4EB4-86FB-FC3B2EFD3A41}" srcOrd="3" destOrd="0" presId="urn:microsoft.com/office/officeart/2005/8/layout/chevron2"/>
    <dgm:cxn modelId="{2B3CE7C2-325D-4460-B9D7-50FC5256E195}" type="presParOf" srcId="{E4FB739D-AEDA-4C2D-8F2A-21816F1A8236}" destId="{661FBDC1-412E-4ACF-A639-E20D936FD47E}" srcOrd="4" destOrd="0" presId="urn:microsoft.com/office/officeart/2005/8/layout/chevron2"/>
    <dgm:cxn modelId="{7FA6F1A2-E292-4C81-BF18-7D0D37CA0502}" type="presParOf" srcId="{661FBDC1-412E-4ACF-A639-E20D936FD47E}" destId="{E8944CE2-F417-441E-B05C-C2646665FEAD}" srcOrd="0" destOrd="0" presId="urn:microsoft.com/office/officeart/2005/8/layout/chevron2"/>
    <dgm:cxn modelId="{1AB70CFC-CB7C-40D3-9816-CC59BE0C352F}" type="presParOf" srcId="{661FBDC1-412E-4ACF-A639-E20D936FD47E}" destId="{C74D8392-14AE-4E49-9669-54FE18FA6594}" srcOrd="1" destOrd="0" presId="urn:microsoft.com/office/officeart/2005/8/layout/chevron2"/>
    <dgm:cxn modelId="{4DE5D6A9-7AAA-41F1-A4DC-DFBF3B958FA5}" type="presParOf" srcId="{E4FB739D-AEDA-4C2D-8F2A-21816F1A8236}" destId="{BF7A3C8D-EA3B-43F6-8F4A-214785DC4251}" srcOrd="5" destOrd="0" presId="urn:microsoft.com/office/officeart/2005/8/layout/chevron2"/>
    <dgm:cxn modelId="{98434698-4922-4764-B4E5-ABD78A4091B9}" type="presParOf" srcId="{E4FB739D-AEDA-4C2D-8F2A-21816F1A8236}" destId="{BDACFA0A-95EA-4023-B7D6-D927777D966A}" srcOrd="6" destOrd="0" presId="urn:microsoft.com/office/officeart/2005/8/layout/chevron2"/>
    <dgm:cxn modelId="{ED0941E0-7D9A-4865-8D23-386BB04BF39C}" type="presParOf" srcId="{BDACFA0A-95EA-4023-B7D6-D927777D966A}" destId="{E7FC1EA9-1896-4C18-AB61-330A59108558}" srcOrd="0" destOrd="0" presId="urn:microsoft.com/office/officeart/2005/8/layout/chevron2"/>
    <dgm:cxn modelId="{74D6AC19-0D91-4E24-980A-88BCE81F1086}" type="presParOf" srcId="{BDACFA0A-95EA-4023-B7D6-D927777D966A}" destId="{C3D5C489-FD1E-46DD-A2F7-14CA1FEB20BA}" srcOrd="1" destOrd="0" presId="urn:microsoft.com/office/officeart/2005/8/layout/chevron2"/>
    <dgm:cxn modelId="{96926CE9-D2C1-46EC-B0C3-65445245F6DD}" type="presParOf" srcId="{E4FB739D-AEDA-4C2D-8F2A-21816F1A8236}" destId="{5F0C87E2-BEEC-492E-8B9A-83F116471139}" srcOrd="7" destOrd="0" presId="urn:microsoft.com/office/officeart/2005/8/layout/chevron2"/>
    <dgm:cxn modelId="{D6761CC8-DC0C-42DE-BB09-53792FD9115A}" type="presParOf" srcId="{E4FB739D-AEDA-4C2D-8F2A-21816F1A8236}" destId="{79C76F2C-9A90-427C-B716-BBD747DE64FA}" srcOrd="8" destOrd="0" presId="urn:microsoft.com/office/officeart/2005/8/layout/chevron2"/>
    <dgm:cxn modelId="{120D5BE5-8D4F-45CB-B265-126D593C37FE}" type="presParOf" srcId="{79C76F2C-9A90-427C-B716-BBD747DE64FA}" destId="{CABCC521-CAEB-4533-AF93-3AAC91632C4C}" srcOrd="0" destOrd="0" presId="urn:microsoft.com/office/officeart/2005/8/layout/chevron2"/>
    <dgm:cxn modelId="{E31BFE1C-092E-417F-AB35-B3A2D5E016F1}" type="presParOf" srcId="{79C76F2C-9A90-427C-B716-BBD747DE64FA}" destId="{B21A1382-5514-454E-9A2C-161A892A3A1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E8529B-F31A-4F57-9AB9-738C5AD918B4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20223E-F010-4114-B9B4-038AE0F9C58B}">
      <dgm:prSet phldrT="[Text]" custT="1"/>
      <dgm:spPr>
        <a:solidFill>
          <a:schemeClr val="bg2">
            <a:lumMod val="65000"/>
          </a:schemeClr>
        </a:solidFill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/>
            <a:t>Rehydrate</a:t>
          </a:r>
        </a:p>
        <a:p>
          <a:r>
            <a:rPr lang="en-US" sz="1800" dirty="0"/>
            <a:t>Map</a:t>
          </a:r>
        </a:p>
        <a:p>
          <a:endParaRPr lang="en-US" sz="1800" dirty="0"/>
        </a:p>
      </dgm:t>
    </dgm:pt>
    <dgm:pt modelId="{CB6D0551-CD2E-4E97-8DC6-3287963F37D3}" type="parTrans" cxnId="{ED7BDA25-4C69-4E7F-90BD-5AD3FF7041B7}">
      <dgm:prSet/>
      <dgm:spPr/>
      <dgm:t>
        <a:bodyPr/>
        <a:lstStyle/>
        <a:p>
          <a:endParaRPr lang="en-US"/>
        </a:p>
      </dgm:t>
    </dgm:pt>
    <dgm:pt modelId="{FA279AB9-EEA5-4D6C-B343-E28ACA665D75}" type="sibTrans" cxnId="{ED7BDA25-4C69-4E7F-90BD-5AD3FF7041B7}">
      <dgm:prSet/>
      <dgm:spPr/>
      <dgm:t>
        <a:bodyPr/>
        <a:lstStyle/>
        <a:p>
          <a:endParaRPr lang="en-US"/>
        </a:p>
      </dgm:t>
    </dgm:pt>
    <dgm:pt modelId="{2DFB77E7-6D27-4CAF-BE8B-5A146886AB55}">
      <dgm:prSet phldrT="[Text]" custT="1"/>
      <dgm:spPr>
        <a:solidFill>
          <a:schemeClr val="tx1">
            <a:lumMod val="75000"/>
          </a:schemeClr>
        </a:solidFill>
      </dgm:spPr>
      <dgm:t>
        <a:bodyPr/>
        <a:lstStyle/>
        <a:p>
          <a:r>
            <a:rPr lang="en-US" sz="2000" i="1" dirty="0"/>
            <a:t>Get layer(s) from the Map</a:t>
          </a:r>
        </a:p>
      </dgm:t>
    </dgm:pt>
    <dgm:pt modelId="{18BB595C-113F-4E26-A2FA-3CBCD85B60EE}" type="parTrans" cxnId="{E7C6F8CF-39AC-410C-B183-9F0D5AC9E9F4}">
      <dgm:prSet/>
      <dgm:spPr>
        <a:solidFill>
          <a:schemeClr val="tx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 w="101600" prst="riblet"/>
          <a:bevelB w="101600" prst="riblet"/>
        </a:sp3d>
      </dgm:spPr>
      <dgm:t>
        <a:bodyPr/>
        <a:lstStyle/>
        <a:p>
          <a:endParaRPr lang="en-US"/>
        </a:p>
      </dgm:t>
    </dgm:pt>
    <dgm:pt modelId="{FE875B48-F75E-4A3F-A0C5-FB1211CD8D1C}" type="sibTrans" cxnId="{E7C6F8CF-39AC-410C-B183-9F0D5AC9E9F4}">
      <dgm:prSet/>
      <dgm:spPr/>
      <dgm:t>
        <a:bodyPr/>
        <a:lstStyle/>
        <a:p>
          <a:endParaRPr lang="en-US"/>
        </a:p>
      </dgm:t>
    </dgm:pt>
    <dgm:pt modelId="{2F64464F-FC45-4D6E-BC92-E98C2293E51C}">
      <dgm:prSet phldrT="[Text]" custT="1"/>
      <dgm:spPr>
        <a:solidFill>
          <a:schemeClr val="tx1">
            <a:lumMod val="75000"/>
          </a:schemeClr>
        </a:solidFill>
      </dgm:spPr>
      <dgm:t>
        <a:bodyPr/>
        <a:lstStyle/>
        <a:p>
          <a:r>
            <a:rPr lang="en-US" sz="2000" dirty="0"/>
            <a:t>Get Legend layers</a:t>
          </a:r>
        </a:p>
      </dgm:t>
    </dgm:pt>
    <dgm:pt modelId="{D8BC9E2E-646F-479A-A8BE-6562EEBC33B9}" type="parTrans" cxnId="{277EE4AB-265E-4115-8CAD-6CC29FD5C19E}">
      <dgm:prSet/>
      <dgm:spPr>
        <a:solidFill>
          <a:schemeClr val="tx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 w="101600" prst="riblet"/>
        </a:sp3d>
      </dgm:spPr>
      <dgm:t>
        <a:bodyPr/>
        <a:lstStyle/>
        <a:p>
          <a:endParaRPr lang="en-US"/>
        </a:p>
      </dgm:t>
    </dgm:pt>
    <dgm:pt modelId="{0D5151D1-9550-4467-8A3D-218F88707674}" type="sibTrans" cxnId="{277EE4AB-265E-4115-8CAD-6CC29FD5C19E}">
      <dgm:prSet/>
      <dgm:spPr/>
      <dgm:t>
        <a:bodyPr/>
        <a:lstStyle/>
        <a:p>
          <a:endParaRPr lang="en-US"/>
        </a:p>
      </dgm:t>
    </dgm:pt>
    <dgm:pt modelId="{6A8BD54E-B731-4986-B959-3A1E84AC2488}">
      <dgm:prSet phldrT="[Text]" custT="1"/>
      <dgm:spPr>
        <a:solidFill>
          <a:schemeClr val="tx1">
            <a:lumMod val="75000"/>
          </a:schemeClr>
        </a:solidFill>
      </dgm:spPr>
      <dgm:t>
        <a:bodyPr/>
        <a:lstStyle/>
        <a:p>
          <a:r>
            <a:rPr lang="en-US" sz="2000" dirty="0"/>
            <a:t>Get Operational layers</a:t>
          </a:r>
        </a:p>
      </dgm:t>
    </dgm:pt>
    <dgm:pt modelId="{6143997B-908A-4203-8A3C-DE1B565AC19A}" type="parTrans" cxnId="{08314AD5-1880-4074-B0C8-7086114D7771}">
      <dgm:prSet/>
      <dgm:spPr>
        <a:solidFill>
          <a:schemeClr val="tx2">
            <a:lumMod val="40000"/>
            <a:lumOff val="60000"/>
          </a:schemeClr>
        </a:solidFill>
        <a:scene3d>
          <a:camera prst="orthographicFront"/>
          <a:lightRig rig="threePt" dir="t"/>
        </a:scene3d>
        <a:sp3d>
          <a:bevelT w="101600" prst="riblet"/>
        </a:sp3d>
      </dgm:spPr>
      <dgm:t>
        <a:bodyPr/>
        <a:lstStyle/>
        <a:p>
          <a:endParaRPr lang="en-US"/>
        </a:p>
      </dgm:t>
    </dgm:pt>
    <dgm:pt modelId="{12D7E0D5-FF61-4704-9CA8-5BED57AD7028}" type="sibTrans" cxnId="{08314AD5-1880-4074-B0C8-7086114D7771}">
      <dgm:prSet/>
      <dgm:spPr/>
      <dgm:t>
        <a:bodyPr/>
        <a:lstStyle/>
        <a:p>
          <a:endParaRPr lang="en-US"/>
        </a:p>
      </dgm:t>
    </dgm:pt>
    <dgm:pt modelId="{B6778A5E-C5E0-435A-B627-6F5701D95EE9}" type="pres">
      <dgm:prSet presAssocID="{9CE8529B-F31A-4F57-9AB9-738C5AD918B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6AE166-828B-4670-8B01-E4025F2C039D}" type="pres">
      <dgm:prSet presAssocID="{AF20223E-F010-4114-B9B4-038AE0F9C58B}" presName="centerShape" presStyleLbl="node0" presStyleIdx="0" presStyleCnt="1" custScaleX="96734" custScaleY="81494" custLinFactNeighborX="-1547" custLinFactNeighborY="-46297"/>
      <dgm:spPr/>
      <dgm:t>
        <a:bodyPr/>
        <a:lstStyle/>
        <a:p>
          <a:endParaRPr lang="en-US"/>
        </a:p>
      </dgm:t>
    </dgm:pt>
    <dgm:pt modelId="{9E98AF11-2E18-4006-BDE7-D5CFFB33EDF2}" type="pres">
      <dgm:prSet presAssocID="{18BB595C-113F-4E26-A2FA-3CBCD85B60EE}" presName="parTrans" presStyleLbl="bgSibTrans2D1" presStyleIdx="0" presStyleCnt="3" custAng="10749146" custScaleX="85368" custLinFactNeighborX="4152" custLinFactNeighborY="-63994" custRadScaleRad="159314"/>
      <dgm:spPr/>
      <dgm:t>
        <a:bodyPr/>
        <a:lstStyle/>
        <a:p>
          <a:endParaRPr lang="en-US"/>
        </a:p>
      </dgm:t>
    </dgm:pt>
    <dgm:pt modelId="{48CB1772-FD86-46DC-BE97-11D2118C2C3B}" type="pres">
      <dgm:prSet presAssocID="{2DFB77E7-6D27-4CAF-BE8B-5A146886AB55}" presName="node" presStyleLbl="node1" presStyleIdx="0" presStyleCnt="3" custScaleX="134327" custScaleY="58915" custRadScaleRad="10779" custRadScaleInc="534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866DC3-1808-4663-A8E1-212B2824B709}" type="pres">
      <dgm:prSet presAssocID="{6143997B-908A-4203-8A3C-DE1B565AC19A}" presName="parTrans" presStyleLbl="bgSibTrans2D1" presStyleIdx="1" presStyleCnt="3" custAng="21540669" custFlipHor="1" custScaleX="70952" custScaleY="107445" custLinFactNeighborX="-37704" custLinFactNeighborY="-348"/>
      <dgm:spPr/>
      <dgm:t>
        <a:bodyPr/>
        <a:lstStyle/>
        <a:p>
          <a:endParaRPr lang="en-US"/>
        </a:p>
      </dgm:t>
    </dgm:pt>
    <dgm:pt modelId="{23813420-A6B7-49C1-A79A-57BA2E56C984}" type="pres">
      <dgm:prSet presAssocID="{6A8BD54E-B731-4986-B959-3A1E84AC2488}" presName="node" presStyleLbl="node1" presStyleIdx="1" presStyleCnt="3" custScaleX="134105" custScaleY="58915" custRadScaleRad="160452" custRadScaleInc="924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D83EA-ADEC-4572-B693-8A859191CE6F}" type="pres">
      <dgm:prSet presAssocID="{D8BC9E2E-646F-479A-A8BE-6562EEBC33B9}" presName="parTrans" presStyleLbl="bgSibTrans2D1" presStyleIdx="2" presStyleCnt="3" custAng="10888000" custScaleX="62242" custScaleY="106986" custLinFactNeighborX="34405" custLinFactNeighborY="-3847" custRadScaleRad="87469" custRadScaleInc="-2147483648"/>
      <dgm:spPr/>
      <dgm:t>
        <a:bodyPr/>
        <a:lstStyle/>
        <a:p>
          <a:endParaRPr lang="en-US"/>
        </a:p>
      </dgm:t>
    </dgm:pt>
    <dgm:pt modelId="{E05782AD-D2F7-4340-A11B-9482EEFCC169}" type="pres">
      <dgm:prSet presAssocID="{2F64464F-FC45-4D6E-BC92-E98C2293E51C}" presName="node" presStyleLbl="node1" presStyleIdx="2" presStyleCnt="3" custScaleX="134327" custScaleY="58915" custRadScaleRad="164794" custRadScaleInc="-186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01E10D-05AD-4585-A78A-D211B3EBDE36}" type="presOf" srcId="{AF20223E-F010-4114-B9B4-038AE0F9C58B}" destId="{A76AE166-828B-4670-8B01-E4025F2C039D}" srcOrd="0" destOrd="0" presId="urn:microsoft.com/office/officeart/2005/8/layout/radial4"/>
    <dgm:cxn modelId="{ED7BDA25-4C69-4E7F-90BD-5AD3FF7041B7}" srcId="{9CE8529B-F31A-4F57-9AB9-738C5AD918B4}" destId="{AF20223E-F010-4114-B9B4-038AE0F9C58B}" srcOrd="0" destOrd="0" parTransId="{CB6D0551-CD2E-4E97-8DC6-3287963F37D3}" sibTransId="{FA279AB9-EEA5-4D6C-B343-E28ACA665D75}"/>
    <dgm:cxn modelId="{022BEA69-4FDB-49AE-8ABB-9E5C467B2A97}" type="presOf" srcId="{2F64464F-FC45-4D6E-BC92-E98C2293E51C}" destId="{E05782AD-D2F7-4340-A11B-9482EEFCC169}" srcOrd="0" destOrd="0" presId="urn:microsoft.com/office/officeart/2005/8/layout/radial4"/>
    <dgm:cxn modelId="{60388AE8-24FA-453B-BD35-F5C278AA16F1}" type="presOf" srcId="{2DFB77E7-6D27-4CAF-BE8B-5A146886AB55}" destId="{48CB1772-FD86-46DC-BE97-11D2118C2C3B}" srcOrd="0" destOrd="0" presId="urn:microsoft.com/office/officeart/2005/8/layout/radial4"/>
    <dgm:cxn modelId="{4BEEC3E1-ED18-47E0-8D0D-789E5BF525E5}" type="presOf" srcId="{18BB595C-113F-4E26-A2FA-3CBCD85B60EE}" destId="{9E98AF11-2E18-4006-BDE7-D5CFFB33EDF2}" srcOrd="0" destOrd="0" presId="urn:microsoft.com/office/officeart/2005/8/layout/radial4"/>
    <dgm:cxn modelId="{7330EBE1-6AB7-4859-A366-123D47F95EDD}" type="presOf" srcId="{6A8BD54E-B731-4986-B959-3A1E84AC2488}" destId="{23813420-A6B7-49C1-A79A-57BA2E56C984}" srcOrd="0" destOrd="0" presId="urn:microsoft.com/office/officeart/2005/8/layout/radial4"/>
    <dgm:cxn modelId="{5EB801A8-E543-4D43-BFE8-5F57A4E91B18}" type="presOf" srcId="{9CE8529B-F31A-4F57-9AB9-738C5AD918B4}" destId="{B6778A5E-C5E0-435A-B627-6F5701D95EE9}" srcOrd="0" destOrd="0" presId="urn:microsoft.com/office/officeart/2005/8/layout/radial4"/>
    <dgm:cxn modelId="{DDD674B4-1882-4D9C-9579-F8FCBACB5386}" type="presOf" srcId="{D8BC9E2E-646F-479A-A8BE-6562EEBC33B9}" destId="{271D83EA-ADEC-4572-B693-8A859191CE6F}" srcOrd="0" destOrd="0" presId="urn:microsoft.com/office/officeart/2005/8/layout/radial4"/>
    <dgm:cxn modelId="{08314AD5-1880-4074-B0C8-7086114D7771}" srcId="{AF20223E-F010-4114-B9B4-038AE0F9C58B}" destId="{6A8BD54E-B731-4986-B959-3A1E84AC2488}" srcOrd="1" destOrd="0" parTransId="{6143997B-908A-4203-8A3C-DE1B565AC19A}" sibTransId="{12D7E0D5-FF61-4704-9CA8-5BED57AD7028}"/>
    <dgm:cxn modelId="{E7C6F8CF-39AC-410C-B183-9F0D5AC9E9F4}" srcId="{AF20223E-F010-4114-B9B4-038AE0F9C58B}" destId="{2DFB77E7-6D27-4CAF-BE8B-5A146886AB55}" srcOrd="0" destOrd="0" parTransId="{18BB595C-113F-4E26-A2FA-3CBCD85B60EE}" sibTransId="{FE875B48-F75E-4A3F-A0C5-FB1211CD8D1C}"/>
    <dgm:cxn modelId="{277EE4AB-265E-4115-8CAD-6CC29FD5C19E}" srcId="{AF20223E-F010-4114-B9B4-038AE0F9C58B}" destId="{2F64464F-FC45-4D6E-BC92-E98C2293E51C}" srcOrd="2" destOrd="0" parTransId="{D8BC9E2E-646F-479A-A8BE-6562EEBC33B9}" sibTransId="{0D5151D1-9550-4467-8A3D-218F88707674}"/>
    <dgm:cxn modelId="{9D100048-1256-4AE7-8A7D-6AE8B6337ABA}" type="presOf" srcId="{6143997B-908A-4203-8A3C-DE1B565AC19A}" destId="{2C866DC3-1808-4663-A8E1-212B2824B709}" srcOrd="0" destOrd="0" presId="urn:microsoft.com/office/officeart/2005/8/layout/radial4"/>
    <dgm:cxn modelId="{AB2FFF42-BDFF-4AF0-B857-0A454A192098}" type="presParOf" srcId="{B6778A5E-C5E0-435A-B627-6F5701D95EE9}" destId="{A76AE166-828B-4670-8B01-E4025F2C039D}" srcOrd="0" destOrd="0" presId="urn:microsoft.com/office/officeart/2005/8/layout/radial4"/>
    <dgm:cxn modelId="{9B0E19C7-F37F-4850-93CC-6F1D209A8C05}" type="presParOf" srcId="{B6778A5E-C5E0-435A-B627-6F5701D95EE9}" destId="{9E98AF11-2E18-4006-BDE7-D5CFFB33EDF2}" srcOrd="1" destOrd="0" presId="urn:microsoft.com/office/officeart/2005/8/layout/radial4"/>
    <dgm:cxn modelId="{92B4C3E8-EDFE-4272-BD10-64493C64CAB2}" type="presParOf" srcId="{B6778A5E-C5E0-435A-B627-6F5701D95EE9}" destId="{48CB1772-FD86-46DC-BE97-11D2118C2C3B}" srcOrd="2" destOrd="0" presId="urn:microsoft.com/office/officeart/2005/8/layout/radial4"/>
    <dgm:cxn modelId="{86189478-FFE3-43DB-A210-F9436E8F4035}" type="presParOf" srcId="{B6778A5E-C5E0-435A-B627-6F5701D95EE9}" destId="{2C866DC3-1808-4663-A8E1-212B2824B709}" srcOrd="3" destOrd="0" presId="urn:microsoft.com/office/officeart/2005/8/layout/radial4"/>
    <dgm:cxn modelId="{7E85957E-9E59-4881-8ED2-2FDAD5B3EE7F}" type="presParOf" srcId="{B6778A5E-C5E0-435A-B627-6F5701D95EE9}" destId="{23813420-A6B7-49C1-A79A-57BA2E56C984}" srcOrd="4" destOrd="0" presId="urn:microsoft.com/office/officeart/2005/8/layout/radial4"/>
    <dgm:cxn modelId="{8833E79D-1219-4DDD-8707-B5419F976B33}" type="presParOf" srcId="{B6778A5E-C5E0-435A-B627-6F5701D95EE9}" destId="{271D83EA-ADEC-4572-B693-8A859191CE6F}" srcOrd="5" destOrd="0" presId="urn:microsoft.com/office/officeart/2005/8/layout/radial4"/>
    <dgm:cxn modelId="{DD5A7ECA-D76D-46F0-929F-89BB9D2F0B49}" type="presParOf" srcId="{B6778A5E-C5E0-435A-B627-6F5701D95EE9}" destId="{E05782AD-D2F7-4340-A11B-9482EEFCC169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133534-844B-4696-A86B-D1F7C1D43A2A}" type="doc">
      <dgm:prSet loTypeId="urn:microsoft.com/office/officeart/2005/8/layout/chevron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B140D985-99F9-467F-AF65-53099E836FF1}">
      <dgm:prSet phldrT="[Text]"/>
      <dgm:spPr/>
      <dgm:t>
        <a:bodyPr anchor="b"/>
        <a:lstStyle/>
        <a:p>
          <a:r>
            <a:rPr lang="en-US" dirty="0">
              <a:solidFill>
                <a:srgbClr val="000000"/>
              </a:solidFill>
            </a:rPr>
            <a:t>1</a:t>
          </a:r>
        </a:p>
      </dgm:t>
    </dgm:pt>
    <dgm:pt modelId="{10820D90-1BC4-46D4-9744-F92F70546B02}" type="parTrans" cxnId="{C26A7C3E-7662-4A9A-9FCC-5868D658EB9D}">
      <dgm:prSet/>
      <dgm:spPr/>
      <dgm:t>
        <a:bodyPr/>
        <a:lstStyle/>
        <a:p>
          <a:endParaRPr lang="en-US"/>
        </a:p>
      </dgm:t>
    </dgm:pt>
    <dgm:pt modelId="{6D9F794A-15CA-4D59-94EA-28B39AE41079}" type="sibTrans" cxnId="{C26A7C3E-7662-4A9A-9FCC-5868D658EB9D}">
      <dgm:prSet/>
      <dgm:spPr/>
      <dgm:t>
        <a:bodyPr/>
        <a:lstStyle/>
        <a:p>
          <a:endParaRPr lang="en-US"/>
        </a:p>
      </dgm:t>
    </dgm:pt>
    <dgm:pt modelId="{00AAC8DE-9E42-4DC1-A40F-9789E3CA4EA9}">
      <dgm:prSet phldrT="[Text]" custT="1"/>
      <dgm:spPr/>
      <dgm:t>
        <a:bodyPr/>
        <a:lstStyle/>
        <a:p>
          <a:r>
            <a:rPr lang="en-US" sz="2000" dirty="0"/>
            <a:t>Identify the map id</a:t>
          </a:r>
        </a:p>
      </dgm:t>
    </dgm:pt>
    <dgm:pt modelId="{B4F0F447-EBC9-4AD3-8153-B1794DAE5EC3}" type="parTrans" cxnId="{39EA3632-5259-4D0E-A5C4-A1CD5294D6C7}">
      <dgm:prSet/>
      <dgm:spPr/>
      <dgm:t>
        <a:bodyPr/>
        <a:lstStyle/>
        <a:p>
          <a:endParaRPr lang="en-US"/>
        </a:p>
      </dgm:t>
    </dgm:pt>
    <dgm:pt modelId="{5E5F1BF7-0A2C-4CDC-9A2D-1C109DE316C9}" type="sibTrans" cxnId="{39EA3632-5259-4D0E-A5C4-A1CD5294D6C7}">
      <dgm:prSet/>
      <dgm:spPr/>
      <dgm:t>
        <a:bodyPr/>
        <a:lstStyle/>
        <a:p>
          <a:endParaRPr lang="en-US"/>
        </a:p>
      </dgm:t>
    </dgm:pt>
    <dgm:pt modelId="{1285746D-30B2-4583-970B-7F00E579A623}">
      <dgm:prSet phldrT="[Text]"/>
      <dgm:spPr/>
      <dgm:t>
        <a:bodyPr anchor="b"/>
        <a:lstStyle/>
        <a:p>
          <a:r>
            <a:rPr lang="en-US" dirty="0">
              <a:solidFill>
                <a:srgbClr val="000000"/>
              </a:solidFill>
            </a:rPr>
            <a:t>2</a:t>
          </a:r>
        </a:p>
      </dgm:t>
    </dgm:pt>
    <dgm:pt modelId="{17D86DE7-CA5F-4505-93A8-1984F128DDF7}" type="parTrans" cxnId="{1C436D60-8118-41CF-BAD3-F021B68C4EEA}">
      <dgm:prSet/>
      <dgm:spPr/>
      <dgm:t>
        <a:bodyPr/>
        <a:lstStyle/>
        <a:p>
          <a:endParaRPr lang="en-US"/>
        </a:p>
      </dgm:t>
    </dgm:pt>
    <dgm:pt modelId="{D6F61901-F34A-42BC-AD95-05B5DB33D5F5}" type="sibTrans" cxnId="{1C436D60-8118-41CF-BAD3-F021B68C4EEA}">
      <dgm:prSet/>
      <dgm:spPr/>
      <dgm:t>
        <a:bodyPr/>
        <a:lstStyle/>
        <a:p>
          <a:endParaRPr lang="en-US"/>
        </a:p>
      </dgm:t>
    </dgm:pt>
    <dgm:pt modelId="{1D9413CD-23B0-472C-BF73-C7959022C2C6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Get map from the response</a:t>
          </a:r>
        </a:p>
      </dgm:t>
    </dgm:pt>
    <dgm:pt modelId="{9555D36A-059D-4527-A2A5-9174DA2323A7}" type="parTrans" cxnId="{AEA52FDF-CB4C-4996-AC01-04C5BC26AC13}">
      <dgm:prSet/>
      <dgm:spPr/>
      <dgm:t>
        <a:bodyPr/>
        <a:lstStyle/>
        <a:p>
          <a:endParaRPr lang="en-US"/>
        </a:p>
      </dgm:t>
    </dgm:pt>
    <dgm:pt modelId="{E104908C-A916-4FFB-90A8-8EA6A48D104E}" type="sibTrans" cxnId="{AEA52FDF-CB4C-4996-AC01-04C5BC26AC13}">
      <dgm:prSet/>
      <dgm:spPr/>
      <dgm:t>
        <a:bodyPr/>
        <a:lstStyle/>
        <a:p>
          <a:endParaRPr lang="en-US"/>
        </a:p>
      </dgm:t>
    </dgm:pt>
    <dgm:pt modelId="{215BA030-4F4D-4428-9B3E-379314B24E6F}">
      <dgm:prSet phldrT="[Text]"/>
      <dgm:spPr/>
      <dgm:t>
        <a:bodyPr anchor="b"/>
        <a:lstStyle/>
        <a:p>
          <a:r>
            <a:rPr lang="en-US" dirty="0">
              <a:solidFill>
                <a:srgbClr val="000000"/>
              </a:solidFill>
            </a:rPr>
            <a:t>3</a:t>
          </a:r>
        </a:p>
      </dgm:t>
    </dgm:pt>
    <dgm:pt modelId="{B42A476B-3B09-4C1F-8C7B-91666AB89D62}" type="parTrans" cxnId="{91C245B3-A0A0-4CD7-A688-5A3CDACCCBF6}">
      <dgm:prSet/>
      <dgm:spPr/>
      <dgm:t>
        <a:bodyPr/>
        <a:lstStyle/>
        <a:p>
          <a:endParaRPr lang="en-US"/>
        </a:p>
      </dgm:t>
    </dgm:pt>
    <dgm:pt modelId="{4A12D81E-FC81-447D-8E2B-754B412EF262}" type="sibTrans" cxnId="{91C245B3-A0A0-4CD7-A688-5A3CDACCCBF6}">
      <dgm:prSet/>
      <dgm:spPr/>
      <dgm:t>
        <a:bodyPr/>
        <a:lstStyle/>
        <a:p>
          <a:endParaRPr lang="en-US"/>
        </a:p>
      </dgm:t>
    </dgm:pt>
    <dgm:pt modelId="{BE7152DD-A39E-408E-8B76-1ED98912AA1D}">
      <dgm:prSet phldrT="[Text]" custT="1"/>
      <dgm:spPr/>
      <dgm:t>
        <a:bodyPr/>
        <a:lstStyle/>
        <a:p>
          <a:r>
            <a:rPr lang="en-US" sz="2000" b="1" i="1" dirty="0"/>
            <a:t>Get layer from the map</a:t>
          </a:r>
        </a:p>
      </dgm:t>
    </dgm:pt>
    <dgm:pt modelId="{BC837F75-38A4-41AE-BEAD-9BD0E465C751}" type="parTrans" cxnId="{7BBA9A55-25F7-4368-9A93-6A089F4C8A4D}">
      <dgm:prSet/>
      <dgm:spPr/>
      <dgm:t>
        <a:bodyPr/>
        <a:lstStyle/>
        <a:p>
          <a:endParaRPr lang="en-US"/>
        </a:p>
      </dgm:t>
    </dgm:pt>
    <dgm:pt modelId="{E6E15C60-C38D-4CFD-967E-43BD818CCA55}" type="sibTrans" cxnId="{7BBA9A55-25F7-4368-9A93-6A089F4C8A4D}">
      <dgm:prSet/>
      <dgm:spPr/>
      <dgm:t>
        <a:bodyPr/>
        <a:lstStyle/>
        <a:p>
          <a:endParaRPr lang="en-US"/>
        </a:p>
      </dgm:t>
    </dgm:pt>
    <dgm:pt modelId="{C1E3AE89-4E91-42F3-BDAC-45AA26AD851B}">
      <dgm:prSet/>
      <dgm:spPr/>
      <dgm:t>
        <a:bodyPr anchor="b"/>
        <a:lstStyle/>
        <a:p>
          <a:r>
            <a:rPr lang="en-US" dirty="0">
              <a:solidFill>
                <a:srgbClr val="000000"/>
              </a:solidFill>
            </a:rPr>
            <a:t>4</a:t>
          </a:r>
        </a:p>
      </dgm:t>
    </dgm:pt>
    <dgm:pt modelId="{4082D6D7-47D4-4D6E-8598-0AB056044EBA}" type="parTrans" cxnId="{9644741C-6691-488D-A2DB-2FB6F7BED63F}">
      <dgm:prSet/>
      <dgm:spPr/>
      <dgm:t>
        <a:bodyPr/>
        <a:lstStyle/>
        <a:p>
          <a:endParaRPr lang="en-US"/>
        </a:p>
      </dgm:t>
    </dgm:pt>
    <dgm:pt modelId="{CBFEE63B-8AC0-41B6-ABA7-9BD3F4402B56}" type="sibTrans" cxnId="{9644741C-6691-488D-A2DB-2FB6F7BED63F}">
      <dgm:prSet/>
      <dgm:spPr/>
      <dgm:t>
        <a:bodyPr/>
        <a:lstStyle/>
        <a:p>
          <a:endParaRPr lang="en-US"/>
        </a:p>
      </dgm:t>
    </dgm:pt>
    <dgm:pt modelId="{4C2CB3C3-FDEA-477A-A24A-C600B6022F94}">
      <dgm:prSet/>
      <dgm:spPr/>
      <dgm:t>
        <a:bodyPr anchor="b"/>
        <a:lstStyle/>
        <a:p>
          <a:r>
            <a:rPr lang="en-US" dirty="0">
              <a:solidFill>
                <a:srgbClr val="000000"/>
              </a:solidFill>
            </a:rPr>
            <a:t>5</a:t>
          </a:r>
        </a:p>
      </dgm:t>
    </dgm:pt>
    <dgm:pt modelId="{03A7F8A7-D7BC-42A4-9B29-D969722CD919}" type="parTrans" cxnId="{8CCC2CF3-92C1-4A43-AFE4-6E32A1B9D3A1}">
      <dgm:prSet/>
      <dgm:spPr/>
      <dgm:t>
        <a:bodyPr/>
        <a:lstStyle/>
        <a:p>
          <a:endParaRPr lang="en-US"/>
        </a:p>
      </dgm:t>
    </dgm:pt>
    <dgm:pt modelId="{5944B346-C1C5-4A29-849C-F269D97E1355}" type="sibTrans" cxnId="{8CCC2CF3-92C1-4A43-AFE4-6E32A1B9D3A1}">
      <dgm:prSet/>
      <dgm:spPr/>
      <dgm:t>
        <a:bodyPr/>
        <a:lstStyle/>
        <a:p>
          <a:endParaRPr lang="en-US"/>
        </a:p>
      </dgm:t>
    </dgm:pt>
    <dgm:pt modelId="{0F78DB8C-BBA6-492E-BF9E-9D2A6755D33E}">
      <dgm:prSet custT="1"/>
      <dgm:spPr/>
      <dgm:t>
        <a:bodyPr/>
        <a:lstStyle/>
        <a:p>
          <a:r>
            <a:rPr lang="en-US" sz="2000" b="0" dirty="0"/>
            <a:t>Get geometry from the graphics</a:t>
          </a:r>
          <a:endParaRPr lang="en-US" sz="2000" dirty="0"/>
        </a:p>
      </dgm:t>
    </dgm:pt>
    <dgm:pt modelId="{63B07A06-5FDC-4F8D-A356-AE4FAC2C6660}" type="parTrans" cxnId="{AF43696A-CF0A-4154-BF07-C8C6B51D2F67}">
      <dgm:prSet/>
      <dgm:spPr/>
      <dgm:t>
        <a:bodyPr/>
        <a:lstStyle/>
        <a:p>
          <a:endParaRPr lang="en-US"/>
        </a:p>
      </dgm:t>
    </dgm:pt>
    <dgm:pt modelId="{D112C0DC-6692-4DA3-A3A4-1B7C507A9637}" type="sibTrans" cxnId="{AF43696A-CF0A-4154-BF07-C8C6B51D2F67}">
      <dgm:prSet/>
      <dgm:spPr/>
      <dgm:t>
        <a:bodyPr/>
        <a:lstStyle/>
        <a:p>
          <a:endParaRPr lang="en-US"/>
        </a:p>
      </dgm:t>
    </dgm:pt>
    <dgm:pt modelId="{341E42E3-75C8-460B-AC6C-7756740C95A7}">
      <dgm:prSet custT="1"/>
      <dgm:spPr/>
      <dgm:t>
        <a:bodyPr/>
        <a:lstStyle/>
        <a:p>
          <a:r>
            <a:rPr lang="en-US" sz="2000" dirty="0"/>
            <a:t>Get graphics from the layer</a:t>
          </a:r>
        </a:p>
      </dgm:t>
    </dgm:pt>
    <dgm:pt modelId="{72F91257-0D2B-43CF-8C36-96AE8D9CABCA}" type="parTrans" cxnId="{06F27162-863F-4D03-BE5A-DE802636F7A3}">
      <dgm:prSet/>
      <dgm:spPr/>
      <dgm:t>
        <a:bodyPr/>
        <a:lstStyle/>
        <a:p>
          <a:endParaRPr lang="en-US"/>
        </a:p>
      </dgm:t>
    </dgm:pt>
    <dgm:pt modelId="{79176107-2841-4EF4-8BFA-9455ADD352BE}" type="sibTrans" cxnId="{06F27162-863F-4D03-BE5A-DE802636F7A3}">
      <dgm:prSet/>
      <dgm:spPr/>
      <dgm:t>
        <a:bodyPr/>
        <a:lstStyle/>
        <a:p>
          <a:endParaRPr lang="en-US"/>
        </a:p>
      </dgm:t>
    </dgm:pt>
    <dgm:pt modelId="{E4FB739D-AEDA-4C2D-8F2A-21816F1A8236}" type="pres">
      <dgm:prSet presAssocID="{BD133534-844B-4696-A86B-D1F7C1D43A2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52BB2F-2C53-4FE6-AB62-00ED21606138}" type="pres">
      <dgm:prSet presAssocID="{B140D985-99F9-467F-AF65-53099E836FF1}" presName="composite" presStyleCnt="0"/>
      <dgm:spPr/>
    </dgm:pt>
    <dgm:pt modelId="{C90A6F6F-6497-4BC6-91C5-20962C0B15D5}" type="pres">
      <dgm:prSet presAssocID="{B140D985-99F9-467F-AF65-53099E836FF1}" presName="parentText" presStyleLbl="alignNode1" presStyleIdx="0" presStyleCnt="5" custLinFactNeighborY="-33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EBEB1-23AF-43DC-9731-B5F038337E80}" type="pres">
      <dgm:prSet presAssocID="{B140D985-99F9-467F-AF65-53099E836FF1}" presName="descendantText" presStyleLbl="alignAcc1" presStyleIdx="0" presStyleCnt="5" custLinFactNeighborY="-202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5FAFE-9ECC-496A-BE02-DE7AD9D36E02}" type="pres">
      <dgm:prSet presAssocID="{6D9F794A-15CA-4D59-94EA-28B39AE41079}" presName="sp" presStyleCnt="0"/>
      <dgm:spPr/>
    </dgm:pt>
    <dgm:pt modelId="{D541BA61-09A4-45AF-8525-AF1EC43E2ECC}" type="pres">
      <dgm:prSet presAssocID="{1285746D-30B2-4583-970B-7F00E579A623}" presName="composite" presStyleCnt="0"/>
      <dgm:spPr/>
    </dgm:pt>
    <dgm:pt modelId="{524F0270-8E0D-4369-A68E-48C64BC4D270}" type="pres">
      <dgm:prSet presAssocID="{1285746D-30B2-4583-970B-7F00E579A623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5015BE-CA3E-4264-B20B-BCFBBE02FFBF}" type="pres">
      <dgm:prSet presAssocID="{1285746D-30B2-4583-970B-7F00E579A623}" presName="descendantText" presStyleLbl="alignAcc1" presStyleIdx="1" presStyleCnt="5" custLinFactNeighborX="16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15D65-E15A-4EB4-86FB-FC3B2EFD3A41}" type="pres">
      <dgm:prSet presAssocID="{D6F61901-F34A-42BC-AD95-05B5DB33D5F5}" presName="sp" presStyleCnt="0"/>
      <dgm:spPr/>
    </dgm:pt>
    <dgm:pt modelId="{661FBDC1-412E-4ACF-A639-E20D936FD47E}" type="pres">
      <dgm:prSet presAssocID="{215BA030-4F4D-4428-9B3E-379314B24E6F}" presName="composite" presStyleCnt="0"/>
      <dgm:spPr/>
    </dgm:pt>
    <dgm:pt modelId="{E8944CE2-F417-441E-B05C-C2646665FEAD}" type="pres">
      <dgm:prSet presAssocID="{215BA030-4F4D-4428-9B3E-379314B24E6F}" presName="parentText" presStyleLbl="alignNode1" presStyleIdx="2" presStyleCnt="5" custLinFactNeighborY="397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D8392-14AE-4E49-9669-54FE18FA6594}" type="pres">
      <dgm:prSet presAssocID="{215BA030-4F4D-4428-9B3E-379314B24E6F}" presName="descendantText" presStyleLbl="alignAcc1" presStyleIdx="2" presStyleCnt="5" custLinFactNeighborY="61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A3C8D-EA3B-43F6-8F4A-214785DC4251}" type="pres">
      <dgm:prSet presAssocID="{4A12D81E-FC81-447D-8E2B-754B412EF262}" presName="sp" presStyleCnt="0"/>
      <dgm:spPr/>
    </dgm:pt>
    <dgm:pt modelId="{BDACFA0A-95EA-4023-B7D6-D927777D966A}" type="pres">
      <dgm:prSet presAssocID="{C1E3AE89-4E91-42F3-BDAC-45AA26AD851B}" presName="composite" presStyleCnt="0"/>
      <dgm:spPr/>
    </dgm:pt>
    <dgm:pt modelId="{E7FC1EA9-1896-4C18-AB61-330A59108558}" type="pres">
      <dgm:prSet presAssocID="{C1E3AE89-4E91-42F3-BDAC-45AA26AD851B}" presName="parentText" presStyleLbl="alignNode1" presStyleIdx="3" presStyleCnt="5" custLinFactNeighborY="397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D5C489-FD1E-46DD-A2F7-14CA1FEB20BA}" type="pres">
      <dgm:prSet presAssocID="{C1E3AE89-4E91-42F3-BDAC-45AA26AD851B}" presName="descendantText" presStyleLbl="alignAcc1" presStyleIdx="3" presStyleCnt="5" custLinFactNeighborY="61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C87E2-BEEC-492E-8B9A-83F116471139}" type="pres">
      <dgm:prSet presAssocID="{CBFEE63B-8AC0-41B6-ABA7-9BD3F4402B56}" presName="sp" presStyleCnt="0"/>
      <dgm:spPr/>
    </dgm:pt>
    <dgm:pt modelId="{79C76F2C-9A90-427C-B716-BBD747DE64FA}" type="pres">
      <dgm:prSet presAssocID="{4C2CB3C3-FDEA-477A-A24A-C600B6022F94}" presName="composite" presStyleCnt="0"/>
      <dgm:spPr/>
    </dgm:pt>
    <dgm:pt modelId="{CABCC521-CAEB-4533-AF93-3AAC91632C4C}" type="pres">
      <dgm:prSet presAssocID="{4C2CB3C3-FDEA-477A-A24A-C600B6022F94}" presName="parentText" presStyleLbl="alignNode1" presStyleIdx="4" presStyleCnt="5" custLinFactNeighborY="21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A1382-5514-454E-9A2C-161A892A3A1D}" type="pres">
      <dgm:prSet presAssocID="{4C2CB3C3-FDEA-477A-A24A-C600B6022F94}" presName="descendantText" presStyleLbl="alignAcc1" presStyleIdx="4" presStyleCnt="5" custLinFactNeighborY="-15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D8AB8A-F6DB-453F-9662-56A5C707DFD8}" type="presOf" srcId="{1D9413CD-23B0-472C-BF73-C7959022C2C6}" destId="{4D5015BE-CA3E-4264-B20B-BCFBBE02FFBF}" srcOrd="0" destOrd="0" presId="urn:microsoft.com/office/officeart/2005/8/layout/chevron2"/>
    <dgm:cxn modelId="{91C245B3-A0A0-4CD7-A688-5A3CDACCCBF6}" srcId="{BD133534-844B-4696-A86B-D1F7C1D43A2A}" destId="{215BA030-4F4D-4428-9B3E-379314B24E6F}" srcOrd="2" destOrd="0" parTransId="{B42A476B-3B09-4C1F-8C7B-91666AB89D62}" sibTransId="{4A12D81E-FC81-447D-8E2B-754B412EF262}"/>
    <dgm:cxn modelId="{CCF22A40-4901-473A-BDE1-CB44BDAD8275}" type="presOf" srcId="{C1E3AE89-4E91-42F3-BDAC-45AA26AD851B}" destId="{E7FC1EA9-1896-4C18-AB61-330A59108558}" srcOrd="0" destOrd="0" presId="urn:microsoft.com/office/officeart/2005/8/layout/chevron2"/>
    <dgm:cxn modelId="{1C436D60-8118-41CF-BAD3-F021B68C4EEA}" srcId="{BD133534-844B-4696-A86B-D1F7C1D43A2A}" destId="{1285746D-30B2-4583-970B-7F00E579A623}" srcOrd="1" destOrd="0" parTransId="{17D86DE7-CA5F-4505-93A8-1984F128DDF7}" sibTransId="{D6F61901-F34A-42BC-AD95-05B5DB33D5F5}"/>
    <dgm:cxn modelId="{7BBA9A55-25F7-4368-9A93-6A089F4C8A4D}" srcId="{215BA030-4F4D-4428-9B3E-379314B24E6F}" destId="{BE7152DD-A39E-408E-8B76-1ED98912AA1D}" srcOrd="0" destOrd="0" parTransId="{BC837F75-38A4-41AE-BEAD-9BD0E465C751}" sibTransId="{E6E15C60-C38D-4CFD-967E-43BD818CCA55}"/>
    <dgm:cxn modelId="{AF43696A-CF0A-4154-BF07-C8C6B51D2F67}" srcId="{4C2CB3C3-FDEA-477A-A24A-C600B6022F94}" destId="{0F78DB8C-BBA6-492E-BF9E-9D2A6755D33E}" srcOrd="0" destOrd="0" parTransId="{63B07A06-5FDC-4F8D-A356-AE4FAC2C6660}" sibTransId="{D112C0DC-6692-4DA3-A3A4-1B7C507A9637}"/>
    <dgm:cxn modelId="{DB21CABA-F77A-438F-B2F3-49753D2867A5}" type="presOf" srcId="{341E42E3-75C8-460B-AC6C-7756740C95A7}" destId="{C3D5C489-FD1E-46DD-A2F7-14CA1FEB20BA}" srcOrd="0" destOrd="0" presId="urn:microsoft.com/office/officeart/2005/8/layout/chevron2"/>
    <dgm:cxn modelId="{10716415-7B0B-4282-BBFE-30F335D764DC}" type="presOf" srcId="{0F78DB8C-BBA6-492E-BF9E-9D2A6755D33E}" destId="{B21A1382-5514-454E-9A2C-161A892A3A1D}" srcOrd="0" destOrd="0" presId="urn:microsoft.com/office/officeart/2005/8/layout/chevron2"/>
    <dgm:cxn modelId="{C87A60A0-F355-4A96-85E2-280D7C2575D7}" type="presOf" srcId="{215BA030-4F4D-4428-9B3E-379314B24E6F}" destId="{E8944CE2-F417-441E-B05C-C2646665FEAD}" srcOrd="0" destOrd="0" presId="urn:microsoft.com/office/officeart/2005/8/layout/chevron2"/>
    <dgm:cxn modelId="{06F27162-863F-4D03-BE5A-DE802636F7A3}" srcId="{C1E3AE89-4E91-42F3-BDAC-45AA26AD851B}" destId="{341E42E3-75C8-460B-AC6C-7756740C95A7}" srcOrd="0" destOrd="0" parTransId="{72F91257-0D2B-43CF-8C36-96AE8D9CABCA}" sibTransId="{79176107-2841-4EF4-8BFA-9455ADD352BE}"/>
    <dgm:cxn modelId="{C26A7C3E-7662-4A9A-9FCC-5868D658EB9D}" srcId="{BD133534-844B-4696-A86B-D1F7C1D43A2A}" destId="{B140D985-99F9-467F-AF65-53099E836FF1}" srcOrd="0" destOrd="0" parTransId="{10820D90-1BC4-46D4-9744-F92F70546B02}" sibTransId="{6D9F794A-15CA-4D59-94EA-28B39AE41079}"/>
    <dgm:cxn modelId="{0D75040A-B80B-48BB-AA14-22EE6DAB2869}" type="presOf" srcId="{1285746D-30B2-4583-970B-7F00E579A623}" destId="{524F0270-8E0D-4369-A68E-48C64BC4D270}" srcOrd="0" destOrd="0" presId="urn:microsoft.com/office/officeart/2005/8/layout/chevron2"/>
    <dgm:cxn modelId="{8CCC2CF3-92C1-4A43-AFE4-6E32A1B9D3A1}" srcId="{BD133534-844B-4696-A86B-D1F7C1D43A2A}" destId="{4C2CB3C3-FDEA-477A-A24A-C600B6022F94}" srcOrd="4" destOrd="0" parTransId="{03A7F8A7-D7BC-42A4-9B29-D969722CD919}" sibTransId="{5944B346-C1C5-4A29-849C-F269D97E1355}"/>
    <dgm:cxn modelId="{9644741C-6691-488D-A2DB-2FB6F7BED63F}" srcId="{BD133534-844B-4696-A86B-D1F7C1D43A2A}" destId="{C1E3AE89-4E91-42F3-BDAC-45AA26AD851B}" srcOrd="3" destOrd="0" parTransId="{4082D6D7-47D4-4D6E-8598-0AB056044EBA}" sibTransId="{CBFEE63B-8AC0-41B6-ABA7-9BD3F4402B56}"/>
    <dgm:cxn modelId="{4D23370F-1EB1-40CD-8646-BFBA1B3C7866}" type="presOf" srcId="{4C2CB3C3-FDEA-477A-A24A-C600B6022F94}" destId="{CABCC521-CAEB-4533-AF93-3AAC91632C4C}" srcOrd="0" destOrd="0" presId="urn:microsoft.com/office/officeart/2005/8/layout/chevron2"/>
    <dgm:cxn modelId="{C58E6CB4-12AA-44BA-B3B4-E7C0199ED66E}" type="presOf" srcId="{BE7152DD-A39E-408E-8B76-1ED98912AA1D}" destId="{C74D8392-14AE-4E49-9669-54FE18FA6594}" srcOrd="0" destOrd="0" presId="urn:microsoft.com/office/officeart/2005/8/layout/chevron2"/>
    <dgm:cxn modelId="{6C90AE6E-66E3-427A-A998-612DABD15334}" type="presOf" srcId="{00AAC8DE-9E42-4DC1-A40F-9789E3CA4EA9}" destId="{9A0EBEB1-23AF-43DC-9731-B5F038337E80}" srcOrd="0" destOrd="0" presId="urn:microsoft.com/office/officeart/2005/8/layout/chevron2"/>
    <dgm:cxn modelId="{39EA3632-5259-4D0E-A5C4-A1CD5294D6C7}" srcId="{B140D985-99F9-467F-AF65-53099E836FF1}" destId="{00AAC8DE-9E42-4DC1-A40F-9789E3CA4EA9}" srcOrd="0" destOrd="0" parTransId="{B4F0F447-EBC9-4AD3-8153-B1794DAE5EC3}" sibTransId="{5E5F1BF7-0A2C-4CDC-9A2D-1C109DE316C9}"/>
    <dgm:cxn modelId="{5D6AB16C-FC54-4E2B-B9CB-359F71518B6B}" type="presOf" srcId="{BD133534-844B-4696-A86B-D1F7C1D43A2A}" destId="{E4FB739D-AEDA-4C2D-8F2A-21816F1A8236}" srcOrd="0" destOrd="0" presId="urn:microsoft.com/office/officeart/2005/8/layout/chevron2"/>
    <dgm:cxn modelId="{49A26BE9-2BE7-4B9C-A389-A8B1D7A81166}" type="presOf" srcId="{B140D985-99F9-467F-AF65-53099E836FF1}" destId="{C90A6F6F-6497-4BC6-91C5-20962C0B15D5}" srcOrd="0" destOrd="0" presId="urn:microsoft.com/office/officeart/2005/8/layout/chevron2"/>
    <dgm:cxn modelId="{AEA52FDF-CB4C-4996-AC01-04C5BC26AC13}" srcId="{1285746D-30B2-4583-970B-7F00E579A623}" destId="{1D9413CD-23B0-472C-BF73-C7959022C2C6}" srcOrd="0" destOrd="0" parTransId="{9555D36A-059D-4527-A2A5-9174DA2323A7}" sibTransId="{E104908C-A916-4FFB-90A8-8EA6A48D104E}"/>
    <dgm:cxn modelId="{493E3852-64DC-48BD-A15A-3F9E87541CB9}" type="presParOf" srcId="{E4FB739D-AEDA-4C2D-8F2A-21816F1A8236}" destId="{F352BB2F-2C53-4FE6-AB62-00ED21606138}" srcOrd="0" destOrd="0" presId="urn:microsoft.com/office/officeart/2005/8/layout/chevron2"/>
    <dgm:cxn modelId="{A3640B16-E98D-4F1E-927B-0FB9C51183AC}" type="presParOf" srcId="{F352BB2F-2C53-4FE6-AB62-00ED21606138}" destId="{C90A6F6F-6497-4BC6-91C5-20962C0B15D5}" srcOrd="0" destOrd="0" presId="urn:microsoft.com/office/officeart/2005/8/layout/chevron2"/>
    <dgm:cxn modelId="{0D304144-337C-4141-9AF4-1A4C9D0BE0AA}" type="presParOf" srcId="{F352BB2F-2C53-4FE6-AB62-00ED21606138}" destId="{9A0EBEB1-23AF-43DC-9731-B5F038337E80}" srcOrd="1" destOrd="0" presId="urn:microsoft.com/office/officeart/2005/8/layout/chevron2"/>
    <dgm:cxn modelId="{DDB8628A-DA0C-4827-A2EA-7CF5CDC12CA0}" type="presParOf" srcId="{E4FB739D-AEDA-4C2D-8F2A-21816F1A8236}" destId="{0945FAFE-9ECC-496A-BE02-DE7AD9D36E02}" srcOrd="1" destOrd="0" presId="urn:microsoft.com/office/officeart/2005/8/layout/chevron2"/>
    <dgm:cxn modelId="{5C39198E-611D-4737-828D-6146D9BC76AD}" type="presParOf" srcId="{E4FB739D-AEDA-4C2D-8F2A-21816F1A8236}" destId="{D541BA61-09A4-45AF-8525-AF1EC43E2ECC}" srcOrd="2" destOrd="0" presId="urn:microsoft.com/office/officeart/2005/8/layout/chevron2"/>
    <dgm:cxn modelId="{826952A5-702F-4356-B14E-881B6879BFB2}" type="presParOf" srcId="{D541BA61-09A4-45AF-8525-AF1EC43E2ECC}" destId="{524F0270-8E0D-4369-A68E-48C64BC4D270}" srcOrd="0" destOrd="0" presId="urn:microsoft.com/office/officeart/2005/8/layout/chevron2"/>
    <dgm:cxn modelId="{E26CC19A-71D9-42BF-AD11-3D20802DE32B}" type="presParOf" srcId="{D541BA61-09A4-45AF-8525-AF1EC43E2ECC}" destId="{4D5015BE-CA3E-4264-B20B-BCFBBE02FFBF}" srcOrd="1" destOrd="0" presId="urn:microsoft.com/office/officeart/2005/8/layout/chevron2"/>
    <dgm:cxn modelId="{5B74671E-8B1E-45FC-B015-90D9FCDB052F}" type="presParOf" srcId="{E4FB739D-AEDA-4C2D-8F2A-21816F1A8236}" destId="{3C815D65-E15A-4EB4-86FB-FC3B2EFD3A41}" srcOrd="3" destOrd="0" presId="urn:microsoft.com/office/officeart/2005/8/layout/chevron2"/>
    <dgm:cxn modelId="{9A039A78-86F4-4B41-916B-B646FAEE872E}" type="presParOf" srcId="{E4FB739D-AEDA-4C2D-8F2A-21816F1A8236}" destId="{661FBDC1-412E-4ACF-A639-E20D936FD47E}" srcOrd="4" destOrd="0" presId="urn:microsoft.com/office/officeart/2005/8/layout/chevron2"/>
    <dgm:cxn modelId="{8C1A2C85-2D13-4EA8-9A47-7B1269BD30DC}" type="presParOf" srcId="{661FBDC1-412E-4ACF-A639-E20D936FD47E}" destId="{E8944CE2-F417-441E-B05C-C2646665FEAD}" srcOrd="0" destOrd="0" presId="urn:microsoft.com/office/officeart/2005/8/layout/chevron2"/>
    <dgm:cxn modelId="{B465844F-A60A-44F2-9FDE-790FEA80B2F2}" type="presParOf" srcId="{661FBDC1-412E-4ACF-A639-E20D936FD47E}" destId="{C74D8392-14AE-4E49-9669-54FE18FA6594}" srcOrd="1" destOrd="0" presId="urn:microsoft.com/office/officeart/2005/8/layout/chevron2"/>
    <dgm:cxn modelId="{7C1A8D51-D9B9-4FEF-9B63-16262A6970F0}" type="presParOf" srcId="{E4FB739D-AEDA-4C2D-8F2A-21816F1A8236}" destId="{BF7A3C8D-EA3B-43F6-8F4A-214785DC4251}" srcOrd="5" destOrd="0" presId="urn:microsoft.com/office/officeart/2005/8/layout/chevron2"/>
    <dgm:cxn modelId="{BA42F57A-8643-4EE6-BD07-572B645B684B}" type="presParOf" srcId="{E4FB739D-AEDA-4C2D-8F2A-21816F1A8236}" destId="{BDACFA0A-95EA-4023-B7D6-D927777D966A}" srcOrd="6" destOrd="0" presId="urn:microsoft.com/office/officeart/2005/8/layout/chevron2"/>
    <dgm:cxn modelId="{6BA0F06F-E691-4BF3-84AB-34733A52FA87}" type="presParOf" srcId="{BDACFA0A-95EA-4023-B7D6-D927777D966A}" destId="{E7FC1EA9-1896-4C18-AB61-330A59108558}" srcOrd="0" destOrd="0" presId="urn:microsoft.com/office/officeart/2005/8/layout/chevron2"/>
    <dgm:cxn modelId="{F2B91863-4CAA-4541-BB86-D2F338EFCF03}" type="presParOf" srcId="{BDACFA0A-95EA-4023-B7D6-D927777D966A}" destId="{C3D5C489-FD1E-46DD-A2F7-14CA1FEB20BA}" srcOrd="1" destOrd="0" presId="urn:microsoft.com/office/officeart/2005/8/layout/chevron2"/>
    <dgm:cxn modelId="{04BE293E-F11E-4B7D-B1D2-28754597E799}" type="presParOf" srcId="{E4FB739D-AEDA-4C2D-8F2A-21816F1A8236}" destId="{5F0C87E2-BEEC-492E-8B9A-83F116471139}" srcOrd="7" destOrd="0" presId="urn:microsoft.com/office/officeart/2005/8/layout/chevron2"/>
    <dgm:cxn modelId="{39B30B48-28CB-413E-A7A5-35A451823283}" type="presParOf" srcId="{E4FB739D-AEDA-4C2D-8F2A-21816F1A8236}" destId="{79C76F2C-9A90-427C-B716-BBD747DE64FA}" srcOrd="8" destOrd="0" presId="urn:microsoft.com/office/officeart/2005/8/layout/chevron2"/>
    <dgm:cxn modelId="{CBF17A82-286D-4185-882D-415774FD00AB}" type="presParOf" srcId="{79C76F2C-9A90-427C-B716-BBD747DE64FA}" destId="{CABCC521-CAEB-4533-AF93-3AAC91632C4C}" srcOrd="0" destOrd="0" presId="urn:microsoft.com/office/officeart/2005/8/layout/chevron2"/>
    <dgm:cxn modelId="{CF6BB6ED-D583-4096-90F7-992156EFD1AB}" type="presParOf" srcId="{79C76F2C-9A90-427C-B716-BBD747DE64FA}" destId="{B21A1382-5514-454E-9A2C-161A892A3A1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A6F6F-6497-4BC6-91C5-20962C0B15D5}">
      <dsp:nvSpPr>
        <dsp:cNvPr id="0" name=""/>
        <dsp:cNvSpPr/>
      </dsp:nvSpPr>
      <dsp:spPr>
        <a:xfrm rot="5400000">
          <a:off x="-136177" y="137878"/>
          <a:ext cx="907851" cy="635496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rgbClr val="000000"/>
              </a:solidFill>
            </a:rPr>
            <a:t>1</a:t>
          </a:r>
        </a:p>
      </dsp:txBody>
      <dsp:txXfrm rot="-5400000">
        <a:off x="1" y="319448"/>
        <a:ext cx="635496" cy="272355"/>
      </dsp:txXfrm>
    </dsp:sp>
    <dsp:sp modelId="{9A0EBEB1-23AF-43DC-9731-B5F038337E80}">
      <dsp:nvSpPr>
        <dsp:cNvPr id="0" name=""/>
        <dsp:cNvSpPr/>
      </dsp:nvSpPr>
      <dsp:spPr>
        <a:xfrm rot="5400000">
          <a:off x="4086696" y="-3449499"/>
          <a:ext cx="590103" cy="7492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err="1"/>
            <a:t>Xem</a:t>
          </a:r>
          <a:r>
            <a:rPr lang="en-US" sz="3600" kern="1200" dirty="0"/>
            <a:t> </a:t>
          </a:r>
          <a:r>
            <a:rPr lang="en-US" sz="3600" kern="1200" dirty="0" err="1"/>
            <a:t>thông</a:t>
          </a:r>
          <a:r>
            <a:rPr lang="en-US" sz="3600" kern="1200" dirty="0"/>
            <a:t> tin </a:t>
          </a:r>
          <a:r>
            <a:rPr lang="en-US" sz="3600" kern="1200" dirty="0" err="1"/>
            <a:t>về</a:t>
          </a:r>
          <a:r>
            <a:rPr lang="en-US" sz="3600" kern="1200" dirty="0"/>
            <a:t> layer </a:t>
          </a:r>
          <a:r>
            <a:rPr lang="en-US" sz="3600" kern="1200" dirty="0" err="1"/>
            <a:t>serivce</a:t>
          </a:r>
          <a:endParaRPr lang="en-US" sz="3600" kern="1200" dirty="0"/>
        </a:p>
      </dsp:txBody>
      <dsp:txXfrm rot="-5400000">
        <a:off x="635496" y="30507"/>
        <a:ext cx="7463697" cy="532491"/>
      </dsp:txXfrm>
    </dsp:sp>
    <dsp:sp modelId="{524F0270-8E0D-4369-A68E-48C64BC4D270}">
      <dsp:nvSpPr>
        <dsp:cNvPr id="0" name=""/>
        <dsp:cNvSpPr/>
      </dsp:nvSpPr>
      <dsp:spPr>
        <a:xfrm rot="5400000">
          <a:off x="-136177" y="926065"/>
          <a:ext cx="907851" cy="635496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rgbClr val="000000"/>
              </a:solidFill>
            </a:rPr>
            <a:t>2</a:t>
          </a:r>
        </a:p>
      </dsp:txBody>
      <dsp:txXfrm rot="-5400000">
        <a:off x="1" y="1107635"/>
        <a:ext cx="635496" cy="272355"/>
      </dsp:txXfrm>
    </dsp:sp>
    <dsp:sp modelId="{4D5015BE-CA3E-4264-B20B-BCFBBE02FFBF}">
      <dsp:nvSpPr>
        <dsp:cNvPr id="0" name=""/>
        <dsp:cNvSpPr/>
      </dsp:nvSpPr>
      <dsp:spPr>
        <a:xfrm rot="5400000">
          <a:off x="4086696" y="-2661312"/>
          <a:ext cx="590103" cy="7492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err="1"/>
            <a:t>Lựa</a:t>
          </a:r>
          <a:r>
            <a:rPr lang="en-US" sz="3600" kern="1200" dirty="0"/>
            <a:t> </a:t>
          </a:r>
          <a:r>
            <a:rPr lang="en-US" sz="3600" kern="1200" dirty="0" err="1"/>
            <a:t>chọn</a:t>
          </a:r>
          <a:r>
            <a:rPr lang="en-US" sz="3600" kern="1200" dirty="0"/>
            <a:t> </a:t>
          </a:r>
          <a:r>
            <a:rPr lang="en-US" sz="3600" kern="1200" dirty="0" err="1"/>
            <a:t>kiểu</a:t>
          </a:r>
          <a:r>
            <a:rPr lang="en-US" sz="3600" kern="1200" dirty="0"/>
            <a:t> layer </a:t>
          </a:r>
          <a:r>
            <a:rPr lang="en-US" sz="3600" kern="1200" dirty="0" err="1"/>
            <a:t>phù</a:t>
          </a:r>
          <a:r>
            <a:rPr lang="en-US" sz="3600" kern="1200" dirty="0"/>
            <a:t> </a:t>
          </a:r>
          <a:r>
            <a:rPr lang="en-US" sz="3600" kern="1200" dirty="0" err="1"/>
            <a:t>hợp</a:t>
          </a:r>
          <a:endParaRPr lang="en-US" sz="3600" kern="1200" dirty="0"/>
        </a:p>
      </dsp:txBody>
      <dsp:txXfrm rot="-5400000">
        <a:off x="635496" y="818694"/>
        <a:ext cx="7463697" cy="532491"/>
      </dsp:txXfrm>
    </dsp:sp>
    <dsp:sp modelId="{E8944CE2-F417-441E-B05C-C2646665FEAD}">
      <dsp:nvSpPr>
        <dsp:cNvPr id="0" name=""/>
        <dsp:cNvSpPr/>
      </dsp:nvSpPr>
      <dsp:spPr>
        <a:xfrm rot="5400000">
          <a:off x="-136177" y="1714251"/>
          <a:ext cx="907851" cy="635496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rgbClr val="000000"/>
              </a:solidFill>
            </a:rPr>
            <a:t>3</a:t>
          </a:r>
        </a:p>
      </dsp:txBody>
      <dsp:txXfrm rot="-5400000">
        <a:off x="1" y="1895821"/>
        <a:ext cx="635496" cy="272355"/>
      </dsp:txXfrm>
    </dsp:sp>
    <dsp:sp modelId="{C74D8392-14AE-4E49-9669-54FE18FA6594}">
      <dsp:nvSpPr>
        <dsp:cNvPr id="0" name=""/>
        <dsp:cNvSpPr/>
      </dsp:nvSpPr>
      <dsp:spPr>
        <a:xfrm rot="5400000">
          <a:off x="4086696" y="-1873125"/>
          <a:ext cx="590103" cy="7492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err="1"/>
            <a:t>Nạp</a:t>
          </a:r>
          <a:r>
            <a:rPr lang="en-US" sz="3600" kern="1200" dirty="0"/>
            <a:t> module </a:t>
          </a:r>
          <a:r>
            <a:rPr lang="en-US" sz="3600" kern="1200" dirty="0" err="1"/>
            <a:t>từ</a:t>
          </a:r>
          <a:r>
            <a:rPr lang="en-US" sz="3600" kern="1200" dirty="0"/>
            <a:t> </a:t>
          </a:r>
          <a:r>
            <a:rPr lang="en-US" sz="3600" kern="1200" dirty="0" err="1"/>
            <a:t>thư</a:t>
          </a:r>
          <a:r>
            <a:rPr lang="en-US" sz="3600" kern="1200" dirty="0"/>
            <a:t> </a:t>
          </a:r>
          <a:r>
            <a:rPr lang="en-US" sz="3600" kern="1200" dirty="0" err="1"/>
            <a:t>viện</a:t>
          </a:r>
          <a:r>
            <a:rPr lang="en-US" sz="3600" kern="1200" dirty="0"/>
            <a:t> API</a:t>
          </a:r>
        </a:p>
      </dsp:txBody>
      <dsp:txXfrm rot="-5400000">
        <a:off x="635496" y="1606881"/>
        <a:ext cx="7463697" cy="532491"/>
      </dsp:txXfrm>
    </dsp:sp>
    <dsp:sp modelId="{E7FC1EA9-1896-4C18-AB61-330A59108558}">
      <dsp:nvSpPr>
        <dsp:cNvPr id="0" name=""/>
        <dsp:cNvSpPr/>
      </dsp:nvSpPr>
      <dsp:spPr>
        <a:xfrm rot="5400000">
          <a:off x="-136177" y="2502438"/>
          <a:ext cx="907851" cy="635496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rgbClr val="000000"/>
              </a:solidFill>
            </a:rPr>
            <a:t>4</a:t>
          </a:r>
        </a:p>
      </dsp:txBody>
      <dsp:txXfrm rot="-5400000">
        <a:off x="1" y="2684008"/>
        <a:ext cx="635496" cy="272355"/>
      </dsp:txXfrm>
    </dsp:sp>
    <dsp:sp modelId="{C3D5C489-FD1E-46DD-A2F7-14CA1FEB20BA}">
      <dsp:nvSpPr>
        <dsp:cNvPr id="0" name=""/>
        <dsp:cNvSpPr/>
      </dsp:nvSpPr>
      <dsp:spPr>
        <a:xfrm rot="5400000">
          <a:off x="4086696" y="-1084939"/>
          <a:ext cx="590103" cy="7492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err="1"/>
            <a:t>Khởi</a:t>
          </a:r>
          <a:r>
            <a:rPr lang="en-US" sz="3600" kern="1200" dirty="0"/>
            <a:t> </a:t>
          </a:r>
          <a:r>
            <a:rPr lang="en-US" sz="3600" kern="1200" dirty="0" err="1"/>
            <a:t>dựng</a:t>
          </a:r>
          <a:r>
            <a:rPr lang="en-US" sz="3600" kern="1200" dirty="0"/>
            <a:t> </a:t>
          </a:r>
          <a:r>
            <a:rPr lang="en-US" sz="3600" kern="1200" dirty="0" err="1"/>
            <a:t>đối</a:t>
          </a:r>
          <a:r>
            <a:rPr lang="en-US" sz="3600" kern="1200" dirty="0"/>
            <a:t> </a:t>
          </a:r>
          <a:r>
            <a:rPr lang="en-US" sz="3600" kern="1200" dirty="0" err="1"/>
            <a:t>tượng</a:t>
          </a:r>
          <a:r>
            <a:rPr lang="en-US" sz="3600" kern="1200" dirty="0"/>
            <a:t> layer</a:t>
          </a:r>
        </a:p>
      </dsp:txBody>
      <dsp:txXfrm rot="-5400000">
        <a:off x="635496" y="2395067"/>
        <a:ext cx="7463697" cy="532491"/>
      </dsp:txXfrm>
    </dsp:sp>
    <dsp:sp modelId="{CABCC521-CAEB-4533-AF93-3AAC91632C4C}">
      <dsp:nvSpPr>
        <dsp:cNvPr id="0" name=""/>
        <dsp:cNvSpPr/>
      </dsp:nvSpPr>
      <dsp:spPr>
        <a:xfrm rot="5400000">
          <a:off x="-136177" y="3290625"/>
          <a:ext cx="907851" cy="635496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rgbClr val="000000"/>
              </a:solidFill>
            </a:rPr>
            <a:t>5</a:t>
          </a:r>
        </a:p>
      </dsp:txBody>
      <dsp:txXfrm rot="-5400000">
        <a:off x="1" y="3472195"/>
        <a:ext cx="635496" cy="272355"/>
      </dsp:txXfrm>
    </dsp:sp>
    <dsp:sp modelId="{B21A1382-5514-454E-9A2C-161A892A3A1D}">
      <dsp:nvSpPr>
        <dsp:cNvPr id="0" name=""/>
        <dsp:cNvSpPr/>
      </dsp:nvSpPr>
      <dsp:spPr>
        <a:xfrm rot="5400000">
          <a:off x="4086696" y="-296752"/>
          <a:ext cx="590103" cy="7492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err="1"/>
            <a:t>Thêm</a:t>
          </a:r>
          <a:r>
            <a:rPr lang="en-US" sz="3600" kern="1200" dirty="0"/>
            <a:t> </a:t>
          </a:r>
          <a:r>
            <a:rPr lang="en-US" sz="3600" kern="1200" dirty="0" err="1"/>
            <a:t>đối</a:t>
          </a:r>
          <a:r>
            <a:rPr lang="en-US" sz="3600" kern="1200" dirty="0"/>
            <a:t> </a:t>
          </a:r>
          <a:r>
            <a:rPr lang="en-US" sz="3600" kern="1200" dirty="0" err="1"/>
            <a:t>tượng</a:t>
          </a:r>
          <a:r>
            <a:rPr lang="en-US" sz="3600" kern="1200" dirty="0"/>
            <a:t> layer </a:t>
          </a:r>
          <a:r>
            <a:rPr lang="en-US" sz="3600" kern="1200" dirty="0" err="1"/>
            <a:t>vào</a:t>
          </a:r>
          <a:r>
            <a:rPr lang="en-US" sz="3600" kern="1200" dirty="0"/>
            <a:t> </a:t>
          </a:r>
          <a:r>
            <a:rPr lang="en-US" sz="3600" kern="1200" dirty="0" err="1"/>
            <a:t>bản</a:t>
          </a:r>
          <a:r>
            <a:rPr lang="en-US" sz="3600" kern="1200" dirty="0"/>
            <a:t> </a:t>
          </a:r>
          <a:r>
            <a:rPr lang="en-US" sz="3600" kern="1200" dirty="0" err="1"/>
            <a:t>đồ</a:t>
          </a:r>
          <a:endParaRPr lang="en-US" sz="3600" kern="1200" dirty="0"/>
        </a:p>
      </dsp:txBody>
      <dsp:txXfrm rot="-5400000">
        <a:off x="635496" y="3183254"/>
        <a:ext cx="7463697" cy="5324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AE166-828B-4670-8B01-E4025F2C039D}">
      <dsp:nvSpPr>
        <dsp:cNvPr id="0" name=""/>
        <dsp:cNvSpPr/>
      </dsp:nvSpPr>
      <dsp:spPr>
        <a:xfrm>
          <a:off x="4681386" y="62664"/>
          <a:ext cx="1578973" cy="1330213"/>
        </a:xfrm>
        <a:prstGeom prst="ellipse">
          <a:avLst/>
        </a:prstGeom>
        <a:solidFill>
          <a:schemeClr val="bg2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16200000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Rehydrate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Map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4912621" y="257469"/>
        <a:ext cx="1116503" cy="940603"/>
      </dsp:txXfrm>
    </dsp:sp>
    <dsp:sp modelId="{9E98AF11-2E18-4006-BDE7-D5CFFB33EDF2}">
      <dsp:nvSpPr>
        <dsp:cNvPr id="0" name=""/>
        <dsp:cNvSpPr/>
      </dsp:nvSpPr>
      <dsp:spPr>
        <a:xfrm rot="16194990">
          <a:off x="5051077" y="1446498"/>
          <a:ext cx="893158" cy="465201"/>
        </a:xfrm>
        <a:prstGeom prst="leftArrow">
          <a:avLst>
            <a:gd name="adj1" fmla="val 60000"/>
            <a:gd name="adj2" fmla="val 5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w="101600" prst="riblet"/>
          <a:bevelB w="101600" prst="ribl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B1772-FD86-46DC-BE97-11D2118C2C3B}">
      <dsp:nvSpPr>
        <dsp:cNvPr id="0" name=""/>
        <dsp:cNvSpPr/>
      </dsp:nvSpPr>
      <dsp:spPr>
        <a:xfrm>
          <a:off x="4405756" y="2134444"/>
          <a:ext cx="2082968" cy="730861"/>
        </a:xfrm>
        <a:prstGeom prst="roundRect">
          <a:avLst>
            <a:gd name="adj" fmla="val 10000"/>
          </a:avLst>
        </a:prstGeom>
        <a:solidFill>
          <a:schemeClr val="tx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1" kern="1200" dirty="0"/>
            <a:t>Get layer(s) from the Map</a:t>
          </a:r>
        </a:p>
      </dsp:txBody>
      <dsp:txXfrm>
        <a:off x="4427162" y="2155850"/>
        <a:ext cx="2040156" cy="688049"/>
      </dsp:txXfrm>
    </dsp:sp>
    <dsp:sp modelId="{2C866DC3-1808-4663-A8E1-212B2824B709}">
      <dsp:nvSpPr>
        <dsp:cNvPr id="0" name=""/>
        <dsp:cNvSpPr/>
      </dsp:nvSpPr>
      <dsp:spPr>
        <a:xfrm rot="19271" flipH="1">
          <a:off x="5914108" y="498402"/>
          <a:ext cx="1414558" cy="499835"/>
        </a:xfrm>
        <a:prstGeom prst="leftArrow">
          <a:avLst>
            <a:gd name="adj1" fmla="val 60000"/>
            <a:gd name="adj2" fmla="val 5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w="101600" prst="ribl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13420-A6B7-49C1-A79A-57BA2E56C984}">
      <dsp:nvSpPr>
        <dsp:cNvPr id="0" name=""/>
        <dsp:cNvSpPr/>
      </dsp:nvSpPr>
      <dsp:spPr>
        <a:xfrm>
          <a:off x="7330097" y="396124"/>
          <a:ext cx="2079526" cy="730861"/>
        </a:xfrm>
        <a:prstGeom prst="roundRect">
          <a:avLst>
            <a:gd name="adj" fmla="val 10000"/>
          </a:avLst>
        </a:prstGeom>
        <a:solidFill>
          <a:schemeClr val="tx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Get Operational layers</a:t>
          </a:r>
        </a:p>
      </dsp:txBody>
      <dsp:txXfrm>
        <a:off x="7351503" y="417530"/>
        <a:ext cx="2036714" cy="688049"/>
      </dsp:txXfrm>
    </dsp:sp>
    <dsp:sp modelId="{271D83EA-ADEC-4572-B693-8A859191CE6F}">
      <dsp:nvSpPr>
        <dsp:cNvPr id="0" name=""/>
        <dsp:cNvSpPr/>
      </dsp:nvSpPr>
      <dsp:spPr>
        <a:xfrm rot="15139">
          <a:off x="3635330" y="501320"/>
          <a:ext cx="1239904" cy="497699"/>
        </a:xfrm>
        <a:prstGeom prst="leftArrow">
          <a:avLst>
            <a:gd name="adj1" fmla="val 60000"/>
            <a:gd name="adj2" fmla="val 5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w="101600" prst="ribl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782AD-D2F7-4340-A11B-9482EEFCC169}">
      <dsp:nvSpPr>
        <dsp:cNvPr id="0" name=""/>
        <dsp:cNvSpPr/>
      </dsp:nvSpPr>
      <dsp:spPr>
        <a:xfrm>
          <a:off x="1532614" y="423744"/>
          <a:ext cx="2082968" cy="730861"/>
        </a:xfrm>
        <a:prstGeom prst="roundRect">
          <a:avLst>
            <a:gd name="adj" fmla="val 10000"/>
          </a:avLst>
        </a:prstGeom>
        <a:solidFill>
          <a:schemeClr val="tx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Get Legend layers</a:t>
          </a:r>
        </a:p>
      </dsp:txBody>
      <dsp:txXfrm>
        <a:off x="1554020" y="445150"/>
        <a:ext cx="2040156" cy="6880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A6F6F-6497-4BC6-91C5-20962C0B15D5}">
      <dsp:nvSpPr>
        <dsp:cNvPr id="0" name=""/>
        <dsp:cNvSpPr/>
      </dsp:nvSpPr>
      <dsp:spPr>
        <a:xfrm rot="5400000">
          <a:off x="-87868" y="87868"/>
          <a:ext cx="585787" cy="410051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rgbClr val="000000"/>
              </a:solidFill>
            </a:rPr>
            <a:t>1</a:t>
          </a:r>
        </a:p>
      </dsp:txBody>
      <dsp:txXfrm rot="-5400000">
        <a:off x="1" y="205026"/>
        <a:ext cx="410051" cy="175736"/>
      </dsp:txXfrm>
    </dsp:sp>
    <dsp:sp modelId="{9A0EBEB1-23AF-43DC-9731-B5F038337E80}">
      <dsp:nvSpPr>
        <dsp:cNvPr id="0" name=""/>
        <dsp:cNvSpPr/>
      </dsp:nvSpPr>
      <dsp:spPr>
        <a:xfrm rot="5400000">
          <a:off x="3316644" y="-2906593"/>
          <a:ext cx="380761" cy="61939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Identify the map id</a:t>
          </a:r>
        </a:p>
      </dsp:txBody>
      <dsp:txXfrm rot="-5400000">
        <a:off x="410051" y="18587"/>
        <a:ext cx="6175361" cy="343587"/>
      </dsp:txXfrm>
    </dsp:sp>
    <dsp:sp modelId="{524F0270-8E0D-4369-A68E-48C64BC4D270}">
      <dsp:nvSpPr>
        <dsp:cNvPr id="0" name=""/>
        <dsp:cNvSpPr/>
      </dsp:nvSpPr>
      <dsp:spPr>
        <a:xfrm rot="5400000">
          <a:off x="-87868" y="551402"/>
          <a:ext cx="585787" cy="410051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rgbClr val="000000"/>
              </a:solidFill>
            </a:rPr>
            <a:t>2</a:t>
          </a:r>
        </a:p>
      </dsp:txBody>
      <dsp:txXfrm rot="-5400000">
        <a:off x="1" y="668560"/>
        <a:ext cx="410051" cy="175736"/>
      </dsp:txXfrm>
    </dsp:sp>
    <dsp:sp modelId="{4D5015BE-CA3E-4264-B20B-BCFBBE02FFBF}">
      <dsp:nvSpPr>
        <dsp:cNvPr id="0" name=""/>
        <dsp:cNvSpPr/>
      </dsp:nvSpPr>
      <dsp:spPr>
        <a:xfrm rot="5400000">
          <a:off x="3316644" y="-2443059"/>
          <a:ext cx="380761" cy="61939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solidFill>
                <a:schemeClr val="tx1"/>
              </a:solidFill>
            </a:rPr>
            <a:t>Get map from the response</a:t>
          </a:r>
        </a:p>
      </dsp:txBody>
      <dsp:txXfrm rot="-5400000">
        <a:off x="410051" y="482121"/>
        <a:ext cx="6175361" cy="343587"/>
      </dsp:txXfrm>
    </dsp:sp>
    <dsp:sp modelId="{E8944CE2-F417-441E-B05C-C2646665FEAD}">
      <dsp:nvSpPr>
        <dsp:cNvPr id="0" name=""/>
        <dsp:cNvSpPr/>
      </dsp:nvSpPr>
      <dsp:spPr>
        <a:xfrm rot="5400000">
          <a:off x="-87868" y="1037453"/>
          <a:ext cx="585787" cy="410051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rgbClr val="000000"/>
              </a:solidFill>
            </a:rPr>
            <a:t>3</a:t>
          </a:r>
        </a:p>
      </dsp:txBody>
      <dsp:txXfrm rot="-5400000">
        <a:off x="1" y="1154611"/>
        <a:ext cx="410051" cy="175736"/>
      </dsp:txXfrm>
    </dsp:sp>
    <dsp:sp modelId="{C74D8392-14AE-4E49-9669-54FE18FA6594}">
      <dsp:nvSpPr>
        <dsp:cNvPr id="0" name=""/>
        <dsp:cNvSpPr/>
      </dsp:nvSpPr>
      <dsp:spPr>
        <a:xfrm rot="5400000">
          <a:off x="3316644" y="-1956995"/>
          <a:ext cx="380761" cy="61939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i="1" kern="1200" dirty="0"/>
            <a:t>Get layer from the map</a:t>
          </a:r>
        </a:p>
      </dsp:txBody>
      <dsp:txXfrm rot="-5400000">
        <a:off x="410051" y="968185"/>
        <a:ext cx="6175361" cy="343587"/>
      </dsp:txXfrm>
    </dsp:sp>
    <dsp:sp modelId="{E7FC1EA9-1896-4C18-AB61-330A59108558}">
      <dsp:nvSpPr>
        <dsp:cNvPr id="0" name=""/>
        <dsp:cNvSpPr/>
      </dsp:nvSpPr>
      <dsp:spPr>
        <a:xfrm rot="5400000">
          <a:off x="-87868" y="1500225"/>
          <a:ext cx="585787" cy="410051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rgbClr val="000000"/>
              </a:solidFill>
            </a:rPr>
            <a:t>4</a:t>
          </a:r>
        </a:p>
      </dsp:txBody>
      <dsp:txXfrm rot="-5400000">
        <a:off x="1" y="1617383"/>
        <a:ext cx="410051" cy="175736"/>
      </dsp:txXfrm>
    </dsp:sp>
    <dsp:sp modelId="{C3D5C489-FD1E-46DD-A2F7-14CA1FEB20BA}">
      <dsp:nvSpPr>
        <dsp:cNvPr id="0" name=""/>
        <dsp:cNvSpPr/>
      </dsp:nvSpPr>
      <dsp:spPr>
        <a:xfrm rot="5400000">
          <a:off x="3316644" y="-1494223"/>
          <a:ext cx="380761" cy="61939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Get graphics from the layer</a:t>
          </a:r>
        </a:p>
      </dsp:txBody>
      <dsp:txXfrm rot="-5400000">
        <a:off x="410051" y="1430957"/>
        <a:ext cx="6175361" cy="343587"/>
      </dsp:txXfrm>
    </dsp:sp>
    <dsp:sp modelId="{CABCC521-CAEB-4533-AF93-3AAC91632C4C}">
      <dsp:nvSpPr>
        <dsp:cNvPr id="0" name=""/>
        <dsp:cNvSpPr/>
      </dsp:nvSpPr>
      <dsp:spPr>
        <a:xfrm rot="5400000">
          <a:off x="-87868" y="1940480"/>
          <a:ext cx="585787" cy="410051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solidFill>
                <a:srgbClr val="000000"/>
              </a:solidFill>
            </a:rPr>
            <a:t>5</a:t>
          </a:r>
        </a:p>
      </dsp:txBody>
      <dsp:txXfrm rot="-5400000">
        <a:off x="1" y="2057638"/>
        <a:ext cx="410051" cy="175736"/>
      </dsp:txXfrm>
    </dsp:sp>
    <dsp:sp modelId="{B21A1382-5514-454E-9A2C-161A892A3A1D}">
      <dsp:nvSpPr>
        <dsp:cNvPr id="0" name=""/>
        <dsp:cNvSpPr/>
      </dsp:nvSpPr>
      <dsp:spPr>
        <a:xfrm rot="5400000">
          <a:off x="3316644" y="-1060831"/>
          <a:ext cx="380761" cy="61939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/>
            <a:t>Get geometry from the graphics</a:t>
          </a:r>
          <a:endParaRPr lang="en-US" sz="2000" kern="1200" dirty="0"/>
        </a:p>
      </dsp:txBody>
      <dsp:txXfrm rot="-5400000">
        <a:off x="410051" y="1864349"/>
        <a:ext cx="6175361" cy="343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3E093-8E9B-4623-876D-920BE8BF0E15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10E0-3FA8-4BA9-AD12-F636DE450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7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221B3-EDA5-C048-80EA-D5B3F2B3866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F678-031C-284B-82A6-D7EFD4CCD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0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6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36774-2280-064D-A37F-5AE155029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36774-2280-064D-A37F-5AE1550295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63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0C96D-350D-40EC-AEF9-006004C7B6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93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0C96D-350D-40EC-AEF9-006004C7B63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9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55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4F678-031C-284B-82A6-D7EFD4CCD4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2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2560320"/>
            <a:ext cx="9144000" cy="173736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000" b="0"/>
            </a:lvl1pPr>
          </a:lstStyle>
          <a:p>
            <a:r>
              <a:rPr lang="en-US" dirty="0"/>
              <a:t>Course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D1833D7-998F-CA49-8388-DBF9222B55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5" b="22637"/>
          <a:stretch/>
        </p:blipFill>
        <p:spPr>
          <a:xfrm>
            <a:off x="1" y="2931736"/>
            <a:ext cx="12191999" cy="392626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35005A3A-FBE5-BB40-B84E-FA790BBFD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67910" y="536840"/>
            <a:ext cx="1797811" cy="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1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76800"/>
          </a:xfrm>
          <a:prstGeom prst="rect">
            <a:avLst/>
          </a:prstGeom>
        </p:spPr>
        <p:txBody>
          <a:bodyPr/>
          <a:lstStyle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521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966" r="1108" b="26260"/>
          <a:stretch/>
        </p:blipFill>
        <p:spPr>
          <a:xfrm flipV="1">
            <a:off x="14" y="0"/>
            <a:ext cx="12191999" cy="27599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" y="0"/>
            <a:ext cx="12191997" cy="6858000"/>
          </a:xfrm>
          <a:prstGeom prst="rect">
            <a:avLst/>
          </a:prstGeom>
          <a:gradFill flip="none" rotWithShape="1">
            <a:gsLst>
              <a:gs pos="51000">
                <a:schemeClr val="bg1">
                  <a:alpha val="0"/>
                </a:schemeClr>
              </a:gs>
              <a:gs pos="0">
                <a:schemeClr val="bg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737360"/>
            <a:ext cx="10515600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800" b="0"/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200" y="3202484"/>
            <a:ext cx="105156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Lesson number or subtitle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838200" y="3154680"/>
            <a:ext cx="10515600" cy="0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8313545D-8FF8-584F-8202-7597768F42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567910" y="536840"/>
            <a:ext cx="1797811" cy="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5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305883"/>
            <a:ext cx="5181600" cy="48710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305883"/>
            <a:ext cx="5181600" cy="48710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4995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88688"/>
            <a:ext cx="12192000" cy="469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3953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3" y="533400"/>
            <a:ext cx="10972801" cy="5486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50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381345"/>
            <a:ext cx="12192000" cy="476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4006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33DA2062-0B43-4248-AF0F-AAF1C99F36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0" y="533410"/>
            <a:ext cx="109728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Exercise: [Name of exercise]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9B79864-F5DE-8549-80E6-1453D339728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95400"/>
            <a:ext cx="10515600" cy="4876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List exercise task here</a:t>
            </a:r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:a16="http://schemas.microsoft.com/office/drawing/2014/main" xmlns="" id="{9584C5C2-7238-BB46-A6BD-F4C51DA21AFA}"/>
              </a:ext>
            </a:extLst>
          </p:cNvPr>
          <p:cNvSpPr/>
          <p:nvPr userDrawn="1"/>
        </p:nvSpPr>
        <p:spPr>
          <a:xfrm flipV="1">
            <a:off x="9381068" y="0"/>
            <a:ext cx="1972733" cy="260351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B38E726-7A84-3A4F-983A-0F1C49FFF536}"/>
              </a:ext>
            </a:extLst>
          </p:cNvPr>
          <p:cNvSpPr txBox="1"/>
          <p:nvPr userDrawn="1"/>
        </p:nvSpPr>
        <p:spPr>
          <a:xfrm>
            <a:off x="9622736" y="37840"/>
            <a:ext cx="1489397" cy="1846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43532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965" r="1108" b="22637"/>
          <a:stretch/>
        </p:blipFill>
        <p:spPr>
          <a:xfrm>
            <a:off x="14" y="3879593"/>
            <a:ext cx="12191999" cy="297841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3FC956D5-FA11-F34E-A2C9-F1E211CE76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838628" y="2310426"/>
            <a:ext cx="6510528" cy="203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7048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4267201" y="6119064"/>
            <a:ext cx="7315200" cy="228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rgbClr val="979797"/>
                </a:solidFill>
                <a:effectLst/>
                <a:latin typeface="Arial" panose="020B0604020202020204" pitchFamily="34" charset="0"/>
              </a:rPr>
              <a:t>Introduction to Web Development Using ArcGIS API for JavaScript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651877" y="6119064"/>
            <a:ext cx="369795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A66012-3D11-C248-935F-1DCD84592370}" type="slidenum">
              <a:rPr lang="en-US" sz="800" smtClean="0"/>
              <a:pPr/>
              <a:t>‹#›</a:t>
            </a:fld>
            <a:endParaRPr lang="en-US" sz="800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0610C70E-1266-AA4D-B9EB-8129DE87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530352"/>
            <a:ext cx="10972801" cy="5486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AC0600ED-32AE-F140-8F53-D154AF8C0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448"/>
            <a:ext cx="10515600" cy="47291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A075CE2-54DC-994C-959C-A77F6A4329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11" b="22636"/>
          <a:stretch/>
        </p:blipFill>
        <p:spPr>
          <a:xfrm>
            <a:off x="1" y="6400800"/>
            <a:ext cx="1219199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6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</p:sldLayoutIdLst>
  <p:hf sldNum="0" hdr="0" ftr="0" dt="0"/>
  <p:txStyles>
    <p:titleStyle>
      <a:lvl1pPr algn="l" defTabSz="685783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1446" indent="-165096" algn="l" defTabSz="685783" rtl="0" eaLnBrk="1" latinLnBrk="0" hangingPunct="1">
        <a:lnSpc>
          <a:spcPct val="100000"/>
        </a:lnSpc>
        <a:spcBef>
          <a:spcPts val="900"/>
        </a:spcBef>
        <a:spcAft>
          <a:spcPts val="400"/>
        </a:spcAft>
        <a:buClr>
          <a:schemeClr val="tx2">
            <a:lumMod val="75000"/>
          </a:schemeClr>
        </a:buClr>
        <a:buSzPct val="80000"/>
        <a:buFont typeface="Arial"/>
        <a:buChar char="•"/>
        <a:tabLst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461951" indent="-182875" algn="l" defTabSz="68578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2"/>
        </a:buClr>
        <a:buSzPct val="90000"/>
        <a:buFont typeface="AppleSymbols" charset="0"/>
        <a:buChar char="⎻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7371" indent="-146300" algn="l" defTabSz="68578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2"/>
        </a:buClr>
        <a:buSzPct val="90000"/>
        <a:buFont typeface="AppleSymbols" charset="0"/>
        <a:buChar char="⎻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4852" indent="-122632" algn="l" defTabSz="685783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SzPct val="80000"/>
        <a:buFont typeface="AppleSymbols" charset="0"/>
        <a:buChar char="⎻"/>
        <a:tabLst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244173" indent="-128585" algn="l" defTabSz="685783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SzPct val="80000"/>
        <a:buFont typeface="AppleSymbols" charset="0"/>
        <a:buChar char="⎻"/>
        <a:tabLst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1" orient="horz" pos="1728">
          <p15:clr>
            <a:srgbClr val="F26B43"/>
          </p15:clr>
        </p15:guide>
        <p15:guide id="12" orient="horz" pos="336">
          <p15:clr>
            <a:srgbClr val="F26B43"/>
          </p15:clr>
        </p15:guide>
        <p15:guide id="13" pos="384">
          <p15:clr>
            <a:srgbClr val="F26B43"/>
          </p15:clr>
        </p15:guide>
        <p15:guide id="14" pos="7296">
          <p15:clr>
            <a:srgbClr val="F26B43"/>
          </p15:clr>
        </p15:guide>
        <p15:guide id="15" pos="528">
          <p15:clr>
            <a:srgbClr val="F26B43"/>
          </p15:clr>
        </p15:guide>
        <p15:guide id="16" pos="7152">
          <p15:clr>
            <a:srgbClr val="F26B43"/>
          </p15:clr>
        </p15:guide>
        <p15:guide id="17" orient="horz" pos="3888">
          <p15:clr>
            <a:srgbClr val="F26B43"/>
          </p15:clr>
        </p15:guide>
        <p15:guide id="18" orient="horz" pos="4032">
          <p15:clr>
            <a:srgbClr val="F26B43"/>
          </p15:clr>
        </p15:guide>
        <p15:guide id="19" orient="horz" pos="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5BA66-2606-F448-A759-6653C0A1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Triển khai các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2913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Webmap</a:t>
            </a:r>
            <a:endParaRPr lang="en-US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4595" y="1390574"/>
            <a:ext cx="4889805" cy="24956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11" y="4069772"/>
            <a:ext cx="857408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473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layer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Webmap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13026737"/>
              </p:ext>
            </p:extLst>
          </p:nvPr>
        </p:nvGraphicFramePr>
        <p:xfrm>
          <a:off x="711200" y="1066800"/>
          <a:ext cx="11074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8997" y="1905000"/>
            <a:ext cx="1916204" cy="338554"/>
          </a:xfrm>
          <a:prstGeom prst="rect">
            <a:avLst/>
          </a:prstGeom>
          <a:noFill/>
        </p:spPr>
        <p:txBody>
          <a:bodyPr wrap="square" lIns="91440" rIns="91440" rtlCol="0" anchor="ctr" anchorCtr="0">
            <a:spAutoFit/>
          </a:bodyPr>
          <a:lstStyle/>
          <a:p>
            <a:r>
              <a:rPr lang="en-US" sz="1600" b="1" i="1" dirty="0">
                <a:solidFill>
                  <a:srgbClr val="004575"/>
                </a:solidFill>
              </a:rPr>
              <a:t>Response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6411262"/>
              </p:ext>
            </p:extLst>
          </p:nvPr>
        </p:nvGraphicFramePr>
        <p:xfrm>
          <a:off x="2743200" y="4114800"/>
          <a:ext cx="66040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925266" y="1066800"/>
            <a:ext cx="2341468" cy="1447800"/>
            <a:chOff x="1170192" y="1420377"/>
            <a:chExt cx="865622" cy="865622"/>
          </a:xfrm>
        </p:grpSpPr>
        <p:sp>
          <p:nvSpPr>
            <p:cNvPr id="9" name="Oval 8"/>
            <p:cNvSpPr/>
            <p:nvPr/>
          </p:nvSpPr>
          <p:spPr>
            <a:xfrm>
              <a:off x="1170192" y="1420377"/>
              <a:ext cx="865622" cy="865622"/>
            </a:xfrm>
            <a:prstGeom prst="ellipse">
              <a:avLst/>
            </a:prstGeom>
            <a:solidFill>
              <a:srgbClr val="007AC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4"/>
            <p:cNvSpPr/>
            <p:nvPr/>
          </p:nvSpPr>
          <p:spPr>
            <a:xfrm>
              <a:off x="1296959" y="1547144"/>
              <a:ext cx="612088" cy="6120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>Map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0449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layer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128000" y="457200"/>
            <a:ext cx="3860800" cy="1600200"/>
            <a:chOff x="6444780" y="42708"/>
            <a:chExt cx="2895600" cy="1600200"/>
          </a:xfrm>
        </p:grpSpPr>
        <p:sp>
          <p:nvSpPr>
            <p:cNvPr id="7" name="Freeform 29"/>
            <p:cNvSpPr>
              <a:spLocks/>
            </p:cNvSpPr>
            <p:nvPr/>
          </p:nvSpPr>
          <p:spPr bwMode="auto">
            <a:xfrm>
              <a:off x="6444780" y="42708"/>
              <a:ext cx="2895600" cy="1484628"/>
            </a:xfrm>
            <a:custGeom>
              <a:avLst/>
              <a:gdLst>
                <a:gd name="T0" fmla="*/ 1531 w 2706"/>
                <a:gd name="T1" fmla="*/ 4 h 1717"/>
                <a:gd name="T2" fmla="*/ 1651 w 2706"/>
                <a:gd name="T3" fmla="*/ 33 h 1717"/>
                <a:gd name="T4" fmla="*/ 1758 w 2706"/>
                <a:gd name="T5" fmla="*/ 85 h 1717"/>
                <a:gd name="T6" fmla="*/ 1851 w 2706"/>
                <a:gd name="T7" fmla="*/ 160 h 1717"/>
                <a:gd name="T8" fmla="*/ 1925 w 2706"/>
                <a:gd name="T9" fmla="*/ 253 h 1717"/>
                <a:gd name="T10" fmla="*/ 1978 w 2706"/>
                <a:gd name="T11" fmla="*/ 362 h 1717"/>
                <a:gd name="T12" fmla="*/ 2016 w 2706"/>
                <a:gd name="T13" fmla="*/ 419 h 1717"/>
                <a:gd name="T14" fmla="*/ 2126 w 2706"/>
                <a:gd name="T15" fmla="*/ 433 h 1717"/>
                <a:gd name="T16" fmla="*/ 2226 w 2706"/>
                <a:gd name="T17" fmla="*/ 472 h 1717"/>
                <a:gd name="T18" fmla="*/ 2313 w 2706"/>
                <a:gd name="T19" fmla="*/ 532 h 1717"/>
                <a:gd name="T20" fmla="*/ 2383 w 2706"/>
                <a:gd name="T21" fmla="*/ 611 h 1717"/>
                <a:gd name="T22" fmla="*/ 2434 w 2706"/>
                <a:gd name="T23" fmla="*/ 705 h 1717"/>
                <a:gd name="T24" fmla="*/ 2461 w 2706"/>
                <a:gd name="T25" fmla="*/ 812 h 1717"/>
                <a:gd name="T26" fmla="*/ 2461 w 2706"/>
                <a:gd name="T27" fmla="*/ 923 h 1717"/>
                <a:gd name="T28" fmla="*/ 2493 w 2706"/>
                <a:gd name="T29" fmla="*/ 994 h 1717"/>
                <a:gd name="T30" fmla="*/ 2572 w 2706"/>
                <a:gd name="T31" fmla="*/ 1045 h 1717"/>
                <a:gd name="T32" fmla="*/ 2635 w 2706"/>
                <a:gd name="T33" fmla="*/ 1113 h 1717"/>
                <a:gd name="T34" fmla="*/ 2680 w 2706"/>
                <a:gd name="T35" fmla="*/ 1194 h 1717"/>
                <a:gd name="T36" fmla="*/ 2704 w 2706"/>
                <a:gd name="T37" fmla="*/ 1287 h 1717"/>
                <a:gd name="T38" fmla="*/ 2703 w 2706"/>
                <a:gd name="T39" fmla="*/ 1387 h 1717"/>
                <a:gd name="T40" fmla="*/ 2677 w 2706"/>
                <a:gd name="T41" fmla="*/ 1484 h 1717"/>
                <a:gd name="T42" fmla="*/ 2628 w 2706"/>
                <a:gd name="T43" fmla="*/ 1568 h 1717"/>
                <a:gd name="T44" fmla="*/ 2559 w 2706"/>
                <a:gd name="T45" fmla="*/ 1637 h 1717"/>
                <a:gd name="T46" fmla="*/ 2474 w 2706"/>
                <a:gd name="T47" fmla="*/ 1687 h 1717"/>
                <a:gd name="T48" fmla="*/ 2377 w 2706"/>
                <a:gd name="T49" fmla="*/ 1714 h 1717"/>
                <a:gd name="T50" fmla="*/ 521 w 2706"/>
                <a:gd name="T51" fmla="*/ 1717 h 1717"/>
                <a:gd name="T52" fmla="*/ 402 w 2706"/>
                <a:gd name="T53" fmla="*/ 1704 h 1717"/>
                <a:gd name="T54" fmla="*/ 292 w 2706"/>
                <a:gd name="T55" fmla="*/ 1665 h 1717"/>
                <a:gd name="T56" fmla="*/ 195 w 2706"/>
                <a:gd name="T57" fmla="*/ 1604 h 1717"/>
                <a:gd name="T58" fmla="*/ 115 w 2706"/>
                <a:gd name="T59" fmla="*/ 1523 h 1717"/>
                <a:gd name="T60" fmla="*/ 54 w 2706"/>
                <a:gd name="T61" fmla="*/ 1426 h 1717"/>
                <a:gd name="T62" fmla="*/ 14 w 2706"/>
                <a:gd name="T63" fmla="*/ 1316 h 1717"/>
                <a:gd name="T64" fmla="*/ 0 w 2706"/>
                <a:gd name="T65" fmla="*/ 1196 h 1717"/>
                <a:gd name="T66" fmla="*/ 15 w 2706"/>
                <a:gd name="T67" fmla="*/ 1075 h 1717"/>
                <a:gd name="T68" fmla="*/ 55 w 2706"/>
                <a:gd name="T69" fmla="*/ 964 h 1717"/>
                <a:gd name="T70" fmla="*/ 119 w 2706"/>
                <a:gd name="T71" fmla="*/ 866 h 1717"/>
                <a:gd name="T72" fmla="*/ 202 w 2706"/>
                <a:gd name="T73" fmla="*/ 785 h 1717"/>
                <a:gd name="T74" fmla="*/ 301 w 2706"/>
                <a:gd name="T75" fmla="*/ 723 h 1717"/>
                <a:gd name="T76" fmla="*/ 414 w 2706"/>
                <a:gd name="T77" fmla="*/ 686 h 1717"/>
                <a:gd name="T78" fmla="*/ 415 w 2706"/>
                <a:gd name="T79" fmla="*/ 585 h 1717"/>
                <a:gd name="T80" fmla="*/ 442 w 2706"/>
                <a:gd name="T81" fmla="*/ 480 h 1717"/>
                <a:gd name="T82" fmla="*/ 491 w 2706"/>
                <a:gd name="T83" fmla="*/ 387 h 1717"/>
                <a:gd name="T84" fmla="*/ 561 w 2706"/>
                <a:gd name="T85" fmla="*/ 309 h 1717"/>
                <a:gd name="T86" fmla="*/ 648 w 2706"/>
                <a:gd name="T87" fmla="*/ 249 h 1717"/>
                <a:gd name="T88" fmla="*/ 748 w 2706"/>
                <a:gd name="T89" fmla="*/ 211 h 1717"/>
                <a:gd name="T90" fmla="*/ 858 w 2706"/>
                <a:gd name="T91" fmla="*/ 196 h 1717"/>
                <a:gd name="T92" fmla="*/ 945 w 2706"/>
                <a:gd name="T93" fmla="*/ 206 h 1717"/>
                <a:gd name="T94" fmla="*/ 1026 w 2706"/>
                <a:gd name="T95" fmla="*/ 230 h 1717"/>
                <a:gd name="T96" fmla="*/ 1101 w 2706"/>
                <a:gd name="T97" fmla="*/ 145 h 1717"/>
                <a:gd name="T98" fmla="*/ 1190 w 2706"/>
                <a:gd name="T99" fmla="*/ 78 h 1717"/>
                <a:gd name="T100" fmla="*/ 1294 w 2706"/>
                <a:gd name="T101" fmla="*/ 29 h 1717"/>
                <a:gd name="T102" fmla="*/ 1408 w 2706"/>
                <a:gd name="T103" fmla="*/ 4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06" h="1717">
                  <a:moveTo>
                    <a:pt x="1468" y="0"/>
                  </a:moveTo>
                  <a:lnTo>
                    <a:pt x="1531" y="4"/>
                  </a:lnTo>
                  <a:lnTo>
                    <a:pt x="1593" y="15"/>
                  </a:lnTo>
                  <a:lnTo>
                    <a:pt x="1651" y="33"/>
                  </a:lnTo>
                  <a:lnTo>
                    <a:pt x="1706" y="56"/>
                  </a:lnTo>
                  <a:lnTo>
                    <a:pt x="1758" y="85"/>
                  </a:lnTo>
                  <a:lnTo>
                    <a:pt x="1807" y="120"/>
                  </a:lnTo>
                  <a:lnTo>
                    <a:pt x="1851" y="160"/>
                  </a:lnTo>
                  <a:lnTo>
                    <a:pt x="1891" y="205"/>
                  </a:lnTo>
                  <a:lnTo>
                    <a:pt x="1925" y="253"/>
                  </a:lnTo>
                  <a:lnTo>
                    <a:pt x="1954" y="306"/>
                  </a:lnTo>
                  <a:lnTo>
                    <a:pt x="1978" y="362"/>
                  </a:lnTo>
                  <a:lnTo>
                    <a:pt x="1995" y="420"/>
                  </a:lnTo>
                  <a:lnTo>
                    <a:pt x="2016" y="419"/>
                  </a:lnTo>
                  <a:lnTo>
                    <a:pt x="2071" y="422"/>
                  </a:lnTo>
                  <a:lnTo>
                    <a:pt x="2126" y="433"/>
                  </a:lnTo>
                  <a:lnTo>
                    <a:pt x="2178" y="449"/>
                  </a:lnTo>
                  <a:lnTo>
                    <a:pt x="2226" y="472"/>
                  </a:lnTo>
                  <a:lnTo>
                    <a:pt x="2272" y="500"/>
                  </a:lnTo>
                  <a:lnTo>
                    <a:pt x="2313" y="532"/>
                  </a:lnTo>
                  <a:lnTo>
                    <a:pt x="2351" y="570"/>
                  </a:lnTo>
                  <a:lnTo>
                    <a:pt x="2383" y="611"/>
                  </a:lnTo>
                  <a:lnTo>
                    <a:pt x="2411" y="657"/>
                  </a:lnTo>
                  <a:lnTo>
                    <a:pt x="2434" y="705"/>
                  </a:lnTo>
                  <a:lnTo>
                    <a:pt x="2450" y="757"/>
                  </a:lnTo>
                  <a:lnTo>
                    <a:pt x="2461" y="812"/>
                  </a:lnTo>
                  <a:lnTo>
                    <a:pt x="2464" y="867"/>
                  </a:lnTo>
                  <a:lnTo>
                    <a:pt x="2461" y="923"/>
                  </a:lnTo>
                  <a:lnTo>
                    <a:pt x="2450" y="976"/>
                  </a:lnTo>
                  <a:lnTo>
                    <a:pt x="2493" y="994"/>
                  </a:lnTo>
                  <a:lnTo>
                    <a:pt x="2535" y="1017"/>
                  </a:lnTo>
                  <a:lnTo>
                    <a:pt x="2572" y="1045"/>
                  </a:lnTo>
                  <a:lnTo>
                    <a:pt x="2605" y="1076"/>
                  </a:lnTo>
                  <a:lnTo>
                    <a:pt x="2635" y="1113"/>
                  </a:lnTo>
                  <a:lnTo>
                    <a:pt x="2659" y="1151"/>
                  </a:lnTo>
                  <a:lnTo>
                    <a:pt x="2680" y="1194"/>
                  </a:lnTo>
                  <a:lnTo>
                    <a:pt x="2694" y="1240"/>
                  </a:lnTo>
                  <a:lnTo>
                    <a:pt x="2704" y="1287"/>
                  </a:lnTo>
                  <a:lnTo>
                    <a:pt x="2706" y="1336"/>
                  </a:lnTo>
                  <a:lnTo>
                    <a:pt x="2703" y="1387"/>
                  </a:lnTo>
                  <a:lnTo>
                    <a:pt x="2693" y="1437"/>
                  </a:lnTo>
                  <a:lnTo>
                    <a:pt x="2677" y="1484"/>
                  </a:lnTo>
                  <a:lnTo>
                    <a:pt x="2654" y="1529"/>
                  </a:lnTo>
                  <a:lnTo>
                    <a:pt x="2628" y="1568"/>
                  </a:lnTo>
                  <a:lnTo>
                    <a:pt x="2595" y="1606"/>
                  </a:lnTo>
                  <a:lnTo>
                    <a:pt x="2559" y="1637"/>
                  </a:lnTo>
                  <a:lnTo>
                    <a:pt x="2518" y="1665"/>
                  </a:lnTo>
                  <a:lnTo>
                    <a:pt x="2474" y="1687"/>
                  </a:lnTo>
                  <a:lnTo>
                    <a:pt x="2427" y="1704"/>
                  </a:lnTo>
                  <a:lnTo>
                    <a:pt x="2377" y="1714"/>
                  </a:lnTo>
                  <a:lnTo>
                    <a:pt x="2325" y="1717"/>
                  </a:lnTo>
                  <a:lnTo>
                    <a:pt x="521" y="1717"/>
                  </a:lnTo>
                  <a:lnTo>
                    <a:pt x="461" y="1714"/>
                  </a:lnTo>
                  <a:lnTo>
                    <a:pt x="402" y="1704"/>
                  </a:lnTo>
                  <a:lnTo>
                    <a:pt x="346" y="1687"/>
                  </a:lnTo>
                  <a:lnTo>
                    <a:pt x="292" y="1665"/>
                  </a:lnTo>
                  <a:lnTo>
                    <a:pt x="242" y="1636"/>
                  </a:lnTo>
                  <a:lnTo>
                    <a:pt x="195" y="1604"/>
                  </a:lnTo>
                  <a:lnTo>
                    <a:pt x="153" y="1565"/>
                  </a:lnTo>
                  <a:lnTo>
                    <a:pt x="115" y="1523"/>
                  </a:lnTo>
                  <a:lnTo>
                    <a:pt x="81" y="1475"/>
                  </a:lnTo>
                  <a:lnTo>
                    <a:pt x="54" y="1426"/>
                  </a:lnTo>
                  <a:lnTo>
                    <a:pt x="31" y="1373"/>
                  </a:lnTo>
                  <a:lnTo>
                    <a:pt x="14" y="1316"/>
                  </a:lnTo>
                  <a:lnTo>
                    <a:pt x="4" y="1257"/>
                  </a:lnTo>
                  <a:lnTo>
                    <a:pt x="0" y="1196"/>
                  </a:lnTo>
                  <a:lnTo>
                    <a:pt x="4" y="1134"/>
                  </a:lnTo>
                  <a:lnTo>
                    <a:pt x="15" y="1075"/>
                  </a:lnTo>
                  <a:lnTo>
                    <a:pt x="32" y="1017"/>
                  </a:lnTo>
                  <a:lnTo>
                    <a:pt x="55" y="964"/>
                  </a:lnTo>
                  <a:lnTo>
                    <a:pt x="84" y="913"/>
                  </a:lnTo>
                  <a:lnTo>
                    <a:pt x="119" y="866"/>
                  </a:lnTo>
                  <a:lnTo>
                    <a:pt x="157" y="822"/>
                  </a:lnTo>
                  <a:lnTo>
                    <a:pt x="202" y="785"/>
                  </a:lnTo>
                  <a:lnTo>
                    <a:pt x="249" y="751"/>
                  </a:lnTo>
                  <a:lnTo>
                    <a:pt x="301" y="723"/>
                  </a:lnTo>
                  <a:lnTo>
                    <a:pt x="357" y="702"/>
                  </a:lnTo>
                  <a:lnTo>
                    <a:pt x="414" y="686"/>
                  </a:lnTo>
                  <a:lnTo>
                    <a:pt x="413" y="641"/>
                  </a:lnTo>
                  <a:lnTo>
                    <a:pt x="415" y="585"/>
                  </a:lnTo>
                  <a:lnTo>
                    <a:pt x="426" y="532"/>
                  </a:lnTo>
                  <a:lnTo>
                    <a:pt x="442" y="480"/>
                  </a:lnTo>
                  <a:lnTo>
                    <a:pt x="465" y="432"/>
                  </a:lnTo>
                  <a:lnTo>
                    <a:pt x="491" y="387"/>
                  </a:lnTo>
                  <a:lnTo>
                    <a:pt x="524" y="346"/>
                  </a:lnTo>
                  <a:lnTo>
                    <a:pt x="561" y="309"/>
                  </a:lnTo>
                  <a:lnTo>
                    <a:pt x="602" y="276"/>
                  </a:lnTo>
                  <a:lnTo>
                    <a:pt x="648" y="249"/>
                  </a:lnTo>
                  <a:lnTo>
                    <a:pt x="697" y="226"/>
                  </a:lnTo>
                  <a:lnTo>
                    <a:pt x="748" y="211"/>
                  </a:lnTo>
                  <a:lnTo>
                    <a:pt x="801" y="200"/>
                  </a:lnTo>
                  <a:lnTo>
                    <a:pt x="858" y="196"/>
                  </a:lnTo>
                  <a:lnTo>
                    <a:pt x="901" y="199"/>
                  </a:lnTo>
                  <a:lnTo>
                    <a:pt x="945" y="206"/>
                  </a:lnTo>
                  <a:lnTo>
                    <a:pt x="986" y="215"/>
                  </a:lnTo>
                  <a:lnTo>
                    <a:pt x="1026" y="230"/>
                  </a:lnTo>
                  <a:lnTo>
                    <a:pt x="1061" y="185"/>
                  </a:lnTo>
                  <a:lnTo>
                    <a:pt x="1101" y="145"/>
                  </a:lnTo>
                  <a:lnTo>
                    <a:pt x="1143" y="109"/>
                  </a:lnTo>
                  <a:lnTo>
                    <a:pt x="1190" y="78"/>
                  </a:lnTo>
                  <a:lnTo>
                    <a:pt x="1241" y="51"/>
                  </a:lnTo>
                  <a:lnTo>
                    <a:pt x="1294" y="29"/>
                  </a:lnTo>
                  <a:lnTo>
                    <a:pt x="1350" y="14"/>
                  </a:lnTo>
                  <a:lnTo>
                    <a:pt x="1408" y="4"/>
                  </a:lnTo>
                  <a:lnTo>
                    <a:pt x="1468" y="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FFFFFF"/>
                </a:gs>
                <a:gs pos="100000">
                  <a:srgbClr val="389EE7"/>
                </a:gs>
              </a:gsLst>
              <a:lin ang="1800000" scaled="0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78296" y="289133"/>
              <a:ext cx="1115217" cy="1053003"/>
              <a:chOff x="749839" y="3008091"/>
              <a:chExt cx="1033728" cy="1127867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749839" y="3509566"/>
                <a:ext cx="1033728" cy="626392"/>
              </a:xfrm>
              <a:custGeom>
                <a:avLst/>
                <a:gdLst>
                  <a:gd name="T0" fmla="*/ 1428 w 2857"/>
                  <a:gd name="T1" fmla="*/ 0 h 1727"/>
                  <a:gd name="T2" fmla="*/ 1450 w 2857"/>
                  <a:gd name="T3" fmla="*/ 1 h 1727"/>
                  <a:gd name="T4" fmla="*/ 1469 w 2857"/>
                  <a:gd name="T5" fmla="*/ 6 h 1727"/>
                  <a:gd name="T6" fmla="*/ 1486 w 2857"/>
                  <a:gd name="T7" fmla="*/ 13 h 1727"/>
                  <a:gd name="T8" fmla="*/ 2826 w 2857"/>
                  <a:gd name="T9" fmla="*/ 817 h 1727"/>
                  <a:gd name="T10" fmla="*/ 2844 w 2857"/>
                  <a:gd name="T11" fmla="*/ 831 h 1727"/>
                  <a:gd name="T12" fmla="*/ 2853 w 2857"/>
                  <a:gd name="T13" fmla="*/ 846 h 1727"/>
                  <a:gd name="T14" fmla="*/ 2857 w 2857"/>
                  <a:gd name="T15" fmla="*/ 863 h 1727"/>
                  <a:gd name="T16" fmla="*/ 2853 w 2857"/>
                  <a:gd name="T17" fmla="*/ 880 h 1727"/>
                  <a:gd name="T18" fmla="*/ 2844 w 2857"/>
                  <a:gd name="T19" fmla="*/ 895 h 1727"/>
                  <a:gd name="T20" fmla="*/ 2826 w 2857"/>
                  <a:gd name="T21" fmla="*/ 909 h 1727"/>
                  <a:gd name="T22" fmla="*/ 1486 w 2857"/>
                  <a:gd name="T23" fmla="*/ 1713 h 1727"/>
                  <a:gd name="T24" fmla="*/ 1469 w 2857"/>
                  <a:gd name="T25" fmla="*/ 1721 h 1727"/>
                  <a:gd name="T26" fmla="*/ 1450 w 2857"/>
                  <a:gd name="T27" fmla="*/ 1724 h 1727"/>
                  <a:gd name="T28" fmla="*/ 1428 w 2857"/>
                  <a:gd name="T29" fmla="*/ 1727 h 1727"/>
                  <a:gd name="T30" fmla="*/ 1407 w 2857"/>
                  <a:gd name="T31" fmla="*/ 1724 h 1727"/>
                  <a:gd name="T32" fmla="*/ 1387 w 2857"/>
                  <a:gd name="T33" fmla="*/ 1721 h 1727"/>
                  <a:gd name="T34" fmla="*/ 1371 w 2857"/>
                  <a:gd name="T35" fmla="*/ 1713 h 1727"/>
                  <a:gd name="T36" fmla="*/ 31 w 2857"/>
                  <a:gd name="T37" fmla="*/ 909 h 1727"/>
                  <a:gd name="T38" fmla="*/ 16 w 2857"/>
                  <a:gd name="T39" fmla="*/ 897 h 1727"/>
                  <a:gd name="T40" fmla="*/ 5 w 2857"/>
                  <a:gd name="T41" fmla="*/ 884 h 1727"/>
                  <a:gd name="T42" fmla="*/ 0 w 2857"/>
                  <a:gd name="T43" fmla="*/ 871 h 1727"/>
                  <a:gd name="T44" fmla="*/ 0 w 2857"/>
                  <a:gd name="T45" fmla="*/ 856 h 1727"/>
                  <a:gd name="T46" fmla="*/ 5 w 2857"/>
                  <a:gd name="T47" fmla="*/ 842 h 1727"/>
                  <a:gd name="T48" fmla="*/ 16 w 2857"/>
                  <a:gd name="T49" fmla="*/ 828 h 1727"/>
                  <a:gd name="T50" fmla="*/ 31 w 2857"/>
                  <a:gd name="T51" fmla="*/ 817 h 1727"/>
                  <a:gd name="T52" fmla="*/ 1371 w 2857"/>
                  <a:gd name="T53" fmla="*/ 13 h 1727"/>
                  <a:gd name="T54" fmla="*/ 1387 w 2857"/>
                  <a:gd name="T55" fmla="*/ 6 h 1727"/>
                  <a:gd name="T56" fmla="*/ 1407 w 2857"/>
                  <a:gd name="T57" fmla="*/ 1 h 1727"/>
                  <a:gd name="T58" fmla="*/ 1428 w 2857"/>
                  <a:gd name="T59" fmla="*/ 0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57" h="1727">
                    <a:moveTo>
                      <a:pt x="1428" y="0"/>
                    </a:moveTo>
                    <a:lnTo>
                      <a:pt x="1450" y="1"/>
                    </a:lnTo>
                    <a:lnTo>
                      <a:pt x="1469" y="6"/>
                    </a:lnTo>
                    <a:lnTo>
                      <a:pt x="1486" y="13"/>
                    </a:lnTo>
                    <a:lnTo>
                      <a:pt x="2826" y="817"/>
                    </a:lnTo>
                    <a:lnTo>
                      <a:pt x="2844" y="831"/>
                    </a:lnTo>
                    <a:lnTo>
                      <a:pt x="2853" y="846"/>
                    </a:lnTo>
                    <a:lnTo>
                      <a:pt x="2857" y="863"/>
                    </a:lnTo>
                    <a:lnTo>
                      <a:pt x="2853" y="880"/>
                    </a:lnTo>
                    <a:lnTo>
                      <a:pt x="2844" y="895"/>
                    </a:lnTo>
                    <a:lnTo>
                      <a:pt x="2826" y="909"/>
                    </a:lnTo>
                    <a:lnTo>
                      <a:pt x="1486" y="1713"/>
                    </a:lnTo>
                    <a:lnTo>
                      <a:pt x="1469" y="1721"/>
                    </a:lnTo>
                    <a:lnTo>
                      <a:pt x="1450" y="1724"/>
                    </a:lnTo>
                    <a:lnTo>
                      <a:pt x="1428" y="1727"/>
                    </a:lnTo>
                    <a:lnTo>
                      <a:pt x="1407" y="1724"/>
                    </a:lnTo>
                    <a:lnTo>
                      <a:pt x="1387" y="1721"/>
                    </a:lnTo>
                    <a:lnTo>
                      <a:pt x="1371" y="1713"/>
                    </a:lnTo>
                    <a:lnTo>
                      <a:pt x="31" y="909"/>
                    </a:lnTo>
                    <a:lnTo>
                      <a:pt x="16" y="897"/>
                    </a:lnTo>
                    <a:lnTo>
                      <a:pt x="5" y="884"/>
                    </a:lnTo>
                    <a:lnTo>
                      <a:pt x="0" y="871"/>
                    </a:lnTo>
                    <a:lnTo>
                      <a:pt x="0" y="856"/>
                    </a:lnTo>
                    <a:lnTo>
                      <a:pt x="5" y="842"/>
                    </a:lnTo>
                    <a:lnTo>
                      <a:pt x="16" y="828"/>
                    </a:lnTo>
                    <a:lnTo>
                      <a:pt x="31" y="817"/>
                    </a:lnTo>
                    <a:lnTo>
                      <a:pt x="1371" y="13"/>
                    </a:lnTo>
                    <a:lnTo>
                      <a:pt x="1387" y="6"/>
                    </a:lnTo>
                    <a:lnTo>
                      <a:pt x="1407" y="1"/>
                    </a:lnTo>
                    <a:lnTo>
                      <a:pt x="142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822254" y="3556637"/>
                <a:ext cx="888897" cy="532252"/>
              </a:xfrm>
              <a:custGeom>
                <a:avLst/>
                <a:gdLst>
                  <a:gd name="T0" fmla="*/ 1228 w 2455"/>
                  <a:gd name="T1" fmla="*/ 0 h 1473"/>
                  <a:gd name="T2" fmla="*/ 2455 w 2455"/>
                  <a:gd name="T3" fmla="*/ 736 h 1473"/>
                  <a:gd name="T4" fmla="*/ 1228 w 2455"/>
                  <a:gd name="T5" fmla="*/ 1473 h 1473"/>
                  <a:gd name="T6" fmla="*/ 0 w 2455"/>
                  <a:gd name="T7" fmla="*/ 736 h 1473"/>
                  <a:gd name="T8" fmla="*/ 1228 w 2455"/>
                  <a:gd name="T9" fmla="*/ 0 h 1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5" h="1473">
                    <a:moveTo>
                      <a:pt x="1228" y="0"/>
                    </a:moveTo>
                    <a:lnTo>
                      <a:pt x="2455" y="736"/>
                    </a:lnTo>
                    <a:lnTo>
                      <a:pt x="1228" y="1473"/>
                    </a:lnTo>
                    <a:lnTo>
                      <a:pt x="0" y="736"/>
                    </a:lnTo>
                    <a:lnTo>
                      <a:pt x="1228" y="0"/>
                    </a:lnTo>
                    <a:close/>
                  </a:path>
                </a:pathLst>
              </a:custGeom>
              <a:solidFill>
                <a:srgbClr val="EF893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/>
              <p:cNvSpPr>
                <a:spLocks/>
              </p:cNvSpPr>
              <p:nvPr/>
            </p:nvSpPr>
            <p:spPr bwMode="auto">
              <a:xfrm>
                <a:off x="1160795" y="3766640"/>
                <a:ext cx="412767" cy="188280"/>
              </a:xfrm>
              <a:custGeom>
                <a:avLst/>
                <a:gdLst>
                  <a:gd name="T0" fmla="*/ 120 w 1142"/>
                  <a:gd name="T1" fmla="*/ 0 h 516"/>
                  <a:gd name="T2" fmla="*/ 247 w 1142"/>
                  <a:gd name="T3" fmla="*/ 27 h 516"/>
                  <a:gd name="T4" fmla="*/ 371 w 1142"/>
                  <a:gd name="T5" fmla="*/ 57 h 516"/>
                  <a:gd name="T6" fmla="*/ 494 w 1142"/>
                  <a:gd name="T7" fmla="*/ 91 h 516"/>
                  <a:gd name="T8" fmla="*/ 611 w 1142"/>
                  <a:gd name="T9" fmla="*/ 129 h 516"/>
                  <a:gd name="T10" fmla="*/ 726 w 1142"/>
                  <a:gd name="T11" fmla="*/ 172 h 516"/>
                  <a:gd name="T12" fmla="*/ 836 w 1142"/>
                  <a:gd name="T13" fmla="*/ 219 h 516"/>
                  <a:gd name="T14" fmla="*/ 942 w 1142"/>
                  <a:gd name="T15" fmla="*/ 268 h 516"/>
                  <a:gd name="T16" fmla="*/ 1045 w 1142"/>
                  <a:gd name="T17" fmla="*/ 323 h 516"/>
                  <a:gd name="T18" fmla="*/ 1142 w 1142"/>
                  <a:gd name="T19" fmla="*/ 380 h 516"/>
                  <a:gd name="T20" fmla="*/ 914 w 1142"/>
                  <a:gd name="T21" fmla="*/ 516 h 516"/>
                  <a:gd name="T22" fmla="*/ 814 w 1142"/>
                  <a:gd name="T23" fmla="*/ 464 h 516"/>
                  <a:gd name="T24" fmla="*/ 709 w 1142"/>
                  <a:gd name="T25" fmla="*/ 416 h 516"/>
                  <a:gd name="T26" fmla="*/ 600 w 1142"/>
                  <a:gd name="T27" fmla="*/ 372 h 516"/>
                  <a:gd name="T28" fmla="*/ 487 w 1142"/>
                  <a:gd name="T29" fmla="*/ 331 h 516"/>
                  <a:gd name="T30" fmla="*/ 370 w 1142"/>
                  <a:gd name="T31" fmla="*/ 295 h 516"/>
                  <a:gd name="T32" fmla="*/ 251 w 1142"/>
                  <a:gd name="T33" fmla="*/ 264 h 516"/>
                  <a:gd name="T34" fmla="*/ 127 w 1142"/>
                  <a:gd name="T35" fmla="*/ 236 h 516"/>
                  <a:gd name="T36" fmla="*/ 0 w 1142"/>
                  <a:gd name="T37" fmla="*/ 213 h 516"/>
                  <a:gd name="T38" fmla="*/ 34 w 1142"/>
                  <a:gd name="T39" fmla="*/ 109 h 516"/>
                  <a:gd name="T40" fmla="*/ 120 w 1142"/>
                  <a:gd name="T41" fmla="*/ 0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42" h="516">
                    <a:moveTo>
                      <a:pt x="120" y="0"/>
                    </a:moveTo>
                    <a:lnTo>
                      <a:pt x="247" y="27"/>
                    </a:lnTo>
                    <a:lnTo>
                      <a:pt x="371" y="57"/>
                    </a:lnTo>
                    <a:lnTo>
                      <a:pt x="494" y="91"/>
                    </a:lnTo>
                    <a:lnTo>
                      <a:pt x="611" y="129"/>
                    </a:lnTo>
                    <a:lnTo>
                      <a:pt x="726" y="172"/>
                    </a:lnTo>
                    <a:lnTo>
                      <a:pt x="836" y="219"/>
                    </a:lnTo>
                    <a:lnTo>
                      <a:pt x="942" y="268"/>
                    </a:lnTo>
                    <a:lnTo>
                      <a:pt x="1045" y="323"/>
                    </a:lnTo>
                    <a:lnTo>
                      <a:pt x="1142" y="380"/>
                    </a:lnTo>
                    <a:lnTo>
                      <a:pt x="914" y="516"/>
                    </a:lnTo>
                    <a:lnTo>
                      <a:pt x="814" y="464"/>
                    </a:lnTo>
                    <a:lnTo>
                      <a:pt x="709" y="416"/>
                    </a:lnTo>
                    <a:lnTo>
                      <a:pt x="600" y="372"/>
                    </a:lnTo>
                    <a:lnTo>
                      <a:pt x="487" y="331"/>
                    </a:lnTo>
                    <a:lnTo>
                      <a:pt x="370" y="295"/>
                    </a:lnTo>
                    <a:lnTo>
                      <a:pt x="251" y="264"/>
                    </a:lnTo>
                    <a:lnTo>
                      <a:pt x="127" y="236"/>
                    </a:lnTo>
                    <a:lnTo>
                      <a:pt x="0" y="213"/>
                    </a:lnTo>
                    <a:lnTo>
                      <a:pt x="34" y="109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F6DA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939928" y="3712329"/>
                <a:ext cx="749497" cy="226298"/>
              </a:xfrm>
              <a:custGeom>
                <a:avLst/>
                <a:gdLst>
                  <a:gd name="T0" fmla="*/ 1597 w 2073"/>
                  <a:gd name="T1" fmla="*/ 0 h 626"/>
                  <a:gd name="T2" fmla="*/ 1626 w 2073"/>
                  <a:gd name="T3" fmla="*/ 1 h 626"/>
                  <a:gd name="T4" fmla="*/ 2073 w 2073"/>
                  <a:gd name="T5" fmla="*/ 270 h 626"/>
                  <a:gd name="T6" fmla="*/ 1957 w 2073"/>
                  <a:gd name="T7" fmla="*/ 251 h 626"/>
                  <a:gd name="T8" fmla="*/ 1840 w 2073"/>
                  <a:gd name="T9" fmla="*/ 239 h 626"/>
                  <a:gd name="T10" fmla="*/ 1719 w 2073"/>
                  <a:gd name="T11" fmla="*/ 231 h 626"/>
                  <a:gd name="T12" fmla="*/ 1597 w 2073"/>
                  <a:gd name="T13" fmla="*/ 228 h 626"/>
                  <a:gd name="T14" fmla="*/ 1473 w 2073"/>
                  <a:gd name="T15" fmla="*/ 231 h 626"/>
                  <a:gd name="T16" fmla="*/ 1350 w 2073"/>
                  <a:gd name="T17" fmla="*/ 239 h 626"/>
                  <a:gd name="T18" fmla="*/ 1229 w 2073"/>
                  <a:gd name="T19" fmla="*/ 253 h 626"/>
                  <a:gd name="T20" fmla="*/ 1112 w 2073"/>
                  <a:gd name="T21" fmla="*/ 271 h 626"/>
                  <a:gd name="T22" fmla="*/ 997 w 2073"/>
                  <a:gd name="T23" fmla="*/ 294 h 626"/>
                  <a:gd name="T24" fmla="*/ 885 w 2073"/>
                  <a:gd name="T25" fmla="*/ 322 h 626"/>
                  <a:gd name="T26" fmla="*/ 776 w 2073"/>
                  <a:gd name="T27" fmla="*/ 353 h 626"/>
                  <a:gd name="T28" fmla="*/ 671 w 2073"/>
                  <a:gd name="T29" fmla="*/ 389 h 626"/>
                  <a:gd name="T30" fmla="*/ 571 w 2073"/>
                  <a:gd name="T31" fmla="*/ 429 h 626"/>
                  <a:gd name="T32" fmla="*/ 474 w 2073"/>
                  <a:gd name="T33" fmla="*/ 473 h 626"/>
                  <a:gd name="T34" fmla="*/ 382 w 2073"/>
                  <a:gd name="T35" fmla="*/ 521 h 626"/>
                  <a:gd name="T36" fmla="*/ 295 w 2073"/>
                  <a:gd name="T37" fmla="*/ 572 h 626"/>
                  <a:gd name="T38" fmla="*/ 213 w 2073"/>
                  <a:gd name="T39" fmla="*/ 626 h 626"/>
                  <a:gd name="T40" fmla="*/ 0 w 2073"/>
                  <a:gd name="T41" fmla="*/ 498 h 626"/>
                  <a:gd name="T42" fmla="*/ 84 w 2073"/>
                  <a:gd name="T43" fmla="*/ 434 h 626"/>
                  <a:gd name="T44" fmla="*/ 175 w 2073"/>
                  <a:gd name="T45" fmla="*/ 375 h 626"/>
                  <a:gd name="T46" fmla="*/ 271 w 2073"/>
                  <a:gd name="T47" fmla="*/ 318 h 626"/>
                  <a:gd name="T48" fmla="*/ 371 w 2073"/>
                  <a:gd name="T49" fmla="*/ 266 h 626"/>
                  <a:gd name="T50" fmla="*/ 476 w 2073"/>
                  <a:gd name="T51" fmla="*/ 219 h 626"/>
                  <a:gd name="T52" fmla="*/ 587 w 2073"/>
                  <a:gd name="T53" fmla="*/ 174 h 626"/>
                  <a:gd name="T54" fmla="*/ 701 w 2073"/>
                  <a:gd name="T55" fmla="*/ 135 h 626"/>
                  <a:gd name="T56" fmla="*/ 820 w 2073"/>
                  <a:gd name="T57" fmla="*/ 100 h 626"/>
                  <a:gd name="T58" fmla="*/ 942 w 2073"/>
                  <a:gd name="T59" fmla="*/ 70 h 626"/>
                  <a:gd name="T60" fmla="*/ 1067 w 2073"/>
                  <a:gd name="T61" fmla="*/ 46 h 626"/>
                  <a:gd name="T62" fmla="*/ 1196 w 2073"/>
                  <a:gd name="T63" fmla="*/ 27 h 626"/>
                  <a:gd name="T64" fmla="*/ 1327 w 2073"/>
                  <a:gd name="T65" fmla="*/ 12 h 626"/>
                  <a:gd name="T66" fmla="*/ 1460 w 2073"/>
                  <a:gd name="T67" fmla="*/ 4 h 626"/>
                  <a:gd name="T68" fmla="*/ 1597 w 2073"/>
                  <a:gd name="T69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73" h="626">
                    <a:moveTo>
                      <a:pt x="1597" y="0"/>
                    </a:moveTo>
                    <a:lnTo>
                      <a:pt x="1626" y="1"/>
                    </a:lnTo>
                    <a:lnTo>
                      <a:pt x="2073" y="270"/>
                    </a:lnTo>
                    <a:lnTo>
                      <a:pt x="1957" y="251"/>
                    </a:lnTo>
                    <a:lnTo>
                      <a:pt x="1840" y="239"/>
                    </a:lnTo>
                    <a:lnTo>
                      <a:pt x="1719" y="231"/>
                    </a:lnTo>
                    <a:lnTo>
                      <a:pt x="1597" y="228"/>
                    </a:lnTo>
                    <a:lnTo>
                      <a:pt x="1473" y="231"/>
                    </a:lnTo>
                    <a:lnTo>
                      <a:pt x="1350" y="239"/>
                    </a:lnTo>
                    <a:lnTo>
                      <a:pt x="1229" y="253"/>
                    </a:lnTo>
                    <a:lnTo>
                      <a:pt x="1112" y="271"/>
                    </a:lnTo>
                    <a:lnTo>
                      <a:pt x="997" y="294"/>
                    </a:lnTo>
                    <a:lnTo>
                      <a:pt x="885" y="322"/>
                    </a:lnTo>
                    <a:lnTo>
                      <a:pt x="776" y="353"/>
                    </a:lnTo>
                    <a:lnTo>
                      <a:pt x="671" y="389"/>
                    </a:lnTo>
                    <a:lnTo>
                      <a:pt x="571" y="429"/>
                    </a:lnTo>
                    <a:lnTo>
                      <a:pt x="474" y="473"/>
                    </a:lnTo>
                    <a:lnTo>
                      <a:pt x="382" y="521"/>
                    </a:lnTo>
                    <a:lnTo>
                      <a:pt x="295" y="572"/>
                    </a:lnTo>
                    <a:lnTo>
                      <a:pt x="213" y="626"/>
                    </a:lnTo>
                    <a:lnTo>
                      <a:pt x="0" y="498"/>
                    </a:lnTo>
                    <a:lnTo>
                      <a:pt x="84" y="434"/>
                    </a:lnTo>
                    <a:lnTo>
                      <a:pt x="175" y="375"/>
                    </a:lnTo>
                    <a:lnTo>
                      <a:pt x="271" y="318"/>
                    </a:lnTo>
                    <a:lnTo>
                      <a:pt x="371" y="266"/>
                    </a:lnTo>
                    <a:lnTo>
                      <a:pt x="476" y="219"/>
                    </a:lnTo>
                    <a:lnTo>
                      <a:pt x="587" y="174"/>
                    </a:lnTo>
                    <a:lnTo>
                      <a:pt x="701" y="135"/>
                    </a:lnTo>
                    <a:lnTo>
                      <a:pt x="820" y="100"/>
                    </a:lnTo>
                    <a:lnTo>
                      <a:pt x="942" y="70"/>
                    </a:lnTo>
                    <a:lnTo>
                      <a:pt x="1067" y="46"/>
                    </a:lnTo>
                    <a:lnTo>
                      <a:pt x="1196" y="27"/>
                    </a:lnTo>
                    <a:lnTo>
                      <a:pt x="1327" y="12"/>
                    </a:lnTo>
                    <a:lnTo>
                      <a:pt x="1460" y="4"/>
                    </a:lnTo>
                    <a:lnTo>
                      <a:pt x="1597" y="0"/>
                    </a:lnTo>
                    <a:close/>
                  </a:path>
                </a:pathLst>
              </a:custGeom>
              <a:solidFill>
                <a:srgbClr val="F6DA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/>
              <p:cNvSpPr>
                <a:spLocks/>
              </p:cNvSpPr>
              <p:nvPr/>
            </p:nvSpPr>
            <p:spPr bwMode="auto">
              <a:xfrm>
                <a:off x="749839" y="3259733"/>
                <a:ext cx="1033728" cy="624582"/>
              </a:xfrm>
              <a:custGeom>
                <a:avLst/>
                <a:gdLst>
                  <a:gd name="T0" fmla="*/ 1428 w 2857"/>
                  <a:gd name="T1" fmla="*/ 0 h 1726"/>
                  <a:gd name="T2" fmla="*/ 1450 w 2857"/>
                  <a:gd name="T3" fmla="*/ 2 h 1726"/>
                  <a:gd name="T4" fmla="*/ 1469 w 2857"/>
                  <a:gd name="T5" fmla="*/ 6 h 1726"/>
                  <a:gd name="T6" fmla="*/ 1486 w 2857"/>
                  <a:gd name="T7" fmla="*/ 14 h 1726"/>
                  <a:gd name="T8" fmla="*/ 2826 w 2857"/>
                  <a:gd name="T9" fmla="*/ 816 h 1726"/>
                  <a:gd name="T10" fmla="*/ 2844 w 2857"/>
                  <a:gd name="T11" fmla="*/ 831 h 1726"/>
                  <a:gd name="T12" fmla="*/ 2853 w 2857"/>
                  <a:gd name="T13" fmla="*/ 847 h 1726"/>
                  <a:gd name="T14" fmla="*/ 2857 w 2857"/>
                  <a:gd name="T15" fmla="*/ 864 h 1726"/>
                  <a:gd name="T16" fmla="*/ 2853 w 2857"/>
                  <a:gd name="T17" fmla="*/ 879 h 1726"/>
                  <a:gd name="T18" fmla="*/ 2844 w 2857"/>
                  <a:gd name="T19" fmla="*/ 895 h 1726"/>
                  <a:gd name="T20" fmla="*/ 2826 w 2857"/>
                  <a:gd name="T21" fmla="*/ 910 h 1726"/>
                  <a:gd name="T22" fmla="*/ 1486 w 2857"/>
                  <a:gd name="T23" fmla="*/ 1712 h 1726"/>
                  <a:gd name="T24" fmla="*/ 1469 w 2857"/>
                  <a:gd name="T25" fmla="*/ 1721 h 1726"/>
                  <a:gd name="T26" fmla="*/ 1450 w 2857"/>
                  <a:gd name="T27" fmla="*/ 1724 h 1726"/>
                  <a:gd name="T28" fmla="*/ 1428 w 2857"/>
                  <a:gd name="T29" fmla="*/ 1726 h 1726"/>
                  <a:gd name="T30" fmla="*/ 1407 w 2857"/>
                  <a:gd name="T31" fmla="*/ 1724 h 1726"/>
                  <a:gd name="T32" fmla="*/ 1387 w 2857"/>
                  <a:gd name="T33" fmla="*/ 1721 h 1726"/>
                  <a:gd name="T34" fmla="*/ 1371 w 2857"/>
                  <a:gd name="T35" fmla="*/ 1712 h 1726"/>
                  <a:gd name="T36" fmla="*/ 31 w 2857"/>
                  <a:gd name="T37" fmla="*/ 910 h 1726"/>
                  <a:gd name="T38" fmla="*/ 16 w 2857"/>
                  <a:gd name="T39" fmla="*/ 897 h 1726"/>
                  <a:gd name="T40" fmla="*/ 5 w 2857"/>
                  <a:gd name="T41" fmla="*/ 884 h 1726"/>
                  <a:gd name="T42" fmla="*/ 0 w 2857"/>
                  <a:gd name="T43" fmla="*/ 870 h 1726"/>
                  <a:gd name="T44" fmla="*/ 0 w 2857"/>
                  <a:gd name="T45" fmla="*/ 856 h 1726"/>
                  <a:gd name="T46" fmla="*/ 5 w 2857"/>
                  <a:gd name="T47" fmla="*/ 842 h 1726"/>
                  <a:gd name="T48" fmla="*/ 16 w 2857"/>
                  <a:gd name="T49" fmla="*/ 829 h 1726"/>
                  <a:gd name="T50" fmla="*/ 31 w 2857"/>
                  <a:gd name="T51" fmla="*/ 816 h 1726"/>
                  <a:gd name="T52" fmla="*/ 1371 w 2857"/>
                  <a:gd name="T53" fmla="*/ 14 h 1726"/>
                  <a:gd name="T54" fmla="*/ 1387 w 2857"/>
                  <a:gd name="T55" fmla="*/ 6 h 1726"/>
                  <a:gd name="T56" fmla="*/ 1407 w 2857"/>
                  <a:gd name="T57" fmla="*/ 2 h 1726"/>
                  <a:gd name="T58" fmla="*/ 1428 w 2857"/>
                  <a:gd name="T59" fmla="*/ 0 h 1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57" h="1726">
                    <a:moveTo>
                      <a:pt x="1428" y="0"/>
                    </a:moveTo>
                    <a:lnTo>
                      <a:pt x="1450" y="2"/>
                    </a:lnTo>
                    <a:lnTo>
                      <a:pt x="1469" y="6"/>
                    </a:lnTo>
                    <a:lnTo>
                      <a:pt x="1486" y="14"/>
                    </a:lnTo>
                    <a:lnTo>
                      <a:pt x="2826" y="816"/>
                    </a:lnTo>
                    <a:lnTo>
                      <a:pt x="2844" y="831"/>
                    </a:lnTo>
                    <a:lnTo>
                      <a:pt x="2853" y="847"/>
                    </a:lnTo>
                    <a:lnTo>
                      <a:pt x="2857" y="864"/>
                    </a:lnTo>
                    <a:lnTo>
                      <a:pt x="2853" y="879"/>
                    </a:lnTo>
                    <a:lnTo>
                      <a:pt x="2844" y="895"/>
                    </a:lnTo>
                    <a:lnTo>
                      <a:pt x="2826" y="910"/>
                    </a:lnTo>
                    <a:lnTo>
                      <a:pt x="1486" y="1712"/>
                    </a:lnTo>
                    <a:lnTo>
                      <a:pt x="1469" y="1721"/>
                    </a:lnTo>
                    <a:lnTo>
                      <a:pt x="1450" y="1724"/>
                    </a:lnTo>
                    <a:lnTo>
                      <a:pt x="1428" y="1726"/>
                    </a:lnTo>
                    <a:lnTo>
                      <a:pt x="1407" y="1724"/>
                    </a:lnTo>
                    <a:lnTo>
                      <a:pt x="1387" y="1721"/>
                    </a:lnTo>
                    <a:lnTo>
                      <a:pt x="1371" y="1712"/>
                    </a:lnTo>
                    <a:lnTo>
                      <a:pt x="31" y="910"/>
                    </a:lnTo>
                    <a:lnTo>
                      <a:pt x="16" y="897"/>
                    </a:lnTo>
                    <a:lnTo>
                      <a:pt x="5" y="884"/>
                    </a:lnTo>
                    <a:lnTo>
                      <a:pt x="0" y="870"/>
                    </a:lnTo>
                    <a:lnTo>
                      <a:pt x="0" y="856"/>
                    </a:lnTo>
                    <a:lnTo>
                      <a:pt x="5" y="842"/>
                    </a:lnTo>
                    <a:lnTo>
                      <a:pt x="16" y="829"/>
                    </a:lnTo>
                    <a:lnTo>
                      <a:pt x="31" y="816"/>
                    </a:lnTo>
                    <a:lnTo>
                      <a:pt x="1371" y="14"/>
                    </a:lnTo>
                    <a:lnTo>
                      <a:pt x="1387" y="6"/>
                    </a:lnTo>
                    <a:lnTo>
                      <a:pt x="1407" y="2"/>
                    </a:lnTo>
                    <a:lnTo>
                      <a:pt x="142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2"/>
              <p:cNvSpPr>
                <a:spLocks/>
              </p:cNvSpPr>
              <p:nvPr/>
            </p:nvSpPr>
            <p:spPr bwMode="auto">
              <a:xfrm>
                <a:off x="822254" y="3304994"/>
                <a:ext cx="888897" cy="534063"/>
              </a:xfrm>
              <a:custGeom>
                <a:avLst/>
                <a:gdLst>
                  <a:gd name="T0" fmla="*/ 1228 w 2455"/>
                  <a:gd name="T1" fmla="*/ 0 h 1474"/>
                  <a:gd name="T2" fmla="*/ 2455 w 2455"/>
                  <a:gd name="T3" fmla="*/ 736 h 1474"/>
                  <a:gd name="T4" fmla="*/ 1228 w 2455"/>
                  <a:gd name="T5" fmla="*/ 1474 h 1474"/>
                  <a:gd name="T6" fmla="*/ 0 w 2455"/>
                  <a:gd name="T7" fmla="*/ 736 h 1474"/>
                  <a:gd name="T8" fmla="*/ 1228 w 2455"/>
                  <a:gd name="T9" fmla="*/ 0 h 1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5" h="1474">
                    <a:moveTo>
                      <a:pt x="1228" y="0"/>
                    </a:moveTo>
                    <a:lnTo>
                      <a:pt x="2455" y="736"/>
                    </a:lnTo>
                    <a:lnTo>
                      <a:pt x="1228" y="1474"/>
                    </a:lnTo>
                    <a:lnTo>
                      <a:pt x="0" y="736"/>
                    </a:lnTo>
                    <a:lnTo>
                      <a:pt x="1228" y="0"/>
                    </a:lnTo>
                    <a:close/>
                  </a:path>
                </a:pathLst>
              </a:custGeom>
              <a:solidFill>
                <a:srgbClr val="AAD04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887428" y="3343011"/>
                <a:ext cx="552167" cy="333110"/>
              </a:xfrm>
              <a:custGeom>
                <a:avLst/>
                <a:gdLst>
                  <a:gd name="T0" fmla="*/ 1227 w 1528"/>
                  <a:gd name="T1" fmla="*/ 0 h 916"/>
                  <a:gd name="T2" fmla="*/ 1528 w 1528"/>
                  <a:gd name="T3" fmla="*/ 180 h 916"/>
                  <a:gd name="T4" fmla="*/ 299 w 1528"/>
                  <a:gd name="T5" fmla="*/ 916 h 916"/>
                  <a:gd name="T6" fmla="*/ 0 w 1528"/>
                  <a:gd name="T7" fmla="*/ 736 h 916"/>
                  <a:gd name="T8" fmla="*/ 1227 w 1528"/>
                  <a:gd name="T9" fmla="*/ 0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8" h="916">
                    <a:moveTo>
                      <a:pt x="1227" y="0"/>
                    </a:moveTo>
                    <a:lnTo>
                      <a:pt x="1528" y="180"/>
                    </a:lnTo>
                    <a:lnTo>
                      <a:pt x="299" y="916"/>
                    </a:lnTo>
                    <a:lnTo>
                      <a:pt x="0" y="736"/>
                    </a:lnTo>
                    <a:lnTo>
                      <a:pt x="1227" y="0"/>
                    </a:lnTo>
                    <a:close/>
                  </a:path>
                </a:pathLst>
              </a:custGeom>
              <a:solidFill>
                <a:srgbClr val="4BA63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1053983" y="3440772"/>
                <a:ext cx="546735" cy="334921"/>
              </a:xfrm>
              <a:custGeom>
                <a:avLst/>
                <a:gdLst>
                  <a:gd name="T0" fmla="*/ 1213 w 1513"/>
                  <a:gd name="T1" fmla="*/ 0 h 923"/>
                  <a:gd name="T2" fmla="*/ 1513 w 1513"/>
                  <a:gd name="T3" fmla="*/ 180 h 923"/>
                  <a:gd name="T4" fmla="*/ 295 w 1513"/>
                  <a:gd name="T5" fmla="*/ 923 h 923"/>
                  <a:gd name="T6" fmla="*/ 0 w 1513"/>
                  <a:gd name="T7" fmla="*/ 745 h 923"/>
                  <a:gd name="T8" fmla="*/ 1213 w 1513"/>
                  <a:gd name="T9" fmla="*/ 0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3" h="923">
                    <a:moveTo>
                      <a:pt x="1213" y="0"/>
                    </a:moveTo>
                    <a:lnTo>
                      <a:pt x="1513" y="180"/>
                    </a:lnTo>
                    <a:lnTo>
                      <a:pt x="295" y="923"/>
                    </a:lnTo>
                    <a:lnTo>
                      <a:pt x="0" y="745"/>
                    </a:lnTo>
                    <a:lnTo>
                      <a:pt x="1213" y="0"/>
                    </a:lnTo>
                    <a:close/>
                  </a:path>
                </a:pathLst>
              </a:custGeom>
              <a:solidFill>
                <a:srgbClr val="4BA63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1099242" y="3364736"/>
                <a:ext cx="510527" cy="307765"/>
              </a:xfrm>
              <a:custGeom>
                <a:avLst/>
                <a:gdLst>
                  <a:gd name="T0" fmla="*/ 184 w 1412"/>
                  <a:gd name="T1" fmla="*/ 0 h 847"/>
                  <a:gd name="T2" fmla="*/ 1412 w 1412"/>
                  <a:gd name="T3" fmla="*/ 737 h 847"/>
                  <a:gd name="T4" fmla="*/ 1227 w 1412"/>
                  <a:gd name="T5" fmla="*/ 847 h 847"/>
                  <a:gd name="T6" fmla="*/ 0 w 1412"/>
                  <a:gd name="T7" fmla="*/ 111 h 847"/>
                  <a:gd name="T8" fmla="*/ 184 w 1412"/>
                  <a:gd name="T9" fmla="*/ 0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2" h="847">
                    <a:moveTo>
                      <a:pt x="184" y="0"/>
                    </a:moveTo>
                    <a:lnTo>
                      <a:pt x="1412" y="737"/>
                    </a:lnTo>
                    <a:lnTo>
                      <a:pt x="1227" y="847"/>
                    </a:lnTo>
                    <a:lnTo>
                      <a:pt x="0" y="111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4BA63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6"/>
              <p:cNvSpPr>
                <a:spLocks/>
              </p:cNvSpPr>
              <p:nvPr/>
            </p:nvSpPr>
            <p:spPr bwMode="auto">
              <a:xfrm>
                <a:off x="749839" y="3008091"/>
                <a:ext cx="1033728" cy="624582"/>
              </a:xfrm>
              <a:custGeom>
                <a:avLst/>
                <a:gdLst>
                  <a:gd name="T0" fmla="*/ 1428 w 2857"/>
                  <a:gd name="T1" fmla="*/ 0 h 1725"/>
                  <a:gd name="T2" fmla="*/ 1450 w 2857"/>
                  <a:gd name="T3" fmla="*/ 1 h 1725"/>
                  <a:gd name="T4" fmla="*/ 1469 w 2857"/>
                  <a:gd name="T5" fmla="*/ 4 h 1725"/>
                  <a:gd name="T6" fmla="*/ 1486 w 2857"/>
                  <a:gd name="T7" fmla="*/ 12 h 1725"/>
                  <a:gd name="T8" fmla="*/ 2826 w 2857"/>
                  <a:gd name="T9" fmla="*/ 816 h 1725"/>
                  <a:gd name="T10" fmla="*/ 2844 w 2857"/>
                  <a:gd name="T11" fmla="*/ 830 h 1725"/>
                  <a:gd name="T12" fmla="*/ 2853 w 2857"/>
                  <a:gd name="T13" fmla="*/ 846 h 1725"/>
                  <a:gd name="T14" fmla="*/ 2857 w 2857"/>
                  <a:gd name="T15" fmla="*/ 862 h 1725"/>
                  <a:gd name="T16" fmla="*/ 2853 w 2857"/>
                  <a:gd name="T17" fmla="*/ 879 h 1725"/>
                  <a:gd name="T18" fmla="*/ 2844 w 2857"/>
                  <a:gd name="T19" fmla="*/ 894 h 1725"/>
                  <a:gd name="T20" fmla="*/ 2826 w 2857"/>
                  <a:gd name="T21" fmla="*/ 908 h 1725"/>
                  <a:gd name="T22" fmla="*/ 1486 w 2857"/>
                  <a:gd name="T23" fmla="*/ 1712 h 1725"/>
                  <a:gd name="T24" fmla="*/ 1469 w 2857"/>
                  <a:gd name="T25" fmla="*/ 1719 h 1725"/>
                  <a:gd name="T26" fmla="*/ 1450 w 2857"/>
                  <a:gd name="T27" fmla="*/ 1724 h 1725"/>
                  <a:gd name="T28" fmla="*/ 1428 w 2857"/>
                  <a:gd name="T29" fmla="*/ 1725 h 1725"/>
                  <a:gd name="T30" fmla="*/ 1407 w 2857"/>
                  <a:gd name="T31" fmla="*/ 1724 h 1725"/>
                  <a:gd name="T32" fmla="*/ 1387 w 2857"/>
                  <a:gd name="T33" fmla="*/ 1719 h 1725"/>
                  <a:gd name="T34" fmla="*/ 1371 w 2857"/>
                  <a:gd name="T35" fmla="*/ 1712 h 1725"/>
                  <a:gd name="T36" fmla="*/ 31 w 2857"/>
                  <a:gd name="T37" fmla="*/ 908 h 1725"/>
                  <a:gd name="T38" fmla="*/ 16 w 2857"/>
                  <a:gd name="T39" fmla="*/ 897 h 1725"/>
                  <a:gd name="T40" fmla="*/ 5 w 2857"/>
                  <a:gd name="T41" fmla="*/ 883 h 1725"/>
                  <a:gd name="T42" fmla="*/ 0 w 2857"/>
                  <a:gd name="T43" fmla="*/ 869 h 1725"/>
                  <a:gd name="T44" fmla="*/ 0 w 2857"/>
                  <a:gd name="T45" fmla="*/ 854 h 1725"/>
                  <a:gd name="T46" fmla="*/ 5 w 2857"/>
                  <a:gd name="T47" fmla="*/ 841 h 1725"/>
                  <a:gd name="T48" fmla="*/ 16 w 2857"/>
                  <a:gd name="T49" fmla="*/ 828 h 1725"/>
                  <a:gd name="T50" fmla="*/ 31 w 2857"/>
                  <a:gd name="T51" fmla="*/ 816 h 1725"/>
                  <a:gd name="T52" fmla="*/ 1371 w 2857"/>
                  <a:gd name="T53" fmla="*/ 12 h 1725"/>
                  <a:gd name="T54" fmla="*/ 1387 w 2857"/>
                  <a:gd name="T55" fmla="*/ 4 h 1725"/>
                  <a:gd name="T56" fmla="*/ 1407 w 2857"/>
                  <a:gd name="T57" fmla="*/ 1 h 1725"/>
                  <a:gd name="T58" fmla="*/ 1428 w 2857"/>
                  <a:gd name="T59" fmla="*/ 0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57" h="1725">
                    <a:moveTo>
                      <a:pt x="1428" y="0"/>
                    </a:moveTo>
                    <a:lnTo>
                      <a:pt x="1450" y="1"/>
                    </a:lnTo>
                    <a:lnTo>
                      <a:pt x="1469" y="4"/>
                    </a:lnTo>
                    <a:lnTo>
                      <a:pt x="1486" y="12"/>
                    </a:lnTo>
                    <a:lnTo>
                      <a:pt x="2826" y="816"/>
                    </a:lnTo>
                    <a:lnTo>
                      <a:pt x="2844" y="830"/>
                    </a:lnTo>
                    <a:lnTo>
                      <a:pt x="2853" y="846"/>
                    </a:lnTo>
                    <a:lnTo>
                      <a:pt x="2857" y="862"/>
                    </a:lnTo>
                    <a:lnTo>
                      <a:pt x="2853" y="879"/>
                    </a:lnTo>
                    <a:lnTo>
                      <a:pt x="2844" y="894"/>
                    </a:lnTo>
                    <a:lnTo>
                      <a:pt x="2826" y="908"/>
                    </a:lnTo>
                    <a:lnTo>
                      <a:pt x="1486" y="1712"/>
                    </a:lnTo>
                    <a:lnTo>
                      <a:pt x="1469" y="1719"/>
                    </a:lnTo>
                    <a:lnTo>
                      <a:pt x="1450" y="1724"/>
                    </a:lnTo>
                    <a:lnTo>
                      <a:pt x="1428" y="1725"/>
                    </a:lnTo>
                    <a:lnTo>
                      <a:pt x="1407" y="1724"/>
                    </a:lnTo>
                    <a:lnTo>
                      <a:pt x="1387" y="1719"/>
                    </a:lnTo>
                    <a:lnTo>
                      <a:pt x="1371" y="1712"/>
                    </a:lnTo>
                    <a:lnTo>
                      <a:pt x="31" y="908"/>
                    </a:lnTo>
                    <a:lnTo>
                      <a:pt x="16" y="897"/>
                    </a:lnTo>
                    <a:lnTo>
                      <a:pt x="5" y="883"/>
                    </a:lnTo>
                    <a:lnTo>
                      <a:pt x="0" y="869"/>
                    </a:lnTo>
                    <a:lnTo>
                      <a:pt x="0" y="854"/>
                    </a:lnTo>
                    <a:lnTo>
                      <a:pt x="5" y="841"/>
                    </a:lnTo>
                    <a:lnTo>
                      <a:pt x="16" y="828"/>
                    </a:lnTo>
                    <a:lnTo>
                      <a:pt x="31" y="816"/>
                    </a:lnTo>
                    <a:lnTo>
                      <a:pt x="1371" y="12"/>
                    </a:lnTo>
                    <a:lnTo>
                      <a:pt x="1387" y="4"/>
                    </a:lnTo>
                    <a:lnTo>
                      <a:pt x="1407" y="1"/>
                    </a:lnTo>
                    <a:lnTo>
                      <a:pt x="142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7"/>
              <p:cNvSpPr>
                <a:spLocks/>
              </p:cNvSpPr>
              <p:nvPr/>
            </p:nvSpPr>
            <p:spPr bwMode="auto">
              <a:xfrm>
                <a:off x="822254" y="3053349"/>
                <a:ext cx="888897" cy="534063"/>
              </a:xfrm>
              <a:custGeom>
                <a:avLst/>
                <a:gdLst>
                  <a:gd name="T0" fmla="*/ 1228 w 2455"/>
                  <a:gd name="T1" fmla="*/ 0 h 1473"/>
                  <a:gd name="T2" fmla="*/ 2455 w 2455"/>
                  <a:gd name="T3" fmla="*/ 737 h 1473"/>
                  <a:gd name="T4" fmla="*/ 1228 w 2455"/>
                  <a:gd name="T5" fmla="*/ 1473 h 1473"/>
                  <a:gd name="T6" fmla="*/ 0 w 2455"/>
                  <a:gd name="T7" fmla="*/ 737 h 1473"/>
                  <a:gd name="T8" fmla="*/ 1228 w 2455"/>
                  <a:gd name="T9" fmla="*/ 0 h 1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5" h="1473">
                    <a:moveTo>
                      <a:pt x="1228" y="0"/>
                    </a:moveTo>
                    <a:lnTo>
                      <a:pt x="2455" y="737"/>
                    </a:lnTo>
                    <a:lnTo>
                      <a:pt x="1228" y="1473"/>
                    </a:lnTo>
                    <a:lnTo>
                      <a:pt x="0" y="737"/>
                    </a:lnTo>
                    <a:lnTo>
                      <a:pt x="1228" y="0"/>
                    </a:lnTo>
                    <a:close/>
                  </a:path>
                </a:pathLst>
              </a:custGeom>
              <a:solidFill>
                <a:srgbClr val="8ED6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8"/>
              <p:cNvSpPr>
                <a:spLocks/>
              </p:cNvSpPr>
              <p:nvPr/>
            </p:nvSpPr>
            <p:spPr bwMode="auto">
              <a:xfrm>
                <a:off x="1160795" y="3053349"/>
                <a:ext cx="550356" cy="459837"/>
              </a:xfrm>
              <a:custGeom>
                <a:avLst/>
                <a:gdLst>
                  <a:gd name="T0" fmla="*/ 290 w 1517"/>
                  <a:gd name="T1" fmla="*/ 0 h 1271"/>
                  <a:gd name="T2" fmla="*/ 1517 w 1517"/>
                  <a:gd name="T3" fmla="*/ 737 h 1271"/>
                  <a:gd name="T4" fmla="*/ 627 w 1517"/>
                  <a:gd name="T5" fmla="*/ 1271 h 1271"/>
                  <a:gd name="T6" fmla="*/ 603 w 1517"/>
                  <a:gd name="T7" fmla="*/ 1241 h 1271"/>
                  <a:gd name="T8" fmla="*/ 586 w 1517"/>
                  <a:gd name="T9" fmla="*/ 1212 h 1271"/>
                  <a:gd name="T10" fmla="*/ 577 w 1517"/>
                  <a:gd name="T11" fmla="*/ 1182 h 1271"/>
                  <a:gd name="T12" fmla="*/ 572 w 1517"/>
                  <a:gd name="T13" fmla="*/ 1151 h 1271"/>
                  <a:gd name="T14" fmla="*/ 572 w 1517"/>
                  <a:gd name="T15" fmla="*/ 1120 h 1271"/>
                  <a:gd name="T16" fmla="*/ 574 w 1517"/>
                  <a:gd name="T17" fmla="*/ 1090 h 1271"/>
                  <a:gd name="T18" fmla="*/ 580 w 1517"/>
                  <a:gd name="T19" fmla="*/ 1058 h 1271"/>
                  <a:gd name="T20" fmla="*/ 587 w 1517"/>
                  <a:gd name="T21" fmla="*/ 1027 h 1271"/>
                  <a:gd name="T22" fmla="*/ 595 w 1517"/>
                  <a:gd name="T23" fmla="*/ 995 h 1271"/>
                  <a:gd name="T24" fmla="*/ 601 w 1517"/>
                  <a:gd name="T25" fmla="*/ 964 h 1271"/>
                  <a:gd name="T26" fmla="*/ 606 w 1517"/>
                  <a:gd name="T27" fmla="*/ 932 h 1271"/>
                  <a:gd name="T28" fmla="*/ 608 w 1517"/>
                  <a:gd name="T29" fmla="*/ 901 h 1271"/>
                  <a:gd name="T30" fmla="*/ 606 w 1517"/>
                  <a:gd name="T31" fmla="*/ 871 h 1271"/>
                  <a:gd name="T32" fmla="*/ 600 w 1517"/>
                  <a:gd name="T33" fmla="*/ 839 h 1271"/>
                  <a:gd name="T34" fmla="*/ 590 w 1517"/>
                  <a:gd name="T35" fmla="*/ 819 h 1271"/>
                  <a:gd name="T36" fmla="*/ 574 w 1517"/>
                  <a:gd name="T37" fmla="*/ 797 h 1271"/>
                  <a:gd name="T38" fmla="*/ 556 w 1517"/>
                  <a:gd name="T39" fmla="*/ 776 h 1271"/>
                  <a:gd name="T40" fmla="*/ 532 w 1517"/>
                  <a:gd name="T41" fmla="*/ 754 h 1271"/>
                  <a:gd name="T42" fmla="*/ 515 w 1517"/>
                  <a:gd name="T43" fmla="*/ 737 h 1271"/>
                  <a:gd name="T44" fmla="*/ 498 w 1517"/>
                  <a:gd name="T45" fmla="*/ 718 h 1271"/>
                  <a:gd name="T46" fmla="*/ 483 w 1517"/>
                  <a:gd name="T47" fmla="*/ 700 h 1271"/>
                  <a:gd name="T48" fmla="*/ 471 w 1517"/>
                  <a:gd name="T49" fmla="*/ 681 h 1271"/>
                  <a:gd name="T50" fmla="*/ 465 w 1517"/>
                  <a:gd name="T51" fmla="*/ 660 h 1271"/>
                  <a:gd name="T52" fmla="*/ 465 w 1517"/>
                  <a:gd name="T53" fmla="*/ 639 h 1271"/>
                  <a:gd name="T54" fmla="*/ 470 w 1517"/>
                  <a:gd name="T55" fmla="*/ 617 h 1271"/>
                  <a:gd name="T56" fmla="*/ 479 w 1517"/>
                  <a:gd name="T57" fmla="*/ 596 h 1271"/>
                  <a:gd name="T58" fmla="*/ 490 w 1517"/>
                  <a:gd name="T59" fmla="*/ 575 h 1271"/>
                  <a:gd name="T60" fmla="*/ 502 w 1517"/>
                  <a:gd name="T61" fmla="*/ 554 h 1271"/>
                  <a:gd name="T62" fmla="*/ 511 w 1517"/>
                  <a:gd name="T63" fmla="*/ 533 h 1271"/>
                  <a:gd name="T64" fmla="*/ 519 w 1517"/>
                  <a:gd name="T65" fmla="*/ 512 h 1271"/>
                  <a:gd name="T66" fmla="*/ 521 w 1517"/>
                  <a:gd name="T67" fmla="*/ 490 h 1271"/>
                  <a:gd name="T68" fmla="*/ 517 w 1517"/>
                  <a:gd name="T69" fmla="*/ 467 h 1271"/>
                  <a:gd name="T70" fmla="*/ 503 w 1517"/>
                  <a:gd name="T71" fmla="*/ 439 h 1271"/>
                  <a:gd name="T72" fmla="*/ 482 w 1517"/>
                  <a:gd name="T73" fmla="*/ 410 h 1271"/>
                  <a:gd name="T74" fmla="*/ 454 w 1517"/>
                  <a:gd name="T75" fmla="*/ 384 h 1271"/>
                  <a:gd name="T76" fmla="*/ 422 w 1517"/>
                  <a:gd name="T77" fmla="*/ 357 h 1271"/>
                  <a:gd name="T78" fmla="*/ 384 w 1517"/>
                  <a:gd name="T79" fmla="*/ 332 h 1271"/>
                  <a:gd name="T80" fmla="*/ 344 w 1517"/>
                  <a:gd name="T81" fmla="*/ 306 h 1271"/>
                  <a:gd name="T82" fmla="*/ 301 w 1517"/>
                  <a:gd name="T83" fmla="*/ 283 h 1271"/>
                  <a:gd name="T84" fmla="*/ 257 w 1517"/>
                  <a:gd name="T85" fmla="*/ 261 h 1271"/>
                  <a:gd name="T86" fmla="*/ 213 w 1517"/>
                  <a:gd name="T87" fmla="*/ 242 h 1271"/>
                  <a:gd name="T88" fmla="*/ 170 w 1517"/>
                  <a:gd name="T89" fmla="*/ 223 h 1271"/>
                  <a:gd name="T90" fmla="*/ 128 w 1517"/>
                  <a:gd name="T91" fmla="*/ 207 h 1271"/>
                  <a:gd name="T92" fmla="*/ 91 w 1517"/>
                  <a:gd name="T93" fmla="*/ 192 h 1271"/>
                  <a:gd name="T94" fmla="*/ 78 w 1517"/>
                  <a:gd name="T95" fmla="*/ 190 h 1271"/>
                  <a:gd name="T96" fmla="*/ 63 w 1517"/>
                  <a:gd name="T97" fmla="*/ 186 h 1271"/>
                  <a:gd name="T98" fmla="*/ 43 w 1517"/>
                  <a:gd name="T99" fmla="*/ 183 h 1271"/>
                  <a:gd name="T100" fmla="*/ 22 w 1517"/>
                  <a:gd name="T101" fmla="*/ 178 h 1271"/>
                  <a:gd name="T102" fmla="*/ 0 w 1517"/>
                  <a:gd name="T103" fmla="*/ 174 h 1271"/>
                  <a:gd name="T104" fmla="*/ 290 w 1517"/>
                  <a:gd name="T105" fmla="*/ 0 h 1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17" h="1271">
                    <a:moveTo>
                      <a:pt x="290" y="0"/>
                    </a:moveTo>
                    <a:lnTo>
                      <a:pt x="1517" y="737"/>
                    </a:lnTo>
                    <a:lnTo>
                      <a:pt x="627" y="1271"/>
                    </a:lnTo>
                    <a:lnTo>
                      <a:pt x="603" y="1241"/>
                    </a:lnTo>
                    <a:lnTo>
                      <a:pt x="586" y="1212"/>
                    </a:lnTo>
                    <a:lnTo>
                      <a:pt x="577" y="1182"/>
                    </a:lnTo>
                    <a:lnTo>
                      <a:pt x="572" y="1151"/>
                    </a:lnTo>
                    <a:lnTo>
                      <a:pt x="572" y="1120"/>
                    </a:lnTo>
                    <a:lnTo>
                      <a:pt x="574" y="1090"/>
                    </a:lnTo>
                    <a:lnTo>
                      <a:pt x="580" y="1058"/>
                    </a:lnTo>
                    <a:lnTo>
                      <a:pt x="587" y="1027"/>
                    </a:lnTo>
                    <a:lnTo>
                      <a:pt x="595" y="995"/>
                    </a:lnTo>
                    <a:lnTo>
                      <a:pt x="601" y="964"/>
                    </a:lnTo>
                    <a:lnTo>
                      <a:pt x="606" y="932"/>
                    </a:lnTo>
                    <a:lnTo>
                      <a:pt x="608" y="901"/>
                    </a:lnTo>
                    <a:lnTo>
                      <a:pt x="606" y="871"/>
                    </a:lnTo>
                    <a:lnTo>
                      <a:pt x="600" y="839"/>
                    </a:lnTo>
                    <a:lnTo>
                      <a:pt x="590" y="819"/>
                    </a:lnTo>
                    <a:lnTo>
                      <a:pt x="574" y="797"/>
                    </a:lnTo>
                    <a:lnTo>
                      <a:pt x="556" y="776"/>
                    </a:lnTo>
                    <a:lnTo>
                      <a:pt x="532" y="754"/>
                    </a:lnTo>
                    <a:lnTo>
                      <a:pt x="515" y="737"/>
                    </a:lnTo>
                    <a:lnTo>
                      <a:pt x="498" y="718"/>
                    </a:lnTo>
                    <a:lnTo>
                      <a:pt x="483" y="700"/>
                    </a:lnTo>
                    <a:lnTo>
                      <a:pt x="471" y="681"/>
                    </a:lnTo>
                    <a:lnTo>
                      <a:pt x="465" y="660"/>
                    </a:lnTo>
                    <a:lnTo>
                      <a:pt x="465" y="639"/>
                    </a:lnTo>
                    <a:lnTo>
                      <a:pt x="470" y="617"/>
                    </a:lnTo>
                    <a:lnTo>
                      <a:pt x="479" y="596"/>
                    </a:lnTo>
                    <a:lnTo>
                      <a:pt x="490" y="575"/>
                    </a:lnTo>
                    <a:lnTo>
                      <a:pt x="502" y="554"/>
                    </a:lnTo>
                    <a:lnTo>
                      <a:pt x="511" y="533"/>
                    </a:lnTo>
                    <a:lnTo>
                      <a:pt x="519" y="512"/>
                    </a:lnTo>
                    <a:lnTo>
                      <a:pt x="521" y="490"/>
                    </a:lnTo>
                    <a:lnTo>
                      <a:pt x="517" y="467"/>
                    </a:lnTo>
                    <a:lnTo>
                      <a:pt x="503" y="439"/>
                    </a:lnTo>
                    <a:lnTo>
                      <a:pt x="482" y="410"/>
                    </a:lnTo>
                    <a:lnTo>
                      <a:pt x="454" y="384"/>
                    </a:lnTo>
                    <a:lnTo>
                      <a:pt x="422" y="357"/>
                    </a:lnTo>
                    <a:lnTo>
                      <a:pt x="384" y="332"/>
                    </a:lnTo>
                    <a:lnTo>
                      <a:pt x="344" y="306"/>
                    </a:lnTo>
                    <a:lnTo>
                      <a:pt x="301" y="283"/>
                    </a:lnTo>
                    <a:lnTo>
                      <a:pt x="257" y="261"/>
                    </a:lnTo>
                    <a:lnTo>
                      <a:pt x="213" y="242"/>
                    </a:lnTo>
                    <a:lnTo>
                      <a:pt x="170" y="223"/>
                    </a:lnTo>
                    <a:lnTo>
                      <a:pt x="128" y="207"/>
                    </a:lnTo>
                    <a:lnTo>
                      <a:pt x="91" y="192"/>
                    </a:lnTo>
                    <a:lnTo>
                      <a:pt x="78" y="190"/>
                    </a:lnTo>
                    <a:lnTo>
                      <a:pt x="63" y="186"/>
                    </a:lnTo>
                    <a:lnTo>
                      <a:pt x="43" y="183"/>
                    </a:lnTo>
                    <a:lnTo>
                      <a:pt x="22" y="178"/>
                    </a:lnTo>
                    <a:lnTo>
                      <a:pt x="0" y="174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377A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9"/>
              <p:cNvSpPr>
                <a:spLocks/>
              </p:cNvSpPr>
              <p:nvPr/>
            </p:nvSpPr>
            <p:spPr bwMode="auto">
              <a:xfrm>
                <a:off x="1126398" y="3234388"/>
                <a:ext cx="70605" cy="47070"/>
              </a:xfrm>
              <a:custGeom>
                <a:avLst/>
                <a:gdLst>
                  <a:gd name="T0" fmla="*/ 100 w 197"/>
                  <a:gd name="T1" fmla="*/ 0 h 131"/>
                  <a:gd name="T2" fmla="*/ 126 w 197"/>
                  <a:gd name="T3" fmla="*/ 3 h 131"/>
                  <a:gd name="T4" fmla="*/ 149 w 197"/>
                  <a:gd name="T5" fmla="*/ 9 h 131"/>
                  <a:gd name="T6" fmla="*/ 168 w 197"/>
                  <a:gd name="T7" fmla="*/ 19 h 131"/>
                  <a:gd name="T8" fmla="*/ 183 w 197"/>
                  <a:gd name="T9" fmla="*/ 32 h 131"/>
                  <a:gd name="T10" fmla="*/ 194 w 197"/>
                  <a:gd name="T11" fmla="*/ 47 h 131"/>
                  <a:gd name="T12" fmla="*/ 197 w 197"/>
                  <a:gd name="T13" fmla="*/ 64 h 131"/>
                  <a:gd name="T14" fmla="*/ 195 w 197"/>
                  <a:gd name="T15" fmla="*/ 82 h 131"/>
                  <a:gd name="T16" fmla="*/ 185 w 197"/>
                  <a:gd name="T17" fmla="*/ 99 h 131"/>
                  <a:gd name="T18" fmla="*/ 169 w 197"/>
                  <a:gd name="T19" fmla="*/ 112 h 131"/>
                  <a:gd name="T20" fmla="*/ 148 w 197"/>
                  <a:gd name="T21" fmla="*/ 123 h 131"/>
                  <a:gd name="T22" fmla="*/ 123 w 197"/>
                  <a:gd name="T23" fmla="*/ 129 h 131"/>
                  <a:gd name="T24" fmla="*/ 96 w 197"/>
                  <a:gd name="T25" fmla="*/ 131 h 131"/>
                  <a:gd name="T26" fmla="*/ 69 w 197"/>
                  <a:gd name="T27" fmla="*/ 128 h 131"/>
                  <a:gd name="T28" fmla="*/ 45 w 197"/>
                  <a:gd name="T29" fmla="*/ 121 h 131"/>
                  <a:gd name="T30" fmla="*/ 26 w 197"/>
                  <a:gd name="T31" fmla="*/ 110 h 131"/>
                  <a:gd name="T32" fmla="*/ 11 w 197"/>
                  <a:gd name="T33" fmla="*/ 95 h 131"/>
                  <a:gd name="T34" fmla="*/ 1 w 197"/>
                  <a:gd name="T35" fmla="*/ 78 h 131"/>
                  <a:gd name="T36" fmla="*/ 0 w 197"/>
                  <a:gd name="T37" fmla="*/ 61 h 131"/>
                  <a:gd name="T38" fmla="*/ 5 w 197"/>
                  <a:gd name="T39" fmla="*/ 44 h 131"/>
                  <a:gd name="T40" fmla="*/ 16 w 197"/>
                  <a:gd name="T41" fmla="*/ 30 h 131"/>
                  <a:gd name="T42" fmla="*/ 33 w 197"/>
                  <a:gd name="T43" fmla="*/ 17 h 131"/>
                  <a:gd name="T44" fmla="*/ 52 w 197"/>
                  <a:gd name="T45" fmla="*/ 8 h 131"/>
                  <a:gd name="T46" fmla="*/ 75 w 197"/>
                  <a:gd name="T47" fmla="*/ 2 h 131"/>
                  <a:gd name="T48" fmla="*/ 100 w 197"/>
                  <a:gd name="T4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7" h="131">
                    <a:moveTo>
                      <a:pt x="100" y="0"/>
                    </a:moveTo>
                    <a:lnTo>
                      <a:pt x="126" y="3"/>
                    </a:lnTo>
                    <a:lnTo>
                      <a:pt x="149" y="9"/>
                    </a:lnTo>
                    <a:lnTo>
                      <a:pt x="168" y="19"/>
                    </a:lnTo>
                    <a:lnTo>
                      <a:pt x="183" y="32"/>
                    </a:lnTo>
                    <a:lnTo>
                      <a:pt x="194" y="47"/>
                    </a:lnTo>
                    <a:lnTo>
                      <a:pt x="197" y="64"/>
                    </a:lnTo>
                    <a:lnTo>
                      <a:pt x="195" y="82"/>
                    </a:lnTo>
                    <a:lnTo>
                      <a:pt x="185" y="99"/>
                    </a:lnTo>
                    <a:lnTo>
                      <a:pt x="169" y="112"/>
                    </a:lnTo>
                    <a:lnTo>
                      <a:pt x="148" y="123"/>
                    </a:lnTo>
                    <a:lnTo>
                      <a:pt x="123" y="129"/>
                    </a:lnTo>
                    <a:lnTo>
                      <a:pt x="96" y="131"/>
                    </a:lnTo>
                    <a:lnTo>
                      <a:pt x="69" y="128"/>
                    </a:lnTo>
                    <a:lnTo>
                      <a:pt x="45" y="121"/>
                    </a:lnTo>
                    <a:lnTo>
                      <a:pt x="26" y="110"/>
                    </a:lnTo>
                    <a:lnTo>
                      <a:pt x="11" y="95"/>
                    </a:lnTo>
                    <a:lnTo>
                      <a:pt x="1" y="78"/>
                    </a:lnTo>
                    <a:lnTo>
                      <a:pt x="0" y="61"/>
                    </a:lnTo>
                    <a:lnTo>
                      <a:pt x="5" y="44"/>
                    </a:lnTo>
                    <a:lnTo>
                      <a:pt x="16" y="30"/>
                    </a:lnTo>
                    <a:lnTo>
                      <a:pt x="33" y="17"/>
                    </a:lnTo>
                    <a:lnTo>
                      <a:pt x="52" y="8"/>
                    </a:lnTo>
                    <a:lnTo>
                      <a:pt x="75" y="2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0"/>
              <p:cNvSpPr>
                <a:spLocks/>
              </p:cNvSpPr>
              <p:nvPr/>
            </p:nvSpPr>
            <p:spPr bwMode="auto">
              <a:xfrm>
                <a:off x="1092000" y="3355684"/>
                <a:ext cx="103192" cy="68794"/>
              </a:xfrm>
              <a:custGeom>
                <a:avLst/>
                <a:gdLst>
                  <a:gd name="T0" fmla="*/ 146 w 286"/>
                  <a:gd name="T1" fmla="*/ 0 h 189"/>
                  <a:gd name="T2" fmla="*/ 177 w 286"/>
                  <a:gd name="T3" fmla="*/ 2 h 189"/>
                  <a:gd name="T4" fmla="*/ 206 w 286"/>
                  <a:gd name="T5" fmla="*/ 9 h 189"/>
                  <a:gd name="T6" fmla="*/ 232 w 286"/>
                  <a:gd name="T7" fmla="*/ 20 h 189"/>
                  <a:gd name="T8" fmla="*/ 254 w 286"/>
                  <a:gd name="T9" fmla="*/ 35 h 189"/>
                  <a:gd name="T10" fmla="*/ 270 w 286"/>
                  <a:gd name="T11" fmla="*/ 52 h 189"/>
                  <a:gd name="T12" fmla="*/ 281 w 286"/>
                  <a:gd name="T13" fmla="*/ 71 h 189"/>
                  <a:gd name="T14" fmla="*/ 286 w 286"/>
                  <a:gd name="T15" fmla="*/ 91 h 189"/>
                  <a:gd name="T16" fmla="*/ 283 w 286"/>
                  <a:gd name="T17" fmla="*/ 114 h 189"/>
                  <a:gd name="T18" fmla="*/ 272 w 286"/>
                  <a:gd name="T19" fmla="*/ 135 h 189"/>
                  <a:gd name="T20" fmla="*/ 255 w 286"/>
                  <a:gd name="T21" fmla="*/ 153 h 189"/>
                  <a:gd name="T22" fmla="*/ 232 w 286"/>
                  <a:gd name="T23" fmla="*/ 169 h 189"/>
                  <a:gd name="T24" fmla="*/ 204 w 286"/>
                  <a:gd name="T25" fmla="*/ 180 h 189"/>
                  <a:gd name="T26" fmla="*/ 173 w 286"/>
                  <a:gd name="T27" fmla="*/ 187 h 189"/>
                  <a:gd name="T28" fmla="*/ 139 w 286"/>
                  <a:gd name="T29" fmla="*/ 189 h 189"/>
                  <a:gd name="T30" fmla="*/ 105 w 286"/>
                  <a:gd name="T31" fmla="*/ 186 h 189"/>
                  <a:gd name="T32" fmla="*/ 73 w 286"/>
                  <a:gd name="T33" fmla="*/ 177 h 189"/>
                  <a:gd name="T34" fmla="*/ 47 w 286"/>
                  <a:gd name="T35" fmla="*/ 165 h 189"/>
                  <a:gd name="T36" fmla="*/ 25 w 286"/>
                  <a:gd name="T37" fmla="*/ 149 h 189"/>
                  <a:gd name="T38" fmla="*/ 9 w 286"/>
                  <a:gd name="T39" fmla="*/ 130 h 189"/>
                  <a:gd name="T40" fmla="*/ 1 w 286"/>
                  <a:gd name="T41" fmla="*/ 110 h 189"/>
                  <a:gd name="T42" fmla="*/ 0 w 286"/>
                  <a:gd name="T43" fmla="*/ 88 h 189"/>
                  <a:gd name="T44" fmla="*/ 4 w 286"/>
                  <a:gd name="T45" fmla="*/ 66 h 189"/>
                  <a:gd name="T46" fmla="*/ 18 w 286"/>
                  <a:gd name="T47" fmla="*/ 47 h 189"/>
                  <a:gd name="T48" fmla="*/ 35 w 286"/>
                  <a:gd name="T49" fmla="*/ 31 h 189"/>
                  <a:gd name="T50" fmla="*/ 58 w 286"/>
                  <a:gd name="T51" fmla="*/ 18 h 189"/>
                  <a:gd name="T52" fmla="*/ 84 w 286"/>
                  <a:gd name="T53" fmla="*/ 7 h 189"/>
                  <a:gd name="T54" fmla="*/ 113 w 286"/>
                  <a:gd name="T55" fmla="*/ 1 h 189"/>
                  <a:gd name="T56" fmla="*/ 146 w 286"/>
                  <a:gd name="T57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6" h="189">
                    <a:moveTo>
                      <a:pt x="146" y="0"/>
                    </a:moveTo>
                    <a:lnTo>
                      <a:pt x="177" y="2"/>
                    </a:lnTo>
                    <a:lnTo>
                      <a:pt x="206" y="9"/>
                    </a:lnTo>
                    <a:lnTo>
                      <a:pt x="232" y="20"/>
                    </a:lnTo>
                    <a:lnTo>
                      <a:pt x="254" y="35"/>
                    </a:lnTo>
                    <a:lnTo>
                      <a:pt x="270" y="52"/>
                    </a:lnTo>
                    <a:lnTo>
                      <a:pt x="281" y="71"/>
                    </a:lnTo>
                    <a:lnTo>
                      <a:pt x="286" y="91"/>
                    </a:lnTo>
                    <a:lnTo>
                      <a:pt x="283" y="114"/>
                    </a:lnTo>
                    <a:lnTo>
                      <a:pt x="272" y="135"/>
                    </a:lnTo>
                    <a:lnTo>
                      <a:pt x="255" y="153"/>
                    </a:lnTo>
                    <a:lnTo>
                      <a:pt x="232" y="169"/>
                    </a:lnTo>
                    <a:lnTo>
                      <a:pt x="204" y="180"/>
                    </a:lnTo>
                    <a:lnTo>
                      <a:pt x="173" y="187"/>
                    </a:lnTo>
                    <a:lnTo>
                      <a:pt x="139" y="189"/>
                    </a:lnTo>
                    <a:lnTo>
                      <a:pt x="105" y="186"/>
                    </a:lnTo>
                    <a:lnTo>
                      <a:pt x="73" y="177"/>
                    </a:lnTo>
                    <a:lnTo>
                      <a:pt x="47" y="165"/>
                    </a:lnTo>
                    <a:lnTo>
                      <a:pt x="25" y="149"/>
                    </a:lnTo>
                    <a:lnTo>
                      <a:pt x="9" y="130"/>
                    </a:lnTo>
                    <a:lnTo>
                      <a:pt x="1" y="110"/>
                    </a:lnTo>
                    <a:lnTo>
                      <a:pt x="0" y="88"/>
                    </a:lnTo>
                    <a:lnTo>
                      <a:pt x="4" y="66"/>
                    </a:lnTo>
                    <a:lnTo>
                      <a:pt x="18" y="47"/>
                    </a:lnTo>
                    <a:lnTo>
                      <a:pt x="35" y="31"/>
                    </a:lnTo>
                    <a:lnTo>
                      <a:pt x="58" y="18"/>
                    </a:lnTo>
                    <a:lnTo>
                      <a:pt x="84" y="7"/>
                    </a:lnTo>
                    <a:lnTo>
                      <a:pt x="113" y="1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1"/>
              <p:cNvSpPr>
                <a:spLocks/>
              </p:cNvSpPr>
              <p:nvPr/>
            </p:nvSpPr>
            <p:spPr bwMode="auto">
              <a:xfrm>
                <a:off x="1428731" y="3250682"/>
                <a:ext cx="92330" cy="61553"/>
              </a:xfrm>
              <a:custGeom>
                <a:avLst/>
                <a:gdLst>
                  <a:gd name="T0" fmla="*/ 130 w 254"/>
                  <a:gd name="T1" fmla="*/ 0 h 168"/>
                  <a:gd name="T2" fmla="*/ 159 w 254"/>
                  <a:gd name="T3" fmla="*/ 3 h 168"/>
                  <a:gd name="T4" fmla="*/ 184 w 254"/>
                  <a:gd name="T5" fmla="*/ 9 h 168"/>
                  <a:gd name="T6" fmla="*/ 207 w 254"/>
                  <a:gd name="T7" fmla="*/ 18 h 168"/>
                  <a:gd name="T8" fmla="*/ 226 w 254"/>
                  <a:gd name="T9" fmla="*/ 32 h 168"/>
                  <a:gd name="T10" fmla="*/ 241 w 254"/>
                  <a:gd name="T11" fmla="*/ 46 h 168"/>
                  <a:gd name="T12" fmla="*/ 251 w 254"/>
                  <a:gd name="T13" fmla="*/ 64 h 168"/>
                  <a:gd name="T14" fmla="*/ 254 w 254"/>
                  <a:gd name="T15" fmla="*/ 83 h 168"/>
                  <a:gd name="T16" fmla="*/ 252 w 254"/>
                  <a:gd name="T17" fmla="*/ 103 h 168"/>
                  <a:gd name="T18" fmla="*/ 242 w 254"/>
                  <a:gd name="T19" fmla="*/ 121 h 168"/>
                  <a:gd name="T20" fmla="*/ 228 w 254"/>
                  <a:gd name="T21" fmla="*/ 137 h 168"/>
                  <a:gd name="T22" fmla="*/ 207 w 254"/>
                  <a:gd name="T23" fmla="*/ 150 h 168"/>
                  <a:gd name="T24" fmla="*/ 183 w 254"/>
                  <a:gd name="T25" fmla="*/ 161 h 168"/>
                  <a:gd name="T26" fmla="*/ 155 w 254"/>
                  <a:gd name="T27" fmla="*/ 167 h 168"/>
                  <a:gd name="T28" fmla="*/ 125 w 254"/>
                  <a:gd name="T29" fmla="*/ 168 h 168"/>
                  <a:gd name="T30" fmla="*/ 95 w 254"/>
                  <a:gd name="T31" fmla="*/ 166 h 168"/>
                  <a:gd name="T32" fmla="*/ 67 w 254"/>
                  <a:gd name="T33" fmla="*/ 159 h 168"/>
                  <a:gd name="T34" fmla="*/ 44 w 254"/>
                  <a:gd name="T35" fmla="*/ 148 h 168"/>
                  <a:gd name="T36" fmla="*/ 25 w 254"/>
                  <a:gd name="T37" fmla="*/ 133 h 168"/>
                  <a:gd name="T38" fmla="*/ 10 w 254"/>
                  <a:gd name="T39" fmla="*/ 116 h 168"/>
                  <a:gd name="T40" fmla="*/ 3 w 254"/>
                  <a:gd name="T41" fmla="*/ 98 h 168"/>
                  <a:gd name="T42" fmla="*/ 0 w 254"/>
                  <a:gd name="T43" fmla="*/ 79 h 168"/>
                  <a:gd name="T44" fmla="*/ 6 w 254"/>
                  <a:gd name="T45" fmla="*/ 60 h 168"/>
                  <a:gd name="T46" fmla="*/ 17 w 254"/>
                  <a:gd name="T47" fmla="*/ 43 h 168"/>
                  <a:gd name="T48" fmla="*/ 33 w 254"/>
                  <a:gd name="T49" fmla="*/ 28 h 168"/>
                  <a:gd name="T50" fmla="*/ 54 w 254"/>
                  <a:gd name="T51" fmla="*/ 16 h 168"/>
                  <a:gd name="T52" fmla="*/ 77 w 254"/>
                  <a:gd name="T53" fmla="*/ 8 h 168"/>
                  <a:gd name="T54" fmla="*/ 102 w 254"/>
                  <a:gd name="T55" fmla="*/ 2 h 168"/>
                  <a:gd name="T56" fmla="*/ 130 w 254"/>
                  <a:gd name="T5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4" h="168">
                    <a:moveTo>
                      <a:pt x="130" y="0"/>
                    </a:moveTo>
                    <a:lnTo>
                      <a:pt x="159" y="3"/>
                    </a:lnTo>
                    <a:lnTo>
                      <a:pt x="184" y="9"/>
                    </a:lnTo>
                    <a:lnTo>
                      <a:pt x="207" y="18"/>
                    </a:lnTo>
                    <a:lnTo>
                      <a:pt x="226" y="32"/>
                    </a:lnTo>
                    <a:lnTo>
                      <a:pt x="241" y="46"/>
                    </a:lnTo>
                    <a:lnTo>
                      <a:pt x="251" y="64"/>
                    </a:lnTo>
                    <a:lnTo>
                      <a:pt x="254" y="83"/>
                    </a:lnTo>
                    <a:lnTo>
                      <a:pt x="252" y="103"/>
                    </a:lnTo>
                    <a:lnTo>
                      <a:pt x="242" y="121"/>
                    </a:lnTo>
                    <a:lnTo>
                      <a:pt x="228" y="137"/>
                    </a:lnTo>
                    <a:lnTo>
                      <a:pt x="207" y="150"/>
                    </a:lnTo>
                    <a:lnTo>
                      <a:pt x="183" y="161"/>
                    </a:lnTo>
                    <a:lnTo>
                      <a:pt x="155" y="167"/>
                    </a:lnTo>
                    <a:lnTo>
                      <a:pt x="125" y="168"/>
                    </a:lnTo>
                    <a:lnTo>
                      <a:pt x="95" y="166"/>
                    </a:lnTo>
                    <a:lnTo>
                      <a:pt x="67" y="159"/>
                    </a:lnTo>
                    <a:lnTo>
                      <a:pt x="44" y="148"/>
                    </a:lnTo>
                    <a:lnTo>
                      <a:pt x="25" y="133"/>
                    </a:lnTo>
                    <a:lnTo>
                      <a:pt x="10" y="116"/>
                    </a:lnTo>
                    <a:lnTo>
                      <a:pt x="3" y="98"/>
                    </a:lnTo>
                    <a:lnTo>
                      <a:pt x="0" y="79"/>
                    </a:lnTo>
                    <a:lnTo>
                      <a:pt x="6" y="60"/>
                    </a:lnTo>
                    <a:lnTo>
                      <a:pt x="17" y="43"/>
                    </a:lnTo>
                    <a:lnTo>
                      <a:pt x="33" y="28"/>
                    </a:lnTo>
                    <a:lnTo>
                      <a:pt x="54" y="16"/>
                    </a:lnTo>
                    <a:lnTo>
                      <a:pt x="77" y="8"/>
                    </a:lnTo>
                    <a:lnTo>
                      <a:pt x="102" y="2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8ED6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2"/>
              <p:cNvSpPr>
                <a:spLocks/>
              </p:cNvSpPr>
              <p:nvPr/>
            </p:nvSpPr>
            <p:spPr bwMode="auto">
              <a:xfrm>
                <a:off x="1119157" y="3113093"/>
                <a:ext cx="269747" cy="450785"/>
              </a:xfrm>
              <a:custGeom>
                <a:avLst/>
                <a:gdLst>
                  <a:gd name="T0" fmla="*/ 161 w 746"/>
                  <a:gd name="T1" fmla="*/ 14 h 1247"/>
                  <a:gd name="T2" fmla="*/ 247 w 746"/>
                  <a:gd name="T3" fmla="*/ 44 h 1247"/>
                  <a:gd name="T4" fmla="*/ 332 w 746"/>
                  <a:gd name="T5" fmla="*/ 79 h 1247"/>
                  <a:gd name="T6" fmla="*/ 420 w 746"/>
                  <a:gd name="T7" fmla="*/ 120 h 1247"/>
                  <a:gd name="T8" fmla="*/ 503 w 746"/>
                  <a:gd name="T9" fmla="*/ 169 h 1247"/>
                  <a:gd name="T10" fmla="*/ 573 w 746"/>
                  <a:gd name="T11" fmla="*/ 221 h 1247"/>
                  <a:gd name="T12" fmla="*/ 622 w 746"/>
                  <a:gd name="T13" fmla="*/ 276 h 1247"/>
                  <a:gd name="T14" fmla="*/ 640 w 746"/>
                  <a:gd name="T15" fmla="*/ 327 h 1247"/>
                  <a:gd name="T16" fmla="*/ 630 w 746"/>
                  <a:gd name="T17" fmla="*/ 370 h 1247"/>
                  <a:gd name="T18" fmla="*/ 609 w 746"/>
                  <a:gd name="T19" fmla="*/ 412 h 1247"/>
                  <a:gd name="T20" fmla="*/ 589 w 746"/>
                  <a:gd name="T21" fmla="*/ 454 h 1247"/>
                  <a:gd name="T22" fmla="*/ 584 w 746"/>
                  <a:gd name="T23" fmla="*/ 497 h 1247"/>
                  <a:gd name="T24" fmla="*/ 602 w 746"/>
                  <a:gd name="T25" fmla="*/ 537 h 1247"/>
                  <a:gd name="T26" fmla="*/ 634 w 746"/>
                  <a:gd name="T27" fmla="*/ 574 h 1247"/>
                  <a:gd name="T28" fmla="*/ 675 w 746"/>
                  <a:gd name="T29" fmla="*/ 613 h 1247"/>
                  <a:gd name="T30" fmla="*/ 709 w 746"/>
                  <a:gd name="T31" fmla="*/ 656 h 1247"/>
                  <a:gd name="T32" fmla="*/ 725 w 746"/>
                  <a:gd name="T33" fmla="*/ 708 h 1247"/>
                  <a:gd name="T34" fmla="*/ 725 w 746"/>
                  <a:gd name="T35" fmla="*/ 769 h 1247"/>
                  <a:gd name="T36" fmla="*/ 714 w 746"/>
                  <a:gd name="T37" fmla="*/ 832 h 1247"/>
                  <a:gd name="T38" fmla="*/ 699 w 746"/>
                  <a:gd name="T39" fmla="*/ 895 h 1247"/>
                  <a:gd name="T40" fmla="*/ 691 w 746"/>
                  <a:gd name="T41" fmla="*/ 957 h 1247"/>
                  <a:gd name="T42" fmla="*/ 696 w 746"/>
                  <a:gd name="T43" fmla="*/ 1019 h 1247"/>
                  <a:gd name="T44" fmla="*/ 722 w 746"/>
                  <a:gd name="T45" fmla="*/ 1079 h 1247"/>
                  <a:gd name="T46" fmla="*/ 534 w 746"/>
                  <a:gd name="T47" fmla="*/ 1247 h 1247"/>
                  <a:gd name="T48" fmla="*/ 494 w 746"/>
                  <a:gd name="T49" fmla="*/ 1156 h 1247"/>
                  <a:gd name="T50" fmla="*/ 478 w 746"/>
                  <a:gd name="T51" fmla="*/ 1067 h 1247"/>
                  <a:gd name="T52" fmla="*/ 479 w 746"/>
                  <a:gd name="T53" fmla="*/ 983 h 1247"/>
                  <a:gd name="T54" fmla="*/ 491 w 746"/>
                  <a:gd name="T55" fmla="*/ 910 h 1247"/>
                  <a:gd name="T56" fmla="*/ 506 w 746"/>
                  <a:gd name="T57" fmla="*/ 852 h 1247"/>
                  <a:gd name="T58" fmla="*/ 524 w 746"/>
                  <a:gd name="T59" fmla="*/ 794 h 1247"/>
                  <a:gd name="T60" fmla="*/ 535 w 746"/>
                  <a:gd name="T61" fmla="*/ 751 h 1247"/>
                  <a:gd name="T62" fmla="*/ 532 w 746"/>
                  <a:gd name="T63" fmla="*/ 720 h 1247"/>
                  <a:gd name="T64" fmla="*/ 508 w 746"/>
                  <a:gd name="T65" fmla="*/ 690 h 1247"/>
                  <a:gd name="T66" fmla="*/ 473 w 746"/>
                  <a:gd name="T67" fmla="*/ 650 h 1247"/>
                  <a:gd name="T68" fmla="*/ 440 w 746"/>
                  <a:gd name="T69" fmla="*/ 601 h 1247"/>
                  <a:gd name="T70" fmla="*/ 417 w 746"/>
                  <a:gd name="T71" fmla="*/ 542 h 1247"/>
                  <a:gd name="T72" fmla="*/ 409 w 746"/>
                  <a:gd name="T73" fmla="*/ 489 h 1247"/>
                  <a:gd name="T74" fmla="*/ 413 w 746"/>
                  <a:gd name="T75" fmla="*/ 453 h 1247"/>
                  <a:gd name="T76" fmla="*/ 420 w 746"/>
                  <a:gd name="T77" fmla="*/ 421 h 1247"/>
                  <a:gd name="T78" fmla="*/ 431 w 746"/>
                  <a:gd name="T79" fmla="*/ 393 h 1247"/>
                  <a:gd name="T80" fmla="*/ 440 w 746"/>
                  <a:gd name="T81" fmla="*/ 368 h 1247"/>
                  <a:gd name="T82" fmla="*/ 448 w 746"/>
                  <a:gd name="T83" fmla="*/ 345 h 1247"/>
                  <a:gd name="T84" fmla="*/ 449 w 746"/>
                  <a:gd name="T85" fmla="*/ 322 h 1247"/>
                  <a:gd name="T86" fmla="*/ 442 w 746"/>
                  <a:gd name="T87" fmla="*/ 298 h 1247"/>
                  <a:gd name="T88" fmla="*/ 424 w 746"/>
                  <a:gd name="T89" fmla="*/ 274 h 1247"/>
                  <a:gd name="T90" fmla="*/ 391 w 746"/>
                  <a:gd name="T91" fmla="*/ 247 h 1247"/>
                  <a:gd name="T92" fmla="*/ 341 w 746"/>
                  <a:gd name="T93" fmla="*/ 217 h 1247"/>
                  <a:gd name="T94" fmla="*/ 274 w 746"/>
                  <a:gd name="T95" fmla="*/ 182 h 1247"/>
                  <a:gd name="T96" fmla="*/ 183 w 746"/>
                  <a:gd name="T97" fmla="*/ 142 h 1247"/>
                  <a:gd name="T98" fmla="*/ 68 w 746"/>
                  <a:gd name="T99" fmla="*/ 96 h 1247"/>
                  <a:gd name="T100" fmla="*/ 116 w 746"/>
                  <a:gd name="T101" fmla="*/ 0 h 1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46" h="1247">
                    <a:moveTo>
                      <a:pt x="116" y="0"/>
                    </a:moveTo>
                    <a:lnTo>
                      <a:pt x="161" y="14"/>
                    </a:lnTo>
                    <a:lnTo>
                      <a:pt x="210" y="29"/>
                    </a:lnTo>
                    <a:lnTo>
                      <a:pt x="247" y="44"/>
                    </a:lnTo>
                    <a:lnTo>
                      <a:pt x="289" y="60"/>
                    </a:lnTo>
                    <a:lnTo>
                      <a:pt x="332" y="79"/>
                    </a:lnTo>
                    <a:lnTo>
                      <a:pt x="376" y="98"/>
                    </a:lnTo>
                    <a:lnTo>
                      <a:pt x="420" y="120"/>
                    </a:lnTo>
                    <a:lnTo>
                      <a:pt x="463" y="143"/>
                    </a:lnTo>
                    <a:lnTo>
                      <a:pt x="503" y="169"/>
                    </a:lnTo>
                    <a:lnTo>
                      <a:pt x="541" y="194"/>
                    </a:lnTo>
                    <a:lnTo>
                      <a:pt x="573" y="221"/>
                    </a:lnTo>
                    <a:lnTo>
                      <a:pt x="601" y="247"/>
                    </a:lnTo>
                    <a:lnTo>
                      <a:pt x="622" y="276"/>
                    </a:lnTo>
                    <a:lnTo>
                      <a:pt x="636" y="304"/>
                    </a:lnTo>
                    <a:lnTo>
                      <a:pt x="640" y="327"/>
                    </a:lnTo>
                    <a:lnTo>
                      <a:pt x="638" y="349"/>
                    </a:lnTo>
                    <a:lnTo>
                      <a:pt x="630" y="370"/>
                    </a:lnTo>
                    <a:lnTo>
                      <a:pt x="621" y="391"/>
                    </a:lnTo>
                    <a:lnTo>
                      <a:pt x="609" y="412"/>
                    </a:lnTo>
                    <a:lnTo>
                      <a:pt x="598" y="433"/>
                    </a:lnTo>
                    <a:lnTo>
                      <a:pt x="589" y="454"/>
                    </a:lnTo>
                    <a:lnTo>
                      <a:pt x="584" y="476"/>
                    </a:lnTo>
                    <a:lnTo>
                      <a:pt x="584" y="497"/>
                    </a:lnTo>
                    <a:lnTo>
                      <a:pt x="590" y="518"/>
                    </a:lnTo>
                    <a:lnTo>
                      <a:pt x="602" y="537"/>
                    </a:lnTo>
                    <a:lnTo>
                      <a:pt x="617" y="555"/>
                    </a:lnTo>
                    <a:lnTo>
                      <a:pt x="634" y="574"/>
                    </a:lnTo>
                    <a:lnTo>
                      <a:pt x="651" y="591"/>
                    </a:lnTo>
                    <a:lnTo>
                      <a:pt x="675" y="613"/>
                    </a:lnTo>
                    <a:lnTo>
                      <a:pt x="693" y="634"/>
                    </a:lnTo>
                    <a:lnTo>
                      <a:pt x="709" y="656"/>
                    </a:lnTo>
                    <a:lnTo>
                      <a:pt x="719" y="676"/>
                    </a:lnTo>
                    <a:lnTo>
                      <a:pt x="725" y="708"/>
                    </a:lnTo>
                    <a:lnTo>
                      <a:pt x="727" y="738"/>
                    </a:lnTo>
                    <a:lnTo>
                      <a:pt x="725" y="769"/>
                    </a:lnTo>
                    <a:lnTo>
                      <a:pt x="720" y="801"/>
                    </a:lnTo>
                    <a:lnTo>
                      <a:pt x="714" y="832"/>
                    </a:lnTo>
                    <a:lnTo>
                      <a:pt x="706" y="864"/>
                    </a:lnTo>
                    <a:lnTo>
                      <a:pt x="699" y="895"/>
                    </a:lnTo>
                    <a:lnTo>
                      <a:pt x="693" y="927"/>
                    </a:lnTo>
                    <a:lnTo>
                      <a:pt x="691" y="957"/>
                    </a:lnTo>
                    <a:lnTo>
                      <a:pt x="691" y="988"/>
                    </a:lnTo>
                    <a:lnTo>
                      <a:pt x="696" y="1019"/>
                    </a:lnTo>
                    <a:lnTo>
                      <a:pt x="705" y="1049"/>
                    </a:lnTo>
                    <a:lnTo>
                      <a:pt x="722" y="1079"/>
                    </a:lnTo>
                    <a:lnTo>
                      <a:pt x="746" y="1108"/>
                    </a:lnTo>
                    <a:lnTo>
                      <a:pt x="534" y="1247"/>
                    </a:lnTo>
                    <a:lnTo>
                      <a:pt x="509" y="1201"/>
                    </a:lnTo>
                    <a:lnTo>
                      <a:pt x="494" y="1156"/>
                    </a:lnTo>
                    <a:lnTo>
                      <a:pt x="483" y="1110"/>
                    </a:lnTo>
                    <a:lnTo>
                      <a:pt x="478" y="1067"/>
                    </a:lnTo>
                    <a:lnTo>
                      <a:pt x="477" y="1023"/>
                    </a:lnTo>
                    <a:lnTo>
                      <a:pt x="479" y="983"/>
                    </a:lnTo>
                    <a:lnTo>
                      <a:pt x="484" y="945"/>
                    </a:lnTo>
                    <a:lnTo>
                      <a:pt x="491" y="910"/>
                    </a:lnTo>
                    <a:lnTo>
                      <a:pt x="499" y="879"/>
                    </a:lnTo>
                    <a:lnTo>
                      <a:pt x="506" y="852"/>
                    </a:lnTo>
                    <a:lnTo>
                      <a:pt x="514" y="820"/>
                    </a:lnTo>
                    <a:lnTo>
                      <a:pt x="524" y="794"/>
                    </a:lnTo>
                    <a:lnTo>
                      <a:pt x="530" y="771"/>
                    </a:lnTo>
                    <a:lnTo>
                      <a:pt x="535" y="751"/>
                    </a:lnTo>
                    <a:lnTo>
                      <a:pt x="536" y="734"/>
                    </a:lnTo>
                    <a:lnTo>
                      <a:pt x="532" y="720"/>
                    </a:lnTo>
                    <a:lnTo>
                      <a:pt x="524" y="707"/>
                    </a:lnTo>
                    <a:lnTo>
                      <a:pt x="508" y="690"/>
                    </a:lnTo>
                    <a:lnTo>
                      <a:pt x="490" y="672"/>
                    </a:lnTo>
                    <a:lnTo>
                      <a:pt x="473" y="650"/>
                    </a:lnTo>
                    <a:lnTo>
                      <a:pt x="456" y="627"/>
                    </a:lnTo>
                    <a:lnTo>
                      <a:pt x="440" y="601"/>
                    </a:lnTo>
                    <a:lnTo>
                      <a:pt x="427" y="574"/>
                    </a:lnTo>
                    <a:lnTo>
                      <a:pt x="417" y="542"/>
                    </a:lnTo>
                    <a:lnTo>
                      <a:pt x="411" y="510"/>
                    </a:lnTo>
                    <a:lnTo>
                      <a:pt x="409" y="489"/>
                    </a:lnTo>
                    <a:lnTo>
                      <a:pt x="410" y="471"/>
                    </a:lnTo>
                    <a:lnTo>
                      <a:pt x="413" y="453"/>
                    </a:lnTo>
                    <a:lnTo>
                      <a:pt x="416" y="437"/>
                    </a:lnTo>
                    <a:lnTo>
                      <a:pt x="420" y="421"/>
                    </a:lnTo>
                    <a:lnTo>
                      <a:pt x="425" y="407"/>
                    </a:lnTo>
                    <a:lnTo>
                      <a:pt x="431" y="393"/>
                    </a:lnTo>
                    <a:lnTo>
                      <a:pt x="436" y="381"/>
                    </a:lnTo>
                    <a:lnTo>
                      <a:pt x="440" y="368"/>
                    </a:lnTo>
                    <a:lnTo>
                      <a:pt x="444" y="356"/>
                    </a:lnTo>
                    <a:lnTo>
                      <a:pt x="448" y="345"/>
                    </a:lnTo>
                    <a:lnTo>
                      <a:pt x="449" y="333"/>
                    </a:lnTo>
                    <a:lnTo>
                      <a:pt x="449" y="322"/>
                    </a:lnTo>
                    <a:lnTo>
                      <a:pt x="447" y="310"/>
                    </a:lnTo>
                    <a:lnTo>
                      <a:pt x="442" y="298"/>
                    </a:lnTo>
                    <a:lnTo>
                      <a:pt x="434" y="286"/>
                    </a:lnTo>
                    <a:lnTo>
                      <a:pt x="424" y="274"/>
                    </a:lnTo>
                    <a:lnTo>
                      <a:pt x="409" y="260"/>
                    </a:lnTo>
                    <a:lnTo>
                      <a:pt x="391" y="247"/>
                    </a:lnTo>
                    <a:lnTo>
                      <a:pt x="368" y="233"/>
                    </a:lnTo>
                    <a:lnTo>
                      <a:pt x="341" y="217"/>
                    </a:lnTo>
                    <a:lnTo>
                      <a:pt x="310" y="200"/>
                    </a:lnTo>
                    <a:lnTo>
                      <a:pt x="274" y="182"/>
                    </a:lnTo>
                    <a:lnTo>
                      <a:pt x="231" y="162"/>
                    </a:lnTo>
                    <a:lnTo>
                      <a:pt x="183" y="142"/>
                    </a:lnTo>
                    <a:lnTo>
                      <a:pt x="129" y="120"/>
                    </a:lnTo>
                    <a:lnTo>
                      <a:pt x="68" y="96"/>
                    </a:lnTo>
                    <a:lnTo>
                      <a:pt x="0" y="71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Text Placeholder 4"/>
            <p:cNvSpPr txBox="1">
              <a:spLocks/>
            </p:cNvSpPr>
            <p:nvPr/>
          </p:nvSpPr>
          <p:spPr bwMode="auto">
            <a:xfrm>
              <a:off x="7359180" y="195108"/>
              <a:ext cx="156494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8288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182563" indent="-182563" algn="l" rtl="0" eaLnBrk="1" fontAlgn="base" hangingPunct="1">
                <a:spcBef>
                  <a:spcPts val="18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Arial" charset="0"/>
                <a:buChar char="•"/>
                <a:defRPr sz="2400" kern="1200">
                  <a:solidFill>
                    <a:srgbClr val="2A7433"/>
                  </a:solidFill>
                  <a:latin typeface="+mn-lt"/>
                  <a:ea typeface="+mn-ea"/>
                  <a:cs typeface="+mn-cs"/>
                </a:defRPr>
              </a:lvl1pPr>
              <a:lvl2pPr marL="457200" indent="-182563" algn="l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Arial" charset="0"/>
                <a:buChar char="•"/>
                <a:defRPr sz="2000" kern="1200">
                  <a:solidFill>
                    <a:srgbClr val="2A7433"/>
                  </a:solidFill>
                  <a:latin typeface="+mn-lt"/>
                  <a:ea typeface="+mn-ea"/>
                  <a:cs typeface="+mn-cs"/>
                </a:defRPr>
              </a:lvl2pPr>
              <a:lvl3pPr marL="730250" indent="-182563" algn="l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90000"/>
                <a:buFont typeface="Arial" charset="0"/>
                <a:buChar char="•"/>
                <a:defRPr kern="1200">
                  <a:solidFill>
                    <a:srgbClr val="2A7433"/>
                  </a:solidFill>
                  <a:latin typeface="+mn-lt"/>
                  <a:ea typeface="+mn-ea"/>
                  <a:cs typeface="+mn-cs"/>
                </a:defRPr>
              </a:lvl3pPr>
              <a:lvl4pPr marL="1004888" indent="-182563" algn="l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Font typeface="Arial" charset="0"/>
                <a:buChar char="•"/>
                <a:defRPr sz="1600" kern="1200">
                  <a:solidFill>
                    <a:srgbClr val="2A7433"/>
                  </a:solidFill>
                  <a:latin typeface="+mn-lt"/>
                  <a:ea typeface="+mn-ea"/>
                  <a:cs typeface="+mn-cs"/>
                </a:defRPr>
              </a:lvl4pPr>
              <a:lvl5pPr marL="1187450" indent="-136525" algn="l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 sz="1400" kern="1200">
                  <a:solidFill>
                    <a:srgbClr val="2A7433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5448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charset="0"/>
                <a:buNone/>
              </a:pPr>
              <a:r>
                <a:rPr lang="en-US" sz="1600" dirty="0">
                  <a:solidFill>
                    <a:srgbClr val="002060"/>
                  </a:solidFill>
                </a:rPr>
                <a:t>Layer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  <p:sp>
          <p:nvSpPr>
            <p:cNvPr id="10" name="Text Placeholder 4"/>
            <p:cNvSpPr txBox="1">
              <a:spLocks/>
            </p:cNvSpPr>
            <p:nvPr/>
          </p:nvSpPr>
          <p:spPr bwMode="auto">
            <a:xfrm>
              <a:off x="7587780" y="652308"/>
              <a:ext cx="156494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8288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182563" indent="-182563" algn="l" rtl="0" eaLnBrk="1" fontAlgn="base" hangingPunct="1">
                <a:spcBef>
                  <a:spcPts val="18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Arial" charset="0"/>
                <a:buChar char="•"/>
                <a:defRPr sz="2400" kern="1200">
                  <a:solidFill>
                    <a:srgbClr val="2A7433"/>
                  </a:solidFill>
                  <a:latin typeface="+mn-lt"/>
                  <a:ea typeface="+mn-ea"/>
                  <a:cs typeface="+mn-cs"/>
                </a:defRPr>
              </a:lvl1pPr>
              <a:lvl2pPr marL="457200" indent="-182563" algn="l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Arial" charset="0"/>
                <a:buChar char="•"/>
                <a:defRPr sz="2000" kern="1200">
                  <a:solidFill>
                    <a:srgbClr val="2A7433"/>
                  </a:solidFill>
                  <a:latin typeface="+mn-lt"/>
                  <a:ea typeface="+mn-ea"/>
                  <a:cs typeface="+mn-cs"/>
                </a:defRPr>
              </a:lvl2pPr>
              <a:lvl3pPr marL="730250" indent="-182563" algn="l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90000"/>
                <a:buFont typeface="Arial" charset="0"/>
                <a:buChar char="•"/>
                <a:defRPr kern="1200">
                  <a:solidFill>
                    <a:srgbClr val="2A7433"/>
                  </a:solidFill>
                  <a:latin typeface="+mn-lt"/>
                  <a:ea typeface="+mn-ea"/>
                  <a:cs typeface="+mn-cs"/>
                </a:defRPr>
              </a:lvl3pPr>
              <a:lvl4pPr marL="1004888" indent="-182563" algn="l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Font typeface="Arial" charset="0"/>
                <a:buChar char="•"/>
                <a:defRPr sz="1600" kern="1200">
                  <a:solidFill>
                    <a:srgbClr val="2A7433"/>
                  </a:solidFill>
                  <a:latin typeface="+mn-lt"/>
                  <a:ea typeface="+mn-ea"/>
                  <a:cs typeface="+mn-cs"/>
                </a:defRPr>
              </a:lvl4pPr>
              <a:lvl5pPr marL="1187450" indent="-136525" algn="l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 sz="1400" kern="1200">
                  <a:solidFill>
                    <a:srgbClr val="2A7433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5448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charset="0"/>
                <a:buNone/>
              </a:pPr>
              <a:r>
                <a:rPr lang="en-US" sz="1600" dirty="0">
                  <a:solidFill>
                    <a:srgbClr val="002060"/>
                  </a:solidFill>
                </a:rPr>
                <a:t>Layer</a:t>
              </a:r>
              <a:endParaRPr 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1" name="Text Placeholder 4"/>
            <p:cNvSpPr txBox="1">
              <a:spLocks/>
            </p:cNvSpPr>
            <p:nvPr/>
          </p:nvSpPr>
          <p:spPr bwMode="auto">
            <a:xfrm>
              <a:off x="7359180" y="1109508"/>
              <a:ext cx="156494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8288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182563" indent="-182563" algn="l" rtl="0" eaLnBrk="1" fontAlgn="base" hangingPunct="1">
                <a:spcBef>
                  <a:spcPts val="18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Arial" charset="0"/>
                <a:buChar char="•"/>
                <a:defRPr sz="2400" kern="1200">
                  <a:solidFill>
                    <a:srgbClr val="2A7433"/>
                  </a:solidFill>
                  <a:latin typeface="+mn-lt"/>
                  <a:ea typeface="+mn-ea"/>
                  <a:cs typeface="+mn-cs"/>
                </a:defRPr>
              </a:lvl1pPr>
              <a:lvl2pPr marL="457200" indent="-182563" algn="l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Arial" charset="0"/>
                <a:buChar char="•"/>
                <a:defRPr sz="2000" kern="1200">
                  <a:solidFill>
                    <a:srgbClr val="2A7433"/>
                  </a:solidFill>
                  <a:latin typeface="+mn-lt"/>
                  <a:ea typeface="+mn-ea"/>
                  <a:cs typeface="+mn-cs"/>
                </a:defRPr>
              </a:lvl2pPr>
              <a:lvl3pPr marL="730250" indent="-182563" algn="l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90000"/>
                <a:buFont typeface="Arial" charset="0"/>
                <a:buChar char="•"/>
                <a:defRPr kern="1200">
                  <a:solidFill>
                    <a:srgbClr val="2A7433"/>
                  </a:solidFill>
                  <a:latin typeface="+mn-lt"/>
                  <a:ea typeface="+mn-ea"/>
                  <a:cs typeface="+mn-cs"/>
                </a:defRPr>
              </a:lvl3pPr>
              <a:lvl4pPr marL="1004888" indent="-182563" algn="l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Font typeface="Arial" charset="0"/>
                <a:buChar char="•"/>
                <a:defRPr sz="1600" kern="1200">
                  <a:solidFill>
                    <a:srgbClr val="2A7433"/>
                  </a:solidFill>
                  <a:latin typeface="+mn-lt"/>
                  <a:ea typeface="+mn-ea"/>
                  <a:cs typeface="+mn-cs"/>
                </a:defRPr>
              </a:lvl4pPr>
              <a:lvl5pPr marL="1187450" indent="-136525" algn="l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 sz="1400" kern="1200">
                  <a:solidFill>
                    <a:srgbClr val="2A7433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5448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charset="0"/>
                <a:buNone/>
              </a:pPr>
              <a:r>
                <a:rPr lang="en-US" sz="1600" dirty="0">
                  <a:solidFill>
                    <a:srgbClr val="002060"/>
                  </a:solidFill>
                </a:rPr>
                <a:t>Layer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2" y="1244493"/>
            <a:ext cx="7164388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4119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8A487AC-23A1-E24A-8A3B-24A152D3142C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A25EC52-5F12-8E41-868A-16E26394587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Bài tập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DCA80C1C-6525-DF46-883A-CE86CB6F75B2}"/>
              </a:ext>
            </a:extLst>
          </p:cNvPr>
          <p:cNvSpPr txBox="1">
            <a:spLocks/>
          </p:cNvSpPr>
          <p:nvPr/>
        </p:nvSpPr>
        <p:spPr>
          <a:xfrm>
            <a:off x="1524000" y="533403"/>
            <a:ext cx="8229600" cy="5492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BE57A54-6906-448E-BFFA-7E1C6574F1B1}"/>
              </a:ext>
            </a:extLst>
          </p:cNvPr>
          <p:cNvGrpSpPr/>
          <p:nvPr/>
        </p:nvGrpSpPr>
        <p:grpSpPr>
          <a:xfrm>
            <a:off x="3818086" y="1552897"/>
            <a:ext cx="7433010" cy="4344018"/>
            <a:chOff x="1284279" y="1859670"/>
            <a:chExt cx="6806104" cy="39776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FC112674-5D6A-49E9-8E46-8DC07BD07436}"/>
                </a:ext>
              </a:extLst>
            </p:cNvPr>
            <p:cNvGrpSpPr/>
            <p:nvPr/>
          </p:nvGrpSpPr>
          <p:grpSpPr>
            <a:xfrm>
              <a:off x="1284279" y="2804963"/>
              <a:ext cx="2057400" cy="3011557"/>
              <a:chOff x="1363320" y="3657600"/>
              <a:chExt cx="2743200" cy="4015409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xmlns="" id="{558B672B-91CA-4942-B2EE-23E4B0CC173D}"/>
                  </a:ext>
                </a:extLst>
              </p:cNvPr>
              <p:cNvGrpSpPr/>
              <p:nvPr/>
            </p:nvGrpSpPr>
            <p:grpSpPr>
              <a:xfrm>
                <a:off x="1363320" y="3657600"/>
                <a:ext cx="2743200" cy="4015409"/>
                <a:chOff x="1363320" y="3429000"/>
                <a:chExt cx="2743200" cy="4015409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xmlns="" id="{5E67DC8F-8777-443B-8C7A-99FC5ECCAB46}"/>
                    </a:ext>
                  </a:extLst>
                </p:cNvPr>
                <p:cNvGrpSpPr/>
                <p:nvPr/>
              </p:nvGrpSpPr>
              <p:grpSpPr>
                <a:xfrm>
                  <a:off x="1363320" y="3429000"/>
                  <a:ext cx="2743200" cy="4015409"/>
                  <a:chOff x="1363320" y="3429000"/>
                  <a:chExt cx="2743200" cy="4015409"/>
                </a:xfrm>
              </p:grpSpPr>
              <p:sp>
                <p:nvSpPr>
                  <p:cNvPr id="27" name="Regular Pentagon 9">
                    <a:extLst>
                      <a:ext uri="{FF2B5EF4-FFF2-40B4-BE49-F238E27FC236}">
                        <a16:creationId xmlns:a16="http://schemas.microsoft.com/office/drawing/2014/main" xmlns="" id="{EB20294D-8377-400F-A216-7BB629D83A1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63320" y="3429000"/>
                    <a:ext cx="2743200" cy="4015409"/>
                  </a:xfrm>
                  <a:custGeom>
                    <a:avLst/>
                    <a:gdLst>
                      <a:gd name="connsiteX0" fmla="*/ 4 w 3385751"/>
                      <a:gd name="connsiteY0" fmla="*/ 1157936 h 3031524"/>
                      <a:gd name="connsiteX1" fmla="*/ 1692876 w 3385751"/>
                      <a:gd name="connsiteY1" fmla="*/ 0 h 3031524"/>
                      <a:gd name="connsiteX2" fmla="*/ 3385747 w 3385751"/>
                      <a:gd name="connsiteY2" fmla="*/ 1157936 h 3031524"/>
                      <a:gd name="connsiteX3" fmla="*/ 2739128 w 3385751"/>
                      <a:gd name="connsiteY3" fmla="*/ 3031516 h 3031524"/>
                      <a:gd name="connsiteX4" fmla="*/ 646623 w 3385751"/>
                      <a:gd name="connsiteY4" fmla="*/ 3031516 h 3031524"/>
                      <a:gd name="connsiteX5" fmla="*/ 4 w 3385751"/>
                      <a:gd name="connsiteY5" fmla="*/ 1157936 h 3031524"/>
                      <a:gd name="connsiteX0" fmla="*/ 0 w 3385743"/>
                      <a:gd name="connsiteY0" fmla="*/ 1157936 h 3031516"/>
                      <a:gd name="connsiteX1" fmla="*/ 1692872 w 3385743"/>
                      <a:gd name="connsiteY1" fmla="*/ 0 h 3031516"/>
                      <a:gd name="connsiteX2" fmla="*/ 3385743 w 3385743"/>
                      <a:gd name="connsiteY2" fmla="*/ 1157936 h 3031516"/>
                      <a:gd name="connsiteX3" fmla="*/ 3340486 w 3385743"/>
                      <a:gd name="connsiteY3" fmla="*/ 3031516 h 3031516"/>
                      <a:gd name="connsiteX4" fmla="*/ 646619 w 3385743"/>
                      <a:gd name="connsiteY4" fmla="*/ 3031516 h 3031516"/>
                      <a:gd name="connsiteX5" fmla="*/ 0 w 338574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44656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85845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4437437"/>
                      <a:gd name="connsiteX1" fmla="*/ 1697042 w 3389913"/>
                      <a:gd name="connsiteY1" fmla="*/ 0 h 4437437"/>
                      <a:gd name="connsiteX2" fmla="*/ 3389913 w 3389913"/>
                      <a:gd name="connsiteY2" fmla="*/ 1157936 h 4437437"/>
                      <a:gd name="connsiteX3" fmla="*/ 3385845 w 3389913"/>
                      <a:gd name="connsiteY3" fmla="*/ 4437437 h 4437437"/>
                      <a:gd name="connsiteX4" fmla="*/ 0 w 3389913"/>
                      <a:gd name="connsiteY4" fmla="*/ 3031516 h 4437437"/>
                      <a:gd name="connsiteX5" fmla="*/ 4170 w 3389913"/>
                      <a:gd name="connsiteY5" fmla="*/ 1157936 h 4437437"/>
                      <a:gd name="connsiteX0" fmla="*/ 4170 w 3389913"/>
                      <a:gd name="connsiteY0" fmla="*/ 1157936 h 4437437"/>
                      <a:gd name="connsiteX1" fmla="*/ 1697042 w 3389913"/>
                      <a:gd name="connsiteY1" fmla="*/ 0 h 4437437"/>
                      <a:gd name="connsiteX2" fmla="*/ 3389913 w 3389913"/>
                      <a:gd name="connsiteY2" fmla="*/ 1157936 h 4437437"/>
                      <a:gd name="connsiteX3" fmla="*/ 3385845 w 3389913"/>
                      <a:gd name="connsiteY3" fmla="*/ 4437437 h 4437437"/>
                      <a:gd name="connsiteX4" fmla="*/ 0 w 3389913"/>
                      <a:gd name="connsiteY4" fmla="*/ 4437437 h 4437437"/>
                      <a:gd name="connsiteX5" fmla="*/ 4170 w 3389913"/>
                      <a:gd name="connsiteY5" fmla="*/ 1157936 h 4437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89913" h="4437437">
                        <a:moveTo>
                          <a:pt x="4170" y="1157936"/>
                        </a:moveTo>
                        <a:lnTo>
                          <a:pt x="1697042" y="0"/>
                        </a:lnTo>
                        <a:lnTo>
                          <a:pt x="3389913" y="1157936"/>
                        </a:lnTo>
                        <a:lnTo>
                          <a:pt x="3385845" y="4437437"/>
                        </a:lnTo>
                        <a:lnTo>
                          <a:pt x="0" y="4437437"/>
                        </a:lnTo>
                        <a:lnTo>
                          <a:pt x="4170" y="115793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0"/>
                        </a:schemeClr>
                      </a:gs>
                      <a:gs pos="100000">
                        <a:schemeClr val="accent1">
                          <a:lumMod val="75000"/>
                        </a:schemeClr>
                      </a:gs>
                    </a:gsLst>
                    <a:lin ang="16200000" scaled="0"/>
                    <a:tileRect/>
                  </a:gradFill>
                  <a:ln w="762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xmlns="" id="{CACA4444-D598-4D98-9D87-821E61909790}"/>
                      </a:ext>
                    </a:extLst>
                  </p:cNvPr>
                  <p:cNvSpPr txBox="1"/>
                  <p:nvPr/>
                </p:nvSpPr>
                <p:spPr>
                  <a:xfrm>
                    <a:off x="1655763" y="5245237"/>
                    <a:ext cx="2158314" cy="106691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000000"/>
                        </a:solidFill>
                      </a:rPr>
                      <a:t>Triển</a:t>
                    </a:r>
                    <a:r>
                      <a:rPr lang="en-US" sz="1200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0000"/>
                        </a:solidFill>
                      </a:rPr>
                      <a:t>khai</a:t>
                    </a:r>
                    <a:r>
                      <a:rPr lang="en-US" sz="1200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0000"/>
                        </a:solidFill>
                      </a:rPr>
                      <a:t>một</a:t>
                    </a:r>
                    <a:r>
                      <a:rPr lang="en-US" sz="1200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0000"/>
                        </a:solidFill>
                      </a:rPr>
                      <a:t>lớp</a:t>
                    </a:r>
                    <a:r>
                      <a:rPr lang="en-US" sz="1200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0000"/>
                        </a:solidFill>
                      </a:rPr>
                      <a:t>mới</a:t>
                    </a:r>
                    <a:endParaRPr lang="en-US" sz="1200" b="1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xmlns="" id="{2F1850EE-9E13-463A-ADFD-468AA0725AF1}"/>
                    </a:ext>
                  </a:extLst>
                </p:cNvPr>
                <p:cNvSpPr txBox="1"/>
                <p:nvPr/>
              </p:nvSpPr>
              <p:spPr>
                <a:xfrm>
                  <a:off x="2365373" y="3619443"/>
                  <a:ext cx="645513" cy="1375719"/>
                </a:xfrm>
                <a:prstGeom prst="rect">
                  <a:avLst/>
                </a:prstGeom>
                <a:noFill/>
                <a:effectLst/>
              </p:spPr>
              <p:txBody>
                <a:bodyPr wrap="square" lIns="0" tIns="0" rIns="0" bIns="0" rtlCol="0">
                  <a:noAutofit/>
                </a:bodyPr>
                <a:lstStyle/>
                <a:p>
                  <a:pPr eaLnBrk="0" hangingPunct="0"/>
                  <a:r>
                    <a:rPr lang="en-US" sz="7200" b="1" dirty="0">
                      <a:solidFill>
                        <a:srgbClr val="FFFFFF">
                          <a:alpha val="50000"/>
                        </a:srgbClr>
                      </a:solidFill>
                      <a:latin typeface="Arial"/>
                      <a:ea typeface="ＭＳ Ｐゴシック"/>
                    </a:rPr>
                    <a:t>1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EE0C6E16-908E-4375-B43D-0FC68C9ED23F}"/>
                  </a:ext>
                </a:extLst>
              </p:cNvPr>
              <p:cNvSpPr txBox="1"/>
              <p:nvPr/>
            </p:nvSpPr>
            <p:spPr>
              <a:xfrm>
                <a:off x="2476736" y="5048969"/>
                <a:ext cx="680765" cy="244084"/>
              </a:xfrm>
              <a:prstGeom prst="rect">
                <a:avLst/>
              </a:prstGeom>
              <a:noFill/>
              <a:effectLst/>
            </p:spPr>
            <p:txBody>
              <a:bodyPr wrap="square" lIns="0" tIns="0" rIns="0" bIns="0" rtlCol="0">
                <a:noAutofit/>
              </a:bodyPr>
              <a:lstStyle/>
              <a:p>
                <a:pPr eaLnBrk="0" hangingPunct="0"/>
                <a:r>
                  <a:rPr lang="en-US" sz="1200" dirty="0">
                    <a:solidFill>
                      <a:srgbClr val="FFFFFF">
                        <a:alpha val="50000"/>
                      </a:srgbClr>
                    </a:solidFill>
                    <a:latin typeface="Arial"/>
                    <a:ea typeface="ＭＳ Ｐゴシック"/>
                  </a:rPr>
                  <a:t>STEP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CA74B21B-8D21-4FB3-9C4D-59390252CB6D}"/>
                </a:ext>
              </a:extLst>
            </p:cNvPr>
            <p:cNvGrpSpPr/>
            <p:nvPr/>
          </p:nvGrpSpPr>
          <p:grpSpPr>
            <a:xfrm>
              <a:off x="3656186" y="2309669"/>
              <a:ext cx="2061110" cy="3500455"/>
              <a:chOff x="4525863" y="2997208"/>
              <a:chExt cx="2748147" cy="466727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xmlns="" id="{EB574C5A-F702-4414-9BEA-A0B7FCA1E24A}"/>
                  </a:ext>
                </a:extLst>
              </p:cNvPr>
              <p:cNvGrpSpPr/>
              <p:nvPr/>
            </p:nvGrpSpPr>
            <p:grpSpPr>
              <a:xfrm>
                <a:off x="4525863" y="2997208"/>
                <a:ext cx="2748147" cy="4667273"/>
                <a:chOff x="4525863" y="2057400"/>
                <a:chExt cx="2748147" cy="4667273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xmlns="" id="{91E74220-3AEA-4C99-A8E5-B13C80C2F74E}"/>
                    </a:ext>
                  </a:extLst>
                </p:cNvPr>
                <p:cNvGrpSpPr/>
                <p:nvPr/>
              </p:nvGrpSpPr>
              <p:grpSpPr>
                <a:xfrm>
                  <a:off x="4525863" y="2057400"/>
                  <a:ext cx="2748147" cy="4667273"/>
                  <a:chOff x="4526648" y="2057400"/>
                  <a:chExt cx="2748147" cy="4667273"/>
                </a:xfrm>
              </p:grpSpPr>
              <p:sp>
                <p:nvSpPr>
                  <p:cNvPr id="21" name="Regular Pentagon 9">
                    <a:extLst>
                      <a:ext uri="{FF2B5EF4-FFF2-40B4-BE49-F238E27FC236}">
                        <a16:creationId xmlns:a16="http://schemas.microsoft.com/office/drawing/2014/main" xmlns="" id="{6E4DD0C3-F2A9-4218-981A-BE9E6F0D71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26648" y="2057400"/>
                    <a:ext cx="2748147" cy="4667273"/>
                  </a:xfrm>
                  <a:custGeom>
                    <a:avLst/>
                    <a:gdLst>
                      <a:gd name="connsiteX0" fmla="*/ 4 w 3385751"/>
                      <a:gd name="connsiteY0" fmla="*/ 1157936 h 3031524"/>
                      <a:gd name="connsiteX1" fmla="*/ 1692876 w 3385751"/>
                      <a:gd name="connsiteY1" fmla="*/ 0 h 3031524"/>
                      <a:gd name="connsiteX2" fmla="*/ 3385747 w 3385751"/>
                      <a:gd name="connsiteY2" fmla="*/ 1157936 h 3031524"/>
                      <a:gd name="connsiteX3" fmla="*/ 2739128 w 3385751"/>
                      <a:gd name="connsiteY3" fmla="*/ 3031516 h 3031524"/>
                      <a:gd name="connsiteX4" fmla="*/ 646623 w 3385751"/>
                      <a:gd name="connsiteY4" fmla="*/ 3031516 h 3031524"/>
                      <a:gd name="connsiteX5" fmla="*/ 4 w 3385751"/>
                      <a:gd name="connsiteY5" fmla="*/ 1157936 h 3031524"/>
                      <a:gd name="connsiteX0" fmla="*/ 0 w 3385743"/>
                      <a:gd name="connsiteY0" fmla="*/ 1157936 h 3031516"/>
                      <a:gd name="connsiteX1" fmla="*/ 1692872 w 3385743"/>
                      <a:gd name="connsiteY1" fmla="*/ 0 h 3031516"/>
                      <a:gd name="connsiteX2" fmla="*/ 3385743 w 3385743"/>
                      <a:gd name="connsiteY2" fmla="*/ 1157936 h 3031516"/>
                      <a:gd name="connsiteX3" fmla="*/ 3340486 w 3385743"/>
                      <a:gd name="connsiteY3" fmla="*/ 3031516 h 3031516"/>
                      <a:gd name="connsiteX4" fmla="*/ 646619 w 3385743"/>
                      <a:gd name="connsiteY4" fmla="*/ 3031516 h 3031516"/>
                      <a:gd name="connsiteX5" fmla="*/ 0 w 338574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44656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85845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96025"/>
                      <a:gd name="connsiteY0" fmla="*/ 1157936 h 4542723"/>
                      <a:gd name="connsiteX1" fmla="*/ 1697042 w 3396025"/>
                      <a:gd name="connsiteY1" fmla="*/ 0 h 4542723"/>
                      <a:gd name="connsiteX2" fmla="*/ 3389913 w 3396025"/>
                      <a:gd name="connsiteY2" fmla="*/ 1157936 h 4542723"/>
                      <a:gd name="connsiteX3" fmla="*/ 3396025 w 3396025"/>
                      <a:gd name="connsiteY3" fmla="*/ 4542723 h 4542723"/>
                      <a:gd name="connsiteX4" fmla="*/ 0 w 3396025"/>
                      <a:gd name="connsiteY4" fmla="*/ 3031516 h 4542723"/>
                      <a:gd name="connsiteX5" fmla="*/ 4170 w 3396025"/>
                      <a:gd name="connsiteY5" fmla="*/ 1157936 h 4542723"/>
                      <a:gd name="connsiteX0" fmla="*/ 14350 w 3406205"/>
                      <a:gd name="connsiteY0" fmla="*/ 1157936 h 4542723"/>
                      <a:gd name="connsiteX1" fmla="*/ 1707222 w 3406205"/>
                      <a:gd name="connsiteY1" fmla="*/ 0 h 4542723"/>
                      <a:gd name="connsiteX2" fmla="*/ 3400093 w 3406205"/>
                      <a:gd name="connsiteY2" fmla="*/ 1157936 h 4542723"/>
                      <a:gd name="connsiteX3" fmla="*/ 3406205 w 3406205"/>
                      <a:gd name="connsiteY3" fmla="*/ 4542723 h 4542723"/>
                      <a:gd name="connsiteX4" fmla="*/ 0 w 3406205"/>
                      <a:gd name="connsiteY4" fmla="*/ 4524515 h 4542723"/>
                      <a:gd name="connsiteX5" fmla="*/ 14350 w 3406205"/>
                      <a:gd name="connsiteY5" fmla="*/ 1157936 h 4542723"/>
                      <a:gd name="connsiteX0" fmla="*/ 440 w 3392295"/>
                      <a:gd name="connsiteY0" fmla="*/ 1157936 h 4542723"/>
                      <a:gd name="connsiteX1" fmla="*/ 1693312 w 3392295"/>
                      <a:gd name="connsiteY1" fmla="*/ 0 h 4542723"/>
                      <a:gd name="connsiteX2" fmla="*/ 3386183 w 3392295"/>
                      <a:gd name="connsiteY2" fmla="*/ 1157936 h 4542723"/>
                      <a:gd name="connsiteX3" fmla="*/ 3392295 w 3392295"/>
                      <a:gd name="connsiteY3" fmla="*/ 4542723 h 4542723"/>
                      <a:gd name="connsiteX4" fmla="*/ 26809 w 3392295"/>
                      <a:gd name="connsiteY4" fmla="*/ 4524515 h 4542723"/>
                      <a:gd name="connsiteX5" fmla="*/ 440 w 3392295"/>
                      <a:gd name="connsiteY5" fmla="*/ 1157936 h 4542723"/>
                      <a:gd name="connsiteX0" fmla="*/ 4171 w 3396026"/>
                      <a:gd name="connsiteY0" fmla="*/ 1157936 h 4542723"/>
                      <a:gd name="connsiteX1" fmla="*/ 1697043 w 3396026"/>
                      <a:gd name="connsiteY1" fmla="*/ 0 h 4542723"/>
                      <a:gd name="connsiteX2" fmla="*/ 3389914 w 3396026"/>
                      <a:gd name="connsiteY2" fmla="*/ 1157936 h 4542723"/>
                      <a:gd name="connsiteX3" fmla="*/ 3396026 w 3396026"/>
                      <a:gd name="connsiteY3" fmla="*/ 4542723 h 4542723"/>
                      <a:gd name="connsiteX4" fmla="*/ 0 w 3396026"/>
                      <a:gd name="connsiteY4" fmla="*/ 4524515 h 4542723"/>
                      <a:gd name="connsiteX5" fmla="*/ 4171 w 3396026"/>
                      <a:gd name="connsiteY5" fmla="*/ 1157936 h 4542723"/>
                      <a:gd name="connsiteX0" fmla="*/ 4171 w 3396026"/>
                      <a:gd name="connsiteY0" fmla="*/ 1157936 h 4551826"/>
                      <a:gd name="connsiteX1" fmla="*/ 1697043 w 3396026"/>
                      <a:gd name="connsiteY1" fmla="*/ 0 h 4551826"/>
                      <a:gd name="connsiteX2" fmla="*/ 3389914 w 3396026"/>
                      <a:gd name="connsiteY2" fmla="*/ 1157936 h 4551826"/>
                      <a:gd name="connsiteX3" fmla="*/ 3396026 w 3396026"/>
                      <a:gd name="connsiteY3" fmla="*/ 4542723 h 4551826"/>
                      <a:gd name="connsiteX4" fmla="*/ 0 w 3396026"/>
                      <a:gd name="connsiteY4" fmla="*/ 4551826 h 4551826"/>
                      <a:gd name="connsiteX5" fmla="*/ 4171 w 3396026"/>
                      <a:gd name="connsiteY5" fmla="*/ 1157936 h 4551826"/>
                      <a:gd name="connsiteX0" fmla="*/ 4171 w 3396026"/>
                      <a:gd name="connsiteY0" fmla="*/ 1157936 h 4542723"/>
                      <a:gd name="connsiteX1" fmla="*/ 1697043 w 3396026"/>
                      <a:gd name="connsiteY1" fmla="*/ 0 h 4542723"/>
                      <a:gd name="connsiteX2" fmla="*/ 3389914 w 3396026"/>
                      <a:gd name="connsiteY2" fmla="*/ 1157936 h 4542723"/>
                      <a:gd name="connsiteX3" fmla="*/ 3396026 w 3396026"/>
                      <a:gd name="connsiteY3" fmla="*/ 4542723 h 4542723"/>
                      <a:gd name="connsiteX4" fmla="*/ 0 w 3396026"/>
                      <a:gd name="connsiteY4" fmla="*/ 4524516 h 4542723"/>
                      <a:gd name="connsiteX5" fmla="*/ 4171 w 3396026"/>
                      <a:gd name="connsiteY5" fmla="*/ 1157936 h 4542723"/>
                      <a:gd name="connsiteX0" fmla="*/ 4171 w 3396026"/>
                      <a:gd name="connsiteY0" fmla="*/ 1157936 h 4542723"/>
                      <a:gd name="connsiteX1" fmla="*/ 1697043 w 3396026"/>
                      <a:gd name="connsiteY1" fmla="*/ 0 h 4542723"/>
                      <a:gd name="connsiteX2" fmla="*/ 3389914 w 3396026"/>
                      <a:gd name="connsiteY2" fmla="*/ 1157936 h 4542723"/>
                      <a:gd name="connsiteX3" fmla="*/ 3396026 w 3396026"/>
                      <a:gd name="connsiteY3" fmla="*/ 4542723 h 4542723"/>
                      <a:gd name="connsiteX4" fmla="*/ 0 w 3396026"/>
                      <a:gd name="connsiteY4" fmla="*/ 4542723 h 4542723"/>
                      <a:gd name="connsiteX5" fmla="*/ 4171 w 3396026"/>
                      <a:gd name="connsiteY5" fmla="*/ 1157936 h 4542723"/>
                      <a:gd name="connsiteX0" fmla="*/ 4171 w 3396026"/>
                      <a:gd name="connsiteY0" fmla="*/ 1157936 h 5157813"/>
                      <a:gd name="connsiteX1" fmla="*/ 1697043 w 3396026"/>
                      <a:gd name="connsiteY1" fmla="*/ 0 h 5157813"/>
                      <a:gd name="connsiteX2" fmla="*/ 3389914 w 3396026"/>
                      <a:gd name="connsiteY2" fmla="*/ 1157936 h 5157813"/>
                      <a:gd name="connsiteX3" fmla="*/ 3396026 w 3396026"/>
                      <a:gd name="connsiteY3" fmla="*/ 5157813 h 5157813"/>
                      <a:gd name="connsiteX4" fmla="*/ 0 w 3396026"/>
                      <a:gd name="connsiteY4" fmla="*/ 4542723 h 5157813"/>
                      <a:gd name="connsiteX5" fmla="*/ 4171 w 3396026"/>
                      <a:gd name="connsiteY5" fmla="*/ 1157936 h 5157813"/>
                      <a:gd name="connsiteX0" fmla="*/ 4171 w 3396026"/>
                      <a:gd name="connsiteY0" fmla="*/ 1157936 h 5157813"/>
                      <a:gd name="connsiteX1" fmla="*/ 1697043 w 3396026"/>
                      <a:gd name="connsiteY1" fmla="*/ 0 h 5157813"/>
                      <a:gd name="connsiteX2" fmla="*/ 3389914 w 3396026"/>
                      <a:gd name="connsiteY2" fmla="*/ 1157936 h 5157813"/>
                      <a:gd name="connsiteX3" fmla="*/ 3396026 w 3396026"/>
                      <a:gd name="connsiteY3" fmla="*/ 5157813 h 5157813"/>
                      <a:gd name="connsiteX4" fmla="*/ 0 w 3396026"/>
                      <a:gd name="connsiteY4" fmla="*/ 5157813 h 5157813"/>
                      <a:gd name="connsiteX5" fmla="*/ 4171 w 3396026"/>
                      <a:gd name="connsiteY5" fmla="*/ 1157936 h 5157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96026" h="5157813">
                        <a:moveTo>
                          <a:pt x="4171" y="1157936"/>
                        </a:moveTo>
                        <a:lnTo>
                          <a:pt x="1697043" y="0"/>
                        </a:lnTo>
                        <a:lnTo>
                          <a:pt x="3389914" y="1157936"/>
                        </a:lnTo>
                        <a:cubicBezTo>
                          <a:pt x="3391951" y="2286198"/>
                          <a:pt x="3393989" y="4029551"/>
                          <a:pt x="3396026" y="5157813"/>
                        </a:cubicBezTo>
                        <a:lnTo>
                          <a:pt x="0" y="5157813"/>
                        </a:lnTo>
                        <a:cubicBezTo>
                          <a:pt x="4783" y="4035620"/>
                          <a:pt x="-612" y="2280129"/>
                          <a:pt x="4171" y="115793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tx2">
                          <a:lumMod val="40000"/>
                          <a:lumOff val="60000"/>
                          <a:alpha val="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16200000" scaled="0"/>
                    <a:tileRect/>
                  </a:gradFill>
                  <a:ln w="762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xmlns="" id="{3DE93193-E44D-4FC2-AD00-49931720A2ED}"/>
                      </a:ext>
                    </a:extLst>
                  </p:cNvPr>
                  <p:cNvSpPr txBox="1"/>
                  <p:nvPr/>
                </p:nvSpPr>
                <p:spPr>
                  <a:xfrm>
                    <a:off x="4821564" y="3993655"/>
                    <a:ext cx="2158314" cy="50121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sz="1200" dirty="0" err="1"/>
                      <a:t>Xóa</a:t>
                    </a:r>
                    <a:r>
                      <a:rPr lang="en-US" sz="1200" dirty="0"/>
                      <a:t> </a:t>
                    </a:r>
                    <a:r>
                      <a:rPr lang="en-US" sz="1200" dirty="0" err="1"/>
                      <a:t>một</a:t>
                    </a:r>
                    <a:r>
                      <a:rPr lang="en-US" sz="1200" dirty="0"/>
                      <a:t> </a:t>
                    </a:r>
                    <a:r>
                      <a:rPr lang="en-US" sz="1200" dirty="0" err="1"/>
                      <a:t>lớp</a:t>
                    </a:r>
                    <a:r>
                      <a:rPr lang="en-US" sz="1200" dirty="0"/>
                      <a:t> </a:t>
                    </a:r>
                    <a:r>
                      <a:rPr lang="en-US" sz="1200" dirty="0" err="1"/>
                      <a:t>khỏi</a:t>
                    </a:r>
                    <a:r>
                      <a:rPr lang="en-US" sz="1200" dirty="0"/>
                      <a:t> </a:t>
                    </a:r>
                    <a:r>
                      <a:rPr lang="en-US" sz="1200" dirty="0" err="1"/>
                      <a:t>bản</a:t>
                    </a:r>
                    <a:r>
                      <a:rPr lang="en-US" sz="1200" dirty="0"/>
                      <a:t> </a:t>
                    </a:r>
                    <a:r>
                      <a:rPr lang="en-US" sz="1200" dirty="0" err="1"/>
                      <a:t>đồ</a:t>
                    </a:r>
                    <a:endParaRPr lang="en-US" sz="1200" b="1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xmlns="" id="{CD7FDA2D-E93A-467C-90D5-B45E0BF5413E}"/>
                    </a:ext>
                  </a:extLst>
                </p:cNvPr>
                <p:cNvSpPr txBox="1"/>
                <p:nvPr/>
              </p:nvSpPr>
              <p:spPr>
                <a:xfrm>
                  <a:off x="5560968" y="2378176"/>
                  <a:ext cx="777983" cy="1375719"/>
                </a:xfrm>
                <a:prstGeom prst="rect">
                  <a:avLst/>
                </a:prstGeom>
                <a:noFill/>
                <a:effectLst/>
              </p:spPr>
              <p:txBody>
                <a:bodyPr wrap="square" lIns="0" tIns="0" rIns="0" bIns="0" rtlCol="0">
                  <a:noAutofit/>
                </a:bodyPr>
                <a:lstStyle/>
                <a:p>
                  <a:pPr eaLnBrk="0" hangingPunct="0"/>
                  <a:r>
                    <a:rPr lang="en-US" sz="7200" b="1" dirty="0">
                      <a:solidFill>
                        <a:srgbClr val="FFFFFF">
                          <a:alpha val="50000"/>
                        </a:srgbClr>
                      </a:solidFill>
                      <a:latin typeface="Arial"/>
                      <a:ea typeface="ＭＳ Ｐゴシック"/>
                    </a:rPr>
                    <a:t>2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C9604FA8-403C-4F03-8088-41C089B5F03F}"/>
                  </a:ext>
                </a:extLst>
              </p:cNvPr>
              <p:cNvSpPr txBox="1"/>
              <p:nvPr/>
            </p:nvSpPr>
            <p:spPr>
              <a:xfrm>
                <a:off x="5609650" y="4518847"/>
                <a:ext cx="680765" cy="244084"/>
              </a:xfrm>
              <a:prstGeom prst="rect">
                <a:avLst/>
              </a:prstGeom>
              <a:noFill/>
              <a:effectLst/>
            </p:spPr>
            <p:txBody>
              <a:bodyPr wrap="square" lIns="0" tIns="0" rIns="0" bIns="0" rtlCol="0">
                <a:noAutofit/>
              </a:bodyPr>
              <a:lstStyle/>
              <a:p>
                <a:pPr eaLnBrk="0" hangingPunct="0"/>
                <a:r>
                  <a:rPr lang="en-US" sz="1200" dirty="0">
                    <a:solidFill>
                      <a:srgbClr val="FFFFFF">
                        <a:alpha val="50000"/>
                      </a:srgbClr>
                    </a:solidFill>
                    <a:latin typeface="Arial"/>
                    <a:ea typeface="ＭＳ Ｐゴシック"/>
                  </a:rPr>
                  <a:t>STEP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8A838DF6-96D0-41A3-9B99-7F9CD52479FC}"/>
                </a:ext>
              </a:extLst>
            </p:cNvPr>
            <p:cNvGrpSpPr/>
            <p:nvPr/>
          </p:nvGrpSpPr>
          <p:grpSpPr>
            <a:xfrm>
              <a:off x="6031804" y="1859670"/>
              <a:ext cx="2058579" cy="3977640"/>
              <a:chOff x="7693353" y="2397211"/>
              <a:chExt cx="2744772" cy="530352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xmlns="" id="{B321123C-D9CB-4433-BB0E-3E0C6D897268}"/>
                  </a:ext>
                </a:extLst>
              </p:cNvPr>
              <p:cNvGrpSpPr/>
              <p:nvPr/>
            </p:nvGrpSpPr>
            <p:grpSpPr>
              <a:xfrm>
                <a:off x="7693353" y="2397211"/>
                <a:ext cx="2744772" cy="5303520"/>
                <a:chOff x="7693353" y="685800"/>
                <a:chExt cx="2744772" cy="530352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xmlns="" id="{F09341BD-309C-4972-BC9D-31EC5FAB6234}"/>
                    </a:ext>
                  </a:extLst>
                </p:cNvPr>
                <p:cNvGrpSpPr/>
                <p:nvPr/>
              </p:nvGrpSpPr>
              <p:grpSpPr>
                <a:xfrm>
                  <a:off x="7693353" y="685800"/>
                  <a:ext cx="2744772" cy="5303520"/>
                  <a:chOff x="7693353" y="685800"/>
                  <a:chExt cx="2744772" cy="5303520"/>
                </a:xfrm>
              </p:grpSpPr>
              <p:sp>
                <p:nvSpPr>
                  <p:cNvPr id="15" name="Regular Pentagon 9">
                    <a:extLst>
                      <a:ext uri="{FF2B5EF4-FFF2-40B4-BE49-F238E27FC236}">
                        <a16:creationId xmlns:a16="http://schemas.microsoft.com/office/drawing/2014/main" xmlns="" id="{6C6C924D-9336-468D-BEA9-A36DEECDB6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693353" y="685800"/>
                    <a:ext cx="2744772" cy="5303520"/>
                  </a:xfrm>
                  <a:custGeom>
                    <a:avLst/>
                    <a:gdLst>
                      <a:gd name="connsiteX0" fmla="*/ 4 w 3385751"/>
                      <a:gd name="connsiteY0" fmla="*/ 1157936 h 3031524"/>
                      <a:gd name="connsiteX1" fmla="*/ 1692876 w 3385751"/>
                      <a:gd name="connsiteY1" fmla="*/ 0 h 3031524"/>
                      <a:gd name="connsiteX2" fmla="*/ 3385747 w 3385751"/>
                      <a:gd name="connsiteY2" fmla="*/ 1157936 h 3031524"/>
                      <a:gd name="connsiteX3" fmla="*/ 2739128 w 3385751"/>
                      <a:gd name="connsiteY3" fmla="*/ 3031516 h 3031524"/>
                      <a:gd name="connsiteX4" fmla="*/ 646623 w 3385751"/>
                      <a:gd name="connsiteY4" fmla="*/ 3031516 h 3031524"/>
                      <a:gd name="connsiteX5" fmla="*/ 4 w 3385751"/>
                      <a:gd name="connsiteY5" fmla="*/ 1157936 h 3031524"/>
                      <a:gd name="connsiteX0" fmla="*/ 0 w 3385743"/>
                      <a:gd name="connsiteY0" fmla="*/ 1157936 h 3031516"/>
                      <a:gd name="connsiteX1" fmla="*/ 1692872 w 3385743"/>
                      <a:gd name="connsiteY1" fmla="*/ 0 h 3031516"/>
                      <a:gd name="connsiteX2" fmla="*/ 3385743 w 3385743"/>
                      <a:gd name="connsiteY2" fmla="*/ 1157936 h 3031516"/>
                      <a:gd name="connsiteX3" fmla="*/ 3340486 w 3385743"/>
                      <a:gd name="connsiteY3" fmla="*/ 3031516 h 3031516"/>
                      <a:gd name="connsiteX4" fmla="*/ 646619 w 3385743"/>
                      <a:gd name="connsiteY4" fmla="*/ 3031516 h 3031516"/>
                      <a:gd name="connsiteX5" fmla="*/ 0 w 338574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44656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3031516"/>
                      <a:gd name="connsiteX1" fmla="*/ 1697042 w 3389913"/>
                      <a:gd name="connsiteY1" fmla="*/ 0 h 3031516"/>
                      <a:gd name="connsiteX2" fmla="*/ 3389913 w 3389913"/>
                      <a:gd name="connsiteY2" fmla="*/ 1157936 h 3031516"/>
                      <a:gd name="connsiteX3" fmla="*/ 3385845 w 3389913"/>
                      <a:gd name="connsiteY3" fmla="*/ 3031516 h 3031516"/>
                      <a:gd name="connsiteX4" fmla="*/ 0 w 3389913"/>
                      <a:gd name="connsiteY4" fmla="*/ 3031516 h 3031516"/>
                      <a:gd name="connsiteX5" fmla="*/ 4170 w 3389913"/>
                      <a:gd name="connsiteY5" fmla="*/ 1157936 h 3031516"/>
                      <a:gd name="connsiteX0" fmla="*/ 4170 w 3389913"/>
                      <a:gd name="connsiteY0" fmla="*/ 1157936 h 6053929"/>
                      <a:gd name="connsiteX1" fmla="*/ 1697042 w 3389913"/>
                      <a:gd name="connsiteY1" fmla="*/ 0 h 6053929"/>
                      <a:gd name="connsiteX2" fmla="*/ 3389913 w 3389913"/>
                      <a:gd name="connsiteY2" fmla="*/ 1157936 h 6053929"/>
                      <a:gd name="connsiteX3" fmla="*/ 3385845 w 3389913"/>
                      <a:gd name="connsiteY3" fmla="*/ 6053929 h 6053929"/>
                      <a:gd name="connsiteX4" fmla="*/ 0 w 3389913"/>
                      <a:gd name="connsiteY4" fmla="*/ 3031516 h 6053929"/>
                      <a:gd name="connsiteX5" fmla="*/ 4170 w 3389913"/>
                      <a:gd name="connsiteY5" fmla="*/ 1157936 h 6053929"/>
                      <a:gd name="connsiteX0" fmla="*/ 4170 w 3389913"/>
                      <a:gd name="connsiteY0" fmla="*/ 1157936 h 6063032"/>
                      <a:gd name="connsiteX1" fmla="*/ 1697042 w 3389913"/>
                      <a:gd name="connsiteY1" fmla="*/ 0 h 6063032"/>
                      <a:gd name="connsiteX2" fmla="*/ 3389913 w 3389913"/>
                      <a:gd name="connsiteY2" fmla="*/ 1157936 h 6063032"/>
                      <a:gd name="connsiteX3" fmla="*/ 3385845 w 3389913"/>
                      <a:gd name="connsiteY3" fmla="*/ 6053929 h 6063032"/>
                      <a:gd name="connsiteX4" fmla="*/ 0 w 3389913"/>
                      <a:gd name="connsiteY4" fmla="*/ 6063032 h 6063032"/>
                      <a:gd name="connsiteX5" fmla="*/ 4170 w 3389913"/>
                      <a:gd name="connsiteY5" fmla="*/ 1157936 h 6063032"/>
                      <a:gd name="connsiteX0" fmla="*/ 4170 w 3389913"/>
                      <a:gd name="connsiteY0" fmla="*/ 1157936 h 6053929"/>
                      <a:gd name="connsiteX1" fmla="*/ 1697042 w 3389913"/>
                      <a:gd name="connsiteY1" fmla="*/ 0 h 6053929"/>
                      <a:gd name="connsiteX2" fmla="*/ 3389913 w 3389913"/>
                      <a:gd name="connsiteY2" fmla="*/ 1157936 h 6053929"/>
                      <a:gd name="connsiteX3" fmla="*/ 3385845 w 3389913"/>
                      <a:gd name="connsiteY3" fmla="*/ 6053929 h 6053929"/>
                      <a:gd name="connsiteX4" fmla="*/ 0 w 3389913"/>
                      <a:gd name="connsiteY4" fmla="*/ 6044825 h 6053929"/>
                      <a:gd name="connsiteX5" fmla="*/ 4170 w 3389913"/>
                      <a:gd name="connsiteY5" fmla="*/ 1157936 h 6053929"/>
                      <a:gd name="connsiteX0" fmla="*/ 4170 w 3389913"/>
                      <a:gd name="connsiteY0" fmla="*/ 1157936 h 6063032"/>
                      <a:gd name="connsiteX1" fmla="*/ 1697042 w 3389913"/>
                      <a:gd name="connsiteY1" fmla="*/ 0 h 6063032"/>
                      <a:gd name="connsiteX2" fmla="*/ 3389913 w 3389913"/>
                      <a:gd name="connsiteY2" fmla="*/ 1157936 h 6063032"/>
                      <a:gd name="connsiteX3" fmla="*/ 3385845 w 3389913"/>
                      <a:gd name="connsiteY3" fmla="*/ 6053929 h 6063032"/>
                      <a:gd name="connsiteX4" fmla="*/ 0 w 3389913"/>
                      <a:gd name="connsiteY4" fmla="*/ 6063032 h 6063032"/>
                      <a:gd name="connsiteX5" fmla="*/ 4170 w 3389913"/>
                      <a:gd name="connsiteY5" fmla="*/ 1157936 h 6063032"/>
                      <a:gd name="connsiteX0" fmla="*/ 4170 w 3389913"/>
                      <a:gd name="connsiteY0" fmla="*/ 1157936 h 6063032"/>
                      <a:gd name="connsiteX1" fmla="*/ 1697042 w 3389913"/>
                      <a:gd name="connsiteY1" fmla="*/ 0 h 6063032"/>
                      <a:gd name="connsiteX2" fmla="*/ 3389913 w 3389913"/>
                      <a:gd name="connsiteY2" fmla="*/ 1157936 h 6063032"/>
                      <a:gd name="connsiteX3" fmla="*/ 3385845 w 3389913"/>
                      <a:gd name="connsiteY3" fmla="*/ 6053929 h 6063032"/>
                      <a:gd name="connsiteX4" fmla="*/ 0 w 3389913"/>
                      <a:gd name="connsiteY4" fmla="*/ 6063032 h 6063032"/>
                      <a:gd name="connsiteX5" fmla="*/ 4170 w 3389913"/>
                      <a:gd name="connsiteY5" fmla="*/ 1157936 h 6063032"/>
                      <a:gd name="connsiteX0" fmla="*/ 4170 w 3389913"/>
                      <a:gd name="connsiteY0" fmla="*/ 1157936 h 6053929"/>
                      <a:gd name="connsiteX1" fmla="*/ 1697042 w 3389913"/>
                      <a:gd name="connsiteY1" fmla="*/ 0 h 6053929"/>
                      <a:gd name="connsiteX2" fmla="*/ 3389913 w 3389913"/>
                      <a:gd name="connsiteY2" fmla="*/ 1157936 h 6053929"/>
                      <a:gd name="connsiteX3" fmla="*/ 3385845 w 3389913"/>
                      <a:gd name="connsiteY3" fmla="*/ 6053929 h 6053929"/>
                      <a:gd name="connsiteX4" fmla="*/ 0 w 3389913"/>
                      <a:gd name="connsiteY4" fmla="*/ 6035721 h 6053929"/>
                      <a:gd name="connsiteX5" fmla="*/ 4170 w 3389913"/>
                      <a:gd name="connsiteY5" fmla="*/ 1157936 h 6053929"/>
                      <a:gd name="connsiteX0" fmla="*/ 4170 w 3389913"/>
                      <a:gd name="connsiteY0" fmla="*/ 1157936 h 6063033"/>
                      <a:gd name="connsiteX1" fmla="*/ 1697042 w 3389913"/>
                      <a:gd name="connsiteY1" fmla="*/ 0 h 6063033"/>
                      <a:gd name="connsiteX2" fmla="*/ 3389913 w 3389913"/>
                      <a:gd name="connsiteY2" fmla="*/ 1157936 h 6063033"/>
                      <a:gd name="connsiteX3" fmla="*/ 3385845 w 3389913"/>
                      <a:gd name="connsiteY3" fmla="*/ 6053929 h 6063033"/>
                      <a:gd name="connsiteX4" fmla="*/ 0 w 3389913"/>
                      <a:gd name="connsiteY4" fmla="*/ 6063033 h 6063033"/>
                      <a:gd name="connsiteX5" fmla="*/ 4170 w 3389913"/>
                      <a:gd name="connsiteY5" fmla="*/ 1157936 h 6063033"/>
                      <a:gd name="connsiteX0" fmla="*/ 4170 w 3396025"/>
                      <a:gd name="connsiteY0" fmla="*/ 1157936 h 6072137"/>
                      <a:gd name="connsiteX1" fmla="*/ 1697042 w 3396025"/>
                      <a:gd name="connsiteY1" fmla="*/ 0 h 6072137"/>
                      <a:gd name="connsiteX2" fmla="*/ 3389913 w 3396025"/>
                      <a:gd name="connsiteY2" fmla="*/ 1157936 h 6072137"/>
                      <a:gd name="connsiteX3" fmla="*/ 3396025 w 3396025"/>
                      <a:gd name="connsiteY3" fmla="*/ 6072137 h 6072137"/>
                      <a:gd name="connsiteX4" fmla="*/ 0 w 3396025"/>
                      <a:gd name="connsiteY4" fmla="*/ 6063033 h 6072137"/>
                      <a:gd name="connsiteX5" fmla="*/ 4170 w 3396025"/>
                      <a:gd name="connsiteY5" fmla="*/ 1157936 h 6072137"/>
                      <a:gd name="connsiteX0" fmla="*/ 1 w 3391856"/>
                      <a:gd name="connsiteY0" fmla="*/ 1157936 h 6072137"/>
                      <a:gd name="connsiteX1" fmla="*/ 1692873 w 3391856"/>
                      <a:gd name="connsiteY1" fmla="*/ 0 h 6072137"/>
                      <a:gd name="connsiteX2" fmla="*/ 3385744 w 3391856"/>
                      <a:gd name="connsiteY2" fmla="*/ 1157936 h 6072137"/>
                      <a:gd name="connsiteX3" fmla="*/ 3391856 w 3391856"/>
                      <a:gd name="connsiteY3" fmla="*/ 6072137 h 6072137"/>
                      <a:gd name="connsiteX4" fmla="*/ 6011 w 3391856"/>
                      <a:gd name="connsiteY4" fmla="*/ 6072137 h 6072137"/>
                      <a:gd name="connsiteX5" fmla="*/ 1 w 3391856"/>
                      <a:gd name="connsiteY5" fmla="*/ 1157936 h 60721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91856" h="6072137">
                        <a:moveTo>
                          <a:pt x="1" y="1157936"/>
                        </a:moveTo>
                        <a:lnTo>
                          <a:pt x="1692873" y="0"/>
                        </a:lnTo>
                        <a:lnTo>
                          <a:pt x="3385744" y="1157936"/>
                        </a:lnTo>
                        <a:cubicBezTo>
                          <a:pt x="3387781" y="2796003"/>
                          <a:pt x="3389819" y="4434070"/>
                          <a:pt x="3391856" y="6072137"/>
                        </a:cubicBezTo>
                        <a:lnTo>
                          <a:pt x="6011" y="6072137"/>
                        </a:lnTo>
                        <a:cubicBezTo>
                          <a:pt x="4008" y="4434070"/>
                          <a:pt x="2004" y="2796003"/>
                          <a:pt x="1" y="115793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0000">
                          <a:lumMod val="40000"/>
                          <a:lumOff val="60000"/>
                          <a:alpha val="0"/>
                        </a:srgbClr>
                      </a:gs>
                      <a:gs pos="100000">
                        <a:srgbClr val="FF0000">
                          <a:lumMod val="75000"/>
                        </a:srgbClr>
                      </a:gs>
                    </a:gsLst>
                    <a:lin ang="16200000" scaled="0"/>
                    <a:tileRect/>
                  </a:gradFill>
                  <a:ln w="762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xmlns="" id="{48921428-9085-4848-AA7D-82C709679064}"/>
                      </a:ext>
                    </a:extLst>
                  </p:cNvPr>
                  <p:cNvSpPr txBox="1"/>
                  <p:nvPr/>
                </p:nvSpPr>
                <p:spPr>
                  <a:xfrm>
                    <a:off x="7986582" y="2624001"/>
                    <a:ext cx="2158314" cy="866385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000000"/>
                        </a:solidFill>
                      </a:rPr>
                      <a:t>Liệt</a:t>
                    </a:r>
                    <a:r>
                      <a:rPr lang="en-US" sz="1200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0000"/>
                        </a:solidFill>
                      </a:rPr>
                      <a:t>kê</a:t>
                    </a:r>
                    <a:r>
                      <a:rPr lang="en-US" sz="1200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0000"/>
                        </a:solidFill>
                      </a:rPr>
                      <a:t>các</a:t>
                    </a:r>
                    <a:r>
                      <a:rPr lang="en-US" sz="1200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0000"/>
                        </a:solidFill>
                      </a:rPr>
                      <a:t>lớp</a:t>
                    </a:r>
                    <a:r>
                      <a:rPr lang="en-US" sz="1200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0000"/>
                        </a:solidFill>
                      </a:rPr>
                      <a:t>của</a:t>
                    </a:r>
                    <a:r>
                      <a:rPr lang="en-US" sz="1200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0000"/>
                        </a:solidFill>
                      </a:rPr>
                      <a:t>bản</a:t>
                    </a:r>
                    <a:r>
                      <a:rPr lang="en-US" sz="1200" b="1" dirty="0">
                        <a:solidFill>
                          <a:srgbClr val="000000"/>
                        </a:solidFill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0000"/>
                        </a:solidFill>
                      </a:rPr>
                      <a:t>đồ</a:t>
                    </a:r>
                    <a:endParaRPr lang="en-US" sz="1200" b="1" dirty="0">
                      <a:solidFill>
                        <a:srgbClr val="000000"/>
                      </a:solidFill>
                      <a:latin typeface="Arial"/>
                      <a:ea typeface="ＭＳ Ｐゴシック"/>
                    </a:endParaRPr>
                  </a:p>
                </p:txBody>
              </p: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xmlns="" id="{BF69A053-C9F9-463B-997F-F0ED7BA3994A}"/>
                    </a:ext>
                  </a:extLst>
                </p:cNvPr>
                <p:cNvSpPr txBox="1"/>
                <p:nvPr/>
              </p:nvSpPr>
              <p:spPr>
                <a:xfrm>
                  <a:off x="8732042" y="1000870"/>
                  <a:ext cx="675569" cy="1375719"/>
                </a:xfrm>
                <a:prstGeom prst="rect">
                  <a:avLst/>
                </a:prstGeom>
                <a:noFill/>
                <a:effectLst/>
              </p:spPr>
              <p:txBody>
                <a:bodyPr wrap="square" lIns="0" tIns="0" rIns="0" bIns="0" rtlCol="0">
                  <a:noAutofit/>
                </a:bodyPr>
                <a:lstStyle/>
                <a:p>
                  <a:pPr eaLnBrk="0" hangingPunct="0"/>
                  <a:r>
                    <a:rPr lang="en-US" sz="7200" b="1" dirty="0">
                      <a:solidFill>
                        <a:srgbClr val="FFFFFF">
                          <a:alpha val="50000"/>
                        </a:srgbClr>
                      </a:solidFill>
                      <a:latin typeface="Arial"/>
                      <a:ea typeface="ＭＳ Ｐゴシック"/>
                    </a:rPr>
                    <a:t>3</a:t>
                  </a: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0AEA6D4B-323A-4CEE-A299-0865AE441077}"/>
                  </a:ext>
                </a:extLst>
              </p:cNvPr>
              <p:cNvSpPr txBox="1"/>
              <p:nvPr/>
            </p:nvSpPr>
            <p:spPr>
              <a:xfrm>
                <a:off x="8831373" y="3929168"/>
                <a:ext cx="680765" cy="244084"/>
              </a:xfrm>
              <a:prstGeom prst="rect">
                <a:avLst/>
              </a:prstGeom>
              <a:noFill/>
              <a:effectLst/>
            </p:spPr>
            <p:txBody>
              <a:bodyPr wrap="square" lIns="0" tIns="0" rIns="0" bIns="0" rtlCol="0">
                <a:noAutofit/>
              </a:bodyPr>
              <a:lstStyle/>
              <a:p>
                <a:pPr eaLnBrk="0" hangingPunct="0"/>
                <a:r>
                  <a:rPr lang="en-US" sz="1200" dirty="0">
                    <a:solidFill>
                      <a:srgbClr val="FFFFFF">
                        <a:alpha val="50000"/>
                      </a:srgbClr>
                    </a:solidFill>
                    <a:latin typeface="Arial"/>
                    <a:ea typeface="ＭＳ Ｐゴシック"/>
                  </a:rPr>
                  <a:t>STEP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7452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37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vi-VN" dirty="0"/>
              <a:t>Các chủ đề được đề cập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Giới thiệu về layer</a:t>
            </a:r>
          </a:p>
          <a:p>
            <a:r>
              <a:rPr lang="en-US" dirty="0" smtClean="0"/>
              <a:t>Thêm </a:t>
            </a:r>
            <a:r>
              <a:rPr lang="en-US" dirty="0"/>
              <a:t>layer vào bản đồ trong ứng dụng web</a:t>
            </a:r>
          </a:p>
          <a:p>
            <a:r>
              <a:rPr lang="en-US" dirty="0"/>
              <a:t>Chọn đúng loại layer phù hợp yêu cầu của ứng dụng</a:t>
            </a:r>
          </a:p>
          <a:p>
            <a:r>
              <a:rPr lang="en-US" dirty="0" smtClean="0"/>
              <a:t>Sử </a:t>
            </a:r>
            <a:r>
              <a:rPr lang="en-US" dirty="0"/>
              <a:t>dụng API để kết nối các sự kiện của bản đồ và layer</a:t>
            </a:r>
          </a:p>
          <a:p>
            <a:r>
              <a:rPr lang="en-US" dirty="0"/>
              <a:t>Cách tham chiếu đến một layer trong bản đồ</a:t>
            </a:r>
          </a:p>
        </p:txBody>
      </p:sp>
    </p:spTree>
    <p:extLst>
      <p:ext uri="{BB962C8B-B14F-4D97-AF65-F5344CB8AC3E}">
        <p14:creationId xmlns:p14="http://schemas.microsoft.com/office/powerpoint/2010/main" val="254596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/>
              <a:t>Giới thiệu về các loại layer</a:t>
            </a:r>
          </a:p>
        </p:txBody>
      </p:sp>
      <p:pic>
        <p:nvPicPr>
          <p:cNvPr id="5" name="image67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97236" y="1276008"/>
            <a:ext cx="6338455" cy="494894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3" y="1276009"/>
            <a:ext cx="5140036" cy="5099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403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layer</a:t>
            </a:r>
          </a:p>
        </p:txBody>
      </p:sp>
      <p:sp>
        <p:nvSpPr>
          <p:cNvPr id="60" name="Rectangle 5"/>
          <p:cNvSpPr>
            <a:spLocks noChangeArrowheads="1"/>
          </p:cNvSpPr>
          <p:nvPr/>
        </p:nvSpPr>
        <p:spPr bwMode="auto">
          <a:xfrm>
            <a:off x="1252287" y="2819402"/>
            <a:ext cx="4564744" cy="3047999"/>
          </a:xfrm>
          <a:prstGeom prst="roundRect">
            <a:avLst/>
          </a:prstGeom>
          <a:gradFill>
            <a:gsLst>
              <a:gs pos="60000">
                <a:schemeClr val="bg1">
                  <a:lumMod val="95000"/>
                </a:schemeClr>
              </a:gs>
              <a:gs pos="100000">
                <a:schemeClr val="bg2">
                  <a:lumMod val="65000"/>
                </a:schemeClr>
              </a:gs>
            </a:gsLst>
            <a:lin ang="5400000" scaled="1"/>
          </a:gradFill>
          <a:ln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78053" tIns="39027" rIns="78053" bIns="39027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Info</a:t>
            </a: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</a:t>
            </a: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Popups</a:t>
            </a: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Bookmarks</a:t>
            </a:r>
            <a:endParaRPr lang="en-US" sz="16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1544549" y="3048000"/>
            <a:ext cx="3860800" cy="1600200"/>
            <a:chOff x="6444780" y="42708"/>
            <a:chExt cx="2895600" cy="1600200"/>
          </a:xfrm>
        </p:grpSpPr>
        <p:sp>
          <p:nvSpPr>
            <p:cNvPr id="62" name="Freeform 29"/>
            <p:cNvSpPr>
              <a:spLocks/>
            </p:cNvSpPr>
            <p:nvPr/>
          </p:nvSpPr>
          <p:spPr bwMode="auto">
            <a:xfrm>
              <a:off x="6444780" y="42708"/>
              <a:ext cx="2895600" cy="1484628"/>
            </a:xfrm>
            <a:custGeom>
              <a:avLst/>
              <a:gdLst>
                <a:gd name="T0" fmla="*/ 1531 w 2706"/>
                <a:gd name="T1" fmla="*/ 4 h 1717"/>
                <a:gd name="T2" fmla="*/ 1651 w 2706"/>
                <a:gd name="T3" fmla="*/ 33 h 1717"/>
                <a:gd name="T4" fmla="*/ 1758 w 2706"/>
                <a:gd name="T5" fmla="*/ 85 h 1717"/>
                <a:gd name="T6" fmla="*/ 1851 w 2706"/>
                <a:gd name="T7" fmla="*/ 160 h 1717"/>
                <a:gd name="T8" fmla="*/ 1925 w 2706"/>
                <a:gd name="T9" fmla="*/ 253 h 1717"/>
                <a:gd name="T10" fmla="*/ 1978 w 2706"/>
                <a:gd name="T11" fmla="*/ 362 h 1717"/>
                <a:gd name="T12" fmla="*/ 2016 w 2706"/>
                <a:gd name="T13" fmla="*/ 419 h 1717"/>
                <a:gd name="T14" fmla="*/ 2126 w 2706"/>
                <a:gd name="T15" fmla="*/ 433 h 1717"/>
                <a:gd name="T16" fmla="*/ 2226 w 2706"/>
                <a:gd name="T17" fmla="*/ 472 h 1717"/>
                <a:gd name="T18" fmla="*/ 2313 w 2706"/>
                <a:gd name="T19" fmla="*/ 532 h 1717"/>
                <a:gd name="T20" fmla="*/ 2383 w 2706"/>
                <a:gd name="T21" fmla="*/ 611 h 1717"/>
                <a:gd name="T22" fmla="*/ 2434 w 2706"/>
                <a:gd name="T23" fmla="*/ 705 h 1717"/>
                <a:gd name="T24" fmla="*/ 2461 w 2706"/>
                <a:gd name="T25" fmla="*/ 812 h 1717"/>
                <a:gd name="T26" fmla="*/ 2461 w 2706"/>
                <a:gd name="T27" fmla="*/ 923 h 1717"/>
                <a:gd name="T28" fmla="*/ 2493 w 2706"/>
                <a:gd name="T29" fmla="*/ 994 h 1717"/>
                <a:gd name="T30" fmla="*/ 2572 w 2706"/>
                <a:gd name="T31" fmla="*/ 1045 h 1717"/>
                <a:gd name="T32" fmla="*/ 2635 w 2706"/>
                <a:gd name="T33" fmla="*/ 1113 h 1717"/>
                <a:gd name="T34" fmla="*/ 2680 w 2706"/>
                <a:gd name="T35" fmla="*/ 1194 h 1717"/>
                <a:gd name="T36" fmla="*/ 2704 w 2706"/>
                <a:gd name="T37" fmla="*/ 1287 h 1717"/>
                <a:gd name="T38" fmla="*/ 2703 w 2706"/>
                <a:gd name="T39" fmla="*/ 1387 h 1717"/>
                <a:gd name="T40" fmla="*/ 2677 w 2706"/>
                <a:gd name="T41" fmla="*/ 1484 h 1717"/>
                <a:gd name="T42" fmla="*/ 2628 w 2706"/>
                <a:gd name="T43" fmla="*/ 1568 h 1717"/>
                <a:gd name="T44" fmla="*/ 2559 w 2706"/>
                <a:gd name="T45" fmla="*/ 1637 h 1717"/>
                <a:gd name="T46" fmla="*/ 2474 w 2706"/>
                <a:gd name="T47" fmla="*/ 1687 h 1717"/>
                <a:gd name="T48" fmla="*/ 2377 w 2706"/>
                <a:gd name="T49" fmla="*/ 1714 h 1717"/>
                <a:gd name="T50" fmla="*/ 521 w 2706"/>
                <a:gd name="T51" fmla="*/ 1717 h 1717"/>
                <a:gd name="T52" fmla="*/ 402 w 2706"/>
                <a:gd name="T53" fmla="*/ 1704 h 1717"/>
                <a:gd name="T54" fmla="*/ 292 w 2706"/>
                <a:gd name="T55" fmla="*/ 1665 h 1717"/>
                <a:gd name="T56" fmla="*/ 195 w 2706"/>
                <a:gd name="T57" fmla="*/ 1604 h 1717"/>
                <a:gd name="T58" fmla="*/ 115 w 2706"/>
                <a:gd name="T59" fmla="*/ 1523 h 1717"/>
                <a:gd name="T60" fmla="*/ 54 w 2706"/>
                <a:gd name="T61" fmla="*/ 1426 h 1717"/>
                <a:gd name="T62" fmla="*/ 14 w 2706"/>
                <a:gd name="T63" fmla="*/ 1316 h 1717"/>
                <a:gd name="T64" fmla="*/ 0 w 2706"/>
                <a:gd name="T65" fmla="*/ 1196 h 1717"/>
                <a:gd name="T66" fmla="*/ 15 w 2706"/>
                <a:gd name="T67" fmla="*/ 1075 h 1717"/>
                <a:gd name="T68" fmla="*/ 55 w 2706"/>
                <a:gd name="T69" fmla="*/ 964 h 1717"/>
                <a:gd name="T70" fmla="*/ 119 w 2706"/>
                <a:gd name="T71" fmla="*/ 866 h 1717"/>
                <a:gd name="T72" fmla="*/ 202 w 2706"/>
                <a:gd name="T73" fmla="*/ 785 h 1717"/>
                <a:gd name="T74" fmla="*/ 301 w 2706"/>
                <a:gd name="T75" fmla="*/ 723 h 1717"/>
                <a:gd name="T76" fmla="*/ 414 w 2706"/>
                <a:gd name="T77" fmla="*/ 686 h 1717"/>
                <a:gd name="T78" fmla="*/ 415 w 2706"/>
                <a:gd name="T79" fmla="*/ 585 h 1717"/>
                <a:gd name="T80" fmla="*/ 442 w 2706"/>
                <a:gd name="T81" fmla="*/ 480 h 1717"/>
                <a:gd name="T82" fmla="*/ 491 w 2706"/>
                <a:gd name="T83" fmla="*/ 387 h 1717"/>
                <a:gd name="T84" fmla="*/ 561 w 2706"/>
                <a:gd name="T85" fmla="*/ 309 h 1717"/>
                <a:gd name="T86" fmla="*/ 648 w 2706"/>
                <a:gd name="T87" fmla="*/ 249 h 1717"/>
                <a:gd name="T88" fmla="*/ 748 w 2706"/>
                <a:gd name="T89" fmla="*/ 211 h 1717"/>
                <a:gd name="T90" fmla="*/ 858 w 2706"/>
                <a:gd name="T91" fmla="*/ 196 h 1717"/>
                <a:gd name="T92" fmla="*/ 945 w 2706"/>
                <a:gd name="T93" fmla="*/ 206 h 1717"/>
                <a:gd name="T94" fmla="*/ 1026 w 2706"/>
                <a:gd name="T95" fmla="*/ 230 h 1717"/>
                <a:gd name="T96" fmla="*/ 1101 w 2706"/>
                <a:gd name="T97" fmla="*/ 145 h 1717"/>
                <a:gd name="T98" fmla="*/ 1190 w 2706"/>
                <a:gd name="T99" fmla="*/ 78 h 1717"/>
                <a:gd name="T100" fmla="*/ 1294 w 2706"/>
                <a:gd name="T101" fmla="*/ 29 h 1717"/>
                <a:gd name="T102" fmla="*/ 1408 w 2706"/>
                <a:gd name="T103" fmla="*/ 4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06" h="1717">
                  <a:moveTo>
                    <a:pt x="1468" y="0"/>
                  </a:moveTo>
                  <a:lnTo>
                    <a:pt x="1531" y="4"/>
                  </a:lnTo>
                  <a:lnTo>
                    <a:pt x="1593" y="15"/>
                  </a:lnTo>
                  <a:lnTo>
                    <a:pt x="1651" y="33"/>
                  </a:lnTo>
                  <a:lnTo>
                    <a:pt x="1706" y="56"/>
                  </a:lnTo>
                  <a:lnTo>
                    <a:pt x="1758" y="85"/>
                  </a:lnTo>
                  <a:lnTo>
                    <a:pt x="1807" y="120"/>
                  </a:lnTo>
                  <a:lnTo>
                    <a:pt x="1851" y="160"/>
                  </a:lnTo>
                  <a:lnTo>
                    <a:pt x="1891" y="205"/>
                  </a:lnTo>
                  <a:lnTo>
                    <a:pt x="1925" y="253"/>
                  </a:lnTo>
                  <a:lnTo>
                    <a:pt x="1954" y="306"/>
                  </a:lnTo>
                  <a:lnTo>
                    <a:pt x="1978" y="362"/>
                  </a:lnTo>
                  <a:lnTo>
                    <a:pt x="1995" y="420"/>
                  </a:lnTo>
                  <a:lnTo>
                    <a:pt x="2016" y="419"/>
                  </a:lnTo>
                  <a:lnTo>
                    <a:pt x="2071" y="422"/>
                  </a:lnTo>
                  <a:lnTo>
                    <a:pt x="2126" y="433"/>
                  </a:lnTo>
                  <a:lnTo>
                    <a:pt x="2178" y="449"/>
                  </a:lnTo>
                  <a:lnTo>
                    <a:pt x="2226" y="472"/>
                  </a:lnTo>
                  <a:lnTo>
                    <a:pt x="2272" y="500"/>
                  </a:lnTo>
                  <a:lnTo>
                    <a:pt x="2313" y="532"/>
                  </a:lnTo>
                  <a:lnTo>
                    <a:pt x="2351" y="570"/>
                  </a:lnTo>
                  <a:lnTo>
                    <a:pt x="2383" y="611"/>
                  </a:lnTo>
                  <a:lnTo>
                    <a:pt x="2411" y="657"/>
                  </a:lnTo>
                  <a:lnTo>
                    <a:pt x="2434" y="705"/>
                  </a:lnTo>
                  <a:lnTo>
                    <a:pt x="2450" y="757"/>
                  </a:lnTo>
                  <a:lnTo>
                    <a:pt x="2461" y="812"/>
                  </a:lnTo>
                  <a:lnTo>
                    <a:pt x="2464" y="867"/>
                  </a:lnTo>
                  <a:lnTo>
                    <a:pt x="2461" y="923"/>
                  </a:lnTo>
                  <a:lnTo>
                    <a:pt x="2450" y="976"/>
                  </a:lnTo>
                  <a:lnTo>
                    <a:pt x="2493" y="994"/>
                  </a:lnTo>
                  <a:lnTo>
                    <a:pt x="2535" y="1017"/>
                  </a:lnTo>
                  <a:lnTo>
                    <a:pt x="2572" y="1045"/>
                  </a:lnTo>
                  <a:lnTo>
                    <a:pt x="2605" y="1076"/>
                  </a:lnTo>
                  <a:lnTo>
                    <a:pt x="2635" y="1113"/>
                  </a:lnTo>
                  <a:lnTo>
                    <a:pt x="2659" y="1151"/>
                  </a:lnTo>
                  <a:lnTo>
                    <a:pt x="2680" y="1194"/>
                  </a:lnTo>
                  <a:lnTo>
                    <a:pt x="2694" y="1240"/>
                  </a:lnTo>
                  <a:lnTo>
                    <a:pt x="2704" y="1287"/>
                  </a:lnTo>
                  <a:lnTo>
                    <a:pt x="2706" y="1336"/>
                  </a:lnTo>
                  <a:lnTo>
                    <a:pt x="2703" y="1387"/>
                  </a:lnTo>
                  <a:lnTo>
                    <a:pt x="2693" y="1437"/>
                  </a:lnTo>
                  <a:lnTo>
                    <a:pt x="2677" y="1484"/>
                  </a:lnTo>
                  <a:lnTo>
                    <a:pt x="2654" y="1529"/>
                  </a:lnTo>
                  <a:lnTo>
                    <a:pt x="2628" y="1568"/>
                  </a:lnTo>
                  <a:lnTo>
                    <a:pt x="2595" y="1606"/>
                  </a:lnTo>
                  <a:lnTo>
                    <a:pt x="2559" y="1637"/>
                  </a:lnTo>
                  <a:lnTo>
                    <a:pt x="2518" y="1665"/>
                  </a:lnTo>
                  <a:lnTo>
                    <a:pt x="2474" y="1687"/>
                  </a:lnTo>
                  <a:lnTo>
                    <a:pt x="2427" y="1704"/>
                  </a:lnTo>
                  <a:lnTo>
                    <a:pt x="2377" y="1714"/>
                  </a:lnTo>
                  <a:lnTo>
                    <a:pt x="2325" y="1717"/>
                  </a:lnTo>
                  <a:lnTo>
                    <a:pt x="521" y="1717"/>
                  </a:lnTo>
                  <a:lnTo>
                    <a:pt x="461" y="1714"/>
                  </a:lnTo>
                  <a:lnTo>
                    <a:pt x="402" y="1704"/>
                  </a:lnTo>
                  <a:lnTo>
                    <a:pt x="346" y="1687"/>
                  </a:lnTo>
                  <a:lnTo>
                    <a:pt x="292" y="1665"/>
                  </a:lnTo>
                  <a:lnTo>
                    <a:pt x="242" y="1636"/>
                  </a:lnTo>
                  <a:lnTo>
                    <a:pt x="195" y="1604"/>
                  </a:lnTo>
                  <a:lnTo>
                    <a:pt x="153" y="1565"/>
                  </a:lnTo>
                  <a:lnTo>
                    <a:pt x="115" y="1523"/>
                  </a:lnTo>
                  <a:lnTo>
                    <a:pt x="81" y="1475"/>
                  </a:lnTo>
                  <a:lnTo>
                    <a:pt x="54" y="1426"/>
                  </a:lnTo>
                  <a:lnTo>
                    <a:pt x="31" y="1373"/>
                  </a:lnTo>
                  <a:lnTo>
                    <a:pt x="14" y="1316"/>
                  </a:lnTo>
                  <a:lnTo>
                    <a:pt x="4" y="1257"/>
                  </a:lnTo>
                  <a:lnTo>
                    <a:pt x="0" y="1196"/>
                  </a:lnTo>
                  <a:lnTo>
                    <a:pt x="4" y="1134"/>
                  </a:lnTo>
                  <a:lnTo>
                    <a:pt x="15" y="1075"/>
                  </a:lnTo>
                  <a:lnTo>
                    <a:pt x="32" y="1017"/>
                  </a:lnTo>
                  <a:lnTo>
                    <a:pt x="55" y="964"/>
                  </a:lnTo>
                  <a:lnTo>
                    <a:pt x="84" y="913"/>
                  </a:lnTo>
                  <a:lnTo>
                    <a:pt x="119" y="866"/>
                  </a:lnTo>
                  <a:lnTo>
                    <a:pt x="157" y="822"/>
                  </a:lnTo>
                  <a:lnTo>
                    <a:pt x="202" y="785"/>
                  </a:lnTo>
                  <a:lnTo>
                    <a:pt x="249" y="751"/>
                  </a:lnTo>
                  <a:lnTo>
                    <a:pt x="301" y="723"/>
                  </a:lnTo>
                  <a:lnTo>
                    <a:pt x="357" y="702"/>
                  </a:lnTo>
                  <a:lnTo>
                    <a:pt x="414" y="686"/>
                  </a:lnTo>
                  <a:lnTo>
                    <a:pt x="413" y="641"/>
                  </a:lnTo>
                  <a:lnTo>
                    <a:pt x="415" y="585"/>
                  </a:lnTo>
                  <a:lnTo>
                    <a:pt x="426" y="532"/>
                  </a:lnTo>
                  <a:lnTo>
                    <a:pt x="442" y="480"/>
                  </a:lnTo>
                  <a:lnTo>
                    <a:pt x="465" y="432"/>
                  </a:lnTo>
                  <a:lnTo>
                    <a:pt x="491" y="387"/>
                  </a:lnTo>
                  <a:lnTo>
                    <a:pt x="524" y="346"/>
                  </a:lnTo>
                  <a:lnTo>
                    <a:pt x="561" y="309"/>
                  </a:lnTo>
                  <a:lnTo>
                    <a:pt x="602" y="276"/>
                  </a:lnTo>
                  <a:lnTo>
                    <a:pt x="648" y="249"/>
                  </a:lnTo>
                  <a:lnTo>
                    <a:pt x="697" y="226"/>
                  </a:lnTo>
                  <a:lnTo>
                    <a:pt x="748" y="211"/>
                  </a:lnTo>
                  <a:lnTo>
                    <a:pt x="801" y="200"/>
                  </a:lnTo>
                  <a:lnTo>
                    <a:pt x="858" y="196"/>
                  </a:lnTo>
                  <a:lnTo>
                    <a:pt x="901" y="199"/>
                  </a:lnTo>
                  <a:lnTo>
                    <a:pt x="945" y="206"/>
                  </a:lnTo>
                  <a:lnTo>
                    <a:pt x="986" y="215"/>
                  </a:lnTo>
                  <a:lnTo>
                    <a:pt x="1026" y="230"/>
                  </a:lnTo>
                  <a:lnTo>
                    <a:pt x="1061" y="185"/>
                  </a:lnTo>
                  <a:lnTo>
                    <a:pt x="1101" y="145"/>
                  </a:lnTo>
                  <a:lnTo>
                    <a:pt x="1143" y="109"/>
                  </a:lnTo>
                  <a:lnTo>
                    <a:pt x="1190" y="78"/>
                  </a:lnTo>
                  <a:lnTo>
                    <a:pt x="1241" y="51"/>
                  </a:lnTo>
                  <a:lnTo>
                    <a:pt x="1294" y="29"/>
                  </a:lnTo>
                  <a:lnTo>
                    <a:pt x="1350" y="14"/>
                  </a:lnTo>
                  <a:lnTo>
                    <a:pt x="1408" y="4"/>
                  </a:lnTo>
                  <a:lnTo>
                    <a:pt x="1468" y="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FFFFFF"/>
                </a:gs>
                <a:gs pos="100000">
                  <a:srgbClr val="389EE7"/>
                </a:gs>
              </a:gsLst>
              <a:lin ang="1800000" scaled="0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978296" y="289133"/>
              <a:ext cx="1115217" cy="1053003"/>
              <a:chOff x="749839" y="3008091"/>
              <a:chExt cx="1033728" cy="1127867"/>
            </a:xfrm>
          </p:grpSpPr>
          <p:sp>
            <p:nvSpPr>
              <p:cNvPr id="70" name="Freeform 69"/>
              <p:cNvSpPr>
                <a:spLocks/>
              </p:cNvSpPr>
              <p:nvPr/>
            </p:nvSpPr>
            <p:spPr bwMode="auto">
              <a:xfrm>
                <a:off x="749839" y="3509566"/>
                <a:ext cx="1033728" cy="626392"/>
              </a:xfrm>
              <a:custGeom>
                <a:avLst/>
                <a:gdLst>
                  <a:gd name="T0" fmla="*/ 1428 w 2857"/>
                  <a:gd name="T1" fmla="*/ 0 h 1727"/>
                  <a:gd name="T2" fmla="*/ 1450 w 2857"/>
                  <a:gd name="T3" fmla="*/ 1 h 1727"/>
                  <a:gd name="T4" fmla="*/ 1469 w 2857"/>
                  <a:gd name="T5" fmla="*/ 6 h 1727"/>
                  <a:gd name="T6" fmla="*/ 1486 w 2857"/>
                  <a:gd name="T7" fmla="*/ 13 h 1727"/>
                  <a:gd name="T8" fmla="*/ 2826 w 2857"/>
                  <a:gd name="T9" fmla="*/ 817 h 1727"/>
                  <a:gd name="T10" fmla="*/ 2844 w 2857"/>
                  <a:gd name="T11" fmla="*/ 831 h 1727"/>
                  <a:gd name="T12" fmla="*/ 2853 w 2857"/>
                  <a:gd name="T13" fmla="*/ 846 h 1727"/>
                  <a:gd name="T14" fmla="*/ 2857 w 2857"/>
                  <a:gd name="T15" fmla="*/ 863 h 1727"/>
                  <a:gd name="T16" fmla="*/ 2853 w 2857"/>
                  <a:gd name="T17" fmla="*/ 880 h 1727"/>
                  <a:gd name="T18" fmla="*/ 2844 w 2857"/>
                  <a:gd name="T19" fmla="*/ 895 h 1727"/>
                  <a:gd name="T20" fmla="*/ 2826 w 2857"/>
                  <a:gd name="T21" fmla="*/ 909 h 1727"/>
                  <a:gd name="T22" fmla="*/ 1486 w 2857"/>
                  <a:gd name="T23" fmla="*/ 1713 h 1727"/>
                  <a:gd name="T24" fmla="*/ 1469 w 2857"/>
                  <a:gd name="T25" fmla="*/ 1721 h 1727"/>
                  <a:gd name="T26" fmla="*/ 1450 w 2857"/>
                  <a:gd name="T27" fmla="*/ 1724 h 1727"/>
                  <a:gd name="T28" fmla="*/ 1428 w 2857"/>
                  <a:gd name="T29" fmla="*/ 1727 h 1727"/>
                  <a:gd name="T30" fmla="*/ 1407 w 2857"/>
                  <a:gd name="T31" fmla="*/ 1724 h 1727"/>
                  <a:gd name="T32" fmla="*/ 1387 w 2857"/>
                  <a:gd name="T33" fmla="*/ 1721 h 1727"/>
                  <a:gd name="T34" fmla="*/ 1371 w 2857"/>
                  <a:gd name="T35" fmla="*/ 1713 h 1727"/>
                  <a:gd name="T36" fmla="*/ 31 w 2857"/>
                  <a:gd name="T37" fmla="*/ 909 h 1727"/>
                  <a:gd name="T38" fmla="*/ 16 w 2857"/>
                  <a:gd name="T39" fmla="*/ 897 h 1727"/>
                  <a:gd name="T40" fmla="*/ 5 w 2857"/>
                  <a:gd name="T41" fmla="*/ 884 h 1727"/>
                  <a:gd name="T42" fmla="*/ 0 w 2857"/>
                  <a:gd name="T43" fmla="*/ 871 h 1727"/>
                  <a:gd name="T44" fmla="*/ 0 w 2857"/>
                  <a:gd name="T45" fmla="*/ 856 h 1727"/>
                  <a:gd name="T46" fmla="*/ 5 w 2857"/>
                  <a:gd name="T47" fmla="*/ 842 h 1727"/>
                  <a:gd name="T48" fmla="*/ 16 w 2857"/>
                  <a:gd name="T49" fmla="*/ 828 h 1727"/>
                  <a:gd name="T50" fmla="*/ 31 w 2857"/>
                  <a:gd name="T51" fmla="*/ 817 h 1727"/>
                  <a:gd name="T52" fmla="*/ 1371 w 2857"/>
                  <a:gd name="T53" fmla="*/ 13 h 1727"/>
                  <a:gd name="T54" fmla="*/ 1387 w 2857"/>
                  <a:gd name="T55" fmla="*/ 6 h 1727"/>
                  <a:gd name="T56" fmla="*/ 1407 w 2857"/>
                  <a:gd name="T57" fmla="*/ 1 h 1727"/>
                  <a:gd name="T58" fmla="*/ 1428 w 2857"/>
                  <a:gd name="T59" fmla="*/ 0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57" h="1727">
                    <a:moveTo>
                      <a:pt x="1428" y="0"/>
                    </a:moveTo>
                    <a:lnTo>
                      <a:pt x="1450" y="1"/>
                    </a:lnTo>
                    <a:lnTo>
                      <a:pt x="1469" y="6"/>
                    </a:lnTo>
                    <a:lnTo>
                      <a:pt x="1486" y="13"/>
                    </a:lnTo>
                    <a:lnTo>
                      <a:pt x="2826" y="817"/>
                    </a:lnTo>
                    <a:lnTo>
                      <a:pt x="2844" y="831"/>
                    </a:lnTo>
                    <a:lnTo>
                      <a:pt x="2853" y="846"/>
                    </a:lnTo>
                    <a:lnTo>
                      <a:pt x="2857" y="863"/>
                    </a:lnTo>
                    <a:lnTo>
                      <a:pt x="2853" y="880"/>
                    </a:lnTo>
                    <a:lnTo>
                      <a:pt x="2844" y="895"/>
                    </a:lnTo>
                    <a:lnTo>
                      <a:pt x="2826" y="909"/>
                    </a:lnTo>
                    <a:lnTo>
                      <a:pt x="1486" y="1713"/>
                    </a:lnTo>
                    <a:lnTo>
                      <a:pt x="1469" y="1721"/>
                    </a:lnTo>
                    <a:lnTo>
                      <a:pt x="1450" y="1724"/>
                    </a:lnTo>
                    <a:lnTo>
                      <a:pt x="1428" y="1727"/>
                    </a:lnTo>
                    <a:lnTo>
                      <a:pt x="1407" y="1724"/>
                    </a:lnTo>
                    <a:lnTo>
                      <a:pt x="1387" y="1721"/>
                    </a:lnTo>
                    <a:lnTo>
                      <a:pt x="1371" y="1713"/>
                    </a:lnTo>
                    <a:lnTo>
                      <a:pt x="31" y="909"/>
                    </a:lnTo>
                    <a:lnTo>
                      <a:pt x="16" y="897"/>
                    </a:lnTo>
                    <a:lnTo>
                      <a:pt x="5" y="884"/>
                    </a:lnTo>
                    <a:lnTo>
                      <a:pt x="0" y="871"/>
                    </a:lnTo>
                    <a:lnTo>
                      <a:pt x="0" y="856"/>
                    </a:lnTo>
                    <a:lnTo>
                      <a:pt x="5" y="842"/>
                    </a:lnTo>
                    <a:lnTo>
                      <a:pt x="16" y="828"/>
                    </a:lnTo>
                    <a:lnTo>
                      <a:pt x="31" y="817"/>
                    </a:lnTo>
                    <a:lnTo>
                      <a:pt x="1371" y="13"/>
                    </a:lnTo>
                    <a:lnTo>
                      <a:pt x="1387" y="6"/>
                    </a:lnTo>
                    <a:lnTo>
                      <a:pt x="1407" y="1"/>
                    </a:lnTo>
                    <a:lnTo>
                      <a:pt x="142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8"/>
              <p:cNvSpPr>
                <a:spLocks/>
              </p:cNvSpPr>
              <p:nvPr/>
            </p:nvSpPr>
            <p:spPr bwMode="auto">
              <a:xfrm>
                <a:off x="822254" y="3556637"/>
                <a:ext cx="888897" cy="532252"/>
              </a:xfrm>
              <a:custGeom>
                <a:avLst/>
                <a:gdLst>
                  <a:gd name="T0" fmla="*/ 1228 w 2455"/>
                  <a:gd name="T1" fmla="*/ 0 h 1473"/>
                  <a:gd name="T2" fmla="*/ 2455 w 2455"/>
                  <a:gd name="T3" fmla="*/ 736 h 1473"/>
                  <a:gd name="T4" fmla="*/ 1228 w 2455"/>
                  <a:gd name="T5" fmla="*/ 1473 h 1473"/>
                  <a:gd name="T6" fmla="*/ 0 w 2455"/>
                  <a:gd name="T7" fmla="*/ 736 h 1473"/>
                  <a:gd name="T8" fmla="*/ 1228 w 2455"/>
                  <a:gd name="T9" fmla="*/ 0 h 1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5" h="1473">
                    <a:moveTo>
                      <a:pt x="1228" y="0"/>
                    </a:moveTo>
                    <a:lnTo>
                      <a:pt x="2455" y="736"/>
                    </a:lnTo>
                    <a:lnTo>
                      <a:pt x="1228" y="1473"/>
                    </a:lnTo>
                    <a:lnTo>
                      <a:pt x="0" y="736"/>
                    </a:lnTo>
                    <a:lnTo>
                      <a:pt x="1228" y="0"/>
                    </a:lnTo>
                    <a:close/>
                  </a:path>
                </a:pathLst>
              </a:custGeom>
              <a:solidFill>
                <a:srgbClr val="EF893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9"/>
              <p:cNvSpPr>
                <a:spLocks/>
              </p:cNvSpPr>
              <p:nvPr/>
            </p:nvSpPr>
            <p:spPr bwMode="auto">
              <a:xfrm>
                <a:off x="1160795" y="3766640"/>
                <a:ext cx="412767" cy="188280"/>
              </a:xfrm>
              <a:custGeom>
                <a:avLst/>
                <a:gdLst>
                  <a:gd name="T0" fmla="*/ 120 w 1142"/>
                  <a:gd name="T1" fmla="*/ 0 h 516"/>
                  <a:gd name="T2" fmla="*/ 247 w 1142"/>
                  <a:gd name="T3" fmla="*/ 27 h 516"/>
                  <a:gd name="T4" fmla="*/ 371 w 1142"/>
                  <a:gd name="T5" fmla="*/ 57 h 516"/>
                  <a:gd name="T6" fmla="*/ 494 w 1142"/>
                  <a:gd name="T7" fmla="*/ 91 h 516"/>
                  <a:gd name="T8" fmla="*/ 611 w 1142"/>
                  <a:gd name="T9" fmla="*/ 129 h 516"/>
                  <a:gd name="T10" fmla="*/ 726 w 1142"/>
                  <a:gd name="T11" fmla="*/ 172 h 516"/>
                  <a:gd name="T12" fmla="*/ 836 w 1142"/>
                  <a:gd name="T13" fmla="*/ 219 h 516"/>
                  <a:gd name="T14" fmla="*/ 942 w 1142"/>
                  <a:gd name="T15" fmla="*/ 268 h 516"/>
                  <a:gd name="T16" fmla="*/ 1045 w 1142"/>
                  <a:gd name="T17" fmla="*/ 323 h 516"/>
                  <a:gd name="T18" fmla="*/ 1142 w 1142"/>
                  <a:gd name="T19" fmla="*/ 380 h 516"/>
                  <a:gd name="T20" fmla="*/ 914 w 1142"/>
                  <a:gd name="T21" fmla="*/ 516 h 516"/>
                  <a:gd name="T22" fmla="*/ 814 w 1142"/>
                  <a:gd name="T23" fmla="*/ 464 h 516"/>
                  <a:gd name="T24" fmla="*/ 709 w 1142"/>
                  <a:gd name="T25" fmla="*/ 416 h 516"/>
                  <a:gd name="T26" fmla="*/ 600 w 1142"/>
                  <a:gd name="T27" fmla="*/ 372 h 516"/>
                  <a:gd name="T28" fmla="*/ 487 w 1142"/>
                  <a:gd name="T29" fmla="*/ 331 h 516"/>
                  <a:gd name="T30" fmla="*/ 370 w 1142"/>
                  <a:gd name="T31" fmla="*/ 295 h 516"/>
                  <a:gd name="T32" fmla="*/ 251 w 1142"/>
                  <a:gd name="T33" fmla="*/ 264 h 516"/>
                  <a:gd name="T34" fmla="*/ 127 w 1142"/>
                  <a:gd name="T35" fmla="*/ 236 h 516"/>
                  <a:gd name="T36" fmla="*/ 0 w 1142"/>
                  <a:gd name="T37" fmla="*/ 213 h 516"/>
                  <a:gd name="T38" fmla="*/ 34 w 1142"/>
                  <a:gd name="T39" fmla="*/ 109 h 516"/>
                  <a:gd name="T40" fmla="*/ 120 w 1142"/>
                  <a:gd name="T41" fmla="*/ 0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42" h="516">
                    <a:moveTo>
                      <a:pt x="120" y="0"/>
                    </a:moveTo>
                    <a:lnTo>
                      <a:pt x="247" y="27"/>
                    </a:lnTo>
                    <a:lnTo>
                      <a:pt x="371" y="57"/>
                    </a:lnTo>
                    <a:lnTo>
                      <a:pt x="494" y="91"/>
                    </a:lnTo>
                    <a:lnTo>
                      <a:pt x="611" y="129"/>
                    </a:lnTo>
                    <a:lnTo>
                      <a:pt x="726" y="172"/>
                    </a:lnTo>
                    <a:lnTo>
                      <a:pt x="836" y="219"/>
                    </a:lnTo>
                    <a:lnTo>
                      <a:pt x="942" y="268"/>
                    </a:lnTo>
                    <a:lnTo>
                      <a:pt x="1045" y="323"/>
                    </a:lnTo>
                    <a:lnTo>
                      <a:pt x="1142" y="380"/>
                    </a:lnTo>
                    <a:lnTo>
                      <a:pt x="914" y="516"/>
                    </a:lnTo>
                    <a:lnTo>
                      <a:pt x="814" y="464"/>
                    </a:lnTo>
                    <a:lnTo>
                      <a:pt x="709" y="416"/>
                    </a:lnTo>
                    <a:lnTo>
                      <a:pt x="600" y="372"/>
                    </a:lnTo>
                    <a:lnTo>
                      <a:pt x="487" y="331"/>
                    </a:lnTo>
                    <a:lnTo>
                      <a:pt x="370" y="295"/>
                    </a:lnTo>
                    <a:lnTo>
                      <a:pt x="251" y="264"/>
                    </a:lnTo>
                    <a:lnTo>
                      <a:pt x="127" y="236"/>
                    </a:lnTo>
                    <a:lnTo>
                      <a:pt x="0" y="213"/>
                    </a:lnTo>
                    <a:lnTo>
                      <a:pt x="34" y="109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F6DA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0"/>
              <p:cNvSpPr>
                <a:spLocks/>
              </p:cNvSpPr>
              <p:nvPr/>
            </p:nvSpPr>
            <p:spPr bwMode="auto">
              <a:xfrm>
                <a:off x="939928" y="3712329"/>
                <a:ext cx="749497" cy="226298"/>
              </a:xfrm>
              <a:custGeom>
                <a:avLst/>
                <a:gdLst>
                  <a:gd name="T0" fmla="*/ 1597 w 2073"/>
                  <a:gd name="T1" fmla="*/ 0 h 626"/>
                  <a:gd name="T2" fmla="*/ 1626 w 2073"/>
                  <a:gd name="T3" fmla="*/ 1 h 626"/>
                  <a:gd name="T4" fmla="*/ 2073 w 2073"/>
                  <a:gd name="T5" fmla="*/ 270 h 626"/>
                  <a:gd name="T6" fmla="*/ 1957 w 2073"/>
                  <a:gd name="T7" fmla="*/ 251 h 626"/>
                  <a:gd name="T8" fmla="*/ 1840 w 2073"/>
                  <a:gd name="T9" fmla="*/ 239 h 626"/>
                  <a:gd name="T10" fmla="*/ 1719 w 2073"/>
                  <a:gd name="T11" fmla="*/ 231 h 626"/>
                  <a:gd name="T12" fmla="*/ 1597 w 2073"/>
                  <a:gd name="T13" fmla="*/ 228 h 626"/>
                  <a:gd name="T14" fmla="*/ 1473 w 2073"/>
                  <a:gd name="T15" fmla="*/ 231 h 626"/>
                  <a:gd name="T16" fmla="*/ 1350 w 2073"/>
                  <a:gd name="T17" fmla="*/ 239 h 626"/>
                  <a:gd name="T18" fmla="*/ 1229 w 2073"/>
                  <a:gd name="T19" fmla="*/ 253 h 626"/>
                  <a:gd name="T20" fmla="*/ 1112 w 2073"/>
                  <a:gd name="T21" fmla="*/ 271 h 626"/>
                  <a:gd name="T22" fmla="*/ 997 w 2073"/>
                  <a:gd name="T23" fmla="*/ 294 h 626"/>
                  <a:gd name="T24" fmla="*/ 885 w 2073"/>
                  <a:gd name="T25" fmla="*/ 322 h 626"/>
                  <a:gd name="T26" fmla="*/ 776 w 2073"/>
                  <a:gd name="T27" fmla="*/ 353 h 626"/>
                  <a:gd name="T28" fmla="*/ 671 w 2073"/>
                  <a:gd name="T29" fmla="*/ 389 h 626"/>
                  <a:gd name="T30" fmla="*/ 571 w 2073"/>
                  <a:gd name="T31" fmla="*/ 429 h 626"/>
                  <a:gd name="T32" fmla="*/ 474 w 2073"/>
                  <a:gd name="T33" fmla="*/ 473 h 626"/>
                  <a:gd name="T34" fmla="*/ 382 w 2073"/>
                  <a:gd name="T35" fmla="*/ 521 h 626"/>
                  <a:gd name="T36" fmla="*/ 295 w 2073"/>
                  <a:gd name="T37" fmla="*/ 572 h 626"/>
                  <a:gd name="T38" fmla="*/ 213 w 2073"/>
                  <a:gd name="T39" fmla="*/ 626 h 626"/>
                  <a:gd name="T40" fmla="*/ 0 w 2073"/>
                  <a:gd name="T41" fmla="*/ 498 h 626"/>
                  <a:gd name="T42" fmla="*/ 84 w 2073"/>
                  <a:gd name="T43" fmla="*/ 434 h 626"/>
                  <a:gd name="T44" fmla="*/ 175 w 2073"/>
                  <a:gd name="T45" fmla="*/ 375 h 626"/>
                  <a:gd name="T46" fmla="*/ 271 w 2073"/>
                  <a:gd name="T47" fmla="*/ 318 h 626"/>
                  <a:gd name="T48" fmla="*/ 371 w 2073"/>
                  <a:gd name="T49" fmla="*/ 266 h 626"/>
                  <a:gd name="T50" fmla="*/ 476 w 2073"/>
                  <a:gd name="T51" fmla="*/ 219 h 626"/>
                  <a:gd name="T52" fmla="*/ 587 w 2073"/>
                  <a:gd name="T53" fmla="*/ 174 h 626"/>
                  <a:gd name="T54" fmla="*/ 701 w 2073"/>
                  <a:gd name="T55" fmla="*/ 135 h 626"/>
                  <a:gd name="T56" fmla="*/ 820 w 2073"/>
                  <a:gd name="T57" fmla="*/ 100 h 626"/>
                  <a:gd name="T58" fmla="*/ 942 w 2073"/>
                  <a:gd name="T59" fmla="*/ 70 h 626"/>
                  <a:gd name="T60" fmla="*/ 1067 w 2073"/>
                  <a:gd name="T61" fmla="*/ 46 h 626"/>
                  <a:gd name="T62" fmla="*/ 1196 w 2073"/>
                  <a:gd name="T63" fmla="*/ 27 h 626"/>
                  <a:gd name="T64" fmla="*/ 1327 w 2073"/>
                  <a:gd name="T65" fmla="*/ 12 h 626"/>
                  <a:gd name="T66" fmla="*/ 1460 w 2073"/>
                  <a:gd name="T67" fmla="*/ 4 h 626"/>
                  <a:gd name="T68" fmla="*/ 1597 w 2073"/>
                  <a:gd name="T69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73" h="626">
                    <a:moveTo>
                      <a:pt x="1597" y="0"/>
                    </a:moveTo>
                    <a:lnTo>
                      <a:pt x="1626" y="1"/>
                    </a:lnTo>
                    <a:lnTo>
                      <a:pt x="2073" y="270"/>
                    </a:lnTo>
                    <a:lnTo>
                      <a:pt x="1957" y="251"/>
                    </a:lnTo>
                    <a:lnTo>
                      <a:pt x="1840" y="239"/>
                    </a:lnTo>
                    <a:lnTo>
                      <a:pt x="1719" y="231"/>
                    </a:lnTo>
                    <a:lnTo>
                      <a:pt x="1597" y="228"/>
                    </a:lnTo>
                    <a:lnTo>
                      <a:pt x="1473" y="231"/>
                    </a:lnTo>
                    <a:lnTo>
                      <a:pt x="1350" y="239"/>
                    </a:lnTo>
                    <a:lnTo>
                      <a:pt x="1229" y="253"/>
                    </a:lnTo>
                    <a:lnTo>
                      <a:pt x="1112" y="271"/>
                    </a:lnTo>
                    <a:lnTo>
                      <a:pt x="997" y="294"/>
                    </a:lnTo>
                    <a:lnTo>
                      <a:pt x="885" y="322"/>
                    </a:lnTo>
                    <a:lnTo>
                      <a:pt x="776" y="353"/>
                    </a:lnTo>
                    <a:lnTo>
                      <a:pt x="671" y="389"/>
                    </a:lnTo>
                    <a:lnTo>
                      <a:pt x="571" y="429"/>
                    </a:lnTo>
                    <a:lnTo>
                      <a:pt x="474" y="473"/>
                    </a:lnTo>
                    <a:lnTo>
                      <a:pt x="382" y="521"/>
                    </a:lnTo>
                    <a:lnTo>
                      <a:pt x="295" y="572"/>
                    </a:lnTo>
                    <a:lnTo>
                      <a:pt x="213" y="626"/>
                    </a:lnTo>
                    <a:lnTo>
                      <a:pt x="0" y="498"/>
                    </a:lnTo>
                    <a:lnTo>
                      <a:pt x="84" y="434"/>
                    </a:lnTo>
                    <a:lnTo>
                      <a:pt x="175" y="375"/>
                    </a:lnTo>
                    <a:lnTo>
                      <a:pt x="271" y="318"/>
                    </a:lnTo>
                    <a:lnTo>
                      <a:pt x="371" y="266"/>
                    </a:lnTo>
                    <a:lnTo>
                      <a:pt x="476" y="219"/>
                    </a:lnTo>
                    <a:lnTo>
                      <a:pt x="587" y="174"/>
                    </a:lnTo>
                    <a:lnTo>
                      <a:pt x="701" y="135"/>
                    </a:lnTo>
                    <a:lnTo>
                      <a:pt x="820" y="100"/>
                    </a:lnTo>
                    <a:lnTo>
                      <a:pt x="942" y="70"/>
                    </a:lnTo>
                    <a:lnTo>
                      <a:pt x="1067" y="46"/>
                    </a:lnTo>
                    <a:lnTo>
                      <a:pt x="1196" y="27"/>
                    </a:lnTo>
                    <a:lnTo>
                      <a:pt x="1327" y="12"/>
                    </a:lnTo>
                    <a:lnTo>
                      <a:pt x="1460" y="4"/>
                    </a:lnTo>
                    <a:lnTo>
                      <a:pt x="1597" y="0"/>
                    </a:lnTo>
                    <a:close/>
                  </a:path>
                </a:pathLst>
              </a:custGeom>
              <a:solidFill>
                <a:srgbClr val="F6DA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1"/>
              <p:cNvSpPr>
                <a:spLocks/>
              </p:cNvSpPr>
              <p:nvPr/>
            </p:nvSpPr>
            <p:spPr bwMode="auto">
              <a:xfrm>
                <a:off x="749839" y="3259733"/>
                <a:ext cx="1033728" cy="624582"/>
              </a:xfrm>
              <a:custGeom>
                <a:avLst/>
                <a:gdLst>
                  <a:gd name="T0" fmla="*/ 1428 w 2857"/>
                  <a:gd name="T1" fmla="*/ 0 h 1726"/>
                  <a:gd name="T2" fmla="*/ 1450 w 2857"/>
                  <a:gd name="T3" fmla="*/ 2 h 1726"/>
                  <a:gd name="T4" fmla="*/ 1469 w 2857"/>
                  <a:gd name="T5" fmla="*/ 6 h 1726"/>
                  <a:gd name="T6" fmla="*/ 1486 w 2857"/>
                  <a:gd name="T7" fmla="*/ 14 h 1726"/>
                  <a:gd name="T8" fmla="*/ 2826 w 2857"/>
                  <a:gd name="T9" fmla="*/ 816 h 1726"/>
                  <a:gd name="T10" fmla="*/ 2844 w 2857"/>
                  <a:gd name="T11" fmla="*/ 831 h 1726"/>
                  <a:gd name="T12" fmla="*/ 2853 w 2857"/>
                  <a:gd name="T13" fmla="*/ 847 h 1726"/>
                  <a:gd name="T14" fmla="*/ 2857 w 2857"/>
                  <a:gd name="T15" fmla="*/ 864 h 1726"/>
                  <a:gd name="T16" fmla="*/ 2853 w 2857"/>
                  <a:gd name="T17" fmla="*/ 879 h 1726"/>
                  <a:gd name="T18" fmla="*/ 2844 w 2857"/>
                  <a:gd name="T19" fmla="*/ 895 h 1726"/>
                  <a:gd name="T20" fmla="*/ 2826 w 2857"/>
                  <a:gd name="T21" fmla="*/ 910 h 1726"/>
                  <a:gd name="T22" fmla="*/ 1486 w 2857"/>
                  <a:gd name="T23" fmla="*/ 1712 h 1726"/>
                  <a:gd name="T24" fmla="*/ 1469 w 2857"/>
                  <a:gd name="T25" fmla="*/ 1721 h 1726"/>
                  <a:gd name="T26" fmla="*/ 1450 w 2857"/>
                  <a:gd name="T27" fmla="*/ 1724 h 1726"/>
                  <a:gd name="T28" fmla="*/ 1428 w 2857"/>
                  <a:gd name="T29" fmla="*/ 1726 h 1726"/>
                  <a:gd name="T30" fmla="*/ 1407 w 2857"/>
                  <a:gd name="T31" fmla="*/ 1724 h 1726"/>
                  <a:gd name="T32" fmla="*/ 1387 w 2857"/>
                  <a:gd name="T33" fmla="*/ 1721 h 1726"/>
                  <a:gd name="T34" fmla="*/ 1371 w 2857"/>
                  <a:gd name="T35" fmla="*/ 1712 h 1726"/>
                  <a:gd name="T36" fmla="*/ 31 w 2857"/>
                  <a:gd name="T37" fmla="*/ 910 h 1726"/>
                  <a:gd name="T38" fmla="*/ 16 w 2857"/>
                  <a:gd name="T39" fmla="*/ 897 h 1726"/>
                  <a:gd name="T40" fmla="*/ 5 w 2857"/>
                  <a:gd name="T41" fmla="*/ 884 h 1726"/>
                  <a:gd name="T42" fmla="*/ 0 w 2857"/>
                  <a:gd name="T43" fmla="*/ 870 h 1726"/>
                  <a:gd name="T44" fmla="*/ 0 w 2857"/>
                  <a:gd name="T45" fmla="*/ 856 h 1726"/>
                  <a:gd name="T46" fmla="*/ 5 w 2857"/>
                  <a:gd name="T47" fmla="*/ 842 h 1726"/>
                  <a:gd name="T48" fmla="*/ 16 w 2857"/>
                  <a:gd name="T49" fmla="*/ 829 h 1726"/>
                  <a:gd name="T50" fmla="*/ 31 w 2857"/>
                  <a:gd name="T51" fmla="*/ 816 h 1726"/>
                  <a:gd name="T52" fmla="*/ 1371 w 2857"/>
                  <a:gd name="T53" fmla="*/ 14 h 1726"/>
                  <a:gd name="T54" fmla="*/ 1387 w 2857"/>
                  <a:gd name="T55" fmla="*/ 6 h 1726"/>
                  <a:gd name="T56" fmla="*/ 1407 w 2857"/>
                  <a:gd name="T57" fmla="*/ 2 h 1726"/>
                  <a:gd name="T58" fmla="*/ 1428 w 2857"/>
                  <a:gd name="T59" fmla="*/ 0 h 1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57" h="1726">
                    <a:moveTo>
                      <a:pt x="1428" y="0"/>
                    </a:moveTo>
                    <a:lnTo>
                      <a:pt x="1450" y="2"/>
                    </a:lnTo>
                    <a:lnTo>
                      <a:pt x="1469" y="6"/>
                    </a:lnTo>
                    <a:lnTo>
                      <a:pt x="1486" y="14"/>
                    </a:lnTo>
                    <a:lnTo>
                      <a:pt x="2826" y="816"/>
                    </a:lnTo>
                    <a:lnTo>
                      <a:pt x="2844" y="831"/>
                    </a:lnTo>
                    <a:lnTo>
                      <a:pt x="2853" y="847"/>
                    </a:lnTo>
                    <a:lnTo>
                      <a:pt x="2857" y="864"/>
                    </a:lnTo>
                    <a:lnTo>
                      <a:pt x="2853" y="879"/>
                    </a:lnTo>
                    <a:lnTo>
                      <a:pt x="2844" y="895"/>
                    </a:lnTo>
                    <a:lnTo>
                      <a:pt x="2826" y="910"/>
                    </a:lnTo>
                    <a:lnTo>
                      <a:pt x="1486" y="1712"/>
                    </a:lnTo>
                    <a:lnTo>
                      <a:pt x="1469" y="1721"/>
                    </a:lnTo>
                    <a:lnTo>
                      <a:pt x="1450" y="1724"/>
                    </a:lnTo>
                    <a:lnTo>
                      <a:pt x="1428" y="1726"/>
                    </a:lnTo>
                    <a:lnTo>
                      <a:pt x="1407" y="1724"/>
                    </a:lnTo>
                    <a:lnTo>
                      <a:pt x="1387" y="1721"/>
                    </a:lnTo>
                    <a:lnTo>
                      <a:pt x="1371" y="1712"/>
                    </a:lnTo>
                    <a:lnTo>
                      <a:pt x="31" y="910"/>
                    </a:lnTo>
                    <a:lnTo>
                      <a:pt x="16" y="897"/>
                    </a:lnTo>
                    <a:lnTo>
                      <a:pt x="5" y="884"/>
                    </a:lnTo>
                    <a:lnTo>
                      <a:pt x="0" y="870"/>
                    </a:lnTo>
                    <a:lnTo>
                      <a:pt x="0" y="856"/>
                    </a:lnTo>
                    <a:lnTo>
                      <a:pt x="5" y="842"/>
                    </a:lnTo>
                    <a:lnTo>
                      <a:pt x="16" y="829"/>
                    </a:lnTo>
                    <a:lnTo>
                      <a:pt x="31" y="816"/>
                    </a:lnTo>
                    <a:lnTo>
                      <a:pt x="1371" y="14"/>
                    </a:lnTo>
                    <a:lnTo>
                      <a:pt x="1387" y="6"/>
                    </a:lnTo>
                    <a:lnTo>
                      <a:pt x="1407" y="2"/>
                    </a:lnTo>
                    <a:lnTo>
                      <a:pt x="142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12"/>
              <p:cNvSpPr>
                <a:spLocks/>
              </p:cNvSpPr>
              <p:nvPr/>
            </p:nvSpPr>
            <p:spPr bwMode="auto">
              <a:xfrm>
                <a:off x="822254" y="3304994"/>
                <a:ext cx="888897" cy="534063"/>
              </a:xfrm>
              <a:custGeom>
                <a:avLst/>
                <a:gdLst>
                  <a:gd name="T0" fmla="*/ 1228 w 2455"/>
                  <a:gd name="T1" fmla="*/ 0 h 1474"/>
                  <a:gd name="T2" fmla="*/ 2455 w 2455"/>
                  <a:gd name="T3" fmla="*/ 736 h 1474"/>
                  <a:gd name="T4" fmla="*/ 1228 w 2455"/>
                  <a:gd name="T5" fmla="*/ 1474 h 1474"/>
                  <a:gd name="T6" fmla="*/ 0 w 2455"/>
                  <a:gd name="T7" fmla="*/ 736 h 1474"/>
                  <a:gd name="T8" fmla="*/ 1228 w 2455"/>
                  <a:gd name="T9" fmla="*/ 0 h 1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5" h="1474">
                    <a:moveTo>
                      <a:pt x="1228" y="0"/>
                    </a:moveTo>
                    <a:lnTo>
                      <a:pt x="2455" y="736"/>
                    </a:lnTo>
                    <a:lnTo>
                      <a:pt x="1228" y="1474"/>
                    </a:lnTo>
                    <a:lnTo>
                      <a:pt x="0" y="736"/>
                    </a:lnTo>
                    <a:lnTo>
                      <a:pt x="1228" y="0"/>
                    </a:lnTo>
                    <a:close/>
                  </a:path>
                </a:pathLst>
              </a:custGeom>
              <a:solidFill>
                <a:srgbClr val="AAD04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13"/>
              <p:cNvSpPr>
                <a:spLocks/>
              </p:cNvSpPr>
              <p:nvPr/>
            </p:nvSpPr>
            <p:spPr bwMode="auto">
              <a:xfrm>
                <a:off x="887428" y="3343011"/>
                <a:ext cx="552167" cy="333110"/>
              </a:xfrm>
              <a:custGeom>
                <a:avLst/>
                <a:gdLst>
                  <a:gd name="T0" fmla="*/ 1227 w 1528"/>
                  <a:gd name="T1" fmla="*/ 0 h 916"/>
                  <a:gd name="T2" fmla="*/ 1528 w 1528"/>
                  <a:gd name="T3" fmla="*/ 180 h 916"/>
                  <a:gd name="T4" fmla="*/ 299 w 1528"/>
                  <a:gd name="T5" fmla="*/ 916 h 916"/>
                  <a:gd name="T6" fmla="*/ 0 w 1528"/>
                  <a:gd name="T7" fmla="*/ 736 h 916"/>
                  <a:gd name="T8" fmla="*/ 1227 w 1528"/>
                  <a:gd name="T9" fmla="*/ 0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8" h="916">
                    <a:moveTo>
                      <a:pt x="1227" y="0"/>
                    </a:moveTo>
                    <a:lnTo>
                      <a:pt x="1528" y="180"/>
                    </a:lnTo>
                    <a:lnTo>
                      <a:pt x="299" y="916"/>
                    </a:lnTo>
                    <a:lnTo>
                      <a:pt x="0" y="736"/>
                    </a:lnTo>
                    <a:lnTo>
                      <a:pt x="1227" y="0"/>
                    </a:lnTo>
                    <a:close/>
                  </a:path>
                </a:pathLst>
              </a:custGeom>
              <a:solidFill>
                <a:srgbClr val="4BA63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4"/>
              <p:cNvSpPr>
                <a:spLocks/>
              </p:cNvSpPr>
              <p:nvPr/>
            </p:nvSpPr>
            <p:spPr bwMode="auto">
              <a:xfrm>
                <a:off x="1053983" y="3440772"/>
                <a:ext cx="546735" cy="334921"/>
              </a:xfrm>
              <a:custGeom>
                <a:avLst/>
                <a:gdLst>
                  <a:gd name="T0" fmla="*/ 1213 w 1513"/>
                  <a:gd name="T1" fmla="*/ 0 h 923"/>
                  <a:gd name="T2" fmla="*/ 1513 w 1513"/>
                  <a:gd name="T3" fmla="*/ 180 h 923"/>
                  <a:gd name="T4" fmla="*/ 295 w 1513"/>
                  <a:gd name="T5" fmla="*/ 923 h 923"/>
                  <a:gd name="T6" fmla="*/ 0 w 1513"/>
                  <a:gd name="T7" fmla="*/ 745 h 923"/>
                  <a:gd name="T8" fmla="*/ 1213 w 1513"/>
                  <a:gd name="T9" fmla="*/ 0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3" h="923">
                    <a:moveTo>
                      <a:pt x="1213" y="0"/>
                    </a:moveTo>
                    <a:lnTo>
                      <a:pt x="1513" y="180"/>
                    </a:lnTo>
                    <a:lnTo>
                      <a:pt x="295" y="923"/>
                    </a:lnTo>
                    <a:lnTo>
                      <a:pt x="0" y="745"/>
                    </a:lnTo>
                    <a:lnTo>
                      <a:pt x="1213" y="0"/>
                    </a:lnTo>
                    <a:close/>
                  </a:path>
                </a:pathLst>
              </a:custGeom>
              <a:solidFill>
                <a:srgbClr val="4BA63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15"/>
              <p:cNvSpPr>
                <a:spLocks/>
              </p:cNvSpPr>
              <p:nvPr/>
            </p:nvSpPr>
            <p:spPr bwMode="auto">
              <a:xfrm>
                <a:off x="1099242" y="3364736"/>
                <a:ext cx="510527" cy="307765"/>
              </a:xfrm>
              <a:custGeom>
                <a:avLst/>
                <a:gdLst>
                  <a:gd name="T0" fmla="*/ 184 w 1412"/>
                  <a:gd name="T1" fmla="*/ 0 h 847"/>
                  <a:gd name="T2" fmla="*/ 1412 w 1412"/>
                  <a:gd name="T3" fmla="*/ 737 h 847"/>
                  <a:gd name="T4" fmla="*/ 1227 w 1412"/>
                  <a:gd name="T5" fmla="*/ 847 h 847"/>
                  <a:gd name="T6" fmla="*/ 0 w 1412"/>
                  <a:gd name="T7" fmla="*/ 111 h 847"/>
                  <a:gd name="T8" fmla="*/ 184 w 1412"/>
                  <a:gd name="T9" fmla="*/ 0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2" h="847">
                    <a:moveTo>
                      <a:pt x="184" y="0"/>
                    </a:moveTo>
                    <a:lnTo>
                      <a:pt x="1412" y="737"/>
                    </a:lnTo>
                    <a:lnTo>
                      <a:pt x="1227" y="847"/>
                    </a:lnTo>
                    <a:lnTo>
                      <a:pt x="0" y="111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4BA63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6"/>
              <p:cNvSpPr>
                <a:spLocks/>
              </p:cNvSpPr>
              <p:nvPr/>
            </p:nvSpPr>
            <p:spPr bwMode="auto">
              <a:xfrm>
                <a:off x="749839" y="3008091"/>
                <a:ext cx="1033728" cy="624582"/>
              </a:xfrm>
              <a:custGeom>
                <a:avLst/>
                <a:gdLst>
                  <a:gd name="T0" fmla="*/ 1428 w 2857"/>
                  <a:gd name="T1" fmla="*/ 0 h 1725"/>
                  <a:gd name="T2" fmla="*/ 1450 w 2857"/>
                  <a:gd name="T3" fmla="*/ 1 h 1725"/>
                  <a:gd name="T4" fmla="*/ 1469 w 2857"/>
                  <a:gd name="T5" fmla="*/ 4 h 1725"/>
                  <a:gd name="T6" fmla="*/ 1486 w 2857"/>
                  <a:gd name="T7" fmla="*/ 12 h 1725"/>
                  <a:gd name="T8" fmla="*/ 2826 w 2857"/>
                  <a:gd name="T9" fmla="*/ 816 h 1725"/>
                  <a:gd name="T10" fmla="*/ 2844 w 2857"/>
                  <a:gd name="T11" fmla="*/ 830 h 1725"/>
                  <a:gd name="T12" fmla="*/ 2853 w 2857"/>
                  <a:gd name="T13" fmla="*/ 846 h 1725"/>
                  <a:gd name="T14" fmla="*/ 2857 w 2857"/>
                  <a:gd name="T15" fmla="*/ 862 h 1725"/>
                  <a:gd name="T16" fmla="*/ 2853 w 2857"/>
                  <a:gd name="T17" fmla="*/ 879 h 1725"/>
                  <a:gd name="T18" fmla="*/ 2844 w 2857"/>
                  <a:gd name="T19" fmla="*/ 894 h 1725"/>
                  <a:gd name="T20" fmla="*/ 2826 w 2857"/>
                  <a:gd name="T21" fmla="*/ 908 h 1725"/>
                  <a:gd name="T22" fmla="*/ 1486 w 2857"/>
                  <a:gd name="T23" fmla="*/ 1712 h 1725"/>
                  <a:gd name="T24" fmla="*/ 1469 w 2857"/>
                  <a:gd name="T25" fmla="*/ 1719 h 1725"/>
                  <a:gd name="T26" fmla="*/ 1450 w 2857"/>
                  <a:gd name="T27" fmla="*/ 1724 h 1725"/>
                  <a:gd name="T28" fmla="*/ 1428 w 2857"/>
                  <a:gd name="T29" fmla="*/ 1725 h 1725"/>
                  <a:gd name="T30" fmla="*/ 1407 w 2857"/>
                  <a:gd name="T31" fmla="*/ 1724 h 1725"/>
                  <a:gd name="T32" fmla="*/ 1387 w 2857"/>
                  <a:gd name="T33" fmla="*/ 1719 h 1725"/>
                  <a:gd name="T34" fmla="*/ 1371 w 2857"/>
                  <a:gd name="T35" fmla="*/ 1712 h 1725"/>
                  <a:gd name="T36" fmla="*/ 31 w 2857"/>
                  <a:gd name="T37" fmla="*/ 908 h 1725"/>
                  <a:gd name="T38" fmla="*/ 16 w 2857"/>
                  <a:gd name="T39" fmla="*/ 897 h 1725"/>
                  <a:gd name="T40" fmla="*/ 5 w 2857"/>
                  <a:gd name="T41" fmla="*/ 883 h 1725"/>
                  <a:gd name="T42" fmla="*/ 0 w 2857"/>
                  <a:gd name="T43" fmla="*/ 869 h 1725"/>
                  <a:gd name="T44" fmla="*/ 0 w 2857"/>
                  <a:gd name="T45" fmla="*/ 854 h 1725"/>
                  <a:gd name="T46" fmla="*/ 5 w 2857"/>
                  <a:gd name="T47" fmla="*/ 841 h 1725"/>
                  <a:gd name="T48" fmla="*/ 16 w 2857"/>
                  <a:gd name="T49" fmla="*/ 828 h 1725"/>
                  <a:gd name="T50" fmla="*/ 31 w 2857"/>
                  <a:gd name="T51" fmla="*/ 816 h 1725"/>
                  <a:gd name="T52" fmla="*/ 1371 w 2857"/>
                  <a:gd name="T53" fmla="*/ 12 h 1725"/>
                  <a:gd name="T54" fmla="*/ 1387 w 2857"/>
                  <a:gd name="T55" fmla="*/ 4 h 1725"/>
                  <a:gd name="T56" fmla="*/ 1407 w 2857"/>
                  <a:gd name="T57" fmla="*/ 1 h 1725"/>
                  <a:gd name="T58" fmla="*/ 1428 w 2857"/>
                  <a:gd name="T59" fmla="*/ 0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57" h="1725">
                    <a:moveTo>
                      <a:pt x="1428" y="0"/>
                    </a:moveTo>
                    <a:lnTo>
                      <a:pt x="1450" y="1"/>
                    </a:lnTo>
                    <a:lnTo>
                      <a:pt x="1469" y="4"/>
                    </a:lnTo>
                    <a:lnTo>
                      <a:pt x="1486" y="12"/>
                    </a:lnTo>
                    <a:lnTo>
                      <a:pt x="2826" y="816"/>
                    </a:lnTo>
                    <a:lnTo>
                      <a:pt x="2844" y="830"/>
                    </a:lnTo>
                    <a:lnTo>
                      <a:pt x="2853" y="846"/>
                    </a:lnTo>
                    <a:lnTo>
                      <a:pt x="2857" y="862"/>
                    </a:lnTo>
                    <a:lnTo>
                      <a:pt x="2853" y="879"/>
                    </a:lnTo>
                    <a:lnTo>
                      <a:pt x="2844" y="894"/>
                    </a:lnTo>
                    <a:lnTo>
                      <a:pt x="2826" y="908"/>
                    </a:lnTo>
                    <a:lnTo>
                      <a:pt x="1486" y="1712"/>
                    </a:lnTo>
                    <a:lnTo>
                      <a:pt x="1469" y="1719"/>
                    </a:lnTo>
                    <a:lnTo>
                      <a:pt x="1450" y="1724"/>
                    </a:lnTo>
                    <a:lnTo>
                      <a:pt x="1428" y="1725"/>
                    </a:lnTo>
                    <a:lnTo>
                      <a:pt x="1407" y="1724"/>
                    </a:lnTo>
                    <a:lnTo>
                      <a:pt x="1387" y="1719"/>
                    </a:lnTo>
                    <a:lnTo>
                      <a:pt x="1371" y="1712"/>
                    </a:lnTo>
                    <a:lnTo>
                      <a:pt x="31" y="908"/>
                    </a:lnTo>
                    <a:lnTo>
                      <a:pt x="16" y="897"/>
                    </a:lnTo>
                    <a:lnTo>
                      <a:pt x="5" y="883"/>
                    </a:lnTo>
                    <a:lnTo>
                      <a:pt x="0" y="869"/>
                    </a:lnTo>
                    <a:lnTo>
                      <a:pt x="0" y="854"/>
                    </a:lnTo>
                    <a:lnTo>
                      <a:pt x="5" y="841"/>
                    </a:lnTo>
                    <a:lnTo>
                      <a:pt x="16" y="828"/>
                    </a:lnTo>
                    <a:lnTo>
                      <a:pt x="31" y="816"/>
                    </a:lnTo>
                    <a:lnTo>
                      <a:pt x="1371" y="12"/>
                    </a:lnTo>
                    <a:lnTo>
                      <a:pt x="1387" y="4"/>
                    </a:lnTo>
                    <a:lnTo>
                      <a:pt x="1407" y="1"/>
                    </a:lnTo>
                    <a:lnTo>
                      <a:pt x="142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17"/>
              <p:cNvSpPr>
                <a:spLocks/>
              </p:cNvSpPr>
              <p:nvPr/>
            </p:nvSpPr>
            <p:spPr bwMode="auto">
              <a:xfrm>
                <a:off x="822254" y="3053349"/>
                <a:ext cx="888897" cy="534063"/>
              </a:xfrm>
              <a:custGeom>
                <a:avLst/>
                <a:gdLst>
                  <a:gd name="T0" fmla="*/ 1228 w 2455"/>
                  <a:gd name="T1" fmla="*/ 0 h 1473"/>
                  <a:gd name="T2" fmla="*/ 2455 w 2455"/>
                  <a:gd name="T3" fmla="*/ 737 h 1473"/>
                  <a:gd name="T4" fmla="*/ 1228 w 2455"/>
                  <a:gd name="T5" fmla="*/ 1473 h 1473"/>
                  <a:gd name="T6" fmla="*/ 0 w 2455"/>
                  <a:gd name="T7" fmla="*/ 737 h 1473"/>
                  <a:gd name="T8" fmla="*/ 1228 w 2455"/>
                  <a:gd name="T9" fmla="*/ 0 h 1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5" h="1473">
                    <a:moveTo>
                      <a:pt x="1228" y="0"/>
                    </a:moveTo>
                    <a:lnTo>
                      <a:pt x="2455" y="737"/>
                    </a:lnTo>
                    <a:lnTo>
                      <a:pt x="1228" y="1473"/>
                    </a:lnTo>
                    <a:lnTo>
                      <a:pt x="0" y="737"/>
                    </a:lnTo>
                    <a:lnTo>
                      <a:pt x="1228" y="0"/>
                    </a:lnTo>
                    <a:close/>
                  </a:path>
                </a:pathLst>
              </a:custGeom>
              <a:solidFill>
                <a:srgbClr val="8ED6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8"/>
              <p:cNvSpPr>
                <a:spLocks/>
              </p:cNvSpPr>
              <p:nvPr/>
            </p:nvSpPr>
            <p:spPr bwMode="auto">
              <a:xfrm>
                <a:off x="1160795" y="3053349"/>
                <a:ext cx="550356" cy="459837"/>
              </a:xfrm>
              <a:custGeom>
                <a:avLst/>
                <a:gdLst>
                  <a:gd name="T0" fmla="*/ 290 w 1517"/>
                  <a:gd name="T1" fmla="*/ 0 h 1271"/>
                  <a:gd name="T2" fmla="*/ 1517 w 1517"/>
                  <a:gd name="T3" fmla="*/ 737 h 1271"/>
                  <a:gd name="T4" fmla="*/ 627 w 1517"/>
                  <a:gd name="T5" fmla="*/ 1271 h 1271"/>
                  <a:gd name="T6" fmla="*/ 603 w 1517"/>
                  <a:gd name="T7" fmla="*/ 1241 h 1271"/>
                  <a:gd name="T8" fmla="*/ 586 w 1517"/>
                  <a:gd name="T9" fmla="*/ 1212 h 1271"/>
                  <a:gd name="T10" fmla="*/ 577 w 1517"/>
                  <a:gd name="T11" fmla="*/ 1182 h 1271"/>
                  <a:gd name="T12" fmla="*/ 572 w 1517"/>
                  <a:gd name="T13" fmla="*/ 1151 h 1271"/>
                  <a:gd name="T14" fmla="*/ 572 w 1517"/>
                  <a:gd name="T15" fmla="*/ 1120 h 1271"/>
                  <a:gd name="T16" fmla="*/ 574 w 1517"/>
                  <a:gd name="T17" fmla="*/ 1090 h 1271"/>
                  <a:gd name="T18" fmla="*/ 580 w 1517"/>
                  <a:gd name="T19" fmla="*/ 1058 h 1271"/>
                  <a:gd name="T20" fmla="*/ 587 w 1517"/>
                  <a:gd name="T21" fmla="*/ 1027 h 1271"/>
                  <a:gd name="T22" fmla="*/ 595 w 1517"/>
                  <a:gd name="T23" fmla="*/ 995 h 1271"/>
                  <a:gd name="T24" fmla="*/ 601 w 1517"/>
                  <a:gd name="T25" fmla="*/ 964 h 1271"/>
                  <a:gd name="T26" fmla="*/ 606 w 1517"/>
                  <a:gd name="T27" fmla="*/ 932 h 1271"/>
                  <a:gd name="T28" fmla="*/ 608 w 1517"/>
                  <a:gd name="T29" fmla="*/ 901 h 1271"/>
                  <a:gd name="T30" fmla="*/ 606 w 1517"/>
                  <a:gd name="T31" fmla="*/ 871 h 1271"/>
                  <a:gd name="T32" fmla="*/ 600 w 1517"/>
                  <a:gd name="T33" fmla="*/ 839 h 1271"/>
                  <a:gd name="T34" fmla="*/ 590 w 1517"/>
                  <a:gd name="T35" fmla="*/ 819 h 1271"/>
                  <a:gd name="T36" fmla="*/ 574 w 1517"/>
                  <a:gd name="T37" fmla="*/ 797 h 1271"/>
                  <a:gd name="T38" fmla="*/ 556 w 1517"/>
                  <a:gd name="T39" fmla="*/ 776 h 1271"/>
                  <a:gd name="T40" fmla="*/ 532 w 1517"/>
                  <a:gd name="T41" fmla="*/ 754 h 1271"/>
                  <a:gd name="T42" fmla="*/ 515 w 1517"/>
                  <a:gd name="T43" fmla="*/ 737 h 1271"/>
                  <a:gd name="T44" fmla="*/ 498 w 1517"/>
                  <a:gd name="T45" fmla="*/ 718 h 1271"/>
                  <a:gd name="T46" fmla="*/ 483 w 1517"/>
                  <a:gd name="T47" fmla="*/ 700 h 1271"/>
                  <a:gd name="T48" fmla="*/ 471 w 1517"/>
                  <a:gd name="T49" fmla="*/ 681 h 1271"/>
                  <a:gd name="T50" fmla="*/ 465 w 1517"/>
                  <a:gd name="T51" fmla="*/ 660 h 1271"/>
                  <a:gd name="T52" fmla="*/ 465 w 1517"/>
                  <a:gd name="T53" fmla="*/ 639 h 1271"/>
                  <a:gd name="T54" fmla="*/ 470 w 1517"/>
                  <a:gd name="T55" fmla="*/ 617 h 1271"/>
                  <a:gd name="T56" fmla="*/ 479 w 1517"/>
                  <a:gd name="T57" fmla="*/ 596 h 1271"/>
                  <a:gd name="T58" fmla="*/ 490 w 1517"/>
                  <a:gd name="T59" fmla="*/ 575 h 1271"/>
                  <a:gd name="T60" fmla="*/ 502 w 1517"/>
                  <a:gd name="T61" fmla="*/ 554 h 1271"/>
                  <a:gd name="T62" fmla="*/ 511 w 1517"/>
                  <a:gd name="T63" fmla="*/ 533 h 1271"/>
                  <a:gd name="T64" fmla="*/ 519 w 1517"/>
                  <a:gd name="T65" fmla="*/ 512 h 1271"/>
                  <a:gd name="T66" fmla="*/ 521 w 1517"/>
                  <a:gd name="T67" fmla="*/ 490 h 1271"/>
                  <a:gd name="T68" fmla="*/ 517 w 1517"/>
                  <a:gd name="T69" fmla="*/ 467 h 1271"/>
                  <a:gd name="T70" fmla="*/ 503 w 1517"/>
                  <a:gd name="T71" fmla="*/ 439 h 1271"/>
                  <a:gd name="T72" fmla="*/ 482 w 1517"/>
                  <a:gd name="T73" fmla="*/ 410 h 1271"/>
                  <a:gd name="T74" fmla="*/ 454 w 1517"/>
                  <a:gd name="T75" fmla="*/ 384 h 1271"/>
                  <a:gd name="T76" fmla="*/ 422 w 1517"/>
                  <a:gd name="T77" fmla="*/ 357 h 1271"/>
                  <a:gd name="T78" fmla="*/ 384 w 1517"/>
                  <a:gd name="T79" fmla="*/ 332 h 1271"/>
                  <a:gd name="T80" fmla="*/ 344 w 1517"/>
                  <a:gd name="T81" fmla="*/ 306 h 1271"/>
                  <a:gd name="T82" fmla="*/ 301 w 1517"/>
                  <a:gd name="T83" fmla="*/ 283 h 1271"/>
                  <a:gd name="T84" fmla="*/ 257 w 1517"/>
                  <a:gd name="T85" fmla="*/ 261 h 1271"/>
                  <a:gd name="T86" fmla="*/ 213 w 1517"/>
                  <a:gd name="T87" fmla="*/ 242 h 1271"/>
                  <a:gd name="T88" fmla="*/ 170 w 1517"/>
                  <a:gd name="T89" fmla="*/ 223 h 1271"/>
                  <a:gd name="T90" fmla="*/ 128 w 1517"/>
                  <a:gd name="T91" fmla="*/ 207 h 1271"/>
                  <a:gd name="T92" fmla="*/ 91 w 1517"/>
                  <a:gd name="T93" fmla="*/ 192 h 1271"/>
                  <a:gd name="T94" fmla="*/ 78 w 1517"/>
                  <a:gd name="T95" fmla="*/ 190 h 1271"/>
                  <a:gd name="T96" fmla="*/ 63 w 1517"/>
                  <a:gd name="T97" fmla="*/ 186 h 1271"/>
                  <a:gd name="T98" fmla="*/ 43 w 1517"/>
                  <a:gd name="T99" fmla="*/ 183 h 1271"/>
                  <a:gd name="T100" fmla="*/ 22 w 1517"/>
                  <a:gd name="T101" fmla="*/ 178 h 1271"/>
                  <a:gd name="T102" fmla="*/ 0 w 1517"/>
                  <a:gd name="T103" fmla="*/ 174 h 1271"/>
                  <a:gd name="T104" fmla="*/ 290 w 1517"/>
                  <a:gd name="T105" fmla="*/ 0 h 1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17" h="1271">
                    <a:moveTo>
                      <a:pt x="290" y="0"/>
                    </a:moveTo>
                    <a:lnTo>
                      <a:pt x="1517" y="737"/>
                    </a:lnTo>
                    <a:lnTo>
                      <a:pt x="627" y="1271"/>
                    </a:lnTo>
                    <a:lnTo>
                      <a:pt x="603" y="1241"/>
                    </a:lnTo>
                    <a:lnTo>
                      <a:pt x="586" y="1212"/>
                    </a:lnTo>
                    <a:lnTo>
                      <a:pt x="577" y="1182"/>
                    </a:lnTo>
                    <a:lnTo>
                      <a:pt x="572" y="1151"/>
                    </a:lnTo>
                    <a:lnTo>
                      <a:pt x="572" y="1120"/>
                    </a:lnTo>
                    <a:lnTo>
                      <a:pt x="574" y="1090"/>
                    </a:lnTo>
                    <a:lnTo>
                      <a:pt x="580" y="1058"/>
                    </a:lnTo>
                    <a:lnTo>
                      <a:pt x="587" y="1027"/>
                    </a:lnTo>
                    <a:lnTo>
                      <a:pt x="595" y="995"/>
                    </a:lnTo>
                    <a:lnTo>
                      <a:pt x="601" y="964"/>
                    </a:lnTo>
                    <a:lnTo>
                      <a:pt x="606" y="932"/>
                    </a:lnTo>
                    <a:lnTo>
                      <a:pt x="608" y="901"/>
                    </a:lnTo>
                    <a:lnTo>
                      <a:pt x="606" y="871"/>
                    </a:lnTo>
                    <a:lnTo>
                      <a:pt x="600" y="839"/>
                    </a:lnTo>
                    <a:lnTo>
                      <a:pt x="590" y="819"/>
                    </a:lnTo>
                    <a:lnTo>
                      <a:pt x="574" y="797"/>
                    </a:lnTo>
                    <a:lnTo>
                      <a:pt x="556" y="776"/>
                    </a:lnTo>
                    <a:lnTo>
                      <a:pt x="532" y="754"/>
                    </a:lnTo>
                    <a:lnTo>
                      <a:pt x="515" y="737"/>
                    </a:lnTo>
                    <a:lnTo>
                      <a:pt x="498" y="718"/>
                    </a:lnTo>
                    <a:lnTo>
                      <a:pt x="483" y="700"/>
                    </a:lnTo>
                    <a:lnTo>
                      <a:pt x="471" y="681"/>
                    </a:lnTo>
                    <a:lnTo>
                      <a:pt x="465" y="660"/>
                    </a:lnTo>
                    <a:lnTo>
                      <a:pt x="465" y="639"/>
                    </a:lnTo>
                    <a:lnTo>
                      <a:pt x="470" y="617"/>
                    </a:lnTo>
                    <a:lnTo>
                      <a:pt x="479" y="596"/>
                    </a:lnTo>
                    <a:lnTo>
                      <a:pt x="490" y="575"/>
                    </a:lnTo>
                    <a:lnTo>
                      <a:pt x="502" y="554"/>
                    </a:lnTo>
                    <a:lnTo>
                      <a:pt x="511" y="533"/>
                    </a:lnTo>
                    <a:lnTo>
                      <a:pt x="519" y="512"/>
                    </a:lnTo>
                    <a:lnTo>
                      <a:pt x="521" y="490"/>
                    </a:lnTo>
                    <a:lnTo>
                      <a:pt x="517" y="467"/>
                    </a:lnTo>
                    <a:lnTo>
                      <a:pt x="503" y="439"/>
                    </a:lnTo>
                    <a:lnTo>
                      <a:pt x="482" y="410"/>
                    </a:lnTo>
                    <a:lnTo>
                      <a:pt x="454" y="384"/>
                    </a:lnTo>
                    <a:lnTo>
                      <a:pt x="422" y="357"/>
                    </a:lnTo>
                    <a:lnTo>
                      <a:pt x="384" y="332"/>
                    </a:lnTo>
                    <a:lnTo>
                      <a:pt x="344" y="306"/>
                    </a:lnTo>
                    <a:lnTo>
                      <a:pt x="301" y="283"/>
                    </a:lnTo>
                    <a:lnTo>
                      <a:pt x="257" y="261"/>
                    </a:lnTo>
                    <a:lnTo>
                      <a:pt x="213" y="242"/>
                    </a:lnTo>
                    <a:lnTo>
                      <a:pt x="170" y="223"/>
                    </a:lnTo>
                    <a:lnTo>
                      <a:pt x="128" y="207"/>
                    </a:lnTo>
                    <a:lnTo>
                      <a:pt x="91" y="192"/>
                    </a:lnTo>
                    <a:lnTo>
                      <a:pt x="78" y="190"/>
                    </a:lnTo>
                    <a:lnTo>
                      <a:pt x="63" y="186"/>
                    </a:lnTo>
                    <a:lnTo>
                      <a:pt x="43" y="183"/>
                    </a:lnTo>
                    <a:lnTo>
                      <a:pt x="22" y="178"/>
                    </a:lnTo>
                    <a:lnTo>
                      <a:pt x="0" y="174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377A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9"/>
              <p:cNvSpPr>
                <a:spLocks/>
              </p:cNvSpPr>
              <p:nvPr/>
            </p:nvSpPr>
            <p:spPr bwMode="auto">
              <a:xfrm>
                <a:off x="1126398" y="3234388"/>
                <a:ext cx="70605" cy="47070"/>
              </a:xfrm>
              <a:custGeom>
                <a:avLst/>
                <a:gdLst>
                  <a:gd name="T0" fmla="*/ 100 w 197"/>
                  <a:gd name="T1" fmla="*/ 0 h 131"/>
                  <a:gd name="T2" fmla="*/ 126 w 197"/>
                  <a:gd name="T3" fmla="*/ 3 h 131"/>
                  <a:gd name="T4" fmla="*/ 149 w 197"/>
                  <a:gd name="T5" fmla="*/ 9 h 131"/>
                  <a:gd name="T6" fmla="*/ 168 w 197"/>
                  <a:gd name="T7" fmla="*/ 19 h 131"/>
                  <a:gd name="T8" fmla="*/ 183 w 197"/>
                  <a:gd name="T9" fmla="*/ 32 h 131"/>
                  <a:gd name="T10" fmla="*/ 194 w 197"/>
                  <a:gd name="T11" fmla="*/ 47 h 131"/>
                  <a:gd name="T12" fmla="*/ 197 w 197"/>
                  <a:gd name="T13" fmla="*/ 64 h 131"/>
                  <a:gd name="T14" fmla="*/ 195 w 197"/>
                  <a:gd name="T15" fmla="*/ 82 h 131"/>
                  <a:gd name="T16" fmla="*/ 185 w 197"/>
                  <a:gd name="T17" fmla="*/ 99 h 131"/>
                  <a:gd name="T18" fmla="*/ 169 w 197"/>
                  <a:gd name="T19" fmla="*/ 112 h 131"/>
                  <a:gd name="T20" fmla="*/ 148 w 197"/>
                  <a:gd name="T21" fmla="*/ 123 h 131"/>
                  <a:gd name="T22" fmla="*/ 123 w 197"/>
                  <a:gd name="T23" fmla="*/ 129 h 131"/>
                  <a:gd name="T24" fmla="*/ 96 w 197"/>
                  <a:gd name="T25" fmla="*/ 131 h 131"/>
                  <a:gd name="T26" fmla="*/ 69 w 197"/>
                  <a:gd name="T27" fmla="*/ 128 h 131"/>
                  <a:gd name="T28" fmla="*/ 45 w 197"/>
                  <a:gd name="T29" fmla="*/ 121 h 131"/>
                  <a:gd name="T30" fmla="*/ 26 w 197"/>
                  <a:gd name="T31" fmla="*/ 110 h 131"/>
                  <a:gd name="T32" fmla="*/ 11 w 197"/>
                  <a:gd name="T33" fmla="*/ 95 h 131"/>
                  <a:gd name="T34" fmla="*/ 1 w 197"/>
                  <a:gd name="T35" fmla="*/ 78 h 131"/>
                  <a:gd name="T36" fmla="*/ 0 w 197"/>
                  <a:gd name="T37" fmla="*/ 61 h 131"/>
                  <a:gd name="T38" fmla="*/ 5 w 197"/>
                  <a:gd name="T39" fmla="*/ 44 h 131"/>
                  <a:gd name="T40" fmla="*/ 16 w 197"/>
                  <a:gd name="T41" fmla="*/ 30 h 131"/>
                  <a:gd name="T42" fmla="*/ 33 w 197"/>
                  <a:gd name="T43" fmla="*/ 17 h 131"/>
                  <a:gd name="T44" fmla="*/ 52 w 197"/>
                  <a:gd name="T45" fmla="*/ 8 h 131"/>
                  <a:gd name="T46" fmla="*/ 75 w 197"/>
                  <a:gd name="T47" fmla="*/ 2 h 131"/>
                  <a:gd name="T48" fmla="*/ 100 w 197"/>
                  <a:gd name="T4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7" h="131">
                    <a:moveTo>
                      <a:pt x="100" y="0"/>
                    </a:moveTo>
                    <a:lnTo>
                      <a:pt x="126" y="3"/>
                    </a:lnTo>
                    <a:lnTo>
                      <a:pt x="149" y="9"/>
                    </a:lnTo>
                    <a:lnTo>
                      <a:pt x="168" y="19"/>
                    </a:lnTo>
                    <a:lnTo>
                      <a:pt x="183" y="32"/>
                    </a:lnTo>
                    <a:lnTo>
                      <a:pt x="194" y="47"/>
                    </a:lnTo>
                    <a:lnTo>
                      <a:pt x="197" y="64"/>
                    </a:lnTo>
                    <a:lnTo>
                      <a:pt x="195" y="82"/>
                    </a:lnTo>
                    <a:lnTo>
                      <a:pt x="185" y="99"/>
                    </a:lnTo>
                    <a:lnTo>
                      <a:pt x="169" y="112"/>
                    </a:lnTo>
                    <a:lnTo>
                      <a:pt x="148" y="123"/>
                    </a:lnTo>
                    <a:lnTo>
                      <a:pt x="123" y="129"/>
                    </a:lnTo>
                    <a:lnTo>
                      <a:pt x="96" y="131"/>
                    </a:lnTo>
                    <a:lnTo>
                      <a:pt x="69" y="128"/>
                    </a:lnTo>
                    <a:lnTo>
                      <a:pt x="45" y="121"/>
                    </a:lnTo>
                    <a:lnTo>
                      <a:pt x="26" y="110"/>
                    </a:lnTo>
                    <a:lnTo>
                      <a:pt x="11" y="95"/>
                    </a:lnTo>
                    <a:lnTo>
                      <a:pt x="1" y="78"/>
                    </a:lnTo>
                    <a:lnTo>
                      <a:pt x="0" y="61"/>
                    </a:lnTo>
                    <a:lnTo>
                      <a:pt x="5" y="44"/>
                    </a:lnTo>
                    <a:lnTo>
                      <a:pt x="16" y="30"/>
                    </a:lnTo>
                    <a:lnTo>
                      <a:pt x="33" y="17"/>
                    </a:lnTo>
                    <a:lnTo>
                      <a:pt x="52" y="8"/>
                    </a:lnTo>
                    <a:lnTo>
                      <a:pt x="75" y="2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/>
              </p:cNvSpPr>
              <p:nvPr/>
            </p:nvSpPr>
            <p:spPr bwMode="auto">
              <a:xfrm>
                <a:off x="1092000" y="3355684"/>
                <a:ext cx="103192" cy="68794"/>
              </a:xfrm>
              <a:custGeom>
                <a:avLst/>
                <a:gdLst>
                  <a:gd name="T0" fmla="*/ 146 w 286"/>
                  <a:gd name="T1" fmla="*/ 0 h 189"/>
                  <a:gd name="T2" fmla="*/ 177 w 286"/>
                  <a:gd name="T3" fmla="*/ 2 h 189"/>
                  <a:gd name="T4" fmla="*/ 206 w 286"/>
                  <a:gd name="T5" fmla="*/ 9 h 189"/>
                  <a:gd name="T6" fmla="*/ 232 w 286"/>
                  <a:gd name="T7" fmla="*/ 20 h 189"/>
                  <a:gd name="T8" fmla="*/ 254 w 286"/>
                  <a:gd name="T9" fmla="*/ 35 h 189"/>
                  <a:gd name="T10" fmla="*/ 270 w 286"/>
                  <a:gd name="T11" fmla="*/ 52 h 189"/>
                  <a:gd name="T12" fmla="*/ 281 w 286"/>
                  <a:gd name="T13" fmla="*/ 71 h 189"/>
                  <a:gd name="T14" fmla="*/ 286 w 286"/>
                  <a:gd name="T15" fmla="*/ 91 h 189"/>
                  <a:gd name="T16" fmla="*/ 283 w 286"/>
                  <a:gd name="T17" fmla="*/ 114 h 189"/>
                  <a:gd name="T18" fmla="*/ 272 w 286"/>
                  <a:gd name="T19" fmla="*/ 135 h 189"/>
                  <a:gd name="T20" fmla="*/ 255 w 286"/>
                  <a:gd name="T21" fmla="*/ 153 h 189"/>
                  <a:gd name="T22" fmla="*/ 232 w 286"/>
                  <a:gd name="T23" fmla="*/ 169 h 189"/>
                  <a:gd name="T24" fmla="*/ 204 w 286"/>
                  <a:gd name="T25" fmla="*/ 180 h 189"/>
                  <a:gd name="T26" fmla="*/ 173 w 286"/>
                  <a:gd name="T27" fmla="*/ 187 h 189"/>
                  <a:gd name="T28" fmla="*/ 139 w 286"/>
                  <a:gd name="T29" fmla="*/ 189 h 189"/>
                  <a:gd name="T30" fmla="*/ 105 w 286"/>
                  <a:gd name="T31" fmla="*/ 186 h 189"/>
                  <a:gd name="T32" fmla="*/ 73 w 286"/>
                  <a:gd name="T33" fmla="*/ 177 h 189"/>
                  <a:gd name="T34" fmla="*/ 47 w 286"/>
                  <a:gd name="T35" fmla="*/ 165 h 189"/>
                  <a:gd name="T36" fmla="*/ 25 w 286"/>
                  <a:gd name="T37" fmla="*/ 149 h 189"/>
                  <a:gd name="T38" fmla="*/ 9 w 286"/>
                  <a:gd name="T39" fmla="*/ 130 h 189"/>
                  <a:gd name="T40" fmla="*/ 1 w 286"/>
                  <a:gd name="T41" fmla="*/ 110 h 189"/>
                  <a:gd name="T42" fmla="*/ 0 w 286"/>
                  <a:gd name="T43" fmla="*/ 88 h 189"/>
                  <a:gd name="T44" fmla="*/ 4 w 286"/>
                  <a:gd name="T45" fmla="*/ 66 h 189"/>
                  <a:gd name="T46" fmla="*/ 18 w 286"/>
                  <a:gd name="T47" fmla="*/ 47 h 189"/>
                  <a:gd name="T48" fmla="*/ 35 w 286"/>
                  <a:gd name="T49" fmla="*/ 31 h 189"/>
                  <a:gd name="T50" fmla="*/ 58 w 286"/>
                  <a:gd name="T51" fmla="*/ 18 h 189"/>
                  <a:gd name="T52" fmla="*/ 84 w 286"/>
                  <a:gd name="T53" fmla="*/ 7 h 189"/>
                  <a:gd name="T54" fmla="*/ 113 w 286"/>
                  <a:gd name="T55" fmla="*/ 1 h 189"/>
                  <a:gd name="T56" fmla="*/ 146 w 286"/>
                  <a:gd name="T57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6" h="189">
                    <a:moveTo>
                      <a:pt x="146" y="0"/>
                    </a:moveTo>
                    <a:lnTo>
                      <a:pt x="177" y="2"/>
                    </a:lnTo>
                    <a:lnTo>
                      <a:pt x="206" y="9"/>
                    </a:lnTo>
                    <a:lnTo>
                      <a:pt x="232" y="20"/>
                    </a:lnTo>
                    <a:lnTo>
                      <a:pt x="254" y="35"/>
                    </a:lnTo>
                    <a:lnTo>
                      <a:pt x="270" y="52"/>
                    </a:lnTo>
                    <a:lnTo>
                      <a:pt x="281" y="71"/>
                    </a:lnTo>
                    <a:lnTo>
                      <a:pt x="286" y="91"/>
                    </a:lnTo>
                    <a:lnTo>
                      <a:pt x="283" y="114"/>
                    </a:lnTo>
                    <a:lnTo>
                      <a:pt x="272" y="135"/>
                    </a:lnTo>
                    <a:lnTo>
                      <a:pt x="255" y="153"/>
                    </a:lnTo>
                    <a:lnTo>
                      <a:pt x="232" y="169"/>
                    </a:lnTo>
                    <a:lnTo>
                      <a:pt x="204" y="180"/>
                    </a:lnTo>
                    <a:lnTo>
                      <a:pt x="173" y="187"/>
                    </a:lnTo>
                    <a:lnTo>
                      <a:pt x="139" y="189"/>
                    </a:lnTo>
                    <a:lnTo>
                      <a:pt x="105" y="186"/>
                    </a:lnTo>
                    <a:lnTo>
                      <a:pt x="73" y="177"/>
                    </a:lnTo>
                    <a:lnTo>
                      <a:pt x="47" y="165"/>
                    </a:lnTo>
                    <a:lnTo>
                      <a:pt x="25" y="149"/>
                    </a:lnTo>
                    <a:lnTo>
                      <a:pt x="9" y="130"/>
                    </a:lnTo>
                    <a:lnTo>
                      <a:pt x="1" y="110"/>
                    </a:lnTo>
                    <a:lnTo>
                      <a:pt x="0" y="88"/>
                    </a:lnTo>
                    <a:lnTo>
                      <a:pt x="4" y="66"/>
                    </a:lnTo>
                    <a:lnTo>
                      <a:pt x="18" y="47"/>
                    </a:lnTo>
                    <a:lnTo>
                      <a:pt x="35" y="31"/>
                    </a:lnTo>
                    <a:lnTo>
                      <a:pt x="58" y="18"/>
                    </a:lnTo>
                    <a:lnTo>
                      <a:pt x="84" y="7"/>
                    </a:lnTo>
                    <a:lnTo>
                      <a:pt x="113" y="1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1"/>
              <p:cNvSpPr>
                <a:spLocks/>
              </p:cNvSpPr>
              <p:nvPr/>
            </p:nvSpPr>
            <p:spPr bwMode="auto">
              <a:xfrm>
                <a:off x="1428731" y="3250682"/>
                <a:ext cx="92330" cy="61553"/>
              </a:xfrm>
              <a:custGeom>
                <a:avLst/>
                <a:gdLst>
                  <a:gd name="T0" fmla="*/ 130 w 254"/>
                  <a:gd name="T1" fmla="*/ 0 h 168"/>
                  <a:gd name="T2" fmla="*/ 159 w 254"/>
                  <a:gd name="T3" fmla="*/ 3 h 168"/>
                  <a:gd name="T4" fmla="*/ 184 w 254"/>
                  <a:gd name="T5" fmla="*/ 9 h 168"/>
                  <a:gd name="T6" fmla="*/ 207 w 254"/>
                  <a:gd name="T7" fmla="*/ 18 h 168"/>
                  <a:gd name="T8" fmla="*/ 226 w 254"/>
                  <a:gd name="T9" fmla="*/ 32 h 168"/>
                  <a:gd name="T10" fmla="*/ 241 w 254"/>
                  <a:gd name="T11" fmla="*/ 46 h 168"/>
                  <a:gd name="T12" fmla="*/ 251 w 254"/>
                  <a:gd name="T13" fmla="*/ 64 h 168"/>
                  <a:gd name="T14" fmla="*/ 254 w 254"/>
                  <a:gd name="T15" fmla="*/ 83 h 168"/>
                  <a:gd name="T16" fmla="*/ 252 w 254"/>
                  <a:gd name="T17" fmla="*/ 103 h 168"/>
                  <a:gd name="T18" fmla="*/ 242 w 254"/>
                  <a:gd name="T19" fmla="*/ 121 h 168"/>
                  <a:gd name="T20" fmla="*/ 228 w 254"/>
                  <a:gd name="T21" fmla="*/ 137 h 168"/>
                  <a:gd name="T22" fmla="*/ 207 w 254"/>
                  <a:gd name="T23" fmla="*/ 150 h 168"/>
                  <a:gd name="T24" fmla="*/ 183 w 254"/>
                  <a:gd name="T25" fmla="*/ 161 h 168"/>
                  <a:gd name="T26" fmla="*/ 155 w 254"/>
                  <a:gd name="T27" fmla="*/ 167 h 168"/>
                  <a:gd name="T28" fmla="*/ 125 w 254"/>
                  <a:gd name="T29" fmla="*/ 168 h 168"/>
                  <a:gd name="T30" fmla="*/ 95 w 254"/>
                  <a:gd name="T31" fmla="*/ 166 h 168"/>
                  <a:gd name="T32" fmla="*/ 67 w 254"/>
                  <a:gd name="T33" fmla="*/ 159 h 168"/>
                  <a:gd name="T34" fmla="*/ 44 w 254"/>
                  <a:gd name="T35" fmla="*/ 148 h 168"/>
                  <a:gd name="T36" fmla="*/ 25 w 254"/>
                  <a:gd name="T37" fmla="*/ 133 h 168"/>
                  <a:gd name="T38" fmla="*/ 10 w 254"/>
                  <a:gd name="T39" fmla="*/ 116 h 168"/>
                  <a:gd name="T40" fmla="*/ 3 w 254"/>
                  <a:gd name="T41" fmla="*/ 98 h 168"/>
                  <a:gd name="T42" fmla="*/ 0 w 254"/>
                  <a:gd name="T43" fmla="*/ 79 h 168"/>
                  <a:gd name="T44" fmla="*/ 6 w 254"/>
                  <a:gd name="T45" fmla="*/ 60 h 168"/>
                  <a:gd name="T46" fmla="*/ 17 w 254"/>
                  <a:gd name="T47" fmla="*/ 43 h 168"/>
                  <a:gd name="T48" fmla="*/ 33 w 254"/>
                  <a:gd name="T49" fmla="*/ 28 h 168"/>
                  <a:gd name="T50" fmla="*/ 54 w 254"/>
                  <a:gd name="T51" fmla="*/ 16 h 168"/>
                  <a:gd name="T52" fmla="*/ 77 w 254"/>
                  <a:gd name="T53" fmla="*/ 8 h 168"/>
                  <a:gd name="T54" fmla="*/ 102 w 254"/>
                  <a:gd name="T55" fmla="*/ 2 h 168"/>
                  <a:gd name="T56" fmla="*/ 130 w 254"/>
                  <a:gd name="T5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4" h="168">
                    <a:moveTo>
                      <a:pt x="130" y="0"/>
                    </a:moveTo>
                    <a:lnTo>
                      <a:pt x="159" y="3"/>
                    </a:lnTo>
                    <a:lnTo>
                      <a:pt x="184" y="9"/>
                    </a:lnTo>
                    <a:lnTo>
                      <a:pt x="207" y="18"/>
                    </a:lnTo>
                    <a:lnTo>
                      <a:pt x="226" y="32"/>
                    </a:lnTo>
                    <a:lnTo>
                      <a:pt x="241" y="46"/>
                    </a:lnTo>
                    <a:lnTo>
                      <a:pt x="251" y="64"/>
                    </a:lnTo>
                    <a:lnTo>
                      <a:pt x="254" y="83"/>
                    </a:lnTo>
                    <a:lnTo>
                      <a:pt x="252" y="103"/>
                    </a:lnTo>
                    <a:lnTo>
                      <a:pt x="242" y="121"/>
                    </a:lnTo>
                    <a:lnTo>
                      <a:pt x="228" y="137"/>
                    </a:lnTo>
                    <a:lnTo>
                      <a:pt x="207" y="150"/>
                    </a:lnTo>
                    <a:lnTo>
                      <a:pt x="183" y="161"/>
                    </a:lnTo>
                    <a:lnTo>
                      <a:pt x="155" y="167"/>
                    </a:lnTo>
                    <a:lnTo>
                      <a:pt x="125" y="168"/>
                    </a:lnTo>
                    <a:lnTo>
                      <a:pt x="95" y="166"/>
                    </a:lnTo>
                    <a:lnTo>
                      <a:pt x="67" y="159"/>
                    </a:lnTo>
                    <a:lnTo>
                      <a:pt x="44" y="148"/>
                    </a:lnTo>
                    <a:lnTo>
                      <a:pt x="25" y="133"/>
                    </a:lnTo>
                    <a:lnTo>
                      <a:pt x="10" y="116"/>
                    </a:lnTo>
                    <a:lnTo>
                      <a:pt x="3" y="98"/>
                    </a:lnTo>
                    <a:lnTo>
                      <a:pt x="0" y="79"/>
                    </a:lnTo>
                    <a:lnTo>
                      <a:pt x="6" y="60"/>
                    </a:lnTo>
                    <a:lnTo>
                      <a:pt x="17" y="43"/>
                    </a:lnTo>
                    <a:lnTo>
                      <a:pt x="33" y="28"/>
                    </a:lnTo>
                    <a:lnTo>
                      <a:pt x="54" y="16"/>
                    </a:lnTo>
                    <a:lnTo>
                      <a:pt x="77" y="8"/>
                    </a:lnTo>
                    <a:lnTo>
                      <a:pt x="102" y="2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8ED6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2"/>
              <p:cNvSpPr>
                <a:spLocks/>
              </p:cNvSpPr>
              <p:nvPr/>
            </p:nvSpPr>
            <p:spPr bwMode="auto">
              <a:xfrm>
                <a:off x="1119157" y="3113093"/>
                <a:ext cx="269747" cy="450785"/>
              </a:xfrm>
              <a:custGeom>
                <a:avLst/>
                <a:gdLst>
                  <a:gd name="T0" fmla="*/ 161 w 746"/>
                  <a:gd name="T1" fmla="*/ 14 h 1247"/>
                  <a:gd name="T2" fmla="*/ 247 w 746"/>
                  <a:gd name="T3" fmla="*/ 44 h 1247"/>
                  <a:gd name="T4" fmla="*/ 332 w 746"/>
                  <a:gd name="T5" fmla="*/ 79 h 1247"/>
                  <a:gd name="T6" fmla="*/ 420 w 746"/>
                  <a:gd name="T7" fmla="*/ 120 h 1247"/>
                  <a:gd name="T8" fmla="*/ 503 w 746"/>
                  <a:gd name="T9" fmla="*/ 169 h 1247"/>
                  <a:gd name="T10" fmla="*/ 573 w 746"/>
                  <a:gd name="T11" fmla="*/ 221 h 1247"/>
                  <a:gd name="T12" fmla="*/ 622 w 746"/>
                  <a:gd name="T13" fmla="*/ 276 h 1247"/>
                  <a:gd name="T14" fmla="*/ 640 w 746"/>
                  <a:gd name="T15" fmla="*/ 327 h 1247"/>
                  <a:gd name="T16" fmla="*/ 630 w 746"/>
                  <a:gd name="T17" fmla="*/ 370 h 1247"/>
                  <a:gd name="T18" fmla="*/ 609 w 746"/>
                  <a:gd name="T19" fmla="*/ 412 h 1247"/>
                  <a:gd name="T20" fmla="*/ 589 w 746"/>
                  <a:gd name="T21" fmla="*/ 454 h 1247"/>
                  <a:gd name="T22" fmla="*/ 584 w 746"/>
                  <a:gd name="T23" fmla="*/ 497 h 1247"/>
                  <a:gd name="T24" fmla="*/ 602 w 746"/>
                  <a:gd name="T25" fmla="*/ 537 h 1247"/>
                  <a:gd name="T26" fmla="*/ 634 w 746"/>
                  <a:gd name="T27" fmla="*/ 574 h 1247"/>
                  <a:gd name="T28" fmla="*/ 675 w 746"/>
                  <a:gd name="T29" fmla="*/ 613 h 1247"/>
                  <a:gd name="T30" fmla="*/ 709 w 746"/>
                  <a:gd name="T31" fmla="*/ 656 h 1247"/>
                  <a:gd name="T32" fmla="*/ 725 w 746"/>
                  <a:gd name="T33" fmla="*/ 708 h 1247"/>
                  <a:gd name="T34" fmla="*/ 725 w 746"/>
                  <a:gd name="T35" fmla="*/ 769 h 1247"/>
                  <a:gd name="T36" fmla="*/ 714 w 746"/>
                  <a:gd name="T37" fmla="*/ 832 h 1247"/>
                  <a:gd name="T38" fmla="*/ 699 w 746"/>
                  <a:gd name="T39" fmla="*/ 895 h 1247"/>
                  <a:gd name="T40" fmla="*/ 691 w 746"/>
                  <a:gd name="T41" fmla="*/ 957 h 1247"/>
                  <a:gd name="T42" fmla="*/ 696 w 746"/>
                  <a:gd name="T43" fmla="*/ 1019 h 1247"/>
                  <a:gd name="T44" fmla="*/ 722 w 746"/>
                  <a:gd name="T45" fmla="*/ 1079 h 1247"/>
                  <a:gd name="T46" fmla="*/ 534 w 746"/>
                  <a:gd name="T47" fmla="*/ 1247 h 1247"/>
                  <a:gd name="T48" fmla="*/ 494 w 746"/>
                  <a:gd name="T49" fmla="*/ 1156 h 1247"/>
                  <a:gd name="T50" fmla="*/ 478 w 746"/>
                  <a:gd name="T51" fmla="*/ 1067 h 1247"/>
                  <a:gd name="T52" fmla="*/ 479 w 746"/>
                  <a:gd name="T53" fmla="*/ 983 h 1247"/>
                  <a:gd name="T54" fmla="*/ 491 w 746"/>
                  <a:gd name="T55" fmla="*/ 910 h 1247"/>
                  <a:gd name="T56" fmla="*/ 506 w 746"/>
                  <a:gd name="T57" fmla="*/ 852 h 1247"/>
                  <a:gd name="T58" fmla="*/ 524 w 746"/>
                  <a:gd name="T59" fmla="*/ 794 h 1247"/>
                  <a:gd name="T60" fmla="*/ 535 w 746"/>
                  <a:gd name="T61" fmla="*/ 751 h 1247"/>
                  <a:gd name="T62" fmla="*/ 532 w 746"/>
                  <a:gd name="T63" fmla="*/ 720 h 1247"/>
                  <a:gd name="T64" fmla="*/ 508 w 746"/>
                  <a:gd name="T65" fmla="*/ 690 h 1247"/>
                  <a:gd name="T66" fmla="*/ 473 w 746"/>
                  <a:gd name="T67" fmla="*/ 650 h 1247"/>
                  <a:gd name="T68" fmla="*/ 440 w 746"/>
                  <a:gd name="T69" fmla="*/ 601 h 1247"/>
                  <a:gd name="T70" fmla="*/ 417 w 746"/>
                  <a:gd name="T71" fmla="*/ 542 h 1247"/>
                  <a:gd name="T72" fmla="*/ 409 w 746"/>
                  <a:gd name="T73" fmla="*/ 489 h 1247"/>
                  <a:gd name="T74" fmla="*/ 413 w 746"/>
                  <a:gd name="T75" fmla="*/ 453 h 1247"/>
                  <a:gd name="T76" fmla="*/ 420 w 746"/>
                  <a:gd name="T77" fmla="*/ 421 h 1247"/>
                  <a:gd name="T78" fmla="*/ 431 w 746"/>
                  <a:gd name="T79" fmla="*/ 393 h 1247"/>
                  <a:gd name="T80" fmla="*/ 440 w 746"/>
                  <a:gd name="T81" fmla="*/ 368 h 1247"/>
                  <a:gd name="T82" fmla="*/ 448 w 746"/>
                  <a:gd name="T83" fmla="*/ 345 h 1247"/>
                  <a:gd name="T84" fmla="*/ 449 w 746"/>
                  <a:gd name="T85" fmla="*/ 322 h 1247"/>
                  <a:gd name="T86" fmla="*/ 442 w 746"/>
                  <a:gd name="T87" fmla="*/ 298 h 1247"/>
                  <a:gd name="T88" fmla="*/ 424 w 746"/>
                  <a:gd name="T89" fmla="*/ 274 h 1247"/>
                  <a:gd name="T90" fmla="*/ 391 w 746"/>
                  <a:gd name="T91" fmla="*/ 247 h 1247"/>
                  <a:gd name="T92" fmla="*/ 341 w 746"/>
                  <a:gd name="T93" fmla="*/ 217 h 1247"/>
                  <a:gd name="T94" fmla="*/ 274 w 746"/>
                  <a:gd name="T95" fmla="*/ 182 h 1247"/>
                  <a:gd name="T96" fmla="*/ 183 w 746"/>
                  <a:gd name="T97" fmla="*/ 142 h 1247"/>
                  <a:gd name="T98" fmla="*/ 68 w 746"/>
                  <a:gd name="T99" fmla="*/ 96 h 1247"/>
                  <a:gd name="T100" fmla="*/ 116 w 746"/>
                  <a:gd name="T101" fmla="*/ 0 h 1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46" h="1247">
                    <a:moveTo>
                      <a:pt x="116" y="0"/>
                    </a:moveTo>
                    <a:lnTo>
                      <a:pt x="161" y="14"/>
                    </a:lnTo>
                    <a:lnTo>
                      <a:pt x="210" y="29"/>
                    </a:lnTo>
                    <a:lnTo>
                      <a:pt x="247" y="44"/>
                    </a:lnTo>
                    <a:lnTo>
                      <a:pt x="289" y="60"/>
                    </a:lnTo>
                    <a:lnTo>
                      <a:pt x="332" y="79"/>
                    </a:lnTo>
                    <a:lnTo>
                      <a:pt x="376" y="98"/>
                    </a:lnTo>
                    <a:lnTo>
                      <a:pt x="420" y="120"/>
                    </a:lnTo>
                    <a:lnTo>
                      <a:pt x="463" y="143"/>
                    </a:lnTo>
                    <a:lnTo>
                      <a:pt x="503" y="169"/>
                    </a:lnTo>
                    <a:lnTo>
                      <a:pt x="541" y="194"/>
                    </a:lnTo>
                    <a:lnTo>
                      <a:pt x="573" y="221"/>
                    </a:lnTo>
                    <a:lnTo>
                      <a:pt x="601" y="247"/>
                    </a:lnTo>
                    <a:lnTo>
                      <a:pt x="622" y="276"/>
                    </a:lnTo>
                    <a:lnTo>
                      <a:pt x="636" y="304"/>
                    </a:lnTo>
                    <a:lnTo>
                      <a:pt x="640" y="327"/>
                    </a:lnTo>
                    <a:lnTo>
                      <a:pt x="638" y="349"/>
                    </a:lnTo>
                    <a:lnTo>
                      <a:pt x="630" y="370"/>
                    </a:lnTo>
                    <a:lnTo>
                      <a:pt x="621" y="391"/>
                    </a:lnTo>
                    <a:lnTo>
                      <a:pt x="609" y="412"/>
                    </a:lnTo>
                    <a:lnTo>
                      <a:pt x="598" y="433"/>
                    </a:lnTo>
                    <a:lnTo>
                      <a:pt x="589" y="454"/>
                    </a:lnTo>
                    <a:lnTo>
                      <a:pt x="584" y="476"/>
                    </a:lnTo>
                    <a:lnTo>
                      <a:pt x="584" y="497"/>
                    </a:lnTo>
                    <a:lnTo>
                      <a:pt x="590" y="518"/>
                    </a:lnTo>
                    <a:lnTo>
                      <a:pt x="602" y="537"/>
                    </a:lnTo>
                    <a:lnTo>
                      <a:pt x="617" y="555"/>
                    </a:lnTo>
                    <a:lnTo>
                      <a:pt x="634" y="574"/>
                    </a:lnTo>
                    <a:lnTo>
                      <a:pt x="651" y="591"/>
                    </a:lnTo>
                    <a:lnTo>
                      <a:pt x="675" y="613"/>
                    </a:lnTo>
                    <a:lnTo>
                      <a:pt x="693" y="634"/>
                    </a:lnTo>
                    <a:lnTo>
                      <a:pt x="709" y="656"/>
                    </a:lnTo>
                    <a:lnTo>
                      <a:pt x="719" y="676"/>
                    </a:lnTo>
                    <a:lnTo>
                      <a:pt x="725" y="708"/>
                    </a:lnTo>
                    <a:lnTo>
                      <a:pt x="727" y="738"/>
                    </a:lnTo>
                    <a:lnTo>
                      <a:pt x="725" y="769"/>
                    </a:lnTo>
                    <a:lnTo>
                      <a:pt x="720" y="801"/>
                    </a:lnTo>
                    <a:lnTo>
                      <a:pt x="714" y="832"/>
                    </a:lnTo>
                    <a:lnTo>
                      <a:pt x="706" y="864"/>
                    </a:lnTo>
                    <a:lnTo>
                      <a:pt x="699" y="895"/>
                    </a:lnTo>
                    <a:lnTo>
                      <a:pt x="693" y="927"/>
                    </a:lnTo>
                    <a:lnTo>
                      <a:pt x="691" y="957"/>
                    </a:lnTo>
                    <a:lnTo>
                      <a:pt x="691" y="988"/>
                    </a:lnTo>
                    <a:lnTo>
                      <a:pt x="696" y="1019"/>
                    </a:lnTo>
                    <a:lnTo>
                      <a:pt x="705" y="1049"/>
                    </a:lnTo>
                    <a:lnTo>
                      <a:pt x="722" y="1079"/>
                    </a:lnTo>
                    <a:lnTo>
                      <a:pt x="746" y="1108"/>
                    </a:lnTo>
                    <a:lnTo>
                      <a:pt x="534" y="1247"/>
                    </a:lnTo>
                    <a:lnTo>
                      <a:pt x="509" y="1201"/>
                    </a:lnTo>
                    <a:lnTo>
                      <a:pt x="494" y="1156"/>
                    </a:lnTo>
                    <a:lnTo>
                      <a:pt x="483" y="1110"/>
                    </a:lnTo>
                    <a:lnTo>
                      <a:pt x="478" y="1067"/>
                    </a:lnTo>
                    <a:lnTo>
                      <a:pt x="477" y="1023"/>
                    </a:lnTo>
                    <a:lnTo>
                      <a:pt x="479" y="983"/>
                    </a:lnTo>
                    <a:lnTo>
                      <a:pt x="484" y="945"/>
                    </a:lnTo>
                    <a:lnTo>
                      <a:pt x="491" y="910"/>
                    </a:lnTo>
                    <a:lnTo>
                      <a:pt x="499" y="879"/>
                    </a:lnTo>
                    <a:lnTo>
                      <a:pt x="506" y="852"/>
                    </a:lnTo>
                    <a:lnTo>
                      <a:pt x="514" y="820"/>
                    </a:lnTo>
                    <a:lnTo>
                      <a:pt x="524" y="794"/>
                    </a:lnTo>
                    <a:lnTo>
                      <a:pt x="530" y="771"/>
                    </a:lnTo>
                    <a:lnTo>
                      <a:pt x="535" y="751"/>
                    </a:lnTo>
                    <a:lnTo>
                      <a:pt x="536" y="734"/>
                    </a:lnTo>
                    <a:lnTo>
                      <a:pt x="532" y="720"/>
                    </a:lnTo>
                    <a:lnTo>
                      <a:pt x="524" y="707"/>
                    </a:lnTo>
                    <a:lnTo>
                      <a:pt x="508" y="690"/>
                    </a:lnTo>
                    <a:lnTo>
                      <a:pt x="490" y="672"/>
                    </a:lnTo>
                    <a:lnTo>
                      <a:pt x="473" y="650"/>
                    </a:lnTo>
                    <a:lnTo>
                      <a:pt x="456" y="627"/>
                    </a:lnTo>
                    <a:lnTo>
                      <a:pt x="440" y="601"/>
                    </a:lnTo>
                    <a:lnTo>
                      <a:pt x="427" y="574"/>
                    </a:lnTo>
                    <a:lnTo>
                      <a:pt x="417" y="542"/>
                    </a:lnTo>
                    <a:lnTo>
                      <a:pt x="411" y="510"/>
                    </a:lnTo>
                    <a:lnTo>
                      <a:pt x="409" y="489"/>
                    </a:lnTo>
                    <a:lnTo>
                      <a:pt x="410" y="471"/>
                    </a:lnTo>
                    <a:lnTo>
                      <a:pt x="413" y="453"/>
                    </a:lnTo>
                    <a:lnTo>
                      <a:pt x="416" y="437"/>
                    </a:lnTo>
                    <a:lnTo>
                      <a:pt x="420" y="421"/>
                    </a:lnTo>
                    <a:lnTo>
                      <a:pt x="425" y="407"/>
                    </a:lnTo>
                    <a:lnTo>
                      <a:pt x="431" y="393"/>
                    </a:lnTo>
                    <a:lnTo>
                      <a:pt x="436" y="381"/>
                    </a:lnTo>
                    <a:lnTo>
                      <a:pt x="440" y="368"/>
                    </a:lnTo>
                    <a:lnTo>
                      <a:pt x="444" y="356"/>
                    </a:lnTo>
                    <a:lnTo>
                      <a:pt x="448" y="345"/>
                    </a:lnTo>
                    <a:lnTo>
                      <a:pt x="449" y="333"/>
                    </a:lnTo>
                    <a:lnTo>
                      <a:pt x="449" y="322"/>
                    </a:lnTo>
                    <a:lnTo>
                      <a:pt x="447" y="310"/>
                    </a:lnTo>
                    <a:lnTo>
                      <a:pt x="442" y="298"/>
                    </a:lnTo>
                    <a:lnTo>
                      <a:pt x="434" y="286"/>
                    </a:lnTo>
                    <a:lnTo>
                      <a:pt x="424" y="274"/>
                    </a:lnTo>
                    <a:lnTo>
                      <a:pt x="409" y="260"/>
                    </a:lnTo>
                    <a:lnTo>
                      <a:pt x="391" y="247"/>
                    </a:lnTo>
                    <a:lnTo>
                      <a:pt x="368" y="233"/>
                    </a:lnTo>
                    <a:lnTo>
                      <a:pt x="341" y="217"/>
                    </a:lnTo>
                    <a:lnTo>
                      <a:pt x="310" y="200"/>
                    </a:lnTo>
                    <a:lnTo>
                      <a:pt x="274" y="182"/>
                    </a:lnTo>
                    <a:lnTo>
                      <a:pt x="231" y="162"/>
                    </a:lnTo>
                    <a:lnTo>
                      <a:pt x="183" y="142"/>
                    </a:lnTo>
                    <a:lnTo>
                      <a:pt x="129" y="120"/>
                    </a:lnTo>
                    <a:lnTo>
                      <a:pt x="68" y="96"/>
                    </a:lnTo>
                    <a:lnTo>
                      <a:pt x="0" y="71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7" name="Text Placeholder 4"/>
            <p:cNvSpPr txBox="1">
              <a:spLocks/>
            </p:cNvSpPr>
            <p:nvPr/>
          </p:nvSpPr>
          <p:spPr bwMode="auto">
            <a:xfrm>
              <a:off x="7359180" y="195108"/>
              <a:ext cx="156494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8288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182563" indent="-182563" algn="l" rtl="0" eaLnBrk="1" fontAlgn="base" hangingPunct="1">
                <a:spcBef>
                  <a:spcPts val="18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Arial" charset="0"/>
                <a:buChar char="•"/>
                <a:defRPr sz="2400" kern="1200">
                  <a:solidFill>
                    <a:srgbClr val="2A7433"/>
                  </a:solidFill>
                  <a:latin typeface="+mn-lt"/>
                  <a:ea typeface="+mn-ea"/>
                  <a:cs typeface="+mn-cs"/>
                </a:defRPr>
              </a:lvl1pPr>
              <a:lvl2pPr marL="457200" indent="-182563" algn="l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Arial" charset="0"/>
                <a:buChar char="•"/>
                <a:defRPr sz="2000" kern="1200">
                  <a:solidFill>
                    <a:srgbClr val="2A7433"/>
                  </a:solidFill>
                  <a:latin typeface="+mn-lt"/>
                  <a:ea typeface="+mn-ea"/>
                  <a:cs typeface="+mn-cs"/>
                </a:defRPr>
              </a:lvl2pPr>
              <a:lvl3pPr marL="730250" indent="-182563" algn="l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90000"/>
                <a:buFont typeface="Arial" charset="0"/>
                <a:buChar char="•"/>
                <a:defRPr kern="1200">
                  <a:solidFill>
                    <a:srgbClr val="2A7433"/>
                  </a:solidFill>
                  <a:latin typeface="+mn-lt"/>
                  <a:ea typeface="+mn-ea"/>
                  <a:cs typeface="+mn-cs"/>
                </a:defRPr>
              </a:lvl3pPr>
              <a:lvl4pPr marL="1004888" indent="-182563" algn="l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Font typeface="Arial" charset="0"/>
                <a:buChar char="•"/>
                <a:defRPr sz="1600" kern="1200">
                  <a:solidFill>
                    <a:srgbClr val="2A7433"/>
                  </a:solidFill>
                  <a:latin typeface="+mn-lt"/>
                  <a:ea typeface="+mn-ea"/>
                  <a:cs typeface="+mn-cs"/>
                </a:defRPr>
              </a:lvl4pPr>
              <a:lvl5pPr marL="1187450" indent="-136525" algn="l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 sz="1400" kern="1200">
                  <a:solidFill>
                    <a:srgbClr val="2A7433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5448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charset="0"/>
                <a:buNone/>
              </a:pPr>
              <a:r>
                <a:rPr lang="en-US" sz="1600" dirty="0">
                  <a:solidFill>
                    <a:srgbClr val="002060"/>
                  </a:solidFill>
                </a:rPr>
                <a:t>Layer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  <p:sp>
          <p:nvSpPr>
            <p:cNvPr id="68" name="Text Placeholder 4"/>
            <p:cNvSpPr txBox="1">
              <a:spLocks/>
            </p:cNvSpPr>
            <p:nvPr/>
          </p:nvSpPr>
          <p:spPr bwMode="auto">
            <a:xfrm>
              <a:off x="7587780" y="652308"/>
              <a:ext cx="156494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8288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182563" indent="-182563" algn="l" rtl="0" eaLnBrk="1" fontAlgn="base" hangingPunct="1">
                <a:spcBef>
                  <a:spcPts val="18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Arial" charset="0"/>
                <a:buChar char="•"/>
                <a:defRPr sz="2400" kern="1200">
                  <a:solidFill>
                    <a:srgbClr val="2A7433"/>
                  </a:solidFill>
                  <a:latin typeface="+mn-lt"/>
                  <a:ea typeface="+mn-ea"/>
                  <a:cs typeface="+mn-cs"/>
                </a:defRPr>
              </a:lvl1pPr>
              <a:lvl2pPr marL="457200" indent="-182563" algn="l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Arial" charset="0"/>
                <a:buChar char="•"/>
                <a:defRPr sz="2000" kern="1200">
                  <a:solidFill>
                    <a:srgbClr val="2A7433"/>
                  </a:solidFill>
                  <a:latin typeface="+mn-lt"/>
                  <a:ea typeface="+mn-ea"/>
                  <a:cs typeface="+mn-cs"/>
                </a:defRPr>
              </a:lvl2pPr>
              <a:lvl3pPr marL="730250" indent="-182563" algn="l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90000"/>
                <a:buFont typeface="Arial" charset="0"/>
                <a:buChar char="•"/>
                <a:defRPr kern="1200">
                  <a:solidFill>
                    <a:srgbClr val="2A7433"/>
                  </a:solidFill>
                  <a:latin typeface="+mn-lt"/>
                  <a:ea typeface="+mn-ea"/>
                  <a:cs typeface="+mn-cs"/>
                </a:defRPr>
              </a:lvl3pPr>
              <a:lvl4pPr marL="1004888" indent="-182563" algn="l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Font typeface="Arial" charset="0"/>
                <a:buChar char="•"/>
                <a:defRPr sz="1600" kern="1200">
                  <a:solidFill>
                    <a:srgbClr val="2A7433"/>
                  </a:solidFill>
                  <a:latin typeface="+mn-lt"/>
                  <a:ea typeface="+mn-ea"/>
                  <a:cs typeface="+mn-cs"/>
                </a:defRPr>
              </a:lvl4pPr>
              <a:lvl5pPr marL="1187450" indent="-136525" algn="l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 sz="1400" kern="1200">
                  <a:solidFill>
                    <a:srgbClr val="2A7433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5448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charset="0"/>
                <a:buNone/>
              </a:pPr>
              <a:r>
                <a:rPr lang="en-US" sz="1600" dirty="0">
                  <a:solidFill>
                    <a:srgbClr val="002060"/>
                  </a:solidFill>
                </a:rPr>
                <a:t>Layer</a:t>
              </a:r>
              <a:endParaRPr 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69" name="Text Placeholder 4"/>
            <p:cNvSpPr txBox="1">
              <a:spLocks/>
            </p:cNvSpPr>
            <p:nvPr/>
          </p:nvSpPr>
          <p:spPr bwMode="auto">
            <a:xfrm>
              <a:off x="7359180" y="1109508"/>
              <a:ext cx="156494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8288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182563" indent="-182563" algn="l" rtl="0" eaLnBrk="1" fontAlgn="base" hangingPunct="1">
                <a:spcBef>
                  <a:spcPts val="18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Arial" charset="0"/>
                <a:buChar char="•"/>
                <a:defRPr sz="2400" kern="1200">
                  <a:solidFill>
                    <a:srgbClr val="2A7433"/>
                  </a:solidFill>
                  <a:latin typeface="+mn-lt"/>
                  <a:ea typeface="+mn-ea"/>
                  <a:cs typeface="+mn-cs"/>
                </a:defRPr>
              </a:lvl1pPr>
              <a:lvl2pPr marL="457200" indent="-182563" algn="l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Arial" charset="0"/>
                <a:buChar char="•"/>
                <a:defRPr sz="2000" kern="1200">
                  <a:solidFill>
                    <a:srgbClr val="2A7433"/>
                  </a:solidFill>
                  <a:latin typeface="+mn-lt"/>
                  <a:ea typeface="+mn-ea"/>
                  <a:cs typeface="+mn-cs"/>
                </a:defRPr>
              </a:lvl2pPr>
              <a:lvl3pPr marL="730250" indent="-182563" algn="l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90000"/>
                <a:buFont typeface="Arial" charset="0"/>
                <a:buChar char="•"/>
                <a:defRPr kern="1200">
                  <a:solidFill>
                    <a:srgbClr val="2A7433"/>
                  </a:solidFill>
                  <a:latin typeface="+mn-lt"/>
                  <a:ea typeface="+mn-ea"/>
                  <a:cs typeface="+mn-cs"/>
                </a:defRPr>
              </a:lvl3pPr>
              <a:lvl4pPr marL="1004888" indent="-182563" algn="l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Font typeface="Arial" charset="0"/>
                <a:buChar char="•"/>
                <a:defRPr sz="1600" kern="1200">
                  <a:solidFill>
                    <a:srgbClr val="2A7433"/>
                  </a:solidFill>
                  <a:latin typeface="+mn-lt"/>
                  <a:ea typeface="+mn-ea"/>
                  <a:cs typeface="+mn-cs"/>
                </a:defRPr>
              </a:lvl4pPr>
              <a:lvl5pPr marL="1187450" indent="-136525" algn="l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charset="0"/>
                <a:buChar char="•"/>
                <a:defRPr sz="1400" kern="1200">
                  <a:solidFill>
                    <a:srgbClr val="2A7433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5448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charset="0"/>
                <a:buNone/>
              </a:pPr>
              <a:r>
                <a:rPr lang="en-US" sz="1600" dirty="0">
                  <a:solidFill>
                    <a:srgbClr val="002060"/>
                  </a:solidFill>
                </a:rPr>
                <a:t>Layer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</p:grpSp>
      <p:sp>
        <p:nvSpPr>
          <p:cNvPr id="86" name="Text Placeholder 4"/>
          <p:cNvSpPr txBox="1">
            <a:spLocks/>
          </p:cNvSpPr>
          <p:nvPr/>
        </p:nvSpPr>
        <p:spPr bwMode="auto">
          <a:xfrm>
            <a:off x="1219200" y="2362200"/>
            <a:ext cx="457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charset="0"/>
              <a:buChar char="•"/>
              <a:defRPr sz="2400" kern="1200">
                <a:solidFill>
                  <a:srgbClr val="2A7433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charset="0"/>
              <a:buChar char="•"/>
              <a:defRPr sz="2000" kern="1200">
                <a:solidFill>
                  <a:srgbClr val="2A7433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charset="0"/>
              <a:buChar char="•"/>
              <a:defRPr kern="1200">
                <a:solidFill>
                  <a:srgbClr val="2A7433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 kern="1200">
                <a:solidFill>
                  <a:srgbClr val="2A7433"/>
                </a:solidFill>
                <a:latin typeface="+mn-lt"/>
                <a:ea typeface="+mn-ea"/>
                <a:cs typeface="+mn-cs"/>
              </a:defRPr>
            </a:lvl4pPr>
            <a:lvl5pPr marL="1187450" indent="-13652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 kern="1200">
                <a:solidFill>
                  <a:srgbClr val="2A743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000" dirty="0"/>
              <a:t>Web map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7317085" y="1357443"/>
            <a:ext cx="4366916" cy="1500605"/>
            <a:chOff x="4878212" y="1076037"/>
            <a:chExt cx="4037188" cy="1943317"/>
          </a:xfrm>
        </p:grpSpPr>
        <p:sp>
          <p:nvSpPr>
            <p:cNvPr id="88" name="Freeform 29"/>
            <p:cNvSpPr>
              <a:spLocks/>
            </p:cNvSpPr>
            <p:nvPr/>
          </p:nvSpPr>
          <p:spPr bwMode="auto">
            <a:xfrm>
              <a:off x="4878212" y="1076037"/>
              <a:ext cx="4037188" cy="1943317"/>
            </a:xfrm>
            <a:custGeom>
              <a:avLst/>
              <a:gdLst>
                <a:gd name="T0" fmla="*/ 1531 w 2706"/>
                <a:gd name="T1" fmla="*/ 4 h 1717"/>
                <a:gd name="T2" fmla="*/ 1651 w 2706"/>
                <a:gd name="T3" fmla="*/ 33 h 1717"/>
                <a:gd name="T4" fmla="*/ 1758 w 2706"/>
                <a:gd name="T5" fmla="*/ 85 h 1717"/>
                <a:gd name="T6" fmla="*/ 1851 w 2706"/>
                <a:gd name="T7" fmla="*/ 160 h 1717"/>
                <a:gd name="T8" fmla="*/ 1925 w 2706"/>
                <a:gd name="T9" fmla="*/ 253 h 1717"/>
                <a:gd name="T10" fmla="*/ 1978 w 2706"/>
                <a:gd name="T11" fmla="*/ 362 h 1717"/>
                <a:gd name="T12" fmla="*/ 2016 w 2706"/>
                <a:gd name="T13" fmla="*/ 419 h 1717"/>
                <a:gd name="T14" fmla="*/ 2126 w 2706"/>
                <a:gd name="T15" fmla="*/ 433 h 1717"/>
                <a:gd name="T16" fmla="*/ 2226 w 2706"/>
                <a:gd name="T17" fmla="*/ 472 h 1717"/>
                <a:gd name="T18" fmla="*/ 2313 w 2706"/>
                <a:gd name="T19" fmla="*/ 532 h 1717"/>
                <a:gd name="T20" fmla="*/ 2383 w 2706"/>
                <a:gd name="T21" fmla="*/ 611 h 1717"/>
                <a:gd name="T22" fmla="*/ 2434 w 2706"/>
                <a:gd name="T23" fmla="*/ 705 h 1717"/>
                <a:gd name="T24" fmla="*/ 2461 w 2706"/>
                <a:gd name="T25" fmla="*/ 812 h 1717"/>
                <a:gd name="T26" fmla="*/ 2461 w 2706"/>
                <a:gd name="T27" fmla="*/ 923 h 1717"/>
                <a:gd name="T28" fmla="*/ 2493 w 2706"/>
                <a:gd name="T29" fmla="*/ 994 h 1717"/>
                <a:gd name="T30" fmla="*/ 2572 w 2706"/>
                <a:gd name="T31" fmla="*/ 1045 h 1717"/>
                <a:gd name="T32" fmla="*/ 2635 w 2706"/>
                <a:gd name="T33" fmla="*/ 1113 h 1717"/>
                <a:gd name="T34" fmla="*/ 2680 w 2706"/>
                <a:gd name="T35" fmla="*/ 1194 h 1717"/>
                <a:gd name="T36" fmla="*/ 2704 w 2706"/>
                <a:gd name="T37" fmla="*/ 1287 h 1717"/>
                <a:gd name="T38" fmla="*/ 2703 w 2706"/>
                <a:gd name="T39" fmla="*/ 1387 h 1717"/>
                <a:gd name="T40" fmla="*/ 2677 w 2706"/>
                <a:gd name="T41" fmla="*/ 1484 h 1717"/>
                <a:gd name="T42" fmla="*/ 2628 w 2706"/>
                <a:gd name="T43" fmla="*/ 1568 h 1717"/>
                <a:gd name="T44" fmla="*/ 2559 w 2706"/>
                <a:gd name="T45" fmla="*/ 1637 h 1717"/>
                <a:gd name="T46" fmla="*/ 2474 w 2706"/>
                <a:gd name="T47" fmla="*/ 1687 h 1717"/>
                <a:gd name="T48" fmla="*/ 2377 w 2706"/>
                <a:gd name="T49" fmla="*/ 1714 h 1717"/>
                <a:gd name="T50" fmla="*/ 521 w 2706"/>
                <a:gd name="T51" fmla="*/ 1717 h 1717"/>
                <a:gd name="T52" fmla="*/ 402 w 2706"/>
                <a:gd name="T53" fmla="*/ 1704 h 1717"/>
                <a:gd name="T54" fmla="*/ 292 w 2706"/>
                <a:gd name="T55" fmla="*/ 1665 h 1717"/>
                <a:gd name="T56" fmla="*/ 195 w 2706"/>
                <a:gd name="T57" fmla="*/ 1604 h 1717"/>
                <a:gd name="T58" fmla="*/ 115 w 2706"/>
                <a:gd name="T59" fmla="*/ 1523 h 1717"/>
                <a:gd name="T60" fmla="*/ 54 w 2706"/>
                <a:gd name="T61" fmla="*/ 1426 h 1717"/>
                <a:gd name="T62" fmla="*/ 14 w 2706"/>
                <a:gd name="T63" fmla="*/ 1316 h 1717"/>
                <a:gd name="T64" fmla="*/ 0 w 2706"/>
                <a:gd name="T65" fmla="*/ 1196 h 1717"/>
                <a:gd name="T66" fmla="*/ 15 w 2706"/>
                <a:gd name="T67" fmla="*/ 1075 h 1717"/>
                <a:gd name="T68" fmla="*/ 55 w 2706"/>
                <a:gd name="T69" fmla="*/ 964 h 1717"/>
                <a:gd name="T70" fmla="*/ 119 w 2706"/>
                <a:gd name="T71" fmla="*/ 866 h 1717"/>
                <a:gd name="T72" fmla="*/ 202 w 2706"/>
                <a:gd name="T73" fmla="*/ 785 h 1717"/>
                <a:gd name="T74" fmla="*/ 301 w 2706"/>
                <a:gd name="T75" fmla="*/ 723 h 1717"/>
                <a:gd name="T76" fmla="*/ 414 w 2706"/>
                <a:gd name="T77" fmla="*/ 686 h 1717"/>
                <a:gd name="T78" fmla="*/ 415 w 2706"/>
                <a:gd name="T79" fmla="*/ 585 h 1717"/>
                <a:gd name="T80" fmla="*/ 442 w 2706"/>
                <a:gd name="T81" fmla="*/ 480 h 1717"/>
                <a:gd name="T82" fmla="*/ 491 w 2706"/>
                <a:gd name="T83" fmla="*/ 387 h 1717"/>
                <a:gd name="T84" fmla="*/ 561 w 2706"/>
                <a:gd name="T85" fmla="*/ 309 h 1717"/>
                <a:gd name="T86" fmla="*/ 648 w 2706"/>
                <a:gd name="T87" fmla="*/ 249 h 1717"/>
                <a:gd name="T88" fmla="*/ 748 w 2706"/>
                <a:gd name="T89" fmla="*/ 211 h 1717"/>
                <a:gd name="T90" fmla="*/ 858 w 2706"/>
                <a:gd name="T91" fmla="*/ 196 h 1717"/>
                <a:gd name="T92" fmla="*/ 945 w 2706"/>
                <a:gd name="T93" fmla="*/ 206 h 1717"/>
                <a:gd name="T94" fmla="*/ 1026 w 2706"/>
                <a:gd name="T95" fmla="*/ 230 h 1717"/>
                <a:gd name="T96" fmla="*/ 1101 w 2706"/>
                <a:gd name="T97" fmla="*/ 145 h 1717"/>
                <a:gd name="T98" fmla="*/ 1190 w 2706"/>
                <a:gd name="T99" fmla="*/ 78 h 1717"/>
                <a:gd name="T100" fmla="*/ 1294 w 2706"/>
                <a:gd name="T101" fmla="*/ 29 h 1717"/>
                <a:gd name="T102" fmla="*/ 1408 w 2706"/>
                <a:gd name="T103" fmla="*/ 4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06" h="1717">
                  <a:moveTo>
                    <a:pt x="1468" y="0"/>
                  </a:moveTo>
                  <a:lnTo>
                    <a:pt x="1531" y="4"/>
                  </a:lnTo>
                  <a:lnTo>
                    <a:pt x="1593" y="15"/>
                  </a:lnTo>
                  <a:lnTo>
                    <a:pt x="1651" y="33"/>
                  </a:lnTo>
                  <a:lnTo>
                    <a:pt x="1706" y="56"/>
                  </a:lnTo>
                  <a:lnTo>
                    <a:pt x="1758" y="85"/>
                  </a:lnTo>
                  <a:lnTo>
                    <a:pt x="1807" y="120"/>
                  </a:lnTo>
                  <a:lnTo>
                    <a:pt x="1851" y="160"/>
                  </a:lnTo>
                  <a:lnTo>
                    <a:pt x="1891" y="205"/>
                  </a:lnTo>
                  <a:lnTo>
                    <a:pt x="1925" y="253"/>
                  </a:lnTo>
                  <a:lnTo>
                    <a:pt x="1954" y="306"/>
                  </a:lnTo>
                  <a:lnTo>
                    <a:pt x="1978" y="362"/>
                  </a:lnTo>
                  <a:lnTo>
                    <a:pt x="1995" y="420"/>
                  </a:lnTo>
                  <a:lnTo>
                    <a:pt x="2016" y="419"/>
                  </a:lnTo>
                  <a:lnTo>
                    <a:pt x="2071" y="422"/>
                  </a:lnTo>
                  <a:lnTo>
                    <a:pt x="2126" y="433"/>
                  </a:lnTo>
                  <a:lnTo>
                    <a:pt x="2178" y="449"/>
                  </a:lnTo>
                  <a:lnTo>
                    <a:pt x="2226" y="472"/>
                  </a:lnTo>
                  <a:lnTo>
                    <a:pt x="2272" y="500"/>
                  </a:lnTo>
                  <a:lnTo>
                    <a:pt x="2313" y="532"/>
                  </a:lnTo>
                  <a:lnTo>
                    <a:pt x="2351" y="570"/>
                  </a:lnTo>
                  <a:lnTo>
                    <a:pt x="2383" y="611"/>
                  </a:lnTo>
                  <a:lnTo>
                    <a:pt x="2411" y="657"/>
                  </a:lnTo>
                  <a:lnTo>
                    <a:pt x="2434" y="705"/>
                  </a:lnTo>
                  <a:lnTo>
                    <a:pt x="2450" y="757"/>
                  </a:lnTo>
                  <a:lnTo>
                    <a:pt x="2461" y="812"/>
                  </a:lnTo>
                  <a:lnTo>
                    <a:pt x="2464" y="867"/>
                  </a:lnTo>
                  <a:lnTo>
                    <a:pt x="2461" y="923"/>
                  </a:lnTo>
                  <a:lnTo>
                    <a:pt x="2450" y="976"/>
                  </a:lnTo>
                  <a:lnTo>
                    <a:pt x="2493" y="994"/>
                  </a:lnTo>
                  <a:lnTo>
                    <a:pt x="2535" y="1017"/>
                  </a:lnTo>
                  <a:lnTo>
                    <a:pt x="2572" y="1045"/>
                  </a:lnTo>
                  <a:lnTo>
                    <a:pt x="2605" y="1076"/>
                  </a:lnTo>
                  <a:lnTo>
                    <a:pt x="2635" y="1113"/>
                  </a:lnTo>
                  <a:lnTo>
                    <a:pt x="2659" y="1151"/>
                  </a:lnTo>
                  <a:lnTo>
                    <a:pt x="2680" y="1194"/>
                  </a:lnTo>
                  <a:lnTo>
                    <a:pt x="2694" y="1240"/>
                  </a:lnTo>
                  <a:lnTo>
                    <a:pt x="2704" y="1287"/>
                  </a:lnTo>
                  <a:lnTo>
                    <a:pt x="2706" y="1336"/>
                  </a:lnTo>
                  <a:lnTo>
                    <a:pt x="2703" y="1387"/>
                  </a:lnTo>
                  <a:lnTo>
                    <a:pt x="2693" y="1437"/>
                  </a:lnTo>
                  <a:lnTo>
                    <a:pt x="2677" y="1484"/>
                  </a:lnTo>
                  <a:lnTo>
                    <a:pt x="2654" y="1529"/>
                  </a:lnTo>
                  <a:lnTo>
                    <a:pt x="2628" y="1568"/>
                  </a:lnTo>
                  <a:lnTo>
                    <a:pt x="2595" y="1606"/>
                  </a:lnTo>
                  <a:lnTo>
                    <a:pt x="2559" y="1637"/>
                  </a:lnTo>
                  <a:lnTo>
                    <a:pt x="2518" y="1665"/>
                  </a:lnTo>
                  <a:lnTo>
                    <a:pt x="2474" y="1687"/>
                  </a:lnTo>
                  <a:lnTo>
                    <a:pt x="2427" y="1704"/>
                  </a:lnTo>
                  <a:lnTo>
                    <a:pt x="2377" y="1714"/>
                  </a:lnTo>
                  <a:lnTo>
                    <a:pt x="2325" y="1717"/>
                  </a:lnTo>
                  <a:lnTo>
                    <a:pt x="521" y="1717"/>
                  </a:lnTo>
                  <a:lnTo>
                    <a:pt x="461" y="1714"/>
                  </a:lnTo>
                  <a:lnTo>
                    <a:pt x="402" y="1704"/>
                  </a:lnTo>
                  <a:lnTo>
                    <a:pt x="346" y="1687"/>
                  </a:lnTo>
                  <a:lnTo>
                    <a:pt x="292" y="1665"/>
                  </a:lnTo>
                  <a:lnTo>
                    <a:pt x="242" y="1636"/>
                  </a:lnTo>
                  <a:lnTo>
                    <a:pt x="195" y="1604"/>
                  </a:lnTo>
                  <a:lnTo>
                    <a:pt x="153" y="1565"/>
                  </a:lnTo>
                  <a:lnTo>
                    <a:pt x="115" y="1523"/>
                  </a:lnTo>
                  <a:lnTo>
                    <a:pt x="81" y="1475"/>
                  </a:lnTo>
                  <a:lnTo>
                    <a:pt x="54" y="1426"/>
                  </a:lnTo>
                  <a:lnTo>
                    <a:pt x="31" y="1373"/>
                  </a:lnTo>
                  <a:lnTo>
                    <a:pt x="14" y="1316"/>
                  </a:lnTo>
                  <a:lnTo>
                    <a:pt x="4" y="1257"/>
                  </a:lnTo>
                  <a:lnTo>
                    <a:pt x="0" y="1196"/>
                  </a:lnTo>
                  <a:lnTo>
                    <a:pt x="4" y="1134"/>
                  </a:lnTo>
                  <a:lnTo>
                    <a:pt x="15" y="1075"/>
                  </a:lnTo>
                  <a:lnTo>
                    <a:pt x="32" y="1017"/>
                  </a:lnTo>
                  <a:lnTo>
                    <a:pt x="55" y="964"/>
                  </a:lnTo>
                  <a:lnTo>
                    <a:pt x="84" y="913"/>
                  </a:lnTo>
                  <a:lnTo>
                    <a:pt x="119" y="866"/>
                  </a:lnTo>
                  <a:lnTo>
                    <a:pt x="157" y="822"/>
                  </a:lnTo>
                  <a:lnTo>
                    <a:pt x="202" y="785"/>
                  </a:lnTo>
                  <a:lnTo>
                    <a:pt x="249" y="751"/>
                  </a:lnTo>
                  <a:lnTo>
                    <a:pt x="301" y="723"/>
                  </a:lnTo>
                  <a:lnTo>
                    <a:pt x="357" y="702"/>
                  </a:lnTo>
                  <a:lnTo>
                    <a:pt x="414" y="686"/>
                  </a:lnTo>
                  <a:lnTo>
                    <a:pt x="413" y="641"/>
                  </a:lnTo>
                  <a:lnTo>
                    <a:pt x="415" y="585"/>
                  </a:lnTo>
                  <a:lnTo>
                    <a:pt x="426" y="532"/>
                  </a:lnTo>
                  <a:lnTo>
                    <a:pt x="442" y="480"/>
                  </a:lnTo>
                  <a:lnTo>
                    <a:pt x="465" y="432"/>
                  </a:lnTo>
                  <a:lnTo>
                    <a:pt x="491" y="387"/>
                  </a:lnTo>
                  <a:lnTo>
                    <a:pt x="524" y="346"/>
                  </a:lnTo>
                  <a:lnTo>
                    <a:pt x="561" y="309"/>
                  </a:lnTo>
                  <a:lnTo>
                    <a:pt x="602" y="276"/>
                  </a:lnTo>
                  <a:lnTo>
                    <a:pt x="648" y="249"/>
                  </a:lnTo>
                  <a:lnTo>
                    <a:pt x="697" y="226"/>
                  </a:lnTo>
                  <a:lnTo>
                    <a:pt x="748" y="211"/>
                  </a:lnTo>
                  <a:lnTo>
                    <a:pt x="801" y="200"/>
                  </a:lnTo>
                  <a:lnTo>
                    <a:pt x="858" y="196"/>
                  </a:lnTo>
                  <a:lnTo>
                    <a:pt x="901" y="199"/>
                  </a:lnTo>
                  <a:lnTo>
                    <a:pt x="945" y="206"/>
                  </a:lnTo>
                  <a:lnTo>
                    <a:pt x="986" y="215"/>
                  </a:lnTo>
                  <a:lnTo>
                    <a:pt x="1026" y="230"/>
                  </a:lnTo>
                  <a:lnTo>
                    <a:pt x="1061" y="185"/>
                  </a:lnTo>
                  <a:lnTo>
                    <a:pt x="1101" y="145"/>
                  </a:lnTo>
                  <a:lnTo>
                    <a:pt x="1143" y="109"/>
                  </a:lnTo>
                  <a:lnTo>
                    <a:pt x="1190" y="78"/>
                  </a:lnTo>
                  <a:lnTo>
                    <a:pt x="1241" y="51"/>
                  </a:lnTo>
                  <a:lnTo>
                    <a:pt x="1294" y="29"/>
                  </a:lnTo>
                  <a:lnTo>
                    <a:pt x="1350" y="14"/>
                  </a:lnTo>
                  <a:lnTo>
                    <a:pt x="1408" y="4"/>
                  </a:lnTo>
                  <a:lnTo>
                    <a:pt x="1468" y="0"/>
                  </a:lnTo>
                  <a:close/>
                </a:path>
              </a:pathLst>
            </a:custGeom>
            <a:gradFill flip="none" rotWithShape="1">
              <a:gsLst>
                <a:gs pos="9000">
                  <a:srgbClr val="FFFFFF"/>
                </a:gs>
                <a:gs pos="100000">
                  <a:srgbClr val="389EE7"/>
                </a:gs>
              </a:gsLst>
              <a:lin ang="1800000" scaled="0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066071" y="1372079"/>
              <a:ext cx="3663215" cy="1440953"/>
              <a:chOff x="4110727" y="1480533"/>
              <a:chExt cx="3663215" cy="1440953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6621927" y="2335724"/>
                <a:ext cx="1115217" cy="584814"/>
                <a:chOff x="4828383" y="2564324"/>
                <a:chExt cx="1115217" cy="584814"/>
              </a:xfrm>
            </p:grpSpPr>
            <p:sp>
              <p:nvSpPr>
                <p:cNvPr id="111" name="Freeform 110"/>
                <p:cNvSpPr>
                  <a:spLocks/>
                </p:cNvSpPr>
                <p:nvPr/>
              </p:nvSpPr>
              <p:spPr bwMode="auto">
                <a:xfrm>
                  <a:off x="4828383" y="2564324"/>
                  <a:ext cx="1115217" cy="584814"/>
                </a:xfrm>
                <a:custGeom>
                  <a:avLst/>
                  <a:gdLst>
                    <a:gd name="T0" fmla="*/ 1428 w 2857"/>
                    <a:gd name="T1" fmla="*/ 0 h 1727"/>
                    <a:gd name="T2" fmla="*/ 1450 w 2857"/>
                    <a:gd name="T3" fmla="*/ 1 h 1727"/>
                    <a:gd name="T4" fmla="*/ 1469 w 2857"/>
                    <a:gd name="T5" fmla="*/ 6 h 1727"/>
                    <a:gd name="T6" fmla="*/ 1486 w 2857"/>
                    <a:gd name="T7" fmla="*/ 13 h 1727"/>
                    <a:gd name="T8" fmla="*/ 2826 w 2857"/>
                    <a:gd name="T9" fmla="*/ 817 h 1727"/>
                    <a:gd name="T10" fmla="*/ 2844 w 2857"/>
                    <a:gd name="T11" fmla="*/ 831 h 1727"/>
                    <a:gd name="T12" fmla="*/ 2853 w 2857"/>
                    <a:gd name="T13" fmla="*/ 846 h 1727"/>
                    <a:gd name="T14" fmla="*/ 2857 w 2857"/>
                    <a:gd name="T15" fmla="*/ 863 h 1727"/>
                    <a:gd name="T16" fmla="*/ 2853 w 2857"/>
                    <a:gd name="T17" fmla="*/ 880 h 1727"/>
                    <a:gd name="T18" fmla="*/ 2844 w 2857"/>
                    <a:gd name="T19" fmla="*/ 895 h 1727"/>
                    <a:gd name="T20" fmla="*/ 2826 w 2857"/>
                    <a:gd name="T21" fmla="*/ 909 h 1727"/>
                    <a:gd name="T22" fmla="*/ 1486 w 2857"/>
                    <a:gd name="T23" fmla="*/ 1713 h 1727"/>
                    <a:gd name="T24" fmla="*/ 1469 w 2857"/>
                    <a:gd name="T25" fmla="*/ 1721 h 1727"/>
                    <a:gd name="T26" fmla="*/ 1450 w 2857"/>
                    <a:gd name="T27" fmla="*/ 1724 h 1727"/>
                    <a:gd name="T28" fmla="*/ 1428 w 2857"/>
                    <a:gd name="T29" fmla="*/ 1727 h 1727"/>
                    <a:gd name="T30" fmla="*/ 1407 w 2857"/>
                    <a:gd name="T31" fmla="*/ 1724 h 1727"/>
                    <a:gd name="T32" fmla="*/ 1387 w 2857"/>
                    <a:gd name="T33" fmla="*/ 1721 h 1727"/>
                    <a:gd name="T34" fmla="*/ 1371 w 2857"/>
                    <a:gd name="T35" fmla="*/ 1713 h 1727"/>
                    <a:gd name="T36" fmla="*/ 31 w 2857"/>
                    <a:gd name="T37" fmla="*/ 909 h 1727"/>
                    <a:gd name="T38" fmla="*/ 16 w 2857"/>
                    <a:gd name="T39" fmla="*/ 897 h 1727"/>
                    <a:gd name="T40" fmla="*/ 5 w 2857"/>
                    <a:gd name="T41" fmla="*/ 884 h 1727"/>
                    <a:gd name="T42" fmla="*/ 0 w 2857"/>
                    <a:gd name="T43" fmla="*/ 871 h 1727"/>
                    <a:gd name="T44" fmla="*/ 0 w 2857"/>
                    <a:gd name="T45" fmla="*/ 856 h 1727"/>
                    <a:gd name="T46" fmla="*/ 5 w 2857"/>
                    <a:gd name="T47" fmla="*/ 842 h 1727"/>
                    <a:gd name="T48" fmla="*/ 16 w 2857"/>
                    <a:gd name="T49" fmla="*/ 828 h 1727"/>
                    <a:gd name="T50" fmla="*/ 31 w 2857"/>
                    <a:gd name="T51" fmla="*/ 817 h 1727"/>
                    <a:gd name="T52" fmla="*/ 1371 w 2857"/>
                    <a:gd name="T53" fmla="*/ 13 h 1727"/>
                    <a:gd name="T54" fmla="*/ 1387 w 2857"/>
                    <a:gd name="T55" fmla="*/ 6 h 1727"/>
                    <a:gd name="T56" fmla="*/ 1407 w 2857"/>
                    <a:gd name="T57" fmla="*/ 1 h 1727"/>
                    <a:gd name="T58" fmla="*/ 1428 w 2857"/>
                    <a:gd name="T59" fmla="*/ 0 h 1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857" h="1727">
                      <a:moveTo>
                        <a:pt x="1428" y="0"/>
                      </a:moveTo>
                      <a:lnTo>
                        <a:pt x="1450" y="1"/>
                      </a:lnTo>
                      <a:lnTo>
                        <a:pt x="1469" y="6"/>
                      </a:lnTo>
                      <a:lnTo>
                        <a:pt x="1486" y="13"/>
                      </a:lnTo>
                      <a:lnTo>
                        <a:pt x="2826" y="817"/>
                      </a:lnTo>
                      <a:lnTo>
                        <a:pt x="2844" y="831"/>
                      </a:lnTo>
                      <a:lnTo>
                        <a:pt x="2853" y="846"/>
                      </a:lnTo>
                      <a:lnTo>
                        <a:pt x="2857" y="863"/>
                      </a:lnTo>
                      <a:lnTo>
                        <a:pt x="2853" y="880"/>
                      </a:lnTo>
                      <a:lnTo>
                        <a:pt x="2844" y="895"/>
                      </a:lnTo>
                      <a:lnTo>
                        <a:pt x="2826" y="909"/>
                      </a:lnTo>
                      <a:lnTo>
                        <a:pt x="1486" y="1713"/>
                      </a:lnTo>
                      <a:lnTo>
                        <a:pt x="1469" y="1721"/>
                      </a:lnTo>
                      <a:lnTo>
                        <a:pt x="1450" y="1724"/>
                      </a:lnTo>
                      <a:lnTo>
                        <a:pt x="1428" y="1727"/>
                      </a:lnTo>
                      <a:lnTo>
                        <a:pt x="1407" y="1724"/>
                      </a:lnTo>
                      <a:lnTo>
                        <a:pt x="1387" y="1721"/>
                      </a:lnTo>
                      <a:lnTo>
                        <a:pt x="1371" y="1713"/>
                      </a:lnTo>
                      <a:lnTo>
                        <a:pt x="31" y="909"/>
                      </a:lnTo>
                      <a:lnTo>
                        <a:pt x="16" y="897"/>
                      </a:lnTo>
                      <a:lnTo>
                        <a:pt x="5" y="884"/>
                      </a:lnTo>
                      <a:lnTo>
                        <a:pt x="0" y="871"/>
                      </a:lnTo>
                      <a:lnTo>
                        <a:pt x="0" y="856"/>
                      </a:lnTo>
                      <a:lnTo>
                        <a:pt x="5" y="842"/>
                      </a:lnTo>
                      <a:lnTo>
                        <a:pt x="16" y="828"/>
                      </a:lnTo>
                      <a:lnTo>
                        <a:pt x="31" y="817"/>
                      </a:lnTo>
                      <a:lnTo>
                        <a:pt x="1371" y="13"/>
                      </a:lnTo>
                      <a:lnTo>
                        <a:pt x="1387" y="6"/>
                      </a:lnTo>
                      <a:lnTo>
                        <a:pt x="1407" y="1"/>
                      </a:lnTo>
                      <a:lnTo>
                        <a:pt x="14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Freeform 8"/>
                <p:cNvSpPr>
                  <a:spLocks/>
                </p:cNvSpPr>
                <p:nvPr/>
              </p:nvSpPr>
              <p:spPr bwMode="auto">
                <a:xfrm>
                  <a:off x="4906506" y="2608270"/>
                  <a:ext cx="958969" cy="496923"/>
                </a:xfrm>
                <a:custGeom>
                  <a:avLst/>
                  <a:gdLst>
                    <a:gd name="T0" fmla="*/ 1228 w 2455"/>
                    <a:gd name="T1" fmla="*/ 0 h 1473"/>
                    <a:gd name="T2" fmla="*/ 2455 w 2455"/>
                    <a:gd name="T3" fmla="*/ 736 h 1473"/>
                    <a:gd name="T4" fmla="*/ 1228 w 2455"/>
                    <a:gd name="T5" fmla="*/ 1473 h 1473"/>
                    <a:gd name="T6" fmla="*/ 0 w 2455"/>
                    <a:gd name="T7" fmla="*/ 736 h 1473"/>
                    <a:gd name="T8" fmla="*/ 1228 w 2455"/>
                    <a:gd name="T9" fmla="*/ 0 h 14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55" h="1473">
                      <a:moveTo>
                        <a:pt x="1228" y="0"/>
                      </a:moveTo>
                      <a:lnTo>
                        <a:pt x="2455" y="736"/>
                      </a:lnTo>
                      <a:lnTo>
                        <a:pt x="1228" y="1473"/>
                      </a:lnTo>
                      <a:lnTo>
                        <a:pt x="0" y="736"/>
                      </a:lnTo>
                      <a:lnTo>
                        <a:pt x="1228" y="0"/>
                      </a:lnTo>
                      <a:close/>
                    </a:path>
                  </a:pathLst>
                </a:custGeom>
                <a:solidFill>
                  <a:srgbClr val="EF893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Freeform 9"/>
                <p:cNvSpPr>
                  <a:spLocks/>
                </p:cNvSpPr>
                <p:nvPr/>
              </p:nvSpPr>
              <p:spPr bwMode="auto">
                <a:xfrm>
                  <a:off x="5271735" y="2804334"/>
                  <a:ext cx="445306" cy="175783"/>
                </a:xfrm>
                <a:custGeom>
                  <a:avLst/>
                  <a:gdLst>
                    <a:gd name="T0" fmla="*/ 120 w 1142"/>
                    <a:gd name="T1" fmla="*/ 0 h 516"/>
                    <a:gd name="T2" fmla="*/ 247 w 1142"/>
                    <a:gd name="T3" fmla="*/ 27 h 516"/>
                    <a:gd name="T4" fmla="*/ 371 w 1142"/>
                    <a:gd name="T5" fmla="*/ 57 h 516"/>
                    <a:gd name="T6" fmla="*/ 494 w 1142"/>
                    <a:gd name="T7" fmla="*/ 91 h 516"/>
                    <a:gd name="T8" fmla="*/ 611 w 1142"/>
                    <a:gd name="T9" fmla="*/ 129 h 516"/>
                    <a:gd name="T10" fmla="*/ 726 w 1142"/>
                    <a:gd name="T11" fmla="*/ 172 h 516"/>
                    <a:gd name="T12" fmla="*/ 836 w 1142"/>
                    <a:gd name="T13" fmla="*/ 219 h 516"/>
                    <a:gd name="T14" fmla="*/ 942 w 1142"/>
                    <a:gd name="T15" fmla="*/ 268 h 516"/>
                    <a:gd name="T16" fmla="*/ 1045 w 1142"/>
                    <a:gd name="T17" fmla="*/ 323 h 516"/>
                    <a:gd name="T18" fmla="*/ 1142 w 1142"/>
                    <a:gd name="T19" fmla="*/ 380 h 516"/>
                    <a:gd name="T20" fmla="*/ 914 w 1142"/>
                    <a:gd name="T21" fmla="*/ 516 h 516"/>
                    <a:gd name="T22" fmla="*/ 814 w 1142"/>
                    <a:gd name="T23" fmla="*/ 464 h 516"/>
                    <a:gd name="T24" fmla="*/ 709 w 1142"/>
                    <a:gd name="T25" fmla="*/ 416 h 516"/>
                    <a:gd name="T26" fmla="*/ 600 w 1142"/>
                    <a:gd name="T27" fmla="*/ 372 h 516"/>
                    <a:gd name="T28" fmla="*/ 487 w 1142"/>
                    <a:gd name="T29" fmla="*/ 331 h 516"/>
                    <a:gd name="T30" fmla="*/ 370 w 1142"/>
                    <a:gd name="T31" fmla="*/ 295 h 516"/>
                    <a:gd name="T32" fmla="*/ 251 w 1142"/>
                    <a:gd name="T33" fmla="*/ 264 h 516"/>
                    <a:gd name="T34" fmla="*/ 127 w 1142"/>
                    <a:gd name="T35" fmla="*/ 236 h 516"/>
                    <a:gd name="T36" fmla="*/ 0 w 1142"/>
                    <a:gd name="T37" fmla="*/ 213 h 516"/>
                    <a:gd name="T38" fmla="*/ 34 w 1142"/>
                    <a:gd name="T39" fmla="*/ 109 h 516"/>
                    <a:gd name="T40" fmla="*/ 120 w 1142"/>
                    <a:gd name="T41" fmla="*/ 0 h 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42" h="516">
                      <a:moveTo>
                        <a:pt x="120" y="0"/>
                      </a:moveTo>
                      <a:lnTo>
                        <a:pt x="247" y="27"/>
                      </a:lnTo>
                      <a:lnTo>
                        <a:pt x="371" y="57"/>
                      </a:lnTo>
                      <a:lnTo>
                        <a:pt x="494" y="91"/>
                      </a:lnTo>
                      <a:lnTo>
                        <a:pt x="611" y="129"/>
                      </a:lnTo>
                      <a:lnTo>
                        <a:pt x="726" y="172"/>
                      </a:lnTo>
                      <a:lnTo>
                        <a:pt x="836" y="219"/>
                      </a:lnTo>
                      <a:lnTo>
                        <a:pt x="942" y="268"/>
                      </a:lnTo>
                      <a:lnTo>
                        <a:pt x="1045" y="323"/>
                      </a:lnTo>
                      <a:lnTo>
                        <a:pt x="1142" y="380"/>
                      </a:lnTo>
                      <a:lnTo>
                        <a:pt x="914" y="516"/>
                      </a:lnTo>
                      <a:lnTo>
                        <a:pt x="814" y="464"/>
                      </a:lnTo>
                      <a:lnTo>
                        <a:pt x="709" y="416"/>
                      </a:lnTo>
                      <a:lnTo>
                        <a:pt x="600" y="372"/>
                      </a:lnTo>
                      <a:lnTo>
                        <a:pt x="487" y="331"/>
                      </a:lnTo>
                      <a:lnTo>
                        <a:pt x="370" y="295"/>
                      </a:lnTo>
                      <a:lnTo>
                        <a:pt x="251" y="264"/>
                      </a:lnTo>
                      <a:lnTo>
                        <a:pt x="127" y="236"/>
                      </a:lnTo>
                      <a:lnTo>
                        <a:pt x="0" y="213"/>
                      </a:lnTo>
                      <a:lnTo>
                        <a:pt x="34" y="109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F6DA3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Freeform 10"/>
                <p:cNvSpPr>
                  <a:spLocks/>
                </p:cNvSpPr>
                <p:nvPr/>
              </p:nvSpPr>
              <p:spPr bwMode="auto">
                <a:xfrm>
                  <a:off x="5033457" y="2753628"/>
                  <a:ext cx="808580" cy="211277"/>
                </a:xfrm>
                <a:custGeom>
                  <a:avLst/>
                  <a:gdLst>
                    <a:gd name="T0" fmla="*/ 1597 w 2073"/>
                    <a:gd name="T1" fmla="*/ 0 h 626"/>
                    <a:gd name="T2" fmla="*/ 1626 w 2073"/>
                    <a:gd name="T3" fmla="*/ 1 h 626"/>
                    <a:gd name="T4" fmla="*/ 2073 w 2073"/>
                    <a:gd name="T5" fmla="*/ 270 h 626"/>
                    <a:gd name="T6" fmla="*/ 1957 w 2073"/>
                    <a:gd name="T7" fmla="*/ 251 h 626"/>
                    <a:gd name="T8" fmla="*/ 1840 w 2073"/>
                    <a:gd name="T9" fmla="*/ 239 h 626"/>
                    <a:gd name="T10" fmla="*/ 1719 w 2073"/>
                    <a:gd name="T11" fmla="*/ 231 h 626"/>
                    <a:gd name="T12" fmla="*/ 1597 w 2073"/>
                    <a:gd name="T13" fmla="*/ 228 h 626"/>
                    <a:gd name="T14" fmla="*/ 1473 w 2073"/>
                    <a:gd name="T15" fmla="*/ 231 h 626"/>
                    <a:gd name="T16" fmla="*/ 1350 w 2073"/>
                    <a:gd name="T17" fmla="*/ 239 h 626"/>
                    <a:gd name="T18" fmla="*/ 1229 w 2073"/>
                    <a:gd name="T19" fmla="*/ 253 h 626"/>
                    <a:gd name="T20" fmla="*/ 1112 w 2073"/>
                    <a:gd name="T21" fmla="*/ 271 h 626"/>
                    <a:gd name="T22" fmla="*/ 997 w 2073"/>
                    <a:gd name="T23" fmla="*/ 294 h 626"/>
                    <a:gd name="T24" fmla="*/ 885 w 2073"/>
                    <a:gd name="T25" fmla="*/ 322 h 626"/>
                    <a:gd name="T26" fmla="*/ 776 w 2073"/>
                    <a:gd name="T27" fmla="*/ 353 h 626"/>
                    <a:gd name="T28" fmla="*/ 671 w 2073"/>
                    <a:gd name="T29" fmla="*/ 389 h 626"/>
                    <a:gd name="T30" fmla="*/ 571 w 2073"/>
                    <a:gd name="T31" fmla="*/ 429 h 626"/>
                    <a:gd name="T32" fmla="*/ 474 w 2073"/>
                    <a:gd name="T33" fmla="*/ 473 h 626"/>
                    <a:gd name="T34" fmla="*/ 382 w 2073"/>
                    <a:gd name="T35" fmla="*/ 521 h 626"/>
                    <a:gd name="T36" fmla="*/ 295 w 2073"/>
                    <a:gd name="T37" fmla="*/ 572 h 626"/>
                    <a:gd name="T38" fmla="*/ 213 w 2073"/>
                    <a:gd name="T39" fmla="*/ 626 h 626"/>
                    <a:gd name="T40" fmla="*/ 0 w 2073"/>
                    <a:gd name="T41" fmla="*/ 498 h 626"/>
                    <a:gd name="T42" fmla="*/ 84 w 2073"/>
                    <a:gd name="T43" fmla="*/ 434 h 626"/>
                    <a:gd name="T44" fmla="*/ 175 w 2073"/>
                    <a:gd name="T45" fmla="*/ 375 h 626"/>
                    <a:gd name="T46" fmla="*/ 271 w 2073"/>
                    <a:gd name="T47" fmla="*/ 318 h 626"/>
                    <a:gd name="T48" fmla="*/ 371 w 2073"/>
                    <a:gd name="T49" fmla="*/ 266 h 626"/>
                    <a:gd name="T50" fmla="*/ 476 w 2073"/>
                    <a:gd name="T51" fmla="*/ 219 h 626"/>
                    <a:gd name="T52" fmla="*/ 587 w 2073"/>
                    <a:gd name="T53" fmla="*/ 174 h 626"/>
                    <a:gd name="T54" fmla="*/ 701 w 2073"/>
                    <a:gd name="T55" fmla="*/ 135 h 626"/>
                    <a:gd name="T56" fmla="*/ 820 w 2073"/>
                    <a:gd name="T57" fmla="*/ 100 h 626"/>
                    <a:gd name="T58" fmla="*/ 942 w 2073"/>
                    <a:gd name="T59" fmla="*/ 70 h 626"/>
                    <a:gd name="T60" fmla="*/ 1067 w 2073"/>
                    <a:gd name="T61" fmla="*/ 46 h 626"/>
                    <a:gd name="T62" fmla="*/ 1196 w 2073"/>
                    <a:gd name="T63" fmla="*/ 27 h 626"/>
                    <a:gd name="T64" fmla="*/ 1327 w 2073"/>
                    <a:gd name="T65" fmla="*/ 12 h 626"/>
                    <a:gd name="T66" fmla="*/ 1460 w 2073"/>
                    <a:gd name="T67" fmla="*/ 4 h 626"/>
                    <a:gd name="T68" fmla="*/ 1597 w 2073"/>
                    <a:gd name="T69" fmla="*/ 0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73" h="626">
                      <a:moveTo>
                        <a:pt x="1597" y="0"/>
                      </a:moveTo>
                      <a:lnTo>
                        <a:pt x="1626" y="1"/>
                      </a:lnTo>
                      <a:lnTo>
                        <a:pt x="2073" y="270"/>
                      </a:lnTo>
                      <a:lnTo>
                        <a:pt x="1957" y="251"/>
                      </a:lnTo>
                      <a:lnTo>
                        <a:pt x="1840" y="239"/>
                      </a:lnTo>
                      <a:lnTo>
                        <a:pt x="1719" y="231"/>
                      </a:lnTo>
                      <a:lnTo>
                        <a:pt x="1597" y="228"/>
                      </a:lnTo>
                      <a:lnTo>
                        <a:pt x="1473" y="231"/>
                      </a:lnTo>
                      <a:lnTo>
                        <a:pt x="1350" y="239"/>
                      </a:lnTo>
                      <a:lnTo>
                        <a:pt x="1229" y="253"/>
                      </a:lnTo>
                      <a:lnTo>
                        <a:pt x="1112" y="271"/>
                      </a:lnTo>
                      <a:lnTo>
                        <a:pt x="997" y="294"/>
                      </a:lnTo>
                      <a:lnTo>
                        <a:pt x="885" y="322"/>
                      </a:lnTo>
                      <a:lnTo>
                        <a:pt x="776" y="353"/>
                      </a:lnTo>
                      <a:lnTo>
                        <a:pt x="671" y="389"/>
                      </a:lnTo>
                      <a:lnTo>
                        <a:pt x="571" y="429"/>
                      </a:lnTo>
                      <a:lnTo>
                        <a:pt x="474" y="473"/>
                      </a:lnTo>
                      <a:lnTo>
                        <a:pt x="382" y="521"/>
                      </a:lnTo>
                      <a:lnTo>
                        <a:pt x="295" y="572"/>
                      </a:lnTo>
                      <a:lnTo>
                        <a:pt x="213" y="626"/>
                      </a:lnTo>
                      <a:lnTo>
                        <a:pt x="0" y="498"/>
                      </a:lnTo>
                      <a:lnTo>
                        <a:pt x="84" y="434"/>
                      </a:lnTo>
                      <a:lnTo>
                        <a:pt x="175" y="375"/>
                      </a:lnTo>
                      <a:lnTo>
                        <a:pt x="271" y="318"/>
                      </a:lnTo>
                      <a:lnTo>
                        <a:pt x="371" y="266"/>
                      </a:lnTo>
                      <a:lnTo>
                        <a:pt x="476" y="219"/>
                      </a:lnTo>
                      <a:lnTo>
                        <a:pt x="587" y="174"/>
                      </a:lnTo>
                      <a:lnTo>
                        <a:pt x="701" y="135"/>
                      </a:lnTo>
                      <a:lnTo>
                        <a:pt x="820" y="100"/>
                      </a:lnTo>
                      <a:lnTo>
                        <a:pt x="942" y="70"/>
                      </a:lnTo>
                      <a:lnTo>
                        <a:pt x="1067" y="46"/>
                      </a:lnTo>
                      <a:lnTo>
                        <a:pt x="1196" y="27"/>
                      </a:lnTo>
                      <a:lnTo>
                        <a:pt x="1327" y="12"/>
                      </a:lnTo>
                      <a:lnTo>
                        <a:pt x="1460" y="4"/>
                      </a:lnTo>
                      <a:lnTo>
                        <a:pt x="1597" y="0"/>
                      </a:lnTo>
                      <a:close/>
                    </a:path>
                  </a:pathLst>
                </a:custGeom>
                <a:solidFill>
                  <a:srgbClr val="F6DA3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5402727" y="1905000"/>
                <a:ext cx="1115217" cy="583124"/>
                <a:chOff x="3609183" y="2133600"/>
                <a:chExt cx="1115217" cy="583124"/>
              </a:xfrm>
            </p:grpSpPr>
            <p:sp>
              <p:nvSpPr>
                <p:cNvPr id="106" name="Freeform 11"/>
                <p:cNvSpPr>
                  <a:spLocks/>
                </p:cNvSpPr>
                <p:nvPr/>
              </p:nvSpPr>
              <p:spPr bwMode="auto">
                <a:xfrm>
                  <a:off x="3609183" y="2133600"/>
                  <a:ext cx="1115217" cy="583124"/>
                </a:xfrm>
                <a:custGeom>
                  <a:avLst/>
                  <a:gdLst>
                    <a:gd name="T0" fmla="*/ 1428 w 2857"/>
                    <a:gd name="T1" fmla="*/ 0 h 1726"/>
                    <a:gd name="T2" fmla="*/ 1450 w 2857"/>
                    <a:gd name="T3" fmla="*/ 2 h 1726"/>
                    <a:gd name="T4" fmla="*/ 1469 w 2857"/>
                    <a:gd name="T5" fmla="*/ 6 h 1726"/>
                    <a:gd name="T6" fmla="*/ 1486 w 2857"/>
                    <a:gd name="T7" fmla="*/ 14 h 1726"/>
                    <a:gd name="T8" fmla="*/ 2826 w 2857"/>
                    <a:gd name="T9" fmla="*/ 816 h 1726"/>
                    <a:gd name="T10" fmla="*/ 2844 w 2857"/>
                    <a:gd name="T11" fmla="*/ 831 h 1726"/>
                    <a:gd name="T12" fmla="*/ 2853 w 2857"/>
                    <a:gd name="T13" fmla="*/ 847 h 1726"/>
                    <a:gd name="T14" fmla="*/ 2857 w 2857"/>
                    <a:gd name="T15" fmla="*/ 864 h 1726"/>
                    <a:gd name="T16" fmla="*/ 2853 w 2857"/>
                    <a:gd name="T17" fmla="*/ 879 h 1726"/>
                    <a:gd name="T18" fmla="*/ 2844 w 2857"/>
                    <a:gd name="T19" fmla="*/ 895 h 1726"/>
                    <a:gd name="T20" fmla="*/ 2826 w 2857"/>
                    <a:gd name="T21" fmla="*/ 910 h 1726"/>
                    <a:gd name="T22" fmla="*/ 1486 w 2857"/>
                    <a:gd name="T23" fmla="*/ 1712 h 1726"/>
                    <a:gd name="T24" fmla="*/ 1469 w 2857"/>
                    <a:gd name="T25" fmla="*/ 1721 h 1726"/>
                    <a:gd name="T26" fmla="*/ 1450 w 2857"/>
                    <a:gd name="T27" fmla="*/ 1724 h 1726"/>
                    <a:gd name="T28" fmla="*/ 1428 w 2857"/>
                    <a:gd name="T29" fmla="*/ 1726 h 1726"/>
                    <a:gd name="T30" fmla="*/ 1407 w 2857"/>
                    <a:gd name="T31" fmla="*/ 1724 h 1726"/>
                    <a:gd name="T32" fmla="*/ 1387 w 2857"/>
                    <a:gd name="T33" fmla="*/ 1721 h 1726"/>
                    <a:gd name="T34" fmla="*/ 1371 w 2857"/>
                    <a:gd name="T35" fmla="*/ 1712 h 1726"/>
                    <a:gd name="T36" fmla="*/ 31 w 2857"/>
                    <a:gd name="T37" fmla="*/ 910 h 1726"/>
                    <a:gd name="T38" fmla="*/ 16 w 2857"/>
                    <a:gd name="T39" fmla="*/ 897 h 1726"/>
                    <a:gd name="T40" fmla="*/ 5 w 2857"/>
                    <a:gd name="T41" fmla="*/ 884 h 1726"/>
                    <a:gd name="T42" fmla="*/ 0 w 2857"/>
                    <a:gd name="T43" fmla="*/ 870 h 1726"/>
                    <a:gd name="T44" fmla="*/ 0 w 2857"/>
                    <a:gd name="T45" fmla="*/ 856 h 1726"/>
                    <a:gd name="T46" fmla="*/ 5 w 2857"/>
                    <a:gd name="T47" fmla="*/ 842 h 1726"/>
                    <a:gd name="T48" fmla="*/ 16 w 2857"/>
                    <a:gd name="T49" fmla="*/ 829 h 1726"/>
                    <a:gd name="T50" fmla="*/ 31 w 2857"/>
                    <a:gd name="T51" fmla="*/ 816 h 1726"/>
                    <a:gd name="T52" fmla="*/ 1371 w 2857"/>
                    <a:gd name="T53" fmla="*/ 14 h 1726"/>
                    <a:gd name="T54" fmla="*/ 1387 w 2857"/>
                    <a:gd name="T55" fmla="*/ 6 h 1726"/>
                    <a:gd name="T56" fmla="*/ 1407 w 2857"/>
                    <a:gd name="T57" fmla="*/ 2 h 1726"/>
                    <a:gd name="T58" fmla="*/ 1428 w 2857"/>
                    <a:gd name="T59" fmla="*/ 0 h 1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857" h="1726">
                      <a:moveTo>
                        <a:pt x="1428" y="0"/>
                      </a:moveTo>
                      <a:lnTo>
                        <a:pt x="1450" y="2"/>
                      </a:lnTo>
                      <a:lnTo>
                        <a:pt x="1469" y="6"/>
                      </a:lnTo>
                      <a:lnTo>
                        <a:pt x="1486" y="14"/>
                      </a:lnTo>
                      <a:lnTo>
                        <a:pt x="2826" y="816"/>
                      </a:lnTo>
                      <a:lnTo>
                        <a:pt x="2844" y="831"/>
                      </a:lnTo>
                      <a:lnTo>
                        <a:pt x="2853" y="847"/>
                      </a:lnTo>
                      <a:lnTo>
                        <a:pt x="2857" y="864"/>
                      </a:lnTo>
                      <a:lnTo>
                        <a:pt x="2853" y="879"/>
                      </a:lnTo>
                      <a:lnTo>
                        <a:pt x="2844" y="895"/>
                      </a:lnTo>
                      <a:lnTo>
                        <a:pt x="2826" y="910"/>
                      </a:lnTo>
                      <a:lnTo>
                        <a:pt x="1486" y="1712"/>
                      </a:lnTo>
                      <a:lnTo>
                        <a:pt x="1469" y="1721"/>
                      </a:lnTo>
                      <a:lnTo>
                        <a:pt x="1450" y="1724"/>
                      </a:lnTo>
                      <a:lnTo>
                        <a:pt x="1428" y="1726"/>
                      </a:lnTo>
                      <a:lnTo>
                        <a:pt x="1407" y="1724"/>
                      </a:lnTo>
                      <a:lnTo>
                        <a:pt x="1387" y="1721"/>
                      </a:lnTo>
                      <a:lnTo>
                        <a:pt x="1371" y="1712"/>
                      </a:lnTo>
                      <a:lnTo>
                        <a:pt x="31" y="910"/>
                      </a:lnTo>
                      <a:lnTo>
                        <a:pt x="16" y="897"/>
                      </a:lnTo>
                      <a:lnTo>
                        <a:pt x="5" y="884"/>
                      </a:lnTo>
                      <a:lnTo>
                        <a:pt x="0" y="870"/>
                      </a:lnTo>
                      <a:lnTo>
                        <a:pt x="0" y="856"/>
                      </a:lnTo>
                      <a:lnTo>
                        <a:pt x="5" y="842"/>
                      </a:lnTo>
                      <a:lnTo>
                        <a:pt x="16" y="829"/>
                      </a:lnTo>
                      <a:lnTo>
                        <a:pt x="31" y="816"/>
                      </a:lnTo>
                      <a:lnTo>
                        <a:pt x="1371" y="14"/>
                      </a:lnTo>
                      <a:lnTo>
                        <a:pt x="1387" y="6"/>
                      </a:lnTo>
                      <a:lnTo>
                        <a:pt x="1407" y="2"/>
                      </a:lnTo>
                      <a:lnTo>
                        <a:pt x="14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Freeform 12"/>
                <p:cNvSpPr>
                  <a:spLocks/>
                </p:cNvSpPr>
                <p:nvPr/>
              </p:nvSpPr>
              <p:spPr bwMode="auto">
                <a:xfrm>
                  <a:off x="3687306" y="2175857"/>
                  <a:ext cx="958969" cy="498614"/>
                </a:xfrm>
                <a:custGeom>
                  <a:avLst/>
                  <a:gdLst>
                    <a:gd name="T0" fmla="*/ 1228 w 2455"/>
                    <a:gd name="T1" fmla="*/ 0 h 1474"/>
                    <a:gd name="T2" fmla="*/ 2455 w 2455"/>
                    <a:gd name="T3" fmla="*/ 736 h 1474"/>
                    <a:gd name="T4" fmla="*/ 1228 w 2455"/>
                    <a:gd name="T5" fmla="*/ 1474 h 1474"/>
                    <a:gd name="T6" fmla="*/ 0 w 2455"/>
                    <a:gd name="T7" fmla="*/ 736 h 1474"/>
                    <a:gd name="T8" fmla="*/ 1228 w 2455"/>
                    <a:gd name="T9" fmla="*/ 0 h 1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55" h="1474">
                      <a:moveTo>
                        <a:pt x="1228" y="0"/>
                      </a:moveTo>
                      <a:lnTo>
                        <a:pt x="2455" y="736"/>
                      </a:lnTo>
                      <a:lnTo>
                        <a:pt x="1228" y="1474"/>
                      </a:lnTo>
                      <a:lnTo>
                        <a:pt x="0" y="736"/>
                      </a:lnTo>
                      <a:lnTo>
                        <a:pt x="1228" y="0"/>
                      </a:lnTo>
                      <a:close/>
                    </a:path>
                  </a:pathLst>
                </a:custGeom>
                <a:solidFill>
                  <a:srgbClr val="AAD0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Freeform 13"/>
                <p:cNvSpPr>
                  <a:spLocks/>
                </p:cNvSpPr>
                <p:nvPr/>
              </p:nvSpPr>
              <p:spPr bwMode="auto">
                <a:xfrm>
                  <a:off x="3757618" y="2211350"/>
                  <a:ext cx="595694" cy="310999"/>
                </a:xfrm>
                <a:custGeom>
                  <a:avLst/>
                  <a:gdLst>
                    <a:gd name="T0" fmla="*/ 1227 w 1528"/>
                    <a:gd name="T1" fmla="*/ 0 h 916"/>
                    <a:gd name="T2" fmla="*/ 1528 w 1528"/>
                    <a:gd name="T3" fmla="*/ 180 h 916"/>
                    <a:gd name="T4" fmla="*/ 299 w 1528"/>
                    <a:gd name="T5" fmla="*/ 916 h 916"/>
                    <a:gd name="T6" fmla="*/ 0 w 1528"/>
                    <a:gd name="T7" fmla="*/ 736 h 916"/>
                    <a:gd name="T8" fmla="*/ 1227 w 1528"/>
                    <a:gd name="T9" fmla="*/ 0 h 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8" h="916">
                      <a:moveTo>
                        <a:pt x="1227" y="0"/>
                      </a:moveTo>
                      <a:lnTo>
                        <a:pt x="1528" y="180"/>
                      </a:lnTo>
                      <a:lnTo>
                        <a:pt x="299" y="916"/>
                      </a:lnTo>
                      <a:lnTo>
                        <a:pt x="0" y="736"/>
                      </a:lnTo>
                      <a:lnTo>
                        <a:pt x="1227" y="0"/>
                      </a:lnTo>
                      <a:close/>
                    </a:path>
                  </a:pathLst>
                </a:custGeom>
                <a:solidFill>
                  <a:srgbClr val="4BA63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" name="Freeform 14"/>
                <p:cNvSpPr>
                  <a:spLocks/>
                </p:cNvSpPr>
                <p:nvPr/>
              </p:nvSpPr>
              <p:spPr bwMode="auto">
                <a:xfrm>
                  <a:off x="3937303" y="2302622"/>
                  <a:ext cx="589834" cy="312690"/>
                </a:xfrm>
                <a:custGeom>
                  <a:avLst/>
                  <a:gdLst>
                    <a:gd name="T0" fmla="*/ 1213 w 1513"/>
                    <a:gd name="T1" fmla="*/ 0 h 923"/>
                    <a:gd name="T2" fmla="*/ 1513 w 1513"/>
                    <a:gd name="T3" fmla="*/ 180 h 923"/>
                    <a:gd name="T4" fmla="*/ 295 w 1513"/>
                    <a:gd name="T5" fmla="*/ 923 h 923"/>
                    <a:gd name="T6" fmla="*/ 0 w 1513"/>
                    <a:gd name="T7" fmla="*/ 745 h 923"/>
                    <a:gd name="T8" fmla="*/ 1213 w 1513"/>
                    <a:gd name="T9" fmla="*/ 0 h 9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13" h="923">
                      <a:moveTo>
                        <a:pt x="1213" y="0"/>
                      </a:moveTo>
                      <a:lnTo>
                        <a:pt x="1513" y="180"/>
                      </a:lnTo>
                      <a:lnTo>
                        <a:pt x="295" y="923"/>
                      </a:lnTo>
                      <a:lnTo>
                        <a:pt x="0" y="745"/>
                      </a:lnTo>
                      <a:lnTo>
                        <a:pt x="1213" y="0"/>
                      </a:lnTo>
                      <a:close/>
                    </a:path>
                  </a:pathLst>
                </a:custGeom>
                <a:solidFill>
                  <a:srgbClr val="4BA63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Freeform 15"/>
                <p:cNvSpPr>
                  <a:spLocks/>
                </p:cNvSpPr>
                <p:nvPr/>
              </p:nvSpPr>
              <p:spPr bwMode="auto">
                <a:xfrm>
                  <a:off x="3986130" y="2231633"/>
                  <a:ext cx="550772" cy="287337"/>
                </a:xfrm>
                <a:custGeom>
                  <a:avLst/>
                  <a:gdLst>
                    <a:gd name="T0" fmla="*/ 184 w 1412"/>
                    <a:gd name="T1" fmla="*/ 0 h 847"/>
                    <a:gd name="T2" fmla="*/ 1412 w 1412"/>
                    <a:gd name="T3" fmla="*/ 737 h 847"/>
                    <a:gd name="T4" fmla="*/ 1227 w 1412"/>
                    <a:gd name="T5" fmla="*/ 847 h 847"/>
                    <a:gd name="T6" fmla="*/ 0 w 1412"/>
                    <a:gd name="T7" fmla="*/ 111 h 847"/>
                    <a:gd name="T8" fmla="*/ 184 w 1412"/>
                    <a:gd name="T9" fmla="*/ 0 h 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12" h="847">
                      <a:moveTo>
                        <a:pt x="184" y="0"/>
                      </a:moveTo>
                      <a:lnTo>
                        <a:pt x="1412" y="737"/>
                      </a:lnTo>
                      <a:lnTo>
                        <a:pt x="1227" y="847"/>
                      </a:lnTo>
                      <a:lnTo>
                        <a:pt x="0" y="111"/>
                      </a:lnTo>
                      <a:lnTo>
                        <a:pt x="184" y="0"/>
                      </a:lnTo>
                      <a:close/>
                    </a:path>
                  </a:pathLst>
                </a:custGeom>
                <a:solidFill>
                  <a:srgbClr val="4BA63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5" name="Text Placeholder 4"/>
              <p:cNvSpPr txBox="1">
                <a:spLocks/>
              </p:cNvSpPr>
              <p:nvPr/>
            </p:nvSpPr>
            <p:spPr bwMode="auto">
              <a:xfrm>
                <a:off x="4110727" y="1933940"/>
                <a:ext cx="1564944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8288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182563" indent="-182563" algn="l" rtl="0" eaLnBrk="1" fontAlgn="base" hangingPunct="1">
                  <a:spcBef>
                    <a:spcPts val="18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400" kern="1200">
                    <a:solidFill>
                      <a:srgbClr val="2A7433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563" algn="l" rtl="0" eaLnBrk="1" fontAlgn="base" hangingPunct="1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000" kern="1200">
                    <a:solidFill>
                      <a:srgbClr val="2A7433"/>
                    </a:solidFill>
                    <a:latin typeface="+mn-lt"/>
                    <a:ea typeface="+mn-ea"/>
                    <a:cs typeface="+mn-cs"/>
                  </a:defRPr>
                </a:lvl2pPr>
                <a:lvl3pPr marL="730250" indent="-182563" algn="l" rtl="0" eaLnBrk="1" fontAlgn="base" hangingPunct="1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90000"/>
                  <a:buFont typeface="Arial" charset="0"/>
                  <a:buChar char="•"/>
                  <a:defRPr kern="1200">
                    <a:solidFill>
                      <a:srgbClr val="2A7433"/>
                    </a:solidFill>
                    <a:latin typeface="+mn-lt"/>
                    <a:ea typeface="+mn-ea"/>
                    <a:cs typeface="+mn-cs"/>
                  </a:defRPr>
                </a:lvl3pPr>
                <a:lvl4pPr marL="1004888" indent="-182563" algn="l" rtl="0" eaLnBrk="1" fontAlgn="base" hangingPunct="1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charset="0"/>
                  <a:buChar char="•"/>
                  <a:defRPr sz="1600" kern="1200">
                    <a:solidFill>
                      <a:srgbClr val="2A7433"/>
                    </a:solidFill>
                    <a:latin typeface="+mn-lt"/>
                    <a:ea typeface="+mn-ea"/>
                    <a:cs typeface="+mn-cs"/>
                  </a:defRPr>
                </a:lvl4pPr>
                <a:lvl5pPr marL="1187450" indent="-136525" algn="l" rtl="0" eaLnBrk="1" fontAlgn="base" hangingPunct="1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 sz="1400" kern="1200">
                    <a:solidFill>
                      <a:srgbClr val="2A7433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charset="0"/>
                  <a:buNone/>
                </a:pPr>
                <a:r>
                  <a:rPr lang="en-US" sz="1600" dirty="0">
                    <a:solidFill>
                      <a:srgbClr val="002060"/>
                    </a:solidFill>
                  </a:rPr>
                  <a:t>Layer</a:t>
                </a: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4259727" y="2338362"/>
                <a:ext cx="1115217" cy="583124"/>
                <a:chOff x="616845" y="3507838"/>
                <a:chExt cx="1115217" cy="583124"/>
              </a:xfrm>
            </p:grpSpPr>
            <p:sp>
              <p:nvSpPr>
                <p:cNvPr id="99" name="Freeform 16"/>
                <p:cNvSpPr>
                  <a:spLocks/>
                </p:cNvSpPr>
                <p:nvPr/>
              </p:nvSpPr>
              <p:spPr bwMode="auto">
                <a:xfrm>
                  <a:off x="616845" y="3507838"/>
                  <a:ext cx="1115217" cy="583124"/>
                </a:xfrm>
                <a:custGeom>
                  <a:avLst/>
                  <a:gdLst>
                    <a:gd name="T0" fmla="*/ 1428 w 2857"/>
                    <a:gd name="T1" fmla="*/ 0 h 1725"/>
                    <a:gd name="T2" fmla="*/ 1450 w 2857"/>
                    <a:gd name="T3" fmla="*/ 1 h 1725"/>
                    <a:gd name="T4" fmla="*/ 1469 w 2857"/>
                    <a:gd name="T5" fmla="*/ 4 h 1725"/>
                    <a:gd name="T6" fmla="*/ 1486 w 2857"/>
                    <a:gd name="T7" fmla="*/ 12 h 1725"/>
                    <a:gd name="T8" fmla="*/ 2826 w 2857"/>
                    <a:gd name="T9" fmla="*/ 816 h 1725"/>
                    <a:gd name="T10" fmla="*/ 2844 w 2857"/>
                    <a:gd name="T11" fmla="*/ 830 h 1725"/>
                    <a:gd name="T12" fmla="*/ 2853 w 2857"/>
                    <a:gd name="T13" fmla="*/ 846 h 1725"/>
                    <a:gd name="T14" fmla="*/ 2857 w 2857"/>
                    <a:gd name="T15" fmla="*/ 862 h 1725"/>
                    <a:gd name="T16" fmla="*/ 2853 w 2857"/>
                    <a:gd name="T17" fmla="*/ 879 h 1725"/>
                    <a:gd name="T18" fmla="*/ 2844 w 2857"/>
                    <a:gd name="T19" fmla="*/ 894 h 1725"/>
                    <a:gd name="T20" fmla="*/ 2826 w 2857"/>
                    <a:gd name="T21" fmla="*/ 908 h 1725"/>
                    <a:gd name="T22" fmla="*/ 1486 w 2857"/>
                    <a:gd name="T23" fmla="*/ 1712 h 1725"/>
                    <a:gd name="T24" fmla="*/ 1469 w 2857"/>
                    <a:gd name="T25" fmla="*/ 1719 h 1725"/>
                    <a:gd name="T26" fmla="*/ 1450 w 2857"/>
                    <a:gd name="T27" fmla="*/ 1724 h 1725"/>
                    <a:gd name="T28" fmla="*/ 1428 w 2857"/>
                    <a:gd name="T29" fmla="*/ 1725 h 1725"/>
                    <a:gd name="T30" fmla="*/ 1407 w 2857"/>
                    <a:gd name="T31" fmla="*/ 1724 h 1725"/>
                    <a:gd name="T32" fmla="*/ 1387 w 2857"/>
                    <a:gd name="T33" fmla="*/ 1719 h 1725"/>
                    <a:gd name="T34" fmla="*/ 1371 w 2857"/>
                    <a:gd name="T35" fmla="*/ 1712 h 1725"/>
                    <a:gd name="T36" fmla="*/ 31 w 2857"/>
                    <a:gd name="T37" fmla="*/ 908 h 1725"/>
                    <a:gd name="T38" fmla="*/ 16 w 2857"/>
                    <a:gd name="T39" fmla="*/ 897 h 1725"/>
                    <a:gd name="T40" fmla="*/ 5 w 2857"/>
                    <a:gd name="T41" fmla="*/ 883 h 1725"/>
                    <a:gd name="T42" fmla="*/ 0 w 2857"/>
                    <a:gd name="T43" fmla="*/ 869 h 1725"/>
                    <a:gd name="T44" fmla="*/ 0 w 2857"/>
                    <a:gd name="T45" fmla="*/ 854 h 1725"/>
                    <a:gd name="T46" fmla="*/ 5 w 2857"/>
                    <a:gd name="T47" fmla="*/ 841 h 1725"/>
                    <a:gd name="T48" fmla="*/ 16 w 2857"/>
                    <a:gd name="T49" fmla="*/ 828 h 1725"/>
                    <a:gd name="T50" fmla="*/ 31 w 2857"/>
                    <a:gd name="T51" fmla="*/ 816 h 1725"/>
                    <a:gd name="T52" fmla="*/ 1371 w 2857"/>
                    <a:gd name="T53" fmla="*/ 12 h 1725"/>
                    <a:gd name="T54" fmla="*/ 1387 w 2857"/>
                    <a:gd name="T55" fmla="*/ 4 h 1725"/>
                    <a:gd name="T56" fmla="*/ 1407 w 2857"/>
                    <a:gd name="T57" fmla="*/ 1 h 1725"/>
                    <a:gd name="T58" fmla="*/ 1428 w 2857"/>
                    <a:gd name="T59" fmla="*/ 0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857" h="1725">
                      <a:moveTo>
                        <a:pt x="1428" y="0"/>
                      </a:moveTo>
                      <a:lnTo>
                        <a:pt x="1450" y="1"/>
                      </a:lnTo>
                      <a:lnTo>
                        <a:pt x="1469" y="4"/>
                      </a:lnTo>
                      <a:lnTo>
                        <a:pt x="1486" y="12"/>
                      </a:lnTo>
                      <a:lnTo>
                        <a:pt x="2826" y="816"/>
                      </a:lnTo>
                      <a:lnTo>
                        <a:pt x="2844" y="830"/>
                      </a:lnTo>
                      <a:lnTo>
                        <a:pt x="2853" y="846"/>
                      </a:lnTo>
                      <a:lnTo>
                        <a:pt x="2857" y="862"/>
                      </a:lnTo>
                      <a:lnTo>
                        <a:pt x="2853" y="879"/>
                      </a:lnTo>
                      <a:lnTo>
                        <a:pt x="2844" y="894"/>
                      </a:lnTo>
                      <a:lnTo>
                        <a:pt x="2826" y="908"/>
                      </a:lnTo>
                      <a:lnTo>
                        <a:pt x="1486" y="1712"/>
                      </a:lnTo>
                      <a:lnTo>
                        <a:pt x="1469" y="1719"/>
                      </a:lnTo>
                      <a:lnTo>
                        <a:pt x="1450" y="1724"/>
                      </a:lnTo>
                      <a:lnTo>
                        <a:pt x="1428" y="1725"/>
                      </a:lnTo>
                      <a:lnTo>
                        <a:pt x="1407" y="1724"/>
                      </a:lnTo>
                      <a:lnTo>
                        <a:pt x="1387" y="1719"/>
                      </a:lnTo>
                      <a:lnTo>
                        <a:pt x="1371" y="1712"/>
                      </a:lnTo>
                      <a:lnTo>
                        <a:pt x="31" y="908"/>
                      </a:lnTo>
                      <a:lnTo>
                        <a:pt x="16" y="897"/>
                      </a:lnTo>
                      <a:lnTo>
                        <a:pt x="5" y="883"/>
                      </a:lnTo>
                      <a:lnTo>
                        <a:pt x="0" y="869"/>
                      </a:lnTo>
                      <a:lnTo>
                        <a:pt x="0" y="854"/>
                      </a:lnTo>
                      <a:lnTo>
                        <a:pt x="5" y="841"/>
                      </a:lnTo>
                      <a:lnTo>
                        <a:pt x="16" y="828"/>
                      </a:lnTo>
                      <a:lnTo>
                        <a:pt x="31" y="816"/>
                      </a:lnTo>
                      <a:lnTo>
                        <a:pt x="1371" y="12"/>
                      </a:lnTo>
                      <a:lnTo>
                        <a:pt x="1387" y="4"/>
                      </a:lnTo>
                      <a:lnTo>
                        <a:pt x="1407" y="1"/>
                      </a:lnTo>
                      <a:lnTo>
                        <a:pt x="14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Freeform 17"/>
                <p:cNvSpPr>
                  <a:spLocks/>
                </p:cNvSpPr>
                <p:nvPr/>
              </p:nvSpPr>
              <p:spPr bwMode="auto">
                <a:xfrm>
                  <a:off x="694968" y="3547454"/>
                  <a:ext cx="958969" cy="498613"/>
                </a:xfrm>
                <a:custGeom>
                  <a:avLst/>
                  <a:gdLst>
                    <a:gd name="T0" fmla="*/ 1228 w 2455"/>
                    <a:gd name="T1" fmla="*/ 0 h 1473"/>
                    <a:gd name="T2" fmla="*/ 2455 w 2455"/>
                    <a:gd name="T3" fmla="*/ 737 h 1473"/>
                    <a:gd name="T4" fmla="*/ 1228 w 2455"/>
                    <a:gd name="T5" fmla="*/ 1473 h 1473"/>
                    <a:gd name="T6" fmla="*/ 0 w 2455"/>
                    <a:gd name="T7" fmla="*/ 737 h 1473"/>
                    <a:gd name="T8" fmla="*/ 1228 w 2455"/>
                    <a:gd name="T9" fmla="*/ 0 h 14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55" h="1473">
                      <a:moveTo>
                        <a:pt x="1228" y="0"/>
                      </a:moveTo>
                      <a:lnTo>
                        <a:pt x="2455" y="737"/>
                      </a:lnTo>
                      <a:lnTo>
                        <a:pt x="1228" y="1473"/>
                      </a:lnTo>
                      <a:lnTo>
                        <a:pt x="0" y="737"/>
                      </a:lnTo>
                      <a:lnTo>
                        <a:pt x="1228" y="0"/>
                      </a:lnTo>
                      <a:close/>
                    </a:path>
                  </a:pathLst>
                </a:custGeom>
                <a:solidFill>
                  <a:srgbClr val="8ED6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Freeform 18"/>
                <p:cNvSpPr>
                  <a:spLocks/>
                </p:cNvSpPr>
                <p:nvPr/>
              </p:nvSpPr>
              <p:spPr bwMode="auto">
                <a:xfrm>
                  <a:off x="1060197" y="3547454"/>
                  <a:ext cx="593741" cy="429315"/>
                </a:xfrm>
                <a:custGeom>
                  <a:avLst/>
                  <a:gdLst>
                    <a:gd name="T0" fmla="*/ 290 w 1517"/>
                    <a:gd name="T1" fmla="*/ 0 h 1271"/>
                    <a:gd name="T2" fmla="*/ 1517 w 1517"/>
                    <a:gd name="T3" fmla="*/ 737 h 1271"/>
                    <a:gd name="T4" fmla="*/ 627 w 1517"/>
                    <a:gd name="T5" fmla="*/ 1271 h 1271"/>
                    <a:gd name="T6" fmla="*/ 603 w 1517"/>
                    <a:gd name="T7" fmla="*/ 1241 h 1271"/>
                    <a:gd name="T8" fmla="*/ 586 w 1517"/>
                    <a:gd name="T9" fmla="*/ 1212 h 1271"/>
                    <a:gd name="T10" fmla="*/ 577 w 1517"/>
                    <a:gd name="T11" fmla="*/ 1182 h 1271"/>
                    <a:gd name="T12" fmla="*/ 572 w 1517"/>
                    <a:gd name="T13" fmla="*/ 1151 h 1271"/>
                    <a:gd name="T14" fmla="*/ 572 w 1517"/>
                    <a:gd name="T15" fmla="*/ 1120 h 1271"/>
                    <a:gd name="T16" fmla="*/ 574 w 1517"/>
                    <a:gd name="T17" fmla="*/ 1090 h 1271"/>
                    <a:gd name="T18" fmla="*/ 580 w 1517"/>
                    <a:gd name="T19" fmla="*/ 1058 h 1271"/>
                    <a:gd name="T20" fmla="*/ 587 w 1517"/>
                    <a:gd name="T21" fmla="*/ 1027 h 1271"/>
                    <a:gd name="T22" fmla="*/ 595 w 1517"/>
                    <a:gd name="T23" fmla="*/ 995 h 1271"/>
                    <a:gd name="T24" fmla="*/ 601 w 1517"/>
                    <a:gd name="T25" fmla="*/ 964 h 1271"/>
                    <a:gd name="T26" fmla="*/ 606 w 1517"/>
                    <a:gd name="T27" fmla="*/ 932 h 1271"/>
                    <a:gd name="T28" fmla="*/ 608 w 1517"/>
                    <a:gd name="T29" fmla="*/ 901 h 1271"/>
                    <a:gd name="T30" fmla="*/ 606 w 1517"/>
                    <a:gd name="T31" fmla="*/ 871 h 1271"/>
                    <a:gd name="T32" fmla="*/ 600 w 1517"/>
                    <a:gd name="T33" fmla="*/ 839 h 1271"/>
                    <a:gd name="T34" fmla="*/ 590 w 1517"/>
                    <a:gd name="T35" fmla="*/ 819 h 1271"/>
                    <a:gd name="T36" fmla="*/ 574 w 1517"/>
                    <a:gd name="T37" fmla="*/ 797 h 1271"/>
                    <a:gd name="T38" fmla="*/ 556 w 1517"/>
                    <a:gd name="T39" fmla="*/ 776 h 1271"/>
                    <a:gd name="T40" fmla="*/ 532 w 1517"/>
                    <a:gd name="T41" fmla="*/ 754 h 1271"/>
                    <a:gd name="T42" fmla="*/ 515 w 1517"/>
                    <a:gd name="T43" fmla="*/ 737 h 1271"/>
                    <a:gd name="T44" fmla="*/ 498 w 1517"/>
                    <a:gd name="T45" fmla="*/ 718 h 1271"/>
                    <a:gd name="T46" fmla="*/ 483 w 1517"/>
                    <a:gd name="T47" fmla="*/ 700 h 1271"/>
                    <a:gd name="T48" fmla="*/ 471 w 1517"/>
                    <a:gd name="T49" fmla="*/ 681 h 1271"/>
                    <a:gd name="T50" fmla="*/ 465 w 1517"/>
                    <a:gd name="T51" fmla="*/ 660 h 1271"/>
                    <a:gd name="T52" fmla="*/ 465 w 1517"/>
                    <a:gd name="T53" fmla="*/ 639 h 1271"/>
                    <a:gd name="T54" fmla="*/ 470 w 1517"/>
                    <a:gd name="T55" fmla="*/ 617 h 1271"/>
                    <a:gd name="T56" fmla="*/ 479 w 1517"/>
                    <a:gd name="T57" fmla="*/ 596 h 1271"/>
                    <a:gd name="T58" fmla="*/ 490 w 1517"/>
                    <a:gd name="T59" fmla="*/ 575 h 1271"/>
                    <a:gd name="T60" fmla="*/ 502 w 1517"/>
                    <a:gd name="T61" fmla="*/ 554 h 1271"/>
                    <a:gd name="T62" fmla="*/ 511 w 1517"/>
                    <a:gd name="T63" fmla="*/ 533 h 1271"/>
                    <a:gd name="T64" fmla="*/ 519 w 1517"/>
                    <a:gd name="T65" fmla="*/ 512 h 1271"/>
                    <a:gd name="T66" fmla="*/ 521 w 1517"/>
                    <a:gd name="T67" fmla="*/ 490 h 1271"/>
                    <a:gd name="T68" fmla="*/ 517 w 1517"/>
                    <a:gd name="T69" fmla="*/ 467 h 1271"/>
                    <a:gd name="T70" fmla="*/ 503 w 1517"/>
                    <a:gd name="T71" fmla="*/ 439 h 1271"/>
                    <a:gd name="T72" fmla="*/ 482 w 1517"/>
                    <a:gd name="T73" fmla="*/ 410 h 1271"/>
                    <a:gd name="T74" fmla="*/ 454 w 1517"/>
                    <a:gd name="T75" fmla="*/ 384 h 1271"/>
                    <a:gd name="T76" fmla="*/ 422 w 1517"/>
                    <a:gd name="T77" fmla="*/ 357 h 1271"/>
                    <a:gd name="T78" fmla="*/ 384 w 1517"/>
                    <a:gd name="T79" fmla="*/ 332 h 1271"/>
                    <a:gd name="T80" fmla="*/ 344 w 1517"/>
                    <a:gd name="T81" fmla="*/ 306 h 1271"/>
                    <a:gd name="T82" fmla="*/ 301 w 1517"/>
                    <a:gd name="T83" fmla="*/ 283 h 1271"/>
                    <a:gd name="T84" fmla="*/ 257 w 1517"/>
                    <a:gd name="T85" fmla="*/ 261 h 1271"/>
                    <a:gd name="T86" fmla="*/ 213 w 1517"/>
                    <a:gd name="T87" fmla="*/ 242 h 1271"/>
                    <a:gd name="T88" fmla="*/ 170 w 1517"/>
                    <a:gd name="T89" fmla="*/ 223 h 1271"/>
                    <a:gd name="T90" fmla="*/ 128 w 1517"/>
                    <a:gd name="T91" fmla="*/ 207 h 1271"/>
                    <a:gd name="T92" fmla="*/ 91 w 1517"/>
                    <a:gd name="T93" fmla="*/ 192 h 1271"/>
                    <a:gd name="T94" fmla="*/ 78 w 1517"/>
                    <a:gd name="T95" fmla="*/ 190 h 1271"/>
                    <a:gd name="T96" fmla="*/ 63 w 1517"/>
                    <a:gd name="T97" fmla="*/ 186 h 1271"/>
                    <a:gd name="T98" fmla="*/ 43 w 1517"/>
                    <a:gd name="T99" fmla="*/ 183 h 1271"/>
                    <a:gd name="T100" fmla="*/ 22 w 1517"/>
                    <a:gd name="T101" fmla="*/ 178 h 1271"/>
                    <a:gd name="T102" fmla="*/ 0 w 1517"/>
                    <a:gd name="T103" fmla="*/ 174 h 1271"/>
                    <a:gd name="T104" fmla="*/ 290 w 1517"/>
                    <a:gd name="T105" fmla="*/ 0 h 1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517" h="1271">
                      <a:moveTo>
                        <a:pt x="290" y="0"/>
                      </a:moveTo>
                      <a:lnTo>
                        <a:pt x="1517" y="737"/>
                      </a:lnTo>
                      <a:lnTo>
                        <a:pt x="627" y="1271"/>
                      </a:lnTo>
                      <a:lnTo>
                        <a:pt x="603" y="1241"/>
                      </a:lnTo>
                      <a:lnTo>
                        <a:pt x="586" y="1212"/>
                      </a:lnTo>
                      <a:lnTo>
                        <a:pt x="577" y="1182"/>
                      </a:lnTo>
                      <a:lnTo>
                        <a:pt x="572" y="1151"/>
                      </a:lnTo>
                      <a:lnTo>
                        <a:pt x="572" y="1120"/>
                      </a:lnTo>
                      <a:lnTo>
                        <a:pt x="574" y="1090"/>
                      </a:lnTo>
                      <a:lnTo>
                        <a:pt x="580" y="1058"/>
                      </a:lnTo>
                      <a:lnTo>
                        <a:pt x="587" y="1027"/>
                      </a:lnTo>
                      <a:lnTo>
                        <a:pt x="595" y="995"/>
                      </a:lnTo>
                      <a:lnTo>
                        <a:pt x="601" y="964"/>
                      </a:lnTo>
                      <a:lnTo>
                        <a:pt x="606" y="932"/>
                      </a:lnTo>
                      <a:lnTo>
                        <a:pt x="608" y="901"/>
                      </a:lnTo>
                      <a:lnTo>
                        <a:pt x="606" y="871"/>
                      </a:lnTo>
                      <a:lnTo>
                        <a:pt x="600" y="839"/>
                      </a:lnTo>
                      <a:lnTo>
                        <a:pt x="590" y="819"/>
                      </a:lnTo>
                      <a:lnTo>
                        <a:pt x="574" y="797"/>
                      </a:lnTo>
                      <a:lnTo>
                        <a:pt x="556" y="776"/>
                      </a:lnTo>
                      <a:lnTo>
                        <a:pt x="532" y="754"/>
                      </a:lnTo>
                      <a:lnTo>
                        <a:pt x="515" y="737"/>
                      </a:lnTo>
                      <a:lnTo>
                        <a:pt x="498" y="718"/>
                      </a:lnTo>
                      <a:lnTo>
                        <a:pt x="483" y="700"/>
                      </a:lnTo>
                      <a:lnTo>
                        <a:pt x="471" y="681"/>
                      </a:lnTo>
                      <a:lnTo>
                        <a:pt x="465" y="660"/>
                      </a:lnTo>
                      <a:lnTo>
                        <a:pt x="465" y="639"/>
                      </a:lnTo>
                      <a:lnTo>
                        <a:pt x="470" y="617"/>
                      </a:lnTo>
                      <a:lnTo>
                        <a:pt x="479" y="596"/>
                      </a:lnTo>
                      <a:lnTo>
                        <a:pt x="490" y="575"/>
                      </a:lnTo>
                      <a:lnTo>
                        <a:pt x="502" y="554"/>
                      </a:lnTo>
                      <a:lnTo>
                        <a:pt x="511" y="533"/>
                      </a:lnTo>
                      <a:lnTo>
                        <a:pt x="519" y="512"/>
                      </a:lnTo>
                      <a:lnTo>
                        <a:pt x="521" y="490"/>
                      </a:lnTo>
                      <a:lnTo>
                        <a:pt x="517" y="467"/>
                      </a:lnTo>
                      <a:lnTo>
                        <a:pt x="503" y="439"/>
                      </a:lnTo>
                      <a:lnTo>
                        <a:pt x="482" y="410"/>
                      </a:lnTo>
                      <a:lnTo>
                        <a:pt x="454" y="384"/>
                      </a:lnTo>
                      <a:lnTo>
                        <a:pt x="422" y="357"/>
                      </a:lnTo>
                      <a:lnTo>
                        <a:pt x="384" y="332"/>
                      </a:lnTo>
                      <a:lnTo>
                        <a:pt x="344" y="306"/>
                      </a:lnTo>
                      <a:lnTo>
                        <a:pt x="301" y="283"/>
                      </a:lnTo>
                      <a:lnTo>
                        <a:pt x="257" y="261"/>
                      </a:lnTo>
                      <a:lnTo>
                        <a:pt x="213" y="242"/>
                      </a:lnTo>
                      <a:lnTo>
                        <a:pt x="170" y="223"/>
                      </a:lnTo>
                      <a:lnTo>
                        <a:pt x="128" y="207"/>
                      </a:lnTo>
                      <a:lnTo>
                        <a:pt x="91" y="192"/>
                      </a:lnTo>
                      <a:lnTo>
                        <a:pt x="78" y="190"/>
                      </a:lnTo>
                      <a:lnTo>
                        <a:pt x="63" y="186"/>
                      </a:lnTo>
                      <a:lnTo>
                        <a:pt x="43" y="183"/>
                      </a:lnTo>
                      <a:lnTo>
                        <a:pt x="22" y="178"/>
                      </a:lnTo>
                      <a:lnTo>
                        <a:pt x="0" y="174"/>
                      </a:lnTo>
                      <a:lnTo>
                        <a:pt x="290" y="0"/>
                      </a:lnTo>
                      <a:close/>
                    </a:path>
                  </a:pathLst>
                </a:custGeom>
                <a:solidFill>
                  <a:srgbClr val="377A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Freeform 19"/>
                <p:cNvSpPr>
                  <a:spLocks/>
                </p:cNvSpPr>
                <p:nvPr/>
              </p:nvSpPr>
              <p:spPr bwMode="auto">
                <a:xfrm>
                  <a:off x="1023088" y="3716476"/>
                  <a:ext cx="76171" cy="43946"/>
                </a:xfrm>
                <a:custGeom>
                  <a:avLst/>
                  <a:gdLst>
                    <a:gd name="T0" fmla="*/ 100 w 197"/>
                    <a:gd name="T1" fmla="*/ 0 h 131"/>
                    <a:gd name="T2" fmla="*/ 126 w 197"/>
                    <a:gd name="T3" fmla="*/ 3 h 131"/>
                    <a:gd name="T4" fmla="*/ 149 w 197"/>
                    <a:gd name="T5" fmla="*/ 9 h 131"/>
                    <a:gd name="T6" fmla="*/ 168 w 197"/>
                    <a:gd name="T7" fmla="*/ 19 h 131"/>
                    <a:gd name="T8" fmla="*/ 183 w 197"/>
                    <a:gd name="T9" fmla="*/ 32 h 131"/>
                    <a:gd name="T10" fmla="*/ 194 w 197"/>
                    <a:gd name="T11" fmla="*/ 47 h 131"/>
                    <a:gd name="T12" fmla="*/ 197 w 197"/>
                    <a:gd name="T13" fmla="*/ 64 h 131"/>
                    <a:gd name="T14" fmla="*/ 195 w 197"/>
                    <a:gd name="T15" fmla="*/ 82 h 131"/>
                    <a:gd name="T16" fmla="*/ 185 w 197"/>
                    <a:gd name="T17" fmla="*/ 99 h 131"/>
                    <a:gd name="T18" fmla="*/ 169 w 197"/>
                    <a:gd name="T19" fmla="*/ 112 h 131"/>
                    <a:gd name="T20" fmla="*/ 148 w 197"/>
                    <a:gd name="T21" fmla="*/ 123 h 131"/>
                    <a:gd name="T22" fmla="*/ 123 w 197"/>
                    <a:gd name="T23" fmla="*/ 129 h 131"/>
                    <a:gd name="T24" fmla="*/ 96 w 197"/>
                    <a:gd name="T25" fmla="*/ 131 h 131"/>
                    <a:gd name="T26" fmla="*/ 69 w 197"/>
                    <a:gd name="T27" fmla="*/ 128 h 131"/>
                    <a:gd name="T28" fmla="*/ 45 w 197"/>
                    <a:gd name="T29" fmla="*/ 121 h 131"/>
                    <a:gd name="T30" fmla="*/ 26 w 197"/>
                    <a:gd name="T31" fmla="*/ 110 h 131"/>
                    <a:gd name="T32" fmla="*/ 11 w 197"/>
                    <a:gd name="T33" fmla="*/ 95 h 131"/>
                    <a:gd name="T34" fmla="*/ 1 w 197"/>
                    <a:gd name="T35" fmla="*/ 78 h 131"/>
                    <a:gd name="T36" fmla="*/ 0 w 197"/>
                    <a:gd name="T37" fmla="*/ 61 h 131"/>
                    <a:gd name="T38" fmla="*/ 5 w 197"/>
                    <a:gd name="T39" fmla="*/ 44 h 131"/>
                    <a:gd name="T40" fmla="*/ 16 w 197"/>
                    <a:gd name="T41" fmla="*/ 30 h 131"/>
                    <a:gd name="T42" fmla="*/ 33 w 197"/>
                    <a:gd name="T43" fmla="*/ 17 h 131"/>
                    <a:gd name="T44" fmla="*/ 52 w 197"/>
                    <a:gd name="T45" fmla="*/ 8 h 131"/>
                    <a:gd name="T46" fmla="*/ 75 w 197"/>
                    <a:gd name="T47" fmla="*/ 2 h 131"/>
                    <a:gd name="T48" fmla="*/ 100 w 197"/>
                    <a:gd name="T49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7" h="131">
                      <a:moveTo>
                        <a:pt x="100" y="0"/>
                      </a:moveTo>
                      <a:lnTo>
                        <a:pt x="126" y="3"/>
                      </a:lnTo>
                      <a:lnTo>
                        <a:pt x="149" y="9"/>
                      </a:lnTo>
                      <a:lnTo>
                        <a:pt x="168" y="19"/>
                      </a:lnTo>
                      <a:lnTo>
                        <a:pt x="183" y="32"/>
                      </a:lnTo>
                      <a:lnTo>
                        <a:pt x="194" y="47"/>
                      </a:lnTo>
                      <a:lnTo>
                        <a:pt x="197" y="64"/>
                      </a:lnTo>
                      <a:lnTo>
                        <a:pt x="195" y="82"/>
                      </a:lnTo>
                      <a:lnTo>
                        <a:pt x="185" y="99"/>
                      </a:lnTo>
                      <a:lnTo>
                        <a:pt x="169" y="112"/>
                      </a:lnTo>
                      <a:lnTo>
                        <a:pt x="148" y="123"/>
                      </a:lnTo>
                      <a:lnTo>
                        <a:pt x="123" y="129"/>
                      </a:lnTo>
                      <a:lnTo>
                        <a:pt x="96" y="131"/>
                      </a:lnTo>
                      <a:lnTo>
                        <a:pt x="69" y="128"/>
                      </a:lnTo>
                      <a:lnTo>
                        <a:pt x="45" y="121"/>
                      </a:lnTo>
                      <a:lnTo>
                        <a:pt x="26" y="110"/>
                      </a:lnTo>
                      <a:lnTo>
                        <a:pt x="11" y="95"/>
                      </a:lnTo>
                      <a:lnTo>
                        <a:pt x="1" y="78"/>
                      </a:lnTo>
                      <a:lnTo>
                        <a:pt x="0" y="61"/>
                      </a:lnTo>
                      <a:lnTo>
                        <a:pt x="5" y="44"/>
                      </a:lnTo>
                      <a:lnTo>
                        <a:pt x="16" y="30"/>
                      </a:lnTo>
                      <a:lnTo>
                        <a:pt x="33" y="17"/>
                      </a:lnTo>
                      <a:lnTo>
                        <a:pt x="52" y="8"/>
                      </a:lnTo>
                      <a:lnTo>
                        <a:pt x="75" y="2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Freeform 20"/>
                <p:cNvSpPr>
                  <a:spLocks/>
                </p:cNvSpPr>
                <p:nvPr/>
              </p:nvSpPr>
              <p:spPr bwMode="auto">
                <a:xfrm>
                  <a:off x="985979" y="3829721"/>
                  <a:ext cx="111327" cy="64228"/>
                </a:xfrm>
                <a:custGeom>
                  <a:avLst/>
                  <a:gdLst>
                    <a:gd name="T0" fmla="*/ 146 w 286"/>
                    <a:gd name="T1" fmla="*/ 0 h 189"/>
                    <a:gd name="T2" fmla="*/ 177 w 286"/>
                    <a:gd name="T3" fmla="*/ 2 h 189"/>
                    <a:gd name="T4" fmla="*/ 206 w 286"/>
                    <a:gd name="T5" fmla="*/ 9 h 189"/>
                    <a:gd name="T6" fmla="*/ 232 w 286"/>
                    <a:gd name="T7" fmla="*/ 20 h 189"/>
                    <a:gd name="T8" fmla="*/ 254 w 286"/>
                    <a:gd name="T9" fmla="*/ 35 h 189"/>
                    <a:gd name="T10" fmla="*/ 270 w 286"/>
                    <a:gd name="T11" fmla="*/ 52 h 189"/>
                    <a:gd name="T12" fmla="*/ 281 w 286"/>
                    <a:gd name="T13" fmla="*/ 71 h 189"/>
                    <a:gd name="T14" fmla="*/ 286 w 286"/>
                    <a:gd name="T15" fmla="*/ 91 h 189"/>
                    <a:gd name="T16" fmla="*/ 283 w 286"/>
                    <a:gd name="T17" fmla="*/ 114 h 189"/>
                    <a:gd name="T18" fmla="*/ 272 w 286"/>
                    <a:gd name="T19" fmla="*/ 135 h 189"/>
                    <a:gd name="T20" fmla="*/ 255 w 286"/>
                    <a:gd name="T21" fmla="*/ 153 h 189"/>
                    <a:gd name="T22" fmla="*/ 232 w 286"/>
                    <a:gd name="T23" fmla="*/ 169 h 189"/>
                    <a:gd name="T24" fmla="*/ 204 w 286"/>
                    <a:gd name="T25" fmla="*/ 180 h 189"/>
                    <a:gd name="T26" fmla="*/ 173 w 286"/>
                    <a:gd name="T27" fmla="*/ 187 h 189"/>
                    <a:gd name="T28" fmla="*/ 139 w 286"/>
                    <a:gd name="T29" fmla="*/ 189 h 189"/>
                    <a:gd name="T30" fmla="*/ 105 w 286"/>
                    <a:gd name="T31" fmla="*/ 186 h 189"/>
                    <a:gd name="T32" fmla="*/ 73 w 286"/>
                    <a:gd name="T33" fmla="*/ 177 h 189"/>
                    <a:gd name="T34" fmla="*/ 47 w 286"/>
                    <a:gd name="T35" fmla="*/ 165 h 189"/>
                    <a:gd name="T36" fmla="*/ 25 w 286"/>
                    <a:gd name="T37" fmla="*/ 149 h 189"/>
                    <a:gd name="T38" fmla="*/ 9 w 286"/>
                    <a:gd name="T39" fmla="*/ 130 h 189"/>
                    <a:gd name="T40" fmla="*/ 1 w 286"/>
                    <a:gd name="T41" fmla="*/ 110 h 189"/>
                    <a:gd name="T42" fmla="*/ 0 w 286"/>
                    <a:gd name="T43" fmla="*/ 88 h 189"/>
                    <a:gd name="T44" fmla="*/ 4 w 286"/>
                    <a:gd name="T45" fmla="*/ 66 h 189"/>
                    <a:gd name="T46" fmla="*/ 18 w 286"/>
                    <a:gd name="T47" fmla="*/ 47 h 189"/>
                    <a:gd name="T48" fmla="*/ 35 w 286"/>
                    <a:gd name="T49" fmla="*/ 31 h 189"/>
                    <a:gd name="T50" fmla="*/ 58 w 286"/>
                    <a:gd name="T51" fmla="*/ 18 h 189"/>
                    <a:gd name="T52" fmla="*/ 84 w 286"/>
                    <a:gd name="T53" fmla="*/ 7 h 189"/>
                    <a:gd name="T54" fmla="*/ 113 w 286"/>
                    <a:gd name="T55" fmla="*/ 1 h 189"/>
                    <a:gd name="T56" fmla="*/ 146 w 286"/>
                    <a:gd name="T57" fmla="*/ 0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86" h="189">
                      <a:moveTo>
                        <a:pt x="146" y="0"/>
                      </a:moveTo>
                      <a:lnTo>
                        <a:pt x="177" y="2"/>
                      </a:lnTo>
                      <a:lnTo>
                        <a:pt x="206" y="9"/>
                      </a:lnTo>
                      <a:lnTo>
                        <a:pt x="232" y="20"/>
                      </a:lnTo>
                      <a:lnTo>
                        <a:pt x="254" y="35"/>
                      </a:lnTo>
                      <a:lnTo>
                        <a:pt x="270" y="52"/>
                      </a:lnTo>
                      <a:lnTo>
                        <a:pt x="281" y="71"/>
                      </a:lnTo>
                      <a:lnTo>
                        <a:pt x="286" y="91"/>
                      </a:lnTo>
                      <a:lnTo>
                        <a:pt x="283" y="114"/>
                      </a:lnTo>
                      <a:lnTo>
                        <a:pt x="272" y="135"/>
                      </a:lnTo>
                      <a:lnTo>
                        <a:pt x="255" y="153"/>
                      </a:lnTo>
                      <a:lnTo>
                        <a:pt x="232" y="169"/>
                      </a:lnTo>
                      <a:lnTo>
                        <a:pt x="204" y="180"/>
                      </a:lnTo>
                      <a:lnTo>
                        <a:pt x="173" y="187"/>
                      </a:lnTo>
                      <a:lnTo>
                        <a:pt x="139" y="189"/>
                      </a:lnTo>
                      <a:lnTo>
                        <a:pt x="105" y="186"/>
                      </a:lnTo>
                      <a:lnTo>
                        <a:pt x="73" y="177"/>
                      </a:lnTo>
                      <a:lnTo>
                        <a:pt x="47" y="165"/>
                      </a:lnTo>
                      <a:lnTo>
                        <a:pt x="25" y="149"/>
                      </a:lnTo>
                      <a:lnTo>
                        <a:pt x="9" y="130"/>
                      </a:lnTo>
                      <a:lnTo>
                        <a:pt x="1" y="110"/>
                      </a:lnTo>
                      <a:lnTo>
                        <a:pt x="0" y="88"/>
                      </a:lnTo>
                      <a:lnTo>
                        <a:pt x="4" y="66"/>
                      </a:lnTo>
                      <a:lnTo>
                        <a:pt x="18" y="47"/>
                      </a:lnTo>
                      <a:lnTo>
                        <a:pt x="35" y="31"/>
                      </a:lnTo>
                      <a:lnTo>
                        <a:pt x="58" y="18"/>
                      </a:lnTo>
                      <a:lnTo>
                        <a:pt x="84" y="7"/>
                      </a:lnTo>
                      <a:lnTo>
                        <a:pt x="113" y="1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21"/>
                <p:cNvSpPr>
                  <a:spLocks/>
                </p:cNvSpPr>
                <p:nvPr/>
              </p:nvSpPr>
              <p:spPr bwMode="auto">
                <a:xfrm>
                  <a:off x="1349254" y="3731689"/>
                  <a:ext cx="99608" cy="57467"/>
                </a:xfrm>
                <a:custGeom>
                  <a:avLst/>
                  <a:gdLst>
                    <a:gd name="T0" fmla="*/ 130 w 254"/>
                    <a:gd name="T1" fmla="*/ 0 h 168"/>
                    <a:gd name="T2" fmla="*/ 159 w 254"/>
                    <a:gd name="T3" fmla="*/ 3 h 168"/>
                    <a:gd name="T4" fmla="*/ 184 w 254"/>
                    <a:gd name="T5" fmla="*/ 9 h 168"/>
                    <a:gd name="T6" fmla="*/ 207 w 254"/>
                    <a:gd name="T7" fmla="*/ 18 h 168"/>
                    <a:gd name="T8" fmla="*/ 226 w 254"/>
                    <a:gd name="T9" fmla="*/ 32 h 168"/>
                    <a:gd name="T10" fmla="*/ 241 w 254"/>
                    <a:gd name="T11" fmla="*/ 46 h 168"/>
                    <a:gd name="T12" fmla="*/ 251 w 254"/>
                    <a:gd name="T13" fmla="*/ 64 h 168"/>
                    <a:gd name="T14" fmla="*/ 254 w 254"/>
                    <a:gd name="T15" fmla="*/ 83 h 168"/>
                    <a:gd name="T16" fmla="*/ 252 w 254"/>
                    <a:gd name="T17" fmla="*/ 103 h 168"/>
                    <a:gd name="T18" fmla="*/ 242 w 254"/>
                    <a:gd name="T19" fmla="*/ 121 h 168"/>
                    <a:gd name="T20" fmla="*/ 228 w 254"/>
                    <a:gd name="T21" fmla="*/ 137 h 168"/>
                    <a:gd name="T22" fmla="*/ 207 w 254"/>
                    <a:gd name="T23" fmla="*/ 150 h 168"/>
                    <a:gd name="T24" fmla="*/ 183 w 254"/>
                    <a:gd name="T25" fmla="*/ 161 h 168"/>
                    <a:gd name="T26" fmla="*/ 155 w 254"/>
                    <a:gd name="T27" fmla="*/ 167 h 168"/>
                    <a:gd name="T28" fmla="*/ 125 w 254"/>
                    <a:gd name="T29" fmla="*/ 168 h 168"/>
                    <a:gd name="T30" fmla="*/ 95 w 254"/>
                    <a:gd name="T31" fmla="*/ 166 h 168"/>
                    <a:gd name="T32" fmla="*/ 67 w 254"/>
                    <a:gd name="T33" fmla="*/ 159 h 168"/>
                    <a:gd name="T34" fmla="*/ 44 w 254"/>
                    <a:gd name="T35" fmla="*/ 148 h 168"/>
                    <a:gd name="T36" fmla="*/ 25 w 254"/>
                    <a:gd name="T37" fmla="*/ 133 h 168"/>
                    <a:gd name="T38" fmla="*/ 10 w 254"/>
                    <a:gd name="T39" fmla="*/ 116 h 168"/>
                    <a:gd name="T40" fmla="*/ 3 w 254"/>
                    <a:gd name="T41" fmla="*/ 98 h 168"/>
                    <a:gd name="T42" fmla="*/ 0 w 254"/>
                    <a:gd name="T43" fmla="*/ 79 h 168"/>
                    <a:gd name="T44" fmla="*/ 6 w 254"/>
                    <a:gd name="T45" fmla="*/ 60 h 168"/>
                    <a:gd name="T46" fmla="*/ 17 w 254"/>
                    <a:gd name="T47" fmla="*/ 43 h 168"/>
                    <a:gd name="T48" fmla="*/ 33 w 254"/>
                    <a:gd name="T49" fmla="*/ 28 h 168"/>
                    <a:gd name="T50" fmla="*/ 54 w 254"/>
                    <a:gd name="T51" fmla="*/ 16 h 168"/>
                    <a:gd name="T52" fmla="*/ 77 w 254"/>
                    <a:gd name="T53" fmla="*/ 8 h 168"/>
                    <a:gd name="T54" fmla="*/ 102 w 254"/>
                    <a:gd name="T55" fmla="*/ 2 h 168"/>
                    <a:gd name="T56" fmla="*/ 130 w 254"/>
                    <a:gd name="T57" fmla="*/ 0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54" h="168">
                      <a:moveTo>
                        <a:pt x="130" y="0"/>
                      </a:moveTo>
                      <a:lnTo>
                        <a:pt x="159" y="3"/>
                      </a:lnTo>
                      <a:lnTo>
                        <a:pt x="184" y="9"/>
                      </a:lnTo>
                      <a:lnTo>
                        <a:pt x="207" y="18"/>
                      </a:lnTo>
                      <a:lnTo>
                        <a:pt x="226" y="32"/>
                      </a:lnTo>
                      <a:lnTo>
                        <a:pt x="241" y="46"/>
                      </a:lnTo>
                      <a:lnTo>
                        <a:pt x="251" y="64"/>
                      </a:lnTo>
                      <a:lnTo>
                        <a:pt x="254" y="83"/>
                      </a:lnTo>
                      <a:lnTo>
                        <a:pt x="252" y="103"/>
                      </a:lnTo>
                      <a:lnTo>
                        <a:pt x="242" y="121"/>
                      </a:lnTo>
                      <a:lnTo>
                        <a:pt x="228" y="137"/>
                      </a:lnTo>
                      <a:lnTo>
                        <a:pt x="207" y="150"/>
                      </a:lnTo>
                      <a:lnTo>
                        <a:pt x="183" y="161"/>
                      </a:lnTo>
                      <a:lnTo>
                        <a:pt x="155" y="167"/>
                      </a:lnTo>
                      <a:lnTo>
                        <a:pt x="125" y="168"/>
                      </a:lnTo>
                      <a:lnTo>
                        <a:pt x="95" y="166"/>
                      </a:lnTo>
                      <a:lnTo>
                        <a:pt x="67" y="159"/>
                      </a:lnTo>
                      <a:lnTo>
                        <a:pt x="44" y="148"/>
                      </a:lnTo>
                      <a:lnTo>
                        <a:pt x="25" y="133"/>
                      </a:lnTo>
                      <a:lnTo>
                        <a:pt x="10" y="116"/>
                      </a:lnTo>
                      <a:lnTo>
                        <a:pt x="3" y="98"/>
                      </a:lnTo>
                      <a:lnTo>
                        <a:pt x="0" y="79"/>
                      </a:lnTo>
                      <a:lnTo>
                        <a:pt x="6" y="60"/>
                      </a:lnTo>
                      <a:lnTo>
                        <a:pt x="17" y="43"/>
                      </a:lnTo>
                      <a:lnTo>
                        <a:pt x="33" y="28"/>
                      </a:lnTo>
                      <a:lnTo>
                        <a:pt x="54" y="16"/>
                      </a:lnTo>
                      <a:lnTo>
                        <a:pt x="77" y="8"/>
                      </a:lnTo>
                      <a:lnTo>
                        <a:pt x="102" y="2"/>
                      </a:lnTo>
                      <a:lnTo>
                        <a:pt x="130" y="0"/>
                      </a:lnTo>
                      <a:close/>
                    </a:path>
                  </a:pathLst>
                </a:custGeom>
                <a:solidFill>
                  <a:srgbClr val="8ED6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Freeform 22"/>
                <p:cNvSpPr>
                  <a:spLocks/>
                </p:cNvSpPr>
                <p:nvPr/>
              </p:nvSpPr>
              <p:spPr bwMode="auto">
                <a:xfrm>
                  <a:off x="1015276" y="3603232"/>
                  <a:ext cx="291011" cy="420863"/>
                </a:xfrm>
                <a:custGeom>
                  <a:avLst/>
                  <a:gdLst>
                    <a:gd name="T0" fmla="*/ 161 w 746"/>
                    <a:gd name="T1" fmla="*/ 14 h 1247"/>
                    <a:gd name="T2" fmla="*/ 247 w 746"/>
                    <a:gd name="T3" fmla="*/ 44 h 1247"/>
                    <a:gd name="T4" fmla="*/ 332 w 746"/>
                    <a:gd name="T5" fmla="*/ 79 h 1247"/>
                    <a:gd name="T6" fmla="*/ 420 w 746"/>
                    <a:gd name="T7" fmla="*/ 120 h 1247"/>
                    <a:gd name="T8" fmla="*/ 503 w 746"/>
                    <a:gd name="T9" fmla="*/ 169 h 1247"/>
                    <a:gd name="T10" fmla="*/ 573 w 746"/>
                    <a:gd name="T11" fmla="*/ 221 h 1247"/>
                    <a:gd name="T12" fmla="*/ 622 w 746"/>
                    <a:gd name="T13" fmla="*/ 276 h 1247"/>
                    <a:gd name="T14" fmla="*/ 640 w 746"/>
                    <a:gd name="T15" fmla="*/ 327 h 1247"/>
                    <a:gd name="T16" fmla="*/ 630 w 746"/>
                    <a:gd name="T17" fmla="*/ 370 h 1247"/>
                    <a:gd name="T18" fmla="*/ 609 w 746"/>
                    <a:gd name="T19" fmla="*/ 412 h 1247"/>
                    <a:gd name="T20" fmla="*/ 589 w 746"/>
                    <a:gd name="T21" fmla="*/ 454 h 1247"/>
                    <a:gd name="T22" fmla="*/ 584 w 746"/>
                    <a:gd name="T23" fmla="*/ 497 h 1247"/>
                    <a:gd name="T24" fmla="*/ 602 w 746"/>
                    <a:gd name="T25" fmla="*/ 537 h 1247"/>
                    <a:gd name="T26" fmla="*/ 634 w 746"/>
                    <a:gd name="T27" fmla="*/ 574 h 1247"/>
                    <a:gd name="T28" fmla="*/ 675 w 746"/>
                    <a:gd name="T29" fmla="*/ 613 h 1247"/>
                    <a:gd name="T30" fmla="*/ 709 w 746"/>
                    <a:gd name="T31" fmla="*/ 656 h 1247"/>
                    <a:gd name="T32" fmla="*/ 725 w 746"/>
                    <a:gd name="T33" fmla="*/ 708 h 1247"/>
                    <a:gd name="T34" fmla="*/ 725 w 746"/>
                    <a:gd name="T35" fmla="*/ 769 h 1247"/>
                    <a:gd name="T36" fmla="*/ 714 w 746"/>
                    <a:gd name="T37" fmla="*/ 832 h 1247"/>
                    <a:gd name="T38" fmla="*/ 699 w 746"/>
                    <a:gd name="T39" fmla="*/ 895 h 1247"/>
                    <a:gd name="T40" fmla="*/ 691 w 746"/>
                    <a:gd name="T41" fmla="*/ 957 h 1247"/>
                    <a:gd name="T42" fmla="*/ 696 w 746"/>
                    <a:gd name="T43" fmla="*/ 1019 h 1247"/>
                    <a:gd name="T44" fmla="*/ 722 w 746"/>
                    <a:gd name="T45" fmla="*/ 1079 h 1247"/>
                    <a:gd name="T46" fmla="*/ 534 w 746"/>
                    <a:gd name="T47" fmla="*/ 1247 h 1247"/>
                    <a:gd name="T48" fmla="*/ 494 w 746"/>
                    <a:gd name="T49" fmla="*/ 1156 h 1247"/>
                    <a:gd name="T50" fmla="*/ 478 w 746"/>
                    <a:gd name="T51" fmla="*/ 1067 h 1247"/>
                    <a:gd name="T52" fmla="*/ 479 w 746"/>
                    <a:gd name="T53" fmla="*/ 983 h 1247"/>
                    <a:gd name="T54" fmla="*/ 491 w 746"/>
                    <a:gd name="T55" fmla="*/ 910 h 1247"/>
                    <a:gd name="T56" fmla="*/ 506 w 746"/>
                    <a:gd name="T57" fmla="*/ 852 h 1247"/>
                    <a:gd name="T58" fmla="*/ 524 w 746"/>
                    <a:gd name="T59" fmla="*/ 794 h 1247"/>
                    <a:gd name="T60" fmla="*/ 535 w 746"/>
                    <a:gd name="T61" fmla="*/ 751 h 1247"/>
                    <a:gd name="T62" fmla="*/ 532 w 746"/>
                    <a:gd name="T63" fmla="*/ 720 h 1247"/>
                    <a:gd name="T64" fmla="*/ 508 w 746"/>
                    <a:gd name="T65" fmla="*/ 690 h 1247"/>
                    <a:gd name="T66" fmla="*/ 473 w 746"/>
                    <a:gd name="T67" fmla="*/ 650 h 1247"/>
                    <a:gd name="T68" fmla="*/ 440 w 746"/>
                    <a:gd name="T69" fmla="*/ 601 h 1247"/>
                    <a:gd name="T70" fmla="*/ 417 w 746"/>
                    <a:gd name="T71" fmla="*/ 542 h 1247"/>
                    <a:gd name="T72" fmla="*/ 409 w 746"/>
                    <a:gd name="T73" fmla="*/ 489 h 1247"/>
                    <a:gd name="T74" fmla="*/ 413 w 746"/>
                    <a:gd name="T75" fmla="*/ 453 h 1247"/>
                    <a:gd name="T76" fmla="*/ 420 w 746"/>
                    <a:gd name="T77" fmla="*/ 421 h 1247"/>
                    <a:gd name="T78" fmla="*/ 431 w 746"/>
                    <a:gd name="T79" fmla="*/ 393 h 1247"/>
                    <a:gd name="T80" fmla="*/ 440 w 746"/>
                    <a:gd name="T81" fmla="*/ 368 h 1247"/>
                    <a:gd name="T82" fmla="*/ 448 w 746"/>
                    <a:gd name="T83" fmla="*/ 345 h 1247"/>
                    <a:gd name="T84" fmla="*/ 449 w 746"/>
                    <a:gd name="T85" fmla="*/ 322 h 1247"/>
                    <a:gd name="T86" fmla="*/ 442 w 746"/>
                    <a:gd name="T87" fmla="*/ 298 h 1247"/>
                    <a:gd name="T88" fmla="*/ 424 w 746"/>
                    <a:gd name="T89" fmla="*/ 274 h 1247"/>
                    <a:gd name="T90" fmla="*/ 391 w 746"/>
                    <a:gd name="T91" fmla="*/ 247 h 1247"/>
                    <a:gd name="T92" fmla="*/ 341 w 746"/>
                    <a:gd name="T93" fmla="*/ 217 h 1247"/>
                    <a:gd name="T94" fmla="*/ 274 w 746"/>
                    <a:gd name="T95" fmla="*/ 182 h 1247"/>
                    <a:gd name="T96" fmla="*/ 183 w 746"/>
                    <a:gd name="T97" fmla="*/ 142 h 1247"/>
                    <a:gd name="T98" fmla="*/ 68 w 746"/>
                    <a:gd name="T99" fmla="*/ 96 h 1247"/>
                    <a:gd name="T100" fmla="*/ 116 w 746"/>
                    <a:gd name="T101" fmla="*/ 0 h 1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46" h="1247">
                      <a:moveTo>
                        <a:pt x="116" y="0"/>
                      </a:moveTo>
                      <a:lnTo>
                        <a:pt x="161" y="14"/>
                      </a:lnTo>
                      <a:lnTo>
                        <a:pt x="210" y="29"/>
                      </a:lnTo>
                      <a:lnTo>
                        <a:pt x="247" y="44"/>
                      </a:lnTo>
                      <a:lnTo>
                        <a:pt x="289" y="60"/>
                      </a:lnTo>
                      <a:lnTo>
                        <a:pt x="332" y="79"/>
                      </a:lnTo>
                      <a:lnTo>
                        <a:pt x="376" y="98"/>
                      </a:lnTo>
                      <a:lnTo>
                        <a:pt x="420" y="120"/>
                      </a:lnTo>
                      <a:lnTo>
                        <a:pt x="463" y="143"/>
                      </a:lnTo>
                      <a:lnTo>
                        <a:pt x="503" y="169"/>
                      </a:lnTo>
                      <a:lnTo>
                        <a:pt x="541" y="194"/>
                      </a:lnTo>
                      <a:lnTo>
                        <a:pt x="573" y="221"/>
                      </a:lnTo>
                      <a:lnTo>
                        <a:pt x="601" y="247"/>
                      </a:lnTo>
                      <a:lnTo>
                        <a:pt x="622" y="276"/>
                      </a:lnTo>
                      <a:lnTo>
                        <a:pt x="636" y="304"/>
                      </a:lnTo>
                      <a:lnTo>
                        <a:pt x="640" y="327"/>
                      </a:lnTo>
                      <a:lnTo>
                        <a:pt x="638" y="349"/>
                      </a:lnTo>
                      <a:lnTo>
                        <a:pt x="630" y="370"/>
                      </a:lnTo>
                      <a:lnTo>
                        <a:pt x="621" y="391"/>
                      </a:lnTo>
                      <a:lnTo>
                        <a:pt x="609" y="412"/>
                      </a:lnTo>
                      <a:lnTo>
                        <a:pt x="598" y="433"/>
                      </a:lnTo>
                      <a:lnTo>
                        <a:pt x="589" y="454"/>
                      </a:lnTo>
                      <a:lnTo>
                        <a:pt x="584" y="476"/>
                      </a:lnTo>
                      <a:lnTo>
                        <a:pt x="584" y="497"/>
                      </a:lnTo>
                      <a:lnTo>
                        <a:pt x="590" y="518"/>
                      </a:lnTo>
                      <a:lnTo>
                        <a:pt x="602" y="537"/>
                      </a:lnTo>
                      <a:lnTo>
                        <a:pt x="617" y="555"/>
                      </a:lnTo>
                      <a:lnTo>
                        <a:pt x="634" y="574"/>
                      </a:lnTo>
                      <a:lnTo>
                        <a:pt x="651" y="591"/>
                      </a:lnTo>
                      <a:lnTo>
                        <a:pt x="675" y="613"/>
                      </a:lnTo>
                      <a:lnTo>
                        <a:pt x="693" y="634"/>
                      </a:lnTo>
                      <a:lnTo>
                        <a:pt x="709" y="656"/>
                      </a:lnTo>
                      <a:lnTo>
                        <a:pt x="719" y="676"/>
                      </a:lnTo>
                      <a:lnTo>
                        <a:pt x="725" y="708"/>
                      </a:lnTo>
                      <a:lnTo>
                        <a:pt x="727" y="738"/>
                      </a:lnTo>
                      <a:lnTo>
                        <a:pt x="725" y="769"/>
                      </a:lnTo>
                      <a:lnTo>
                        <a:pt x="720" y="801"/>
                      </a:lnTo>
                      <a:lnTo>
                        <a:pt x="714" y="832"/>
                      </a:lnTo>
                      <a:lnTo>
                        <a:pt x="706" y="864"/>
                      </a:lnTo>
                      <a:lnTo>
                        <a:pt x="699" y="895"/>
                      </a:lnTo>
                      <a:lnTo>
                        <a:pt x="693" y="927"/>
                      </a:lnTo>
                      <a:lnTo>
                        <a:pt x="691" y="957"/>
                      </a:lnTo>
                      <a:lnTo>
                        <a:pt x="691" y="988"/>
                      </a:lnTo>
                      <a:lnTo>
                        <a:pt x="696" y="1019"/>
                      </a:lnTo>
                      <a:lnTo>
                        <a:pt x="705" y="1049"/>
                      </a:lnTo>
                      <a:lnTo>
                        <a:pt x="722" y="1079"/>
                      </a:lnTo>
                      <a:lnTo>
                        <a:pt x="746" y="1108"/>
                      </a:lnTo>
                      <a:lnTo>
                        <a:pt x="534" y="1247"/>
                      </a:lnTo>
                      <a:lnTo>
                        <a:pt x="509" y="1201"/>
                      </a:lnTo>
                      <a:lnTo>
                        <a:pt x="494" y="1156"/>
                      </a:lnTo>
                      <a:lnTo>
                        <a:pt x="483" y="1110"/>
                      </a:lnTo>
                      <a:lnTo>
                        <a:pt x="478" y="1067"/>
                      </a:lnTo>
                      <a:lnTo>
                        <a:pt x="477" y="1023"/>
                      </a:lnTo>
                      <a:lnTo>
                        <a:pt x="479" y="983"/>
                      </a:lnTo>
                      <a:lnTo>
                        <a:pt x="484" y="945"/>
                      </a:lnTo>
                      <a:lnTo>
                        <a:pt x="491" y="910"/>
                      </a:lnTo>
                      <a:lnTo>
                        <a:pt x="499" y="879"/>
                      </a:lnTo>
                      <a:lnTo>
                        <a:pt x="506" y="852"/>
                      </a:lnTo>
                      <a:lnTo>
                        <a:pt x="514" y="820"/>
                      </a:lnTo>
                      <a:lnTo>
                        <a:pt x="524" y="794"/>
                      </a:lnTo>
                      <a:lnTo>
                        <a:pt x="530" y="771"/>
                      </a:lnTo>
                      <a:lnTo>
                        <a:pt x="535" y="751"/>
                      </a:lnTo>
                      <a:lnTo>
                        <a:pt x="536" y="734"/>
                      </a:lnTo>
                      <a:lnTo>
                        <a:pt x="532" y="720"/>
                      </a:lnTo>
                      <a:lnTo>
                        <a:pt x="524" y="707"/>
                      </a:lnTo>
                      <a:lnTo>
                        <a:pt x="508" y="690"/>
                      </a:lnTo>
                      <a:lnTo>
                        <a:pt x="490" y="672"/>
                      </a:lnTo>
                      <a:lnTo>
                        <a:pt x="473" y="650"/>
                      </a:lnTo>
                      <a:lnTo>
                        <a:pt x="456" y="627"/>
                      </a:lnTo>
                      <a:lnTo>
                        <a:pt x="440" y="601"/>
                      </a:lnTo>
                      <a:lnTo>
                        <a:pt x="427" y="574"/>
                      </a:lnTo>
                      <a:lnTo>
                        <a:pt x="417" y="542"/>
                      </a:lnTo>
                      <a:lnTo>
                        <a:pt x="411" y="510"/>
                      </a:lnTo>
                      <a:lnTo>
                        <a:pt x="409" y="489"/>
                      </a:lnTo>
                      <a:lnTo>
                        <a:pt x="410" y="471"/>
                      </a:lnTo>
                      <a:lnTo>
                        <a:pt x="413" y="453"/>
                      </a:lnTo>
                      <a:lnTo>
                        <a:pt x="416" y="437"/>
                      </a:lnTo>
                      <a:lnTo>
                        <a:pt x="420" y="421"/>
                      </a:lnTo>
                      <a:lnTo>
                        <a:pt x="425" y="407"/>
                      </a:lnTo>
                      <a:lnTo>
                        <a:pt x="431" y="393"/>
                      </a:lnTo>
                      <a:lnTo>
                        <a:pt x="436" y="381"/>
                      </a:lnTo>
                      <a:lnTo>
                        <a:pt x="440" y="368"/>
                      </a:lnTo>
                      <a:lnTo>
                        <a:pt x="444" y="356"/>
                      </a:lnTo>
                      <a:lnTo>
                        <a:pt x="448" y="345"/>
                      </a:lnTo>
                      <a:lnTo>
                        <a:pt x="449" y="333"/>
                      </a:lnTo>
                      <a:lnTo>
                        <a:pt x="449" y="322"/>
                      </a:lnTo>
                      <a:lnTo>
                        <a:pt x="447" y="310"/>
                      </a:lnTo>
                      <a:lnTo>
                        <a:pt x="442" y="298"/>
                      </a:lnTo>
                      <a:lnTo>
                        <a:pt x="434" y="286"/>
                      </a:lnTo>
                      <a:lnTo>
                        <a:pt x="424" y="274"/>
                      </a:lnTo>
                      <a:lnTo>
                        <a:pt x="409" y="260"/>
                      </a:lnTo>
                      <a:lnTo>
                        <a:pt x="391" y="247"/>
                      </a:lnTo>
                      <a:lnTo>
                        <a:pt x="368" y="233"/>
                      </a:lnTo>
                      <a:lnTo>
                        <a:pt x="341" y="217"/>
                      </a:lnTo>
                      <a:lnTo>
                        <a:pt x="310" y="200"/>
                      </a:lnTo>
                      <a:lnTo>
                        <a:pt x="274" y="182"/>
                      </a:lnTo>
                      <a:lnTo>
                        <a:pt x="231" y="162"/>
                      </a:lnTo>
                      <a:lnTo>
                        <a:pt x="183" y="142"/>
                      </a:lnTo>
                      <a:lnTo>
                        <a:pt x="129" y="120"/>
                      </a:lnTo>
                      <a:lnTo>
                        <a:pt x="68" y="96"/>
                      </a:lnTo>
                      <a:lnTo>
                        <a:pt x="0" y="71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7" name="Text Placeholder 4"/>
              <p:cNvSpPr txBox="1">
                <a:spLocks/>
              </p:cNvSpPr>
              <p:nvPr/>
            </p:nvSpPr>
            <p:spPr bwMode="auto">
              <a:xfrm>
                <a:off x="5269712" y="1480533"/>
                <a:ext cx="1564944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8288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182563" indent="-182563" algn="l" rtl="0" eaLnBrk="1" fontAlgn="base" hangingPunct="1">
                  <a:spcBef>
                    <a:spcPts val="18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400" kern="1200">
                    <a:solidFill>
                      <a:srgbClr val="2A7433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563" algn="l" rtl="0" eaLnBrk="1" fontAlgn="base" hangingPunct="1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000" kern="1200">
                    <a:solidFill>
                      <a:srgbClr val="2A7433"/>
                    </a:solidFill>
                    <a:latin typeface="+mn-lt"/>
                    <a:ea typeface="+mn-ea"/>
                    <a:cs typeface="+mn-cs"/>
                  </a:defRPr>
                </a:lvl2pPr>
                <a:lvl3pPr marL="730250" indent="-182563" algn="l" rtl="0" eaLnBrk="1" fontAlgn="base" hangingPunct="1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90000"/>
                  <a:buFont typeface="Arial" charset="0"/>
                  <a:buChar char="•"/>
                  <a:defRPr kern="1200">
                    <a:solidFill>
                      <a:srgbClr val="2A7433"/>
                    </a:solidFill>
                    <a:latin typeface="+mn-lt"/>
                    <a:ea typeface="+mn-ea"/>
                    <a:cs typeface="+mn-cs"/>
                  </a:defRPr>
                </a:lvl3pPr>
                <a:lvl4pPr marL="1004888" indent="-182563" algn="l" rtl="0" eaLnBrk="1" fontAlgn="base" hangingPunct="1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charset="0"/>
                  <a:buChar char="•"/>
                  <a:defRPr sz="1600" kern="1200">
                    <a:solidFill>
                      <a:srgbClr val="2A7433"/>
                    </a:solidFill>
                    <a:latin typeface="+mn-lt"/>
                    <a:ea typeface="+mn-ea"/>
                    <a:cs typeface="+mn-cs"/>
                  </a:defRPr>
                </a:lvl4pPr>
                <a:lvl5pPr marL="1187450" indent="-136525" algn="l" rtl="0" eaLnBrk="1" fontAlgn="base" hangingPunct="1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 sz="1400" kern="1200">
                    <a:solidFill>
                      <a:srgbClr val="2A7433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charset="0"/>
                  <a:buNone/>
                </a:pPr>
                <a:r>
                  <a:rPr lang="en-US" sz="1600" dirty="0">
                    <a:solidFill>
                      <a:srgbClr val="002060"/>
                    </a:solidFill>
                  </a:rPr>
                  <a:t>Layer</a:t>
                </a: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98" name="Text Placeholder 4"/>
              <p:cNvSpPr txBox="1">
                <a:spLocks/>
              </p:cNvSpPr>
              <p:nvPr/>
            </p:nvSpPr>
            <p:spPr bwMode="auto">
              <a:xfrm>
                <a:off x="6208998" y="1835259"/>
                <a:ext cx="1564944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8288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182563" indent="-182563" algn="l" rtl="0" eaLnBrk="1" fontAlgn="base" hangingPunct="1">
                  <a:spcBef>
                    <a:spcPts val="18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400" kern="1200">
                    <a:solidFill>
                      <a:srgbClr val="2A7433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563" algn="l" rtl="0" eaLnBrk="1" fontAlgn="base" hangingPunct="1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Arial" charset="0"/>
                  <a:buChar char="•"/>
                  <a:defRPr sz="2000" kern="1200">
                    <a:solidFill>
                      <a:srgbClr val="2A7433"/>
                    </a:solidFill>
                    <a:latin typeface="+mn-lt"/>
                    <a:ea typeface="+mn-ea"/>
                    <a:cs typeface="+mn-cs"/>
                  </a:defRPr>
                </a:lvl2pPr>
                <a:lvl3pPr marL="730250" indent="-182563" algn="l" rtl="0" eaLnBrk="1" fontAlgn="base" hangingPunct="1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90000"/>
                  <a:buFont typeface="Arial" charset="0"/>
                  <a:buChar char="•"/>
                  <a:defRPr kern="1200">
                    <a:solidFill>
                      <a:srgbClr val="2A7433"/>
                    </a:solidFill>
                    <a:latin typeface="+mn-lt"/>
                    <a:ea typeface="+mn-ea"/>
                    <a:cs typeface="+mn-cs"/>
                  </a:defRPr>
                </a:lvl3pPr>
                <a:lvl4pPr marL="1004888" indent="-182563" algn="l" rtl="0" eaLnBrk="1" fontAlgn="base" hangingPunct="1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charset="0"/>
                  <a:buChar char="•"/>
                  <a:defRPr sz="1600" kern="1200">
                    <a:solidFill>
                      <a:srgbClr val="2A7433"/>
                    </a:solidFill>
                    <a:latin typeface="+mn-lt"/>
                    <a:ea typeface="+mn-ea"/>
                    <a:cs typeface="+mn-cs"/>
                  </a:defRPr>
                </a:lvl4pPr>
                <a:lvl5pPr marL="1187450" indent="-136525" algn="l" rtl="0" eaLnBrk="1" fontAlgn="base" hangingPunct="1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charset="0"/>
                  <a:buChar char="•"/>
                  <a:defRPr sz="1400" kern="1200">
                    <a:solidFill>
                      <a:srgbClr val="2A7433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charset="0"/>
                  <a:buNone/>
                </a:pPr>
                <a:r>
                  <a:rPr lang="en-US" sz="1600" dirty="0">
                    <a:solidFill>
                      <a:srgbClr val="002060"/>
                    </a:solidFill>
                  </a:rPr>
                  <a:t>Layer</a:t>
                </a: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p:grpSp>
      </p:grpSp>
      <p:sp>
        <p:nvSpPr>
          <p:cNvPr id="115" name="Right Arrow 114"/>
          <p:cNvSpPr/>
          <p:nvPr/>
        </p:nvSpPr>
        <p:spPr bwMode="auto">
          <a:xfrm rot="5400000">
            <a:off x="8646063" y="2702465"/>
            <a:ext cx="1676400" cy="538673"/>
          </a:xfrm>
          <a:prstGeom prst="rightArrow">
            <a:avLst/>
          </a:prstGeom>
          <a:gradFill flip="none" rotWithShape="1">
            <a:gsLst>
              <a:gs pos="0">
                <a:srgbClr val="00B9F2">
                  <a:alpha val="0"/>
                </a:srgbClr>
              </a:gs>
              <a:gs pos="100000">
                <a:srgbClr val="00B9F2"/>
              </a:gs>
            </a:gsLst>
            <a:lin ang="0" scaled="1"/>
            <a:tileRect/>
          </a:gra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6" name="Picture 3" descr="\\esri.com\departments\DesignCenter\Resources\PPT_Diagram_Icons\Devices\towers_globe_noBord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3" y="1066800"/>
            <a:ext cx="1100488" cy="82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Text Placeholder 4"/>
          <p:cNvSpPr txBox="1">
            <a:spLocks/>
          </p:cNvSpPr>
          <p:nvPr/>
        </p:nvSpPr>
        <p:spPr bwMode="auto">
          <a:xfrm>
            <a:off x="6199485" y="685800"/>
            <a:ext cx="457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charset="0"/>
              <a:buChar char="•"/>
              <a:defRPr sz="2400" kern="1200">
                <a:solidFill>
                  <a:srgbClr val="2A7433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charset="0"/>
              <a:buChar char="•"/>
              <a:defRPr sz="2000" kern="1200">
                <a:solidFill>
                  <a:srgbClr val="2A7433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charset="0"/>
              <a:buChar char="•"/>
              <a:defRPr kern="1200">
                <a:solidFill>
                  <a:srgbClr val="2A7433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 kern="1200">
                <a:solidFill>
                  <a:srgbClr val="2A7433"/>
                </a:solidFill>
                <a:latin typeface="+mn-lt"/>
                <a:ea typeface="+mn-ea"/>
                <a:cs typeface="+mn-cs"/>
              </a:defRPr>
            </a:lvl4pPr>
            <a:lvl5pPr marL="1187450" indent="-13652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 kern="1200">
                <a:solidFill>
                  <a:srgbClr val="2A743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000" dirty="0"/>
              <a:t>Services</a:t>
            </a:r>
          </a:p>
        </p:txBody>
      </p:sp>
      <p:pic>
        <p:nvPicPr>
          <p:cNvPr id="118" name="Picture 4" descr="\\esri.com\departments\DesignCenter\Resources\PPT_Diagram_Icons\Maps\screenshot_01_noBor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159" y="3962400"/>
            <a:ext cx="1685408" cy="92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ight Arrow 118"/>
          <p:cNvSpPr/>
          <p:nvPr/>
        </p:nvSpPr>
        <p:spPr bwMode="auto">
          <a:xfrm>
            <a:off x="5488640" y="4015596"/>
            <a:ext cx="2944160" cy="404005"/>
          </a:xfrm>
          <a:prstGeom prst="rightArrow">
            <a:avLst/>
          </a:prstGeom>
          <a:gradFill flip="none" rotWithShape="1">
            <a:gsLst>
              <a:gs pos="0">
                <a:srgbClr val="00B9F2">
                  <a:alpha val="0"/>
                </a:srgbClr>
              </a:gs>
              <a:gs pos="100000">
                <a:srgbClr val="00B9F2"/>
              </a:gs>
            </a:gsLst>
            <a:lin ang="0" scaled="1"/>
            <a:tileRect/>
          </a:gra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Text Placeholder 4"/>
          <p:cNvSpPr txBox="1">
            <a:spLocks/>
          </p:cNvSpPr>
          <p:nvPr/>
        </p:nvSpPr>
        <p:spPr bwMode="auto">
          <a:xfrm>
            <a:off x="8388360" y="4876800"/>
            <a:ext cx="217804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charset="0"/>
              <a:buChar char="•"/>
              <a:defRPr sz="2400" kern="1200">
                <a:solidFill>
                  <a:srgbClr val="2A7433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charset="0"/>
              <a:buChar char="•"/>
              <a:defRPr sz="2000" kern="1200">
                <a:solidFill>
                  <a:srgbClr val="2A7433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charset="0"/>
              <a:buChar char="•"/>
              <a:defRPr kern="1200">
                <a:solidFill>
                  <a:srgbClr val="2A7433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 kern="1200">
                <a:solidFill>
                  <a:srgbClr val="2A7433"/>
                </a:solidFill>
                <a:latin typeface="+mn-lt"/>
                <a:ea typeface="+mn-ea"/>
                <a:cs typeface="+mn-cs"/>
              </a:defRPr>
            </a:lvl4pPr>
            <a:lvl5pPr marL="1187450" indent="-13652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 kern="1200">
                <a:solidFill>
                  <a:srgbClr val="2A743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0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87813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layer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09600" y="1219200"/>
            <a:ext cx="10972800" cy="5105400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layer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</p:txBody>
      </p:sp>
      <p:sp>
        <p:nvSpPr>
          <p:cNvPr id="23" name="Text Placeholder 4"/>
          <p:cNvSpPr txBox="1">
            <a:spLocks/>
          </p:cNvSpPr>
          <p:nvPr/>
        </p:nvSpPr>
        <p:spPr bwMode="auto">
          <a:xfrm>
            <a:off x="5181600" y="2057400"/>
            <a:ext cx="6400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1" fontAlgn="base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charset="0"/>
              <a:buChar char="•"/>
              <a:defRPr sz="2400" kern="1200">
                <a:solidFill>
                  <a:srgbClr val="2A7433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charset="0"/>
              <a:buChar char="•"/>
              <a:defRPr sz="2000" kern="1200">
                <a:solidFill>
                  <a:srgbClr val="2A7433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charset="0"/>
              <a:buChar char="•"/>
              <a:defRPr kern="1200">
                <a:solidFill>
                  <a:srgbClr val="2A7433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600" kern="1200">
                <a:solidFill>
                  <a:srgbClr val="2A7433"/>
                </a:solidFill>
                <a:latin typeface="+mn-lt"/>
                <a:ea typeface="+mn-ea"/>
                <a:cs typeface="+mn-cs"/>
              </a:defRPr>
            </a:lvl4pPr>
            <a:lvl5pPr marL="1187450" indent="-13652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 kern="1200">
                <a:solidFill>
                  <a:srgbClr val="2A743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dirty="0" smtClean="0"/>
              <a:t>SceneLayer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spcBef>
                <a:spcPts val="1000"/>
              </a:spcBef>
            </a:pPr>
            <a:r>
              <a:rPr lang="en-US" dirty="0"/>
              <a:t>ImageryLayer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spcBef>
                <a:spcPts val="1000"/>
              </a:spcBef>
            </a:pPr>
            <a:r>
              <a:rPr lang="en-US" dirty="0"/>
              <a:t>Feature layer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spcBef>
                <a:spcPts val="1000"/>
              </a:spcBef>
            </a:pPr>
            <a:r>
              <a:rPr lang="en-US" dirty="0"/>
              <a:t>Graphics layer</a:t>
            </a:r>
          </a:p>
        </p:txBody>
      </p:sp>
      <p:pic>
        <p:nvPicPr>
          <p:cNvPr id="24" name="Picture 2" descr="\\rushmore\EdContent\Courses\IL\BAAJ_10_2\Lesson02\Graphics\web_map_layer_map_03_noBor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382" y="3045233"/>
            <a:ext cx="2359140" cy="103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\\rushmore\EdContent\Courses\IL\BAAJ_10_2\Lesson02\Graphics\map_layer_blue_02_noBor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998" y="4274124"/>
            <a:ext cx="2342524" cy="101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\\rushmore\EdContent\Courses\IL\BAAJ_10_2\Lesson02\Graphics\mashup_layer_01_noBord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382" y="5486400"/>
            <a:ext cx="2359140" cy="101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an-francisco-building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903" y="1639522"/>
            <a:ext cx="2122714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35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layer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09600" y="1219200"/>
            <a:ext cx="10972800" cy="5105400"/>
          </a:xfrm>
          <a:prstGeom prst="rect">
            <a:avLst/>
          </a:prstGeom>
        </p:spPr>
        <p:txBody>
          <a:bodyPr/>
          <a:lstStyle/>
          <a:p>
            <a:r>
              <a:rPr lang="vi-VN" dirty="0"/>
              <a:t>Theo thứ tự các lớp được vẽ trên bản đồ?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144582" y="3418751"/>
            <a:ext cx="4897820" cy="2133600"/>
            <a:chOff x="2708603" y="2514600"/>
            <a:chExt cx="5268400" cy="3200400"/>
          </a:xfrm>
        </p:grpSpPr>
        <p:grpSp>
          <p:nvGrpSpPr>
            <p:cNvPr id="24" name="Group 23"/>
            <p:cNvGrpSpPr/>
            <p:nvPr/>
          </p:nvGrpSpPr>
          <p:grpSpPr>
            <a:xfrm>
              <a:off x="2743200" y="4697412"/>
              <a:ext cx="3594493" cy="1017588"/>
              <a:chOff x="2743200" y="4191000"/>
              <a:chExt cx="3594493" cy="1017588"/>
            </a:xfrm>
          </p:grpSpPr>
          <p:pic>
            <p:nvPicPr>
              <p:cNvPr id="31" name="Picture 5" descr="\\rushmore\EdContent\Courses\IL\BAAJ_10_2\Lesson02\Graphics\raster_layer_01_noBorder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3200" y="4191000"/>
                <a:ext cx="1769355" cy="10175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4644414" y="4426482"/>
                <a:ext cx="1693279" cy="507831"/>
              </a:xfrm>
              <a:prstGeom prst="rect">
                <a:avLst/>
              </a:prstGeom>
              <a:noFill/>
            </p:spPr>
            <p:txBody>
              <a:bodyPr wrap="square" lIns="91440" rIns="91440" rtlCol="0" anchor="ctr" anchorCtr="0">
                <a:spAutoFit/>
              </a:bodyPr>
              <a:lstStyle/>
              <a:p>
                <a:r>
                  <a:rPr lang="en-US" sz="1600" b="1" dirty="0">
                    <a:solidFill>
                      <a:srgbClr val="004575"/>
                    </a:solidFill>
                  </a:rPr>
                  <a:t>Basemap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734113" y="3200400"/>
              <a:ext cx="4915026" cy="1882444"/>
              <a:chOff x="2734113" y="2743200"/>
              <a:chExt cx="4915026" cy="1882444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644410" y="3370338"/>
                <a:ext cx="3004729" cy="507831"/>
              </a:xfrm>
              <a:prstGeom prst="rect">
                <a:avLst/>
              </a:prstGeom>
              <a:noFill/>
            </p:spPr>
            <p:txBody>
              <a:bodyPr wrap="square" lIns="91440" rIns="91440" rtlCol="0" anchor="ctr" anchorCtr="0">
                <a:spAutoFit/>
              </a:bodyPr>
              <a:lstStyle/>
              <a:p>
                <a:r>
                  <a:rPr lang="en-US" sz="1600" b="1" dirty="0">
                    <a:solidFill>
                      <a:srgbClr val="004575"/>
                    </a:solidFill>
                  </a:rPr>
                  <a:t>Operational layers</a:t>
                </a:r>
              </a:p>
            </p:txBody>
          </p:sp>
          <p:pic>
            <p:nvPicPr>
              <p:cNvPr id="30" name="Picture 2" descr="\\esri.com\departments\DesignCenter\Resources\PPT_Diagram_Icons\Layers\map_layers_blu_noBorde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4113" y="2743200"/>
                <a:ext cx="1778441" cy="18824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2708603" y="2514600"/>
              <a:ext cx="5268400" cy="1058070"/>
              <a:chOff x="2708603" y="2057400"/>
              <a:chExt cx="5268400" cy="105807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644415" y="2125164"/>
                <a:ext cx="3332588" cy="507831"/>
              </a:xfrm>
              <a:prstGeom prst="rect">
                <a:avLst/>
              </a:prstGeom>
              <a:noFill/>
            </p:spPr>
            <p:txBody>
              <a:bodyPr wrap="square" lIns="91440" rIns="91440" rtlCol="0" anchor="ctr" anchorCtr="0">
                <a:spAutoFit/>
              </a:bodyPr>
              <a:lstStyle/>
              <a:p>
                <a:r>
                  <a:rPr lang="en-US" sz="1600" b="1" dirty="0">
                    <a:solidFill>
                      <a:srgbClr val="004575"/>
                    </a:solidFill>
                  </a:rPr>
                  <a:t>Top operational layer </a:t>
                </a:r>
              </a:p>
            </p:txBody>
          </p:sp>
          <p:pic>
            <p:nvPicPr>
              <p:cNvPr id="28" name="Picture 3" descr="\\esri.com\departments\DesignCenter\Resources\PPT_Diagram_Icons\Layers\map_layer_grn_02_noBorder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8603" y="2057400"/>
                <a:ext cx="1839749" cy="10580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4" name="Picture 4" descr="\\rushmore\EdContent\Courses\IL\BAAJ_10_2\Lesson02\Graphics\mashup_layer_01_noBord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486" y="2377173"/>
            <a:ext cx="1648053" cy="71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008597" y="2563330"/>
            <a:ext cx="2424204" cy="338554"/>
          </a:xfrm>
          <a:prstGeom prst="rect">
            <a:avLst/>
          </a:prstGeom>
          <a:noFill/>
        </p:spPr>
        <p:txBody>
          <a:bodyPr wrap="square" lIns="91440" rIns="91440" rtlCol="0" anchor="ctr" anchorCtr="0">
            <a:spAutoFit/>
          </a:bodyPr>
          <a:lstStyle/>
          <a:p>
            <a:r>
              <a:rPr lang="en-US" sz="1600" b="1" dirty="0">
                <a:solidFill>
                  <a:srgbClr val="004575"/>
                </a:solidFill>
              </a:rPr>
              <a:t>Graphics layers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52800" y="2697302"/>
            <a:ext cx="203200" cy="3170099"/>
          </a:xfrm>
          <a:prstGeom prst="rect">
            <a:avLst/>
          </a:prstGeom>
          <a:noFill/>
        </p:spPr>
        <p:txBody>
          <a:bodyPr wrap="square" lIns="91440" rIns="91440" rtlCol="0" anchor="ctr" anchorCtr="0">
            <a:spAutoFit/>
          </a:bodyPr>
          <a:lstStyle/>
          <a:p>
            <a:pPr algn="ctr"/>
            <a:r>
              <a:rPr lang="en-US" sz="20000" dirty="0">
                <a:solidFill>
                  <a:srgbClr val="007AC2"/>
                </a:solidFill>
                <a:latin typeface="Avenir LT Std 35 Light" pitchFamily="34" charset="0"/>
              </a:rPr>
              <a:t>{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" y="4385846"/>
            <a:ext cx="2641600" cy="338554"/>
          </a:xfrm>
          <a:prstGeom prst="rect">
            <a:avLst/>
          </a:prstGeom>
          <a:noFill/>
        </p:spPr>
        <p:txBody>
          <a:bodyPr wrap="square" lIns="91440" rIns="91440" rtlCol="0" anchor="ctr" anchorCtr="0">
            <a:spAutoFit/>
          </a:bodyPr>
          <a:lstStyle/>
          <a:p>
            <a:r>
              <a:rPr lang="en-US" sz="1600" b="1" dirty="0">
                <a:solidFill>
                  <a:srgbClr val="004575"/>
                </a:solidFill>
              </a:rPr>
              <a:t>Map’s layers array</a:t>
            </a:r>
          </a:p>
        </p:txBody>
      </p:sp>
      <p:sp>
        <p:nvSpPr>
          <p:cNvPr id="38" name="Up Arrow 37"/>
          <p:cNvSpPr/>
          <p:nvPr/>
        </p:nvSpPr>
        <p:spPr>
          <a:xfrm>
            <a:off x="9042401" y="3093002"/>
            <a:ext cx="609600" cy="2438400"/>
          </a:xfrm>
          <a:prstGeom prst="upArrow">
            <a:avLst/>
          </a:prstGeom>
          <a:solidFill>
            <a:schemeClr val="tx1"/>
          </a:solidFill>
          <a:ln>
            <a:solidFill>
              <a:srgbClr val="2A7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160000" y="5043878"/>
            <a:ext cx="1574173" cy="338554"/>
          </a:xfrm>
          <a:prstGeom prst="rect">
            <a:avLst/>
          </a:prstGeom>
          <a:noFill/>
        </p:spPr>
        <p:txBody>
          <a:bodyPr wrap="square" lIns="91440" rIns="91440" rtlCol="0" anchor="ctr" anchorCtr="0">
            <a:spAutoFit/>
          </a:bodyPr>
          <a:lstStyle/>
          <a:p>
            <a:r>
              <a:rPr lang="en-US" sz="1600" b="1" dirty="0">
                <a:solidFill>
                  <a:srgbClr val="004575"/>
                </a:solidFill>
              </a:rPr>
              <a:t>Index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60000" y="4269253"/>
            <a:ext cx="1574173" cy="338554"/>
          </a:xfrm>
          <a:prstGeom prst="rect">
            <a:avLst/>
          </a:prstGeom>
          <a:noFill/>
        </p:spPr>
        <p:txBody>
          <a:bodyPr wrap="square" lIns="91440" rIns="91440" rtlCol="0" anchor="ctr" anchorCtr="0">
            <a:spAutoFit/>
          </a:bodyPr>
          <a:lstStyle/>
          <a:p>
            <a:r>
              <a:rPr lang="en-US" sz="1600" b="1" dirty="0">
                <a:solidFill>
                  <a:srgbClr val="004575"/>
                </a:solidFill>
              </a:rPr>
              <a:t>Index 1+</a:t>
            </a:r>
          </a:p>
        </p:txBody>
      </p:sp>
    </p:spTree>
    <p:extLst>
      <p:ext uri="{BB962C8B-B14F-4D97-AF65-F5344CB8AC3E}">
        <p14:creationId xmlns:p14="http://schemas.microsoft.com/office/powerpoint/2010/main" val="245683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layer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47" y="1260212"/>
            <a:ext cx="4824452" cy="1787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49" y="3505201"/>
            <a:ext cx="4824452" cy="266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>
          <a:xfrm rot="1646210">
            <a:off x="5891645" y="2493625"/>
            <a:ext cx="7112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9953790" flipV="1">
            <a:off x="5891645" y="3830975"/>
            <a:ext cx="7112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89601" y="5587426"/>
            <a:ext cx="4198072" cy="584775"/>
          </a:xfrm>
          <a:prstGeom prst="rect">
            <a:avLst/>
          </a:prstGeom>
          <a:noFill/>
        </p:spPr>
        <p:txBody>
          <a:bodyPr wrap="none" lIns="91440" rIns="91440" rtlCol="0" anchor="ctr" anchorCtr="0">
            <a:spAutoFit/>
          </a:bodyPr>
          <a:lstStyle/>
          <a:p>
            <a:r>
              <a:rPr lang="en-US" sz="1600" b="1" dirty="0">
                <a:solidFill>
                  <a:srgbClr val="004575"/>
                </a:solidFill>
              </a:rPr>
              <a:t>Single Fused Map Cache: </a:t>
            </a:r>
            <a:r>
              <a:rPr lang="en-US" sz="1600" dirty="0">
                <a:solidFill>
                  <a:srgbClr val="004575"/>
                </a:solidFill>
              </a:rPr>
              <a:t>true</a:t>
            </a:r>
          </a:p>
          <a:p>
            <a:r>
              <a:rPr lang="en-US" sz="1600" b="1" dirty="0">
                <a:solidFill>
                  <a:srgbClr val="004575"/>
                </a:solidFill>
              </a:rPr>
              <a:t>Spatial Reference: </a:t>
            </a:r>
            <a:r>
              <a:rPr lang="en-US" sz="1600" dirty="0">
                <a:solidFill>
                  <a:srgbClr val="004575"/>
                </a:solidFill>
              </a:rPr>
              <a:t>102100 (Web Mercator)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89600" y="1219201"/>
            <a:ext cx="3743332" cy="584775"/>
          </a:xfrm>
          <a:prstGeom prst="rect">
            <a:avLst/>
          </a:prstGeom>
          <a:noFill/>
        </p:spPr>
        <p:txBody>
          <a:bodyPr wrap="none" lIns="91440" rIns="91440" rtlCol="0" anchor="ctr" anchorCtr="0">
            <a:spAutoFit/>
          </a:bodyPr>
          <a:lstStyle/>
          <a:p>
            <a:r>
              <a:rPr lang="en-US" sz="1600" b="1" dirty="0">
                <a:solidFill>
                  <a:srgbClr val="004575"/>
                </a:solidFill>
              </a:rPr>
              <a:t>Single Fused Map Cache: </a:t>
            </a:r>
            <a:r>
              <a:rPr lang="en-US" sz="1600" dirty="0">
                <a:solidFill>
                  <a:srgbClr val="004575"/>
                </a:solidFill>
              </a:rPr>
              <a:t>false</a:t>
            </a:r>
          </a:p>
          <a:p>
            <a:r>
              <a:rPr lang="en-US" sz="1600" b="1" dirty="0">
                <a:solidFill>
                  <a:srgbClr val="004575"/>
                </a:solidFill>
              </a:rPr>
              <a:t>Spatial Reference: </a:t>
            </a:r>
            <a:r>
              <a:rPr lang="en-US" sz="1600" dirty="0">
                <a:solidFill>
                  <a:srgbClr val="004575"/>
                </a:solidFill>
              </a:rPr>
              <a:t>4326 (Geographic)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2571832"/>
            <a:ext cx="4775200" cy="1787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01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layer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65030340"/>
              </p:ext>
            </p:extLst>
          </p:nvPr>
        </p:nvGraphicFramePr>
        <p:xfrm>
          <a:off x="1930400" y="1422400"/>
          <a:ext cx="8128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161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layer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sz="2400" dirty="0"/>
          </a:p>
        </p:txBody>
      </p:sp>
      <p:sp>
        <p:nvSpPr>
          <p:cNvPr id="10" name="Freeform 28"/>
          <p:cNvSpPr>
            <a:spLocks noEditPoints="1"/>
          </p:cNvSpPr>
          <p:nvPr/>
        </p:nvSpPr>
        <p:spPr bwMode="auto">
          <a:xfrm>
            <a:off x="8273650" y="1689695"/>
            <a:ext cx="654348" cy="796871"/>
          </a:xfrm>
          <a:custGeom>
            <a:avLst/>
            <a:gdLst>
              <a:gd name="T0" fmla="*/ 542 w 867"/>
              <a:gd name="T1" fmla="*/ 1114 h 1469"/>
              <a:gd name="T2" fmla="*/ 501 w 867"/>
              <a:gd name="T3" fmla="*/ 1133 h 1469"/>
              <a:gd name="T4" fmla="*/ 472 w 867"/>
              <a:gd name="T5" fmla="*/ 1169 h 1469"/>
              <a:gd name="T6" fmla="*/ 461 w 867"/>
              <a:gd name="T7" fmla="*/ 1215 h 1469"/>
              <a:gd name="T8" fmla="*/ 472 w 867"/>
              <a:gd name="T9" fmla="*/ 1263 h 1469"/>
              <a:gd name="T10" fmla="*/ 501 w 867"/>
              <a:gd name="T11" fmla="*/ 1299 h 1469"/>
              <a:gd name="T12" fmla="*/ 542 w 867"/>
              <a:gd name="T13" fmla="*/ 1318 h 1469"/>
              <a:gd name="T14" fmla="*/ 590 w 867"/>
              <a:gd name="T15" fmla="*/ 1318 h 1469"/>
              <a:gd name="T16" fmla="*/ 633 w 867"/>
              <a:gd name="T17" fmla="*/ 1299 h 1469"/>
              <a:gd name="T18" fmla="*/ 662 w 867"/>
              <a:gd name="T19" fmla="*/ 1263 h 1469"/>
              <a:gd name="T20" fmla="*/ 673 w 867"/>
              <a:gd name="T21" fmla="*/ 1215 h 1469"/>
              <a:gd name="T22" fmla="*/ 662 w 867"/>
              <a:gd name="T23" fmla="*/ 1169 h 1469"/>
              <a:gd name="T24" fmla="*/ 633 w 867"/>
              <a:gd name="T25" fmla="*/ 1133 h 1469"/>
              <a:gd name="T26" fmla="*/ 590 w 867"/>
              <a:gd name="T27" fmla="*/ 1114 h 1469"/>
              <a:gd name="T28" fmla="*/ 185 w 867"/>
              <a:gd name="T29" fmla="*/ 783 h 1469"/>
              <a:gd name="T30" fmla="*/ 685 w 867"/>
              <a:gd name="T31" fmla="*/ 931 h 1469"/>
              <a:gd name="T32" fmla="*/ 185 w 867"/>
              <a:gd name="T33" fmla="*/ 783 h 1469"/>
              <a:gd name="T34" fmla="*/ 185 w 867"/>
              <a:gd name="T35" fmla="*/ 651 h 1469"/>
              <a:gd name="T36" fmla="*/ 685 w 867"/>
              <a:gd name="T37" fmla="*/ 501 h 1469"/>
              <a:gd name="T38" fmla="*/ 185 w 867"/>
              <a:gd name="T39" fmla="*/ 220 h 1469"/>
              <a:gd name="T40" fmla="*/ 685 w 867"/>
              <a:gd name="T41" fmla="*/ 369 h 1469"/>
              <a:gd name="T42" fmla="*/ 185 w 867"/>
              <a:gd name="T43" fmla="*/ 220 h 1469"/>
              <a:gd name="T44" fmla="*/ 803 w 867"/>
              <a:gd name="T45" fmla="*/ 0 h 1469"/>
              <a:gd name="T46" fmla="*/ 841 w 867"/>
              <a:gd name="T47" fmla="*/ 12 h 1469"/>
              <a:gd name="T48" fmla="*/ 864 w 867"/>
              <a:gd name="T49" fmla="*/ 44 h 1469"/>
              <a:gd name="T50" fmla="*/ 867 w 867"/>
              <a:gd name="T51" fmla="*/ 1405 h 1469"/>
              <a:gd name="T52" fmla="*/ 855 w 867"/>
              <a:gd name="T53" fmla="*/ 1444 h 1469"/>
              <a:gd name="T54" fmla="*/ 824 w 867"/>
              <a:gd name="T55" fmla="*/ 1466 h 1469"/>
              <a:gd name="T56" fmla="*/ 64 w 867"/>
              <a:gd name="T57" fmla="*/ 1469 h 1469"/>
              <a:gd name="T58" fmla="*/ 26 w 867"/>
              <a:gd name="T59" fmla="*/ 1457 h 1469"/>
              <a:gd name="T60" fmla="*/ 3 w 867"/>
              <a:gd name="T61" fmla="*/ 1426 h 1469"/>
              <a:gd name="T62" fmla="*/ 0 w 867"/>
              <a:gd name="T63" fmla="*/ 64 h 1469"/>
              <a:gd name="T64" fmla="*/ 12 w 867"/>
              <a:gd name="T65" fmla="*/ 26 h 1469"/>
              <a:gd name="T66" fmla="*/ 44 w 867"/>
              <a:gd name="T67" fmla="*/ 3 h 1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67" h="1469">
                <a:moveTo>
                  <a:pt x="566" y="1110"/>
                </a:moveTo>
                <a:lnTo>
                  <a:pt x="542" y="1114"/>
                </a:lnTo>
                <a:lnTo>
                  <a:pt x="520" y="1121"/>
                </a:lnTo>
                <a:lnTo>
                  <a:pt x="501" y="1133"/>
                </a:lnTo>
                <a:lnTo>
                  <a:pt x="484" y="1150"/>
                </a:lnTo>
                <a:lnTo>
                  <a:pt x="472" y="1169"/>
                </a:lnTo>
                <a:lnTo>
                  <a:pt x="463" y="1191"/>
                </a:lnTo>
                <a:lnTo>
                  <a:pt x="461" y="1215"/>
                </a:lnTo>
                <a:lnTo>
                  <a:pt x="463" y="1240"/>
                </a:lnTo>
                <a:lnTo>
                  <a:pt x="472" y="1263"/>
                </a:lnTo>
                <a:lnTo>
                  <a:pt x="484" y="1282"/>
                </a:lnTo>
                <a:lnTo>
                  <a:pt x="501" y="1299"/>
                </a:lnTo>
                <a:lnTo>
                  <a:pt x="520" y="1311"/>
                </a:lnTo>
                <a:lnTo>
                  <a:pt x="542" y="1318"/>
                </a:lnTo>
                <a:lnTo>
                  <a:pt x="566" y="1322"/>
                </a:lnTo>
                <a:lnTo>
                  <a:pt x="590" y="1318"/>
                </a:lnTo>
                <a:lnTo>
                  <a:pt x="613" y="1311"/>
                </a:lnTo>
                <a:lnTo>
                  <a:pt x="633" y="1299"/>
                </a:lnTo>
                <a:lnTo>
                  <a:pt x="648" y="1282"/>
                </a:lnTo>
                <a:lnTo>
                  <a:pt x="662" y="1263"/>
                </a:lnTo>
                <a:lnTo>
                  <a:pt x="669" y="1240"/>
                </a:lnTo>
                <a:lnTo>
                  <a:pt x="673" y="1215"/>
                </a:lnTo>
                <a:lnTo>
                  <a:pt x="669" y="1191"/>
                </a:lnTo>
                <a:lnTo>
                  <a:pt x="662" y="1169"/>
                </a:lnTo>
                <a:lnTo>
                  <a:pt x="648" y="1150"/>
                </a:lnTo>
                <a:lnTo>
                  <a:pt x="633" y="1133"/>
                </a:lnTo>
                <a:lnTo>
                  <a:pt x="613" y="1121"/>
                </a:lnTo>
                <a:lnTo>
                  <a:pt x="590" y="1114"/>
                </a:lnTo>
                <a:lnTo>
                  <a:pt x="566" y="1110"/>
                </a:lnTo>
                <a:close/>
                <a:moveTo>
                  <a:pt x="185" y="783"/>
                </a:moveTo>
                <a:lnTo>
                  <a:pt x="185" y="931"/>
                </a:lnTo>
                <a:lnTo>
                  <a:pt x="685" y="931"/>
                </a:lnTo>
                <a:lnTo>
                  <a:pt x="685" y="783"/>
                </a:lnTo>
                <a:lnTo>
                  <a:pt x="185" y="783"/>
                </a:lnTo>
                <a:close/>
                <a:moveTo>
                  <a:pt x="185" y="501"/>
                </a:moveTo>
                <a:lnTo>
                  <a:pt x="185" y="651"/>
                </a:lnTo>
                <a:lnTo>
                  <a:pt x="685" y="651"/>
                </a:lnTo>
                <a:lnTo>
                  <a:pt x="685" y="501"/>
                </a:lnTo>
                <a:lnTo>
                  <a:pt x="185" y="501"/>
                </a:lnTo>
                <a:close/>
                <a:moveTo>
                  <a:pt x="185" y="220"/>
                </a:moveTo>
                <a:lnTo>
                  <a:pt x="185" y="369"/>
                </a:lnTo>
                <a:lnTo>
                  <a:pt x="685" y="369"/>
                </a:lnTo>
                <a:lnTo>
                  <a:pt x="685" y="220"/>
                </a:lnTo>
                <a:lnTo>
                  <a:pt x="185" y="220"/>
                </a:lnTo>
                <a:close/>
                <a:moveTo>
                  <a:pt x="64" y="0"/>
                </a:moveTo>
                <a:lnTo>
                  <a:pt x="803" y="0"/>
                </a:lnTo>
                <a:lnTo>
                  <a:pt x="824" y="3"/>
                </a:lnTo>
                <a:lnTo>
                  <a:pt x="841" y="12"/>
                </a:lnTo>
                <a:lnTo>
                  <a:pt x="855" y="26"/>
                </a:lnTo>
                <a:lnTo>
                  <a:pt x="864" y="44"/>
                </a:lnTo>
                <a:lnTo>
                  <a:pt x="867" y="64"/>
                </a:lnTo>
                <a:lnTo>
                  <a:pt x="867" y="1405"/>
                </a:lnTo>
                <a:lnTo>
                  <a:pt x="864" y="1426"/>
                </a:lnTo>
                <a:lnTo>
                  <a:pt x="855" y="1444"/>
                </a:lnTo>
                <a:lnTo>
                  <a:pt x="841" y="1457"/>
                </a:lnTo>
                <a:lnTo>
                  <a:pt x="824" y="1466"/>
                </a:lnTo>
                <a:lnTo>
                  <a:pt x="803" y="1469"/>
                </a:lnTo>
                <a:lnTo>
                  <a:pt x="64" y="1469"/>
                </a:lnTo>
                <a:lnTo>
                  <a:pt x="44" y="1466"/>
                </a:lnTo>
                <a:lnTo>
                  <a:pt x="26" y="1457"/>
                </a:lnTo>
                <a:lnTo>
                  <a:pt x="12" y="1444"/>
                </a:lnTo>
                <a:lnTo>
                  <a:pt x="3" y="1426"/>
                </a:lnTo>
                <a:lnTo>
                  <a:pt x="0" y="1405"/>
                </a:lnTo>
                <a:lnTo>
                  <a:pt x="0" y="64"/>
                </a:lnTo>
                <a:lnTo>
                  <a:pt x="3" y="44"/>
                </a:lnTo>
                <a:lnTo>
                  <a:pt x="12" y="26"/>
                </a:lnTo>
                <a:lnTo>
                  <a:pt x="26" y="12"/>
                </a:lnTo>
                <a:lnTo>
                  <a:pt x="44" y="3"/>
                </a:lnTo>
                <a:lnTo>
                  <a:pt x="6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1" name="Straight Connector 56"/>
          <p:cNvCxnSpPr>
            <a:cxnSpLocks noChangeShapeType="1"/>
          </p:cNvCxnSpPr>
          <p:nvPr/>
        </p:nvCxnSpPr>
        <p:spPr bwMode="auto">
          <a:xfrm flipV="1">
            <a:off x="7847133" y="2341480"/>
            <a:ext cx="337071" cy="1849520"/>
          </a:xfrm>
          <a:prstGeom prst="line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tx2">
                <a:lumMod val="40000"/>
                <a:lumOff val="60000"/>
              </a:schemeClr>
            </a:solidFill>
            <a:prstDash val="sysDot"/>
            <a:round/>
            <a:headEnd type="triangle" w="med" len="med"/>
            <a:tailEnd type="none" w="med" len="med"/>
          </a:ln>
        </p:spPr>
      </p:cxnSp>
      <p:grpSp>
        <p:nvGrpSpPr>
          <p:cNvPr id="12" name="Group 11"/>
          <p:cNvGrpSpPr/>
          <p:nvPr/>
        </p:nvGrpSpPr>
        <p:grpSpPr>
          <a:xfrm>
            <a:off x="7785101" y="2233226"/>
            <a:ext cx="743712" cy="584068"/>
            <a:chOff x="14953974" y="2404795"/>
            <a:chExt cx="521030" cy="545581"/>
          </a:xfrm>
        </p:grpSpPr>
        <p:sp useBgFill="1">
          <p:nvSpPr>
            <p:cNvPr id="13" name="Freeform 112"/>
            <p:cNvSpPr>
              <a:spLocks/>
            </p:cNvSpPr>
            <p:nvPr/>
          </p:nvSpPr>
          <p:spPr bwMode="auto">
            <a:xfrm>
              <a:off x="14953974" y="2404795"/>
              <a:ext cx="521030" cy="545581"/>
            </a:xfrm>
            <a:custGeom>
              <a:avLst/>
              <a:gdLst>
                <a:gd name="T0" fmla="*/ 1001 w 1908"/>
                <a:gd name="T1" fmla="*/ 0 h 1998"/>
                <a:gd name="T2" fmla="*/ 1103 w 1908"/>
                <a:gd name="T3" fmla="*/ 5 h 1998"/>
                <a:gd name="T4" fmla="*/ 1212 w 1908"/>
                <a:gd name="T5" fmla="*/ 14 h 1998"/>
                <a:gd name="T6" fmla="*/ 1322 w 1908"/>
                <a:gd name="T7" fmla="*/ 27 h 1998"/>
                <a:gd name="T8" fmla="*/ 1432 w 1908"/>
                <a:gd name="T9" fmla="*/ 45 h 1998"/>
                <a:gd name="T10" fmla="*/ 1538 w 1908"/>
                <a:gd name="T11" fmla="*/ 70 h 1998"/>
                <a:gd name="T12" fmla="*/ 1637 w 1908"/>
                <a:gd name="T13" fmla="*/ 102 h 1998"/>
                <a:gd name="T14" fmla="*/ 1725 w 1908"/>
                <a:gd name="T15" fmla="*/ 141 h 1998"/>
                <a:gd name="T16" fmla="*/ 1800 w 1908"/>
                <a:gd name="T17" fmla="*/ 186 h 1998"/>
                <a:gd name="T18" fmla="*/ 1858 w 1908"/>
                <a:gd name="T19" fmla="*/ 241 h 1998"/>
                <a:gd name="T20" fmla="*/ 1895 w 1908"/>
                <a:gd name="T21" fmla="*/ 304 h 1998"/>
                <a:gd name="T22" fmla="*/ 1908 w 1908"/>
                <a:gd name="T23" fmla="*/ 378 h 1998"/>
                <a:gd name="T24" fmla="*/ 1908 w 1908"/>
                <a:gd name="T25" fmla="*/ 404 h 1998"/>
                <a:gd name="T26" fmla="*/ 1908 w 1908"/>
                <a:gd name="T27" fmla="*/ 651 h 1998"/>
                <a:gd name="T28" fmla="*/ 1908 w 1908"/>
                <a:gd name="T29" fmla="*/ 832 h 1998"/>
                <a:gd name="T30" fmla="*/ 1908 w 1908"/>
                <a:gd name="T31" fmla="*/ 964 h 1998"/>
                <a:gd name="T32" fmla="*/ 1908 w 1908"/>
                <a:gd name="T33" fmla="*/ 1097 h 1998"/>
                <a:gd name="T34" fmla="*/ 1908 w 1908"/>
                <a:gd name="T35" fmla="*/ 1288 h 1998"/>
                <a:gd name="T36" fmla="*/ 1908 w 1908"/>
                <a:gd name="T37" fmla="*/ 1403 h 1998"/>
                <a:gd name="T38" fmla="*/ 1908 w 1908"/>
                <a:gd name="T39" fmla="*/ 1502 h 1998"/>
                <a:gd name="T40" fmla="*/ 1908 w 1908"/>
                <a:gd name="T41" fmla="*/ 1629 h 1998"/>
                <a:gd name="T42" fmla="*/ 1908 w 1908"/>
                <a:gd name="T43" fmla="*/ 1646 h 1998"/>
                <a:gd name="T44" fmla="*/ 1897 w 1908"/>
                <a:gd name="T45" fmla="*/ 1695 h 1998"/>
                <a:gd name="T46" fmla="*/ 1851 w 1908"/>
                <a:gd name="T47" fmla="*/ 1757 h 1998"/>
                <a:gd name="T48" fmla="*/ 1771 w 1908"/>
                <a:gd name="T49" fmla="*/ 1824 h 1998"/>
                <a:gd name="T50" fmla="*/ 1675 w 1908"/>
                <a:gd name="T51" fmla="*/ 1878 h 1998"/>
                <a:gd name="T52" fmla="*/ 1566 w 1908"/>
                <a:gd name="T53" fmla="*/ 1920 h 1998"/>
                <a:gd name="T54" fmla="*/ 1449 w 1908"/>
                <a:gd name="T55" fmla="*/ 1952 h 1998"/>
                <a:gd name="T56" fmla="*/ 1324 w 1908"/>
                <a:gd name="T57" fmla="*/ 1974 h 1998"/>
                <a:gd name="T58" fmla="*/ 1198 w 1908"/>
                <a:gd name="T59" fmla="*/ 1988 h 1998"/>
                <a:gd name="T60" fmla="*/ 1074 w 1908"/>
                <a:gd name="T61" fmla="*/ 1995 h 1998"/>
                <a:gd name="T62" fmla="*/ 953 w 1908"/>
                <a:gd name="T63" fmla="*/ 1998 h 1998"/>
                <a:gd name="T64" fmla="*/ 834 w 1908"/>
                <a:gd name="T65" fmla="*/ 1995 h 1998"/>
                <a:gd name="T66" fmla="*/ 710 w 1908"/>
                <a:gd name="T67" fmla="*/ 1988 h 1998"/>
                <a:gd name="T68" fmla="*/ 584 w 1908"/>
                <a:gd name="T69" fmla="*/ 1974 h 1998"/>
                <a:gd name="T70" fmla="*/ 459 w 1908"/>
                <a:gd name="T71" fmla="*/ 1952 h 1998"/>
                <a:gd name="T72" fmla="*/ 342 w 1908"/>
                <a:gd name="T73" fmla="*/ 1920 h 1998"/>
                <a:gd name="T74" fmla="*/ 233 w 1908"/>
                <a:gd name="T75" fmla="*/ 1878 h 1998"/>
                <a:gd name="T76" fmla="*/ 137 w 1908"/>
                <a:gd name="T77" fmla="*/ 1824 h 1998"/>
                <a:gd name="T78" fmla="*/ 57 w 1908"/>
                <a:gd name="T79" fmla="*/ 1757 h 1998"/>
                <a:gd name="T80" fmla="*/ 11 w 1908"/>
                <a:gd name="T81" fmla="*/ 1695 h 1998"/>
                <a:gd name="T82" fmla="*/ 0 w 1908"/>
                <a:gd name="T83" fmla="*/ 1646 h 1998"/>
                <a:gd name="T84" fmla="*/ 0 w 1908"/>
                <a:gd name="T85" fmla="*/ 1629 h 1998"/>
                <a:gd name="T86" fmla="*/ 0 w 1908"/>
                <a:gd name="T87" fmla="*/ 1403 h 1998"/>
                <a:gd name="T88" fmla="*/ 0 w 1908"/>
                <a:gd name="T89" fmla="*/ 1226 h 1998"/>
                <a:gd name="T90" fmla="*/ 0 w 1908"/>
                <a:gd name="T91" fmla="*/ 1097 h 1998"/>
                <a:gd name="T92" fmla="*/ 0 w 1908"/>
                <a:gd name="T93" fmla="*/ 964 h 1998"/>
                <a:gd name="T94" fmla="*/ 0 w 1908"/>
                <a:gd name="T95" fmla="*/ 769 h 1998"/>
                <a:gd name="T96" fmla="*/ 0 w 1908"/>
                <a:gd name="T97" fmla="*/ 651 h 1998"/>
                <a:gd name="T98" fmla="*/ 0 w 1908"/>
                <a:gd name="T99" fmla="*/ 547 h 1998"/>
                <a:gd name="T100" fmla="*/ 0 w 1908"/>
                <a:gd name="T101" fmla="*/ 404 h 1998"/>
                <a:gd name="T102" fmla="*/ 0 w 1908"/>
                <a:gd name="T103" fmla="*/ 378 h 1998"/>
                <a:gd name="T104" fmla="*/ 13 w 1908"/>
                <a:gd name="T105" fmla="*/ 304 h 1998"/>
                <a:gd name="T106" fmla="*/ 50 w 1908"/>
                <a:gd name="T107" fmla="*/ 241 h 1998"/>
                <a:gd name="T108" fmla="*/ 108 w 1908"/>
                <a:gd name="T109" fmla="*/ 186 h 1998"/>
                <a:gd name="T110" fmla="*/ 183 w 1908"/>
                <a:gd name="T111" fmla="*/ 141 h 1998"/>
                <a:gd name="T112" fmla="*/ 271 w 1908"/>
                <a:gd name="T113" fmla="*/ 102 h 1998"/>
                <a:gd name="T114" fmla="*/ 370 w 1908"/>
                <a:gd name="T115" fmla="*/ 70 h 1998"/>
                <a:gd name="T116" fmla="*/ 476 w 1908"/>
                <a:gd name="T117" fmla="*/ 45 h 1998"/>
                <a:gd name="T118" fmla="*/ 586 w 1908"/>
                <a:gd name="T119" fmla="*/ 27 h 1998"/>
                <a:gd name="T120" fmla="*/ 696 w 1908"/>
                <a:gd name="T121" fmla="*/ 14 h 1998"/>
                <a:gd name="T122" fmla="*/ 804 w 1908"/>
                <a:gd name="T123" fmla="*/ 5 h 1998"/>
                <a:gd name="T124" fmla="*/ 907 w 1908"/>
                <a:gd name="T125" fmla="*/ 0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08" h="1998">
                  <a:moveTo>
                    <a:pt x="953" y="0"/>
                  </a:moveTo>
                  <a:lnTo>
                    <a:pt x="1001" y="0"/>
                  </a:lnTo>
                  <a:lnTo>
                    <a:pt x="1052" y="3"/>
                  </a:lnTo>
                  <a:lnTo>
                    <a:pt x="1103" y="5"/>
                  </a:lnTo>
                  <a:lnTo>
                    <a:pt x="1157" y="9"/>
                  </a:lnTo>
                  <a:lnTo>
                    <a:pt x="1212" y="14"/>
                  </a:lnTo>
                  <a:lnTo>
                    <a:pt x="1266" y="20"/>
                  </a:lnTo>
                  <a:lnTo>
                    <a:pt x="1322" y="27"/>
                  </a:lnTo>
                  <a:lnTo>
                    <a:pt x="1377" y="35"/>
                  </a:lnTo>
                  <a:lnTo>
                    <a:pt x="1432" y="45"/>
                  </a:lnTo>
                  <a:lnTo>
                    <a:pt x="1486" y="57"/>
                  </a:lnTo>
                  <a:lnTo>
                    <a:pt x="1538" y="70"/>
                  </a:lnTo>
                  <a:lnTo>
                    <a:pt x="1589" y="85"/>
                  </a:lnTo>
                  <a:lnTo>
                    <a:pt x="1637" y="102"/>
                  </a:lnTo>
                  <a:lnTo>
                    <a:pt x="1683" y="120"/>
                  </a:lnTo>
                  <a:lnTo>
                    <a:pt x="1725" y="141"/>
                  </a:lnTo>
                  <a:lnTo>
                    <a:pt x="1765" y="162"/>
                  </a:lnTo>
                  <a:lnTo>
                    <a:pt x="1800" y="186"/>
                  </a:lnTo>
                  <a:lnTo>
                    <a:pt x="1832" y="213"/>
                  </a:lnTo>
                  <a:lnTo>
                    <a:pt x="1858" y="241"/>
                  </a:lnTo>
                  <a:lnTo>
                    <a:pt x="1879" y="271"/>
                  </a:lnTo>
                  <a:lnTo>
                    <a:pt x="1895" y="304"/>
                  </a:lnTo>
                  <a:lnTo>
                    <a:pt x="1904" y="339"/>
                  </a:lnTo>
                  <a:lnTo>
                    <a:pt x="1908" y="378"/>
                  </a:lnTo>
                  <a:lnTo>
                    <a:pt x="1908" y="387"/>
                  </a:lnTo>
                  <a:lnTo>
                    <a:pt x="1908" y="404"/>
                  </a:lnTo>
                  <a:lnTo>
                    <a:pt x="1908" y="596"/>
                  </a:lnTo>
                  <a:lnTo>
                    <a:pt x="1908" y="651"/>
                  </a:lnTo>
                  <a:lnTo>
                    <a:pt x="1908" y="708"/>
                  </a:lnTo>
                  <a:lnTo>
                    <a:pt x="1908" y="832"/>
                  </a:lnTo>
                  <a:lnTo>
                    <a:pt x="1908" y="897"/>
                  </a:lnTo>
                  <a:lnTo>
                    <a:pt x="1908" y="964"/>
                  </a:lnTo>
                  <a:lnTo>
                    <a:pt x="1908" y="1030"/>
                  </a:lnTo>
                  <a:lnTo>
                    <a:pt x="1908" y="1097"/>
                  </a:lnTo>
                  <a:lnTo>
                    <a:pt x="1908" y="1162"/>
                  </a:lnTo>
                  <a:lnTo>
                    <a:pt x="1908" y="1288"/>
                  </a:lnTo>
                  <a:lnTo>
                    <a:pt x="1908" y="1347"/>
                  </a:lnTo>
                  <a:lnTo>
                    <a:pt x="1908" y="1403"/>
                  </a:lnTo>
                  <a:lnTo>
                    <a:pt x="1908" y="1455"/>
                  </a:lnTo>
                  <a:lnTo>
                    <a:pt x="1908" y="1502"/>
                  </a:lnTo>
                  <a:lnTo>
                    <a:pt x="1908" y="1543"/>
                  </a:lnTo>
                  <a:lnTo>
                    <a:pt x="1908" y="1629"/>
                  </a:lnTo>
                  <a:lnTo>
                    <a:pt x="1908" y="1642"/>
                  </a:lnTo>
                  <a:lnTo>
                    <a:pt x="1908" y="1646"/>
                  </a:lnTo>
                  <a:lnTo>
                    <a:pt x="1906" y="1671"/>
                  </a:lnTo>
                  <a:lnTo>
                    <a:pt x="1897" y="1695"/>
                  </a:lnTo>
                  <a:lnTo>
                    <a:pt x="1885" y="1717"/>
                  </a:lnTo>
                  <a:lnTo>
                    <a:pt x="1851" y="1757"/>
                  </a:lnTo>
                  <a:lnTo>
                    <a:pt x="1814" y="1792"/>
                  </a:lnTo>
                  <a:lnTo>
                    <a:pt x="1771" y="1824"/>
                  </a:lnTo>
                  <a:lnTo>
                    <a:pt x="1725" y="1853"/>
                  </a:lnTo>
                  <a:lnTo>
                    <a:pt x="1675" y="1878"/>
                  </a:lnTo>
                  <a:lnTo>
                    <a:pt x="1621" y="1900"/>
                  </a:lnTo>
                  <a:lnTo>
                    <a:pt x="1566" y="1920"/>
                  </a:lnTo>
                  <a:lnTo>
                    <a:pt x="1508" y="1937"/>
                  </a:lnTo>
                  <a:lnTo>
                    <a:pt x="1449" y="1952"/>
                  </a:lnTo>
                  <a:lnTo>
                    <a:pt x="1387" y="1964"/>
                  </a:lnTo>
                  <a:lnTo>
                    <a:pt x="1324" y="1974"/>
                  </a:lnTo>
                  <a:lnTo>
                    <a:pt x="1261" y="1982"/>
                  </a:lnTo>
                  <a:lnTo>
                    <a:pt x="1198" y="1988"/>
                  </a:lnTo>
                  <a:lnTo>
                    <a:pt x="1135" y="1993"/>
                  </a:lnTo>
                  <a:lnTo>
                    <a:pt x="1074" y="1995"/>
                  </a:lnTo>
                  <a:lnTo>
                    <a:pt x="1013" y="1997"/>
                  </a:lnTo>
                  <a:lnTo>
                    <a:pt x="953" y="1998"/>
                  </a:lnTo>
                  <a:lnTo>
                    <a:pt x="895" y="1997"/>
                  </a:lnTo>
                  <a:lnTo>
                    <a:pt x="834" y="1995"/>
                  </a:lnTo>
                  <a:lnTo>
                    <a:pt x="773" y="1993"/>
                  </a:lnTo>
                  <a:lnTo>
                    <a:pt x="710" y="1988"/>
                  </a:lnTo>
                  <a:lnTo>
                    <a:pt x="647" y="1982"/>
                  </a:lnTo>
                  <a:lnTo>
                    <a:pt x="584" y="1974"/>
                  </a:lnTo>
                  <a:lnTo>
                    <a:pt x="521" y="1964"/>
                  </a:lnTo>
                  <a:lnTo>
                    <a:pt x="459" y="1952"/>
                  </a:lnTo>
                  <a:lnTo>
                    <a:pt x="400" y="1937"/>
                  </a:lnTo>
                  <a:lnTo>
                    <a:pt x="342" y="1920"/>
                  </a:lnTo>
                  <a:lnTo>
                    <a:pt x="285" y="1900"/>
                  </a:lnTo>
                  <a:lnTo>
                    <a:pt x="233" y="1878"/>
                  </a:lnTo>
                  <a:lnTo>
                    <a:pt x="183" y="1853"/>
                  </a:lnTo>
                  <a:lnTo>
                    <a:pt x="137" y="1824"/>
                  </a:lnTo>
                  <a:lnTo>
                    <a:pt x="94" y="1792"/>
                  </a:lnTo>
                  <a:lnTo>
                    <a:pt x="57" y="1757"/>
                  </a:lnTo>
                  <a:lnTo>
                    <a:pt x="23" y="1717"/>
                  </a:lnTo>
                  <a:lnTo>
                    <a:pt x="11" y="1695"/>
                  </a:lnTo>
                  <a:lnTo>
                    <a:pt x="2" y="1671"/>
                  </a:lnTo>
                  <a:lnTo>
                    <a:pt x="0" y="1646"/>
                  </a:lnTo>
                  <a:lnTo>
                    <a:pt x="0" y="1642"/>
                  </a:lnTo>
                  <a:lnTo>
                    <a:pt x="0" y="1629"/>
                  </a:lnTo>
                  <a:lnTo>
                    <a:pt x="0" y="1455"/>
                  </a:lnTo>
                  <a:lnTo>
                    <a:pt x="0" y="1403"/>
                  </a:lnTo>
                  <a:lnTo>
                    <a:pt x="0" y="1347"/>
                  </a:lnTo>
                  <a:lnTo>
                    <a:pt x="0" y="1226"/>
                  </a:lnTo>
                  <a:lnTo>
                    <a:pt x="0" y="1162"/>
                  </a:lnTo>
                  <a:lnTo>
                    <a:pt x="0" y="1097"/>
                  </a:lnTo>
                  <a:lnTo>
                    <a:pt x="0" y="1030"/>
                  </a:lnTo>
                  <a:lnTo>
                    <a:pt x="0" y="964"/>
                  </a:lnTo>
                  <a:lnTo>
                    <a:pt x="0" y="897"/>
                  </a:lnTo>
                  <a:lnTo>
                    <a:pt x="0" y="769"/>
                  </a:lnTo>
                  <a:lnTo>
                    <a:pt x="0" y="708"/>
                  </a:lnTo>
                  <a:lnTo>
                    <a:pt x="0" y="651"/>
                  </a:lnTo>
                  <a:lnTo>
                    <a:pt x="0" y="596"/>
                  </a:lnTo>
                  <a:lnTo>
                    <a:pt x="0" y="547"/>
                  </a:lnTo>
                  <a:lnTo>
                    <a:pt x="0" y="502"/>
                  </a:lnTo>
                  <a:lnTo>
                    <a:pt x="0" y="404"/>
                  </a:lnTo>
                  <a:lnTo>
                    <a:pt x="0" y="387"/>
                  </a:lnTo>
                  <a:lnTo>
                    <a:pt x="0" y="378"/>
                  </a:lnTo>
                  <a:lnTo>
                    <a:pt x="4" y="339"/>
                  </a:lnTo>
                  <a:lnTo>
                    <a:pt x="13" y="304"/>
                  </a:lnTo>
                  <a:lnTo>
                    <a:pt x="29" y="271"/>
                  </a:lnTo>
                  <a:lnTo>
                    <a:pt x="50" y="241"/>
                  </a:lnTo>
                  <a:lnTo>
                    <a:pt x="76" y="213"/>
                  </a:lnTo>
                  <a:lnTo>
                    <a:pt x="108" y="186"/>
                  </a:lnTo>
                  <a:lnTo>
                    <a:pt x="143" y="162"/>
                  </a:lnTo>
                  <a:lnTo>
                    <a:pt x="183" y="141"/>
                  </a:lnTo>
                  <a:lnTo>
                    <a:pt x="225" y="120"/>
                  </a:lnTo>
                  <a:lnTo>
                    <a:pt x="271" y="102"/>
                  </a:lnTo>
                  <a:lnTo>
                    <a:pt x="319" y="85"/>
                  </a:lnTo>
                  <a:lnTo>
                    <a:pt x="370" y="70"/>
                  </a:lnTo>
                  <a:lnTo>
                    <a:pt x="422" y="57"/>
                  </a:lnTo>
                  <a:lnTo>
                    <a:pt x="476" y="45"/>
                  </a:lnTo>
                  <a:lnTo>
                    <a:pt x="531" y="35"/>
                  </a:lnTo>
                  <a:lnTo>
                    <a:pt x="586" y="27"/>
                  </a:lnTo>
                  <a:lnTo>
                    <a:pt x="642" y="20"/>
                  </a:lnTo>
                  <a:lnTo>
                    <a:pt x="696" y="14"/>
                  </a:lnTo>
                  <a:lnTo>
                    <a:pt x="751" y="9"/>
                  </a:lnTo>
                  <a:lnTo>
                    <a:pt x="804" y="5"/>
                  </a:lnTo>
                  <a:lnTo>
                    <a:pt x="856" y="3"/>
                  </a:lnTo>
                  <a:lnTo>
                    <a:pt x="907" y="0"/>
                  </a:lnTo>
                  <a:lnTo>
                    <a:pt x="953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3"/>
            <p:cNvSpPr>
              <a:spLocks noEditPoints="1"/>
            </p:cNvSpPr>
            <p:nvPr/>
          </p:nvSpPr>
          <p:spPr bwMode="auto">
            <a:xfrm>
              <a:off x="14986709" y="2437530"/>
              <a:ext cx="455560" cy="480111"/>
            </a:xfrm>
            <a:custGeom>
              <a:avLst/>
              <a:gdLst>
                <a:gd name="T0" fmla="*/ 1639 w 1668"/>
                <a:gd name="T1" fmla="*/ 1560 h 1758"/>
                <a:gd name="T2" fmla="*/ 1521 w 1668"/>
                <a:gd name="T3" fmla="*/ 1642 h 1758"/>
                <a:gd name="T4" fmla="*/ 1370 w 1668"/>
                <a:gd name="T5" fmla="*/ 1698 h 1758"/>
                <a:gd name="T6" fmla="*/ 1200 w 1668"/>
                <a:gd name="T7" fmla="*/ 1733 h 1758"/>
                <a:gd name="T8" fmla="*/ 1032 w 1668"/>
                <a:gd name="T9" fmla="*/ 1751 h 1758"/>
                <a:gd name="T10" fmla="*/ 879 w 1668"/>
                <a:gd name="T11" fmla="*/ 1758 h 1758"/>
                <a:gd name="T12" fmla="*/ 747 w 1668"/>
                <a:gd name="T13" fmla="*/ 1757 h 1758"/>
                <a:gd name="T14" fmla="*/ 597 w 1668"/>
                <a:gd name="T15" fmla="*/ 1748 h 1758"/>
                <a:gd name="T16" fmla="*/ 436 w 1668"/>
                <a:gd name="T17" fmla="*/ 1728 h 1758"/>
                <a:gd name="T18" fmla="*/ 279 w 1668"/>
                <a:gd name="T19" fmla="*/ 1692 h 1758"/>
                <a:gd name="T20" fmla="*/ 138 w 1668"/>
                <a:gd name="T21" fmla="*/ 1637 h 1758"/>
                <a:gd name="T22" fmla="*/ 28 w 1668"/>
                <a:gd name="T23" fmla="*/ 1559 h 1758"/>
                <a:gd name="T24" fmla="*/ 46 w 1668"/>
                <a:gd name="T25" fmla="*/ 1011 h 1758"/>
                <a:gd name="T26" fmla="*/ 214 w 1668"/>
                <a:gd name="T27" fmla="*/ 1079 h 1758"/>
                <a:gd name="T28" fmla="*/ 413 w 1668"/>
                <a:gd name="T29" fmla="*/ 1123 h 1758"/>
                <a:gd name="T30" fmla="*/ 625 w 1668"/>
                <a:gd name="T31" fmla="*/ 1149 h 1758"/>
                <a:gd name="T32" fmla="*/ 833 w 1668"/>
                <a:gd name="T33" fmla="*/ 1156 h 1758"/>
                <a:gd name="T34" fmla="*/ 1042 w 1668"/>
                <a:gd name="T35" fmla="*/ 1149 h 1758"/>
                <a:gd name="T36" fmla="*/ 1255 w 1668"/>
                <a:gd name="T37" fmla="*/ 1123 h 1758"/>
                <a:gd name="T38" fmla="*/ 1454 w 1668"/>
                <a:gd name="T39" fmla="*/ 1079 h 1758"/>
                <a:gd name="T40" fmla="*/ 1622 w 1668"/>
                <a:gd name="T41" fmla="*/ 1011 h 1758"/>
                <a:gd name="T42" fmla="*/ 919 w 1668"/>
                <a:gd name="T43" fmla="*/ 1 h 1758"/>
                <a:gd name="T44" fmla="*/ 1159 w 1668"/>
                <a:gd name="T45" fmla="*/ 21 h 1758"/>
                <a:gd name="T46" fmla="*/ 1365 w 1668"/>
                <a:gd name="T47" fmla="*/ 59 h 1758"/>
                <a:gd name="T48" fmla="*/ 1526 w 1668"/>
                <a:gd name="T49" fmla="*/ 114 h 1758"/>
                <a:gd name="T50" fmla="*/ 1631 w 1668"/>
                <a:gd name="T51" fmla="*/ 180 h 1758"/>
                <a:gd name="T52" fmla="*/ 1668 w 1668"/>
                <a:gd name="T53" fmla="*/ 258 h 1758"/>
                <a:gd name="T54" fmla="*/ 1631 w 1668"/>
                <a:gd name="T55" fmla="*/ 334 h 1758"/>
                <a:gd name="T56" fmla="*/ 1526 w 1668"/>
                <a:gd name="T57" fmla="*/ 400 h 1758"/>
                <a:gd name="T58" fmla="*/ 1365 w 1668"/>
                <a:gd name="T59" fmla="*/ 455 h 1758"/>
                <a:gd name="T60" fmla="*/ 1159 w 1668"/>
                <a:gd name="T61" fmla="*/ 493 h 1758"/>
                <a:gd name="T62" fmla="*/ 919 w 1668"/>
                <a:gd name="T63" fmla="*/ 513 h 1758"/>
                <a:gd name="T64" fmla="*/ 666 w 1668"/>
                <a:gd name="T65" fmla="*/ 509 h 1758"/>
                <a:gd name="T66" fmla="*/ 436 w 1668"/>
                <a:gd name="T67" fmla="*/ 482 h 1758"/>
                <a:gd name="T68" fmla="*/ 244 w 1668"/>
                <a:gd name="T69" fmla="*/ 439 h 1758"/>
                <a:gd name="T70" fmla="*/ 100 w 1668"/>
                <a:gd name="T71" fmla="*/ 380 h 1758"/>
                <a:gd name="T72" fmla="*/ 17 w 1668"/>
                <a:gd name="T73" fmla="*/ 308 h 1758"/>
                <a:gd name="T74" fmla="*/ 3 w 1668"/>
                <a:gd name="T75" fmla="*/ 231 h 1758"/>
                <a:gd name="T76" fmla="*/ 65 w 1668"/>
                <a:gd name="T77" fmla="*/ 157 h 1758"/>
                <a:gd name="T78" fmla="*/ 190 w 1668"/>
                <a:gd name="T79" fmla="*/ 93 h 1758"/>
                <a:gd name="T80" fmla="*/ 367 w 1668"/>
                <a:gd name="T81" fmla="*/ 44 h 1758"/>
                <a:gd name="T82" fmla="*/ 586 w 1668"/>
                <a:gd name="T83" fmla="*/ 12 h 1758"/>
                <a:gd name="T84" fmla="*/ 833 w 1668"/>
                <a:gd name="T85" fmla="*/ 0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68" h="1758">
                  <a:moveTo>
                    <a:pt x="1668" y="983"/>
                  </a:moveTo>
                  <a:lnTo>
                    <a:pt x="1668" y="1526"/>
                  </a:lnTo>
                  <a:lnTo>
                    <a:pt x="1639" y="1560"/>
                  </a:lnTo>
                  <a:lnTo>
                    <a:pt x="1604" y="1590"/>
                  </a:lnTo>
                  <a:lnTo>
                    <a:pt x="1564" y="1618"/>
                  </a:lnTo>
                  <a:lnTo>
                    <a:pt x="1521" y="1642"/>
                  </a:lnTo>
                  <a:lnTo>
                    <a:pt x="1472" y="1662"/>
                  </a:lnTo>
                  <a:lnTo>
                    <a:pt x="1423" y="1682"/>
                  </a:lnTo>
                  <a:lnTo>
                    <a:pt x="1370" y="1698"/>
                  </a:lnTo>
                  <a:lnTo>
                    <a:pt x="1314" y="1711"/>
                  </a:lnTo>
                  <a:lnTo>
                    <a:pt x="1258" y="1723"/>
                  </a:lnTo>
                  <a:lnTo>
                    <a:pt x="1200" y="1733"/>
                  </a:lnTo>
                  <a:lnTo>
                    <a:pt x="1144" y="1740"/>
                  </a:lnTo>
                  <a:lnTo>
                    <a:pt x="1088" y="1746"/>
                  </a:lnTo>
                  <a:lnTo>
                    <a:pt x="1032" y="1751"/>
                  </a:lnTo>
                  <a:lnTo>
                    <a:pt x="978" y="1754"/>
                  </a:lnTo>
                  <a:lnTo>
                    <a:pt x="927" y="1757"/>
                  </a:lnTo>
                  <a:lnTo>
                    <a:pt x="879" y="1758"/>
                  </a:lnTo>
                  <a:lnTo>
                    <a:pt x="833" y="1758"/>
                  </a:lnTo>
                  <a:lnTo>
                    <a:pt x="792" y="1758"/>
                  </a:lnTo>
                  <a:lnTo>
                    <a:pt x="747" y="1757"/>
                  </a:lnTo>
                  <a:lnTo>
                    <a:pt x="699" y="1754"/>
                  </a:lnTo>
                  <a:lnTo>
                    <a:pt x="649" y="1752"/>
                  </a:lnTo>
                  <a:lnTo>
                    <a:pt x="597" y="1748"/>
                  </a:lnTo>
                  <a:lnTo>
                    <a:pt x="544" y="1742"/>
                  </a:lnTo>
                  <a:lnTo>
                    <a:pt x="491" y="1736"/>
                  </a:lnTo>
                  <a:lnTo>
                    <a:pt x="436" y="1728"/>
                  </a:lnTo>
                  <a:lnTo>
                    <a:pt x="383" y="1718"/>
                  </a:lnTo>
                  <a:lnTo>
                    <a:pt x="330" y="1706"/>
                  </a:lnTo>
                  <a:lnTo>
                    <a:pt x="279" y="1692"/>
                  </a:lnTo>
                  <a:lnTo>
                    <a:pt x="229" y="1676"/>
                  </a:lnTo>
                  <a:lnTo>
                    <a:pt x="182" y="1658"/>
                  </a:lnTo>
                  <a:lnTo>
                    <a:pt x="138" y="1637"/>
                  </a:lnTo>
                  <a:lnTo>
                    <a:pt x="96" y="1613"/>
                  </a:lnTo>
                  <a:lnTo>
                    <a:pt x="60" y="1588"/>
                  </a:lnTo>
                  <a:lnTo>
                    <a:pt x="28" y="1559"/>
                  </a:lnTo>
                  <a:lnTo>
                    <a:pt x="0" y="1526"/>
                  </a:lnTo>
                  <a:lnTo>
                    <a:pt x="0" y="983"/>
                  </a:lnTo>
                  <a:lnTo>
                    <a:pt x="46" y="1011"/>
                  </a:lnTo>
                  <a:lnTo>
                    <a:pt x="98" y="1036"/>
                  </a:lnTo>
                  <a:lnTo>
                    <a:pt x="154" y="1058"/>
                  </a:lnTo>
                  <a:lnTo>
                    <a:pt x="214" y="1079"/>
                  </a:lnTo>
                  <a:lnTo>
                    <a:pt x="278" y="1095"/>
                  </a:lnTo>
                  <a:lnTo>
                    <a:pt x="344" y="1111"/>
                  </a:lnTo>
                  <a:lnTo>
                    <a:pt x="413" y="1123"/>
                  </a:lnTo>
                  <a:lnTo>
                    <a:pt x="483" y="1134"/>
                  </a:lnTo>
                  <a:lnTo>
                    <a:pt x="555" y="1143"/>
                  </a:lnTo>
                  <a:lnTo>
                    <a:pt x="625" y="1149"/>
                  </a:lnTo>
                  <a:lnTo>
                    <a:pt x="696" y="1153"/>
                  </a:lnTo>
                  <a:lnTo>
                    <a:pt x="766" y="1156"/>
                  </a:lnTo>
                  <a:lnTo>
                    <a:pt x="833" y="1156"/>
                  </a:lnTo>
                  <a:lnTo>
                    <a:pt x="902" y="1156"/>
                  </a:lnTo>
                  <a:lnTo>
                    <a:pt x="972" y="1153"/>
                  </a:lnTo>
                  <a:lnTo>
                    <a:pt x="1042" y="1149"/>
                  </a:lnTo>
                  <a:lnTo>
                    <a:pt x="1113" y="1143"/>
                  </a:lnTo>
                  <a:lnTo>
                    <a:pt x="1185" y="1134"/>
                  </a:lnTo>
                  <a:lnTo>
                    <a:pt x="1255" y="1123"/>
                  </a:lnTo>
                  <a:lnTo>
                    <a:pt x="1324" y="1110"/>
                  </a:lnTo>
                  <a:lnTo>
                    <a:pt x="1390" y="1095"/>
                  </a:lnTo>
                  <a:lnTo>
                    <a:pt x="1454" y="1079"/>
                  </a:lnTo>
                  <a:lnTo>
                    <a:pt x="1514" y="1058"/>
                  </a:lnTo>
                  <a:lnTo>
                    <a:pt x="1570" y="1036"/>
                  </a:lnTo>
                  <a:lnTo>
                    <a:pt x="1622" y="1011"/>
                  </a:lnTo>
                  <a:lnTo>
                    <a:pt x="1668" y="983"/>
                  </a:lnTo>
                  <a:close/>
                  <a:moveTo>
                    <a:pt x="833" y="0"/>
                  </a:moveTo>
                  <a:lnTo>
                    <a:pt x="919" y="1"/>
                  </a:lnTo>
                  <a:lnTo>
                    <a:pt x="1002" y="5"/>
                  </a:lnTo>
                  <a:lnTo>
                    <a:pt x="1082" y="12"/>
                  </a:lnTo>
                  <a:lnTo>
                    <a:pt x="1159" y="21"/>
                  </a:lnTo>
                  <a:lnTo>
                    <a:pt x="1232" y="31"/>
                  </a:lnTo>
                  <a:lnTo>
                    <a:pt x="1301" y="44"/>
                  </a:lnTo>
                  <a:lnTo>
                    <a:pt x="1365" y="59"/>
                  </a:lnTo>
                  <a:lnTo>
                    <a:pt x="1424" y="75"/>
                  </a:lnTo>
                  <a:lnTo>
                    <a:pt x="1477" y="93"/>
                  </a:lnTo>
                  <a:lnTo>
                    <a:pt x="1526" y="114"/>
                  </a:lnTo>
                  <a:lnTo>
                    <a:pt x="1568" y="134"/>
                  </a:lnTo>
                  <a:lnTo>
                    <a:pt x="1603" y="157"/>
                  </a:lnTo>
                  <a:lnTo>
                    <a:pt x="1631" y="180"/>
                  </a:lnTo>
                  <a:lnTo>
                    <a:pt x="1651" y="206"/>
                  </a:lnTo>
                  <a:lnTo>
                    <a:pt x="1665" y="231"/>
                  </a:lnTo>
                  <a:lnTo>
                    <a:pt x="1668" y="258"/>
                  </a:lnTo>
                  <a:lnTo>
                    <a:pt x="1665" y="283"/>
                  </a:lnTo>
                  <a:lnTo>
                    <a:pt x="1651" y="308"/>
                  </a:lnTo>
                  <a:lnTo>
                    <a:pt x="1631" y="334"/>
                  </a:lnTo>
                  <a:lnTo>
                    <a:pt x="1603" y="357"/>
                  </a:lnTo>
                  <a:lnTo>
                    <a:pt x="1568" y="380"/>
                  </a:lnTo>
                  <a:lnTo>
                    <a:pt x="1526" y="400"/>
                  </a:lnTo>
                  <a:lnTo>
                    <a:pt x="1477" y="421"/>
                  </a:lnTo>
                  <a:lnTo>
                    <a:pt x="1424" y="439"/>
                  </a:lnTo>
                  <a:lnTo>
                    <a:pt x="1365" y="455"/>
                  </a:lnTo>
                  <a:lnTo>
                    <a:pt x="1301" y="470"/>
                  </a:lnTo>
                  <a:lnTo>
                    <a:pt x="1232" y="482"/>
                  </a:lnTo>
                  <a:lnTo>
                    <a:pt x="1159" y="493"/>
                  </a:lnTo>
                  <a:lnTo>
                    <a:pt x="1082" y="502"/>
                  </a:lnTo>
                  <a:lnTo>
                    <a:pt x="1002" y="509"/>
                  </a:lnTo>
                  <a:lnTo>
                    <a:pt x="919" y="513"/>
                  </a:lnTo>
                  <a:lnTo>
                    <a:pt x="833" y="514"/>
                  </a:lnTo>
                  <a:lnTo>
                    <a:pt x="748" y="513"/>
                  </a:lnTo>
                  <a:lnTo>
                    <a:pt x="666" y="509"/>
                  </a:lnTo>
                  <a:lnTo>
                    <a:pt x="586" y="502"/>
                  </a:lnTo>
                  <a:lnTo>
                    <a:pt x="509" y="493"/>
                  </a:lnTo>
                  <a:lnTo>
                    <a:pt x="436" y="482"/>
                  </a:lnTo>
                  <a:lnTo>
                    <a:pt x="367" y="470"/>
                  </a:lnTo>
                  <a:lnTo>
                    <a:pt x="303" y="455"/>
                  </a:lnTo>
                  <a:lnTo>
                    <a:pt x="244" y="439"/>
                  </a:lnTo>
                  <a:lnTo>
                    <a:pt x="190" y="421"/>
                  </a:lnTo>
                  <a:lnTo>
                    <a:pt x="142" y="400"/>
                  </a:lnTo>
                  <a:lnTo>
                    <a:pt x="100" y="380"/>
                  </a:lnTo>
                  <a:lnTo>
                    <a:pt x="65" y="357"/>
                  </a:lnTo>
                  <a:lnTo>
                    <a:pt x="37" y="334"/>
                  </a:lnTo>
                  <a:lnTo>
                    <a:pt x="17" y="308"/>
                  </a:lnTo>
                  <a:lnTo>
                    <a:pt x="3" y="283"/>
                  </a:lnTo>
                  <a:lnTo>
                    <a:pt x="0" y="258"/>
                  </a:lnTo>
                  <a:lnTo>
                    <a:pt x="3" y="231"/>
                  </a:lnTo>
                  <a:lnTo>
                    <a:pt x="17" y="206"/>
                  </a:lnTo>
                  <a:lnTo>
                    <a:pt x="37" y="180"/>
                  </a:lnTo>
                  <a:lnTo>
                    <a:pt x="65" y="157"/>
                  </a:lnTo>
                  <a:lnTo>
                    <a:pt x="100" y="134"/>
                  </a:lnTo>
                  <a:lnTo>
                    <a:pt x="142" y="114"/>
                  </a:lnTo>
                  <a:lnTo>
                    <a:pt x="190" y="93"/>
                  </a:lnTo>
                  <a:lnTo>
                    <a:pt x="244" y="75"/>
                  </a:lnTo>
                  <a:lnTo>
                    <a:pt x="303" y="59"/>
                  </a:lnTo>
                  <a:lnTo>
                    <a:pt x="367" y="44"/>
                  </a:lnTo>
                  <a:lnTo>
                    <a:pt x="436" y="31"/>
                  </a:lnTo>
                  <a:lnTo>
                    <a:pt x="509" y="21"/>
                  </a:lnTo>
                  <a:lnTo>
                    <a:pt x="586" y="12"/>
                  </a:lnTo>
                  <a:lnTo>
                    <a:pt x="666" y="5"/>
                  </a:lnTo>
                  <a:lnTo>
                    <a:pt x="748" y="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4"/>
            <p:cNvSpPr>
              <a:spLocks/>
            </p:cNvSpPr>
            <p:nvPr/>
          </p:nvSpPr>
          <p:spPr bwMode="auto">
            <a:xfrm>
              <a:off x="14986709" y="2569833"/>
              <a:ext cx="455560" cy="143215"/>
            </a:xfrm>
            <a:custGeom>
              <a:avLst/>
              <a:gdLst>
                <a:gd name="T0" fmla="*/ 0 w 1668"/>
                <a:gd name="T1" fmla="*/ 0 h 524"/>
                <a:gd name="T2" fmla="*/ 36 w 1668"/>
                <a:gd name="T3" fmla="*/ 23 h 524"/>
                <a:gd name="T4" fmla="*/ 80 w 1668"/>
                <a:gd name="T5" fmla="*/ 47 h 524"/>
                <a:gd name="T6" fmla="*/ 132 w 1668"/>
                <a:gd name="T7" fmla="*/ 69 h 524"/>
                <a:gd name="T8" fmla="*/ 188 w 1668"/>
                <a:gd name="T9" fmla="*/ 89 h 524"/>
                <a:gd name="T10" fmla="*/ 252 w 1668"/>
                <a:gd name="T11" fmla="*/ 108 h 524"/>
                <a:gd name="T12" fmla="*/ 323 w 1668"/>
                <a:gd name="T13" fmla="*/ 127 h 524"/>
                <a:gd name="T14" fmla="*/ 398 w 1668"/>
                <a:gd name="T15" fmla="*/ 142 h 524"/>
                <a:gd name="T16" fmla="*/ 477 w 1668"/>
                <a:gd name="T17" fmla="*/ 156 h 524"/>
                <a:gd name="T18" fmla="*/ 561 w 1668"/>
                <a:gd name="T19" fmla="*/ 168 h 524"/>
                <a:gd name="T20" fmla="*/ 649 w 1668"/>
                <a:gd name="T21" fmla="*/ 175 h 524"/>
                <a:gd name="T22" fmla="*/ 740 w 1668"/>
                <a:gd name="T23" fmla="*/ 181 h 524"/>
                <a:gd name="T24" fmla="*/ 833 w 1668"/>
                <a:gd name="T25" fmla="*/ 182 h 524"/>
                <a:gd name="T26" fmla="*/ 928 w 1668"/>
                <a:gd name="T27" fmla="*/ 181 h 524"/>
                <a:gd name="T28" fmla="*/ 1019 w 1668"/>
                <a:gd name="T29" fmla="*/ 175 h 524"/>
                <a:gd name="T30" fmla="*/ 1106 w 1668"/>
                <a:gd name="T31" fmla="*/ 168 h 524"/>
                <a:gd name="T32" fmla="*/ 1191 w 1668"/>
                <a:gd name="T33" fmla="*/ 156 h 524"/>
                <a:gd name="T34" fmla="*/ 1270 w 1668"/>
                <a:gd name="T35" fmla="*/ 142 h 524"/>
                <a:gd name="T36" fmla="*/ 1345 w 1668"/>
                <a:gd name="T37" fmla="*/ 127 h 524"/>
                <a:gd name="T38" fmla="*/ 1416 w 1668"/>
                <a:gd name="T39" fmla="*/ 108 h 524"/>
                <a:gd name="T40" fmla="*/ 1480 w 1668"/>
                <a:gd name="T41" fmla="*/ 89 h 524"/>
                <a:gd name="T42" fmla="*/ 1536 w 1668"/>
                <a:gd name="T43" fmla="*/ 69 h 524"/>
                <a:gd name="T44" fmla="*/ 1588 w 1668"/>
                <a:gd name="T45" fmla="*/ 47 h 524"/>
                <a:gd name="T46" fmla="*/ 1632 w 1668"/>
                <a:gd name="T47" fmla="*/ 23 h 524"/>
                <a:gd name="T48" fmla="*/ 1668 w 1668"/>
                <a:gd name="T49" fmla="*/ 0 h 524"/>
                <a:gd name="T50" fmla="*/ 1668 w 1668"/>
                <a:gd name="T51" fmla="*/ 342 h 524"/>
                <a:gd name="T52" fmla="*/ 1632 w 1668"/>
                <a:gd name="T53" fmla="*/ 366 h 524"/>
                <a:gd name="T54" fmla="*/ 1588 w 1668"/>
                <a:gd name="T55" fmla="*/ 389 h 524"/>
                <a:gd name="T56" fmla="*/ 1536 w 1668"/>
                <a:gd name="T57" fmla="*/ 411 h 524"/>
                <a:gd name="T58" fmla="*/ 1480 w 1668"/>
                <a:gd name="T59" fmla="*/ 432 h 524"/>
                <a:gd name="T60" fmla="*/ 1416 w 1668"/>
                <a:gd name="T61" fmla="*/ 452 h 524"/>
                <a:gd name="T62" fmla="*/ 1345 w 1668"/>
                <a:gd name="T63" fmla="*/ 469 h 524"/>
                <a:gd name="T64" fmla="*/ 1270 w 1668"/>
                <a:gd name="T65" fmla="*/ 486 h 524"/>
                <a:gd name="T66" fmla="*/ 1191 w 1668"/>
                <a:gd name="T67" fmla="*/ 499 h 524"/>
                <a:gd name="T68" fmla="*/ 1106 w 1668"/>
                <a:gd name="T69" fmla="*/ 510 h 524"/>
                <a:gd name="T70" fmla="*/ 1019 w 1668"/>
                <a:gd name="T71" fmla="*/ 518 h 524"/>
                <a:gd name="T72" fmla="*/ 928 w 1668"/>
                <a:gd name="T73" fmla="*/ 523 h 524"/>
                <a:gd name="T74" fmla="*/ 833 w 1668"/>
                <a:gd name="T75" fmla="*/ 524 h 524"/>
                <a:gd name="T76" fmla="*/ 740 w 1668"/>
                <a:gd name="T77" fmla="*/ 523 h 524"/>
                <a:gd name="T78" fmla="*/ 649 w 1668"/>
                <a:gd name="T79" fmla="*/ 518 h 524"/>
                <a:gd name="T80" fmla="*/ 561 w 1668"/>
                <a:gd name="T81" fmla="*/ 510 h 524"/>
                <a:gd name="T82" fmla="*/ 477 w 1668"/>
                <a:gd name="T83" fmla="*/ 499 h 524"/>
                <a:gd name="T84" fmla="*/ 398 w 1668"/>
                <a:gd name="T85" fmla="*/ 486 h 524"/>
                <a:gd name="T86" fmla="*/ 323 w 1668"/>
                <a:gd name="T87" fmla="*/ 469 h 524"/>
                <a:gd name="T88" fmla="*/ 252 w 1668"/>
                <a:gd name="T89" fmla="*/ 452 h 524"/>
                <a:gd name="T90" fmla="*/ 188 w 1668"/>
                <a:gd name="T91" fmla="*/ 432 h 524"/>
                <a:gd name="T92" fmla="*/ 132 w 1668"/>
                <a:gd name="T93" fmla="*/ 411 h 524"/>
                <a:gd name="T94" fmla="*/ 80 w 1668"/>
                <a:gd name="T95" fmla="*/ 389 h 524"/>
                <a:gd name="T96" fmla="*/ 36 w 1668"/>
                <a:gd name="T97" fmla="*/ 366 h 524"/>
                <a:gd name="T98" fmla="*/ 0 w 1668"/>
                <a:gd name="T99" fmla="*/ 342 h 524"/>
                <a:gd name="T100" fmla="*/ 0 w 1668"/>
                <a:gd name="T101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8" h="524">
                  <a:moveTo>
                    <a:pt x="0" y="0"/>
                  </a:moveTo>
                  <a:lnTo>
                    <a:pt x="36" y="23"/>
                  </a:lnTo>
                  <a:lnTo>
                    <a:pt x="80" y="47"/>
                  </a:lnTo>
                  <a:lnTo>
                    <a:pt x="132" y="69"/>
                  </a:lnTo>
                  <a:lnTo>
                    <a:pt x="188" y="89"/>
                  </a:lnTo>
                  <a:lnTo>
                    <a:pt x="252" y="108"/>
                  </a:lnTo>
                  <a:lnTo>
                    <a:pt x="323" y="127"/>
                  </a:lnTo>
                  <a:lnTo>
                    <a:pt x="398" y="142"/>
                  </a:lnTo>
                  <a:lnTo>
                    <a:pt x="477" y="156"/>
                  </a:lnTo>
                  <a:lnTo>
                    <a:pt x="561" y="168"/>
                  </a:lnTo>
                  <a:lnTo>
                    <a:pt x="649" y="175"/>
                  </a:lnTo>
                  <a:lnTo>
                    <a:pt x="740" y="181"/>
                  </a:lnTo>
                  <a:lnTo>
                    <a:pt x="833" y="182"/>
                  </a:lnTo>
                  <a:lnTo>
                    <a:pt x="928" y="181"/>
                  </a:lnTo>
                  <a:lnTo>
                    <a:pt x="1019" y="175"/>
                  </a:lnTo>
                  <a:lnTo>
                    <a:pt x="1106" y="168"/>
                  </a:lnTo>
                  <a:lnTo>
                    <a:pt x="1191" y="156"/>
                  </a:lnTo>
                  <a:lnTo>
                    <a:pt x="1270" y="142"/>
                  </a:lnTo>
                  <a:lnTo>
                    <a:pt x="1345" y="127"/>
                  </a:lnTo>
                  <a:lnTo>
                    <a:pt x="1416" y="108"/>
                  </a:lnTo>
                  <a:lnTo>
                    <a:pt x="1480" y="89"/>
                  </a:lnTo>
                  <a:lnTo>
                    <a:pt x="1536" y="69"/>
                  </a:lnTo>
                  <a:lnTo>
                    <a:pt x="1588" y="47"/>
                  </a:lnTo>
                  <a:lnTo>
                    <a:pt x="1632" y="23"/>
                  </a:lnTo>
                  <a:lnTo>
                    <a:pt x="1668" y="0"/>
                  </a:lnTo>
                  <a:lnTo>
                    <a:pt x="1668" y="342"/>
                  </a:lnTo>
                  <a:lnTo>
                    <a:pt x="1632" y="366"/>
                  </a:lnTo>
                  <a:lnTo>
                    <a:pt x="1588" y="389"/>
                  </a:lnTo>
                  <a:lnTo>
                    <a:pt x="1536" y="411"/>
                  </a:lnTo>
                  <a:lnTo>
                    <a:pt x="1480" y="432"/>
                  </a:lnTo>
                  <a:lnTo>
                    <a:pt x="1416" y="452"/>
                  </a:lnTo>
                  <a:lnTo>
                    <a:pt x="1345" y="469"/>
                  </a:lnTo>
                  <a:lnTo>
                    <a:pt x="1270" y="486"/>
                  </a:lnTo>
                  <a:lnTo>
                    <a:pt x="1191" y="499"/>
                  </a:lnTo>
                  <a:lnTo>
                    <a:pt x="1106" y="510"/>
                  </a:lnTo>
                  <a:lnTo>
                    <a:pt x="1019" y="518"/>
                  </a:lnTo>
                  <a:lnTo>
                    <a:pt x="928" y="523"/>
                  </a:lnTo>
                  <a:lnTo>
                    <a:pt x="833" y="524"/>
                  </a:lnTo>
                  <a:lnTo>
                    <a:pt x="740" y="523"/>
                  </a:lnTo>
                  <a:lnTo>
                    <a:pt x="649" y="518"/>
                  </a:lnTo>
                  <a:lnTo>
                    <a:pt x="561" y="510"/>
                  </a:lnTo>
                  <a:lnTo>
                    <a:pt x="477" y="499"/>
                  </a:lnTo>
                  <a:lnTo>
                    <a:pt x="398" y="486"/>
                  </a:lnTo>
                  <a:lnTo>
                    <a:pt x="323" y="469"/>
                  </a:lnTo>
                  <a:lnTo>
                    <a:pt x="252" y="452"/>
                  </a:lnTo>
                  <a:lnTo>
                    <a:pt x="188" y="432"/>
                  </a:lnTo>
                  <a:lnTo>
                    <a:pt x="132" y="411"/>
                  </a:lnTo>
                  <a:lnTo>
                    <a:pt x="80" y="389"/>
                  </a:lnTo>
                  <a:lnTo>
                    <a:pt x="36" y="366"/>
                  </a:lnTo>
                  <a:lnTo>
                    <a:pt x="0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68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6805047" y="1399402"/>
            <a:ext cx="35915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1" dirty="0" smtClean="0"/>
              <a:t>MapImageLayer</a:t>
            </a:r>
            <a:endParaRPr lang="en-US" sz="12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7315201" y="3027281"/>
            <a:ext cx="1095929" cy="582601"/>
            <a:chOff x="6061552" y="1624817"/>
            <a:chExt cx="821947" cy="582601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r="67883" b="50108"/>
            <a:stretch>
              <a:fillRect/>
            </a:stretch>
          </p:blipFill>
          <p:spPr bwMode="auto">
            <a:xfrm>
              <a:off x="6061552" y="1630411"/>
              <a:ext cx="274962" cy="27689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51018" r="67883"/>
            <a:stretch>
              <a:fillRect/>
            </a:stretch>
          </p:blipFill>
          <p:spPr bwMode="auto">
            <a:xfrm>
              <a:off x="6061552" y="1907918"/>
              <a:ext cx="274962" cy="27183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35036" r="34307" b="50108"/>
            <a:stretch>
              <a:fillRect/>
            </a:stretch>
          </p:blipFill>
          <p:spPr bwMode="auto">
            <a:xfrm>
              <a:off x="6335630" y="1630897"/>
              <a:ext cx="274962" cy="27379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35036" t="51018" r="32847"/>
            <a:stretch>
              <a:fillRect/>
            </a:stretch>
          </p:blipFill>
          <p:spPr bwMode="auto">
            <a:xfrm>
              <a:off x="6335630" y="1905305"/>
              <a:ext cx="274962" cy="27183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71014" b="50108"/>
            <a:stretch>
              <a:fillRect/>
            </a:stretch>
          </p:blipFill>
          <p:spPr bwMode="auto">
            <a:xfrm>
              <a:off x="6608536" y="1630717"/>
              <a:ext cx="274962" cy="27397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67883" t="51018"/>
            <a:stretch>
              <a:fillRect/>
            </a:stretch>
          </p:blipFill>
          <p:spPr bwMode="auto">
            <a:xfrm>
              <a:off x="6574567" y="1905305"/>
              <a:ext cx="274962" cy="27183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25" name="Rectangle 24"/>
            <p:cNvSpPr/>
            <p:nvPr/>
          </p:nvSpPr>
          <p:spPr>
            <a:xfrm>
              <a:off x="6128903" y="1624817"/>
              <a:ext cx="754596" cy="582601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38197" y="1905000"/>
            <a:ext cx="1916204" cy="1077218"/>
          </a:xfrm>
          <a:prstGeom prst="rect">
            <a:avLst/>
          </a:prstGeom>
          <a:noFill/>
        </p:spPr>
        <p:txBody>
          <a:bodyPr wrap="square" lIns="91440" rIns="91440" rtlCol="0" anchor="ctr" anchorCtr="0">
            <a:spAutoFit/>
          </a:bodyPr>
          <a:lstStyle/>
          <a:p>
            <a:r>
              <a:rPr lang="en-US" sz="1600" b="1" dirty="0">
                <a:solidFill>
                  <a:srgbClr val="004575"/>
                </a:solidFill>
              </a:rPr>
              <a:t>REST</a:t>
            </a:r>
          </a:p>
          <a:p>
            <a:r>
              <a:rPr lang="en-US" sz="1600" b="1" dirty="0">
                <a:solidFill>
                  <a:srgbClr val="004575"/>
                </a:solidFill>
              </a:rPr>
              <a:t>Service</a:t>
            </a:r>
          </a:p>
          <a:p>
            <a:endParaRPr lang="en-US" sz="1600" b="1" dirty="0">
              <a:solidFill>
                <a:srgbClr val="004575"/>
              </a:solidFill>
            </a:endParaRPr>
          </a:p>
          <a:p>
            <a:endParaRPr lang="en-US" sz="1600" b="1" dirty="0">
              <a:solidFill>
                <a:srgbClr val="004575"/>
              </a:solidFill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8648" y="1234511"/>
            <a:ext cx="3021888" cy="22664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18" y="4025178"/>
            <a:ext cx="9774238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31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ri-TS_PPT-Tmplt_4x3_11-16">
  <a:themeElements>
    <a:clrScheme name="Esri Colors 2014_light bg">
      <a:dk1>
        <a:srgbClr val="000000"/>
      </a:dk1>
      <a:lt1>
        <a:srgbClr val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007AC2"/>
      </a:hlink>
      <a:folHlink>
        <a:srgbClr val="004575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sri-TS_PPT-Tmplt_4x3_11-16" id="{786316B3-62CA-7544-AEA8-FD158C09349D}" vid="{2FCC95B9-B387-BF4A-893B-223787DAFD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IL-PPT-16x9-theme</Template>
  <TotalTime>531</TotalTime>
  <Words>329</Words>
  <Application>Microsoft Office PowerPoint</Application>
  <PresentationFormat>Custom</PresentationFormat>
  <Paragraphs>110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Esri-TS_PPT-Tmplt_4x3_11-16</vt:lpstr>
      <vt:lpstr>Triển khai các layer</vt:lpstr>
      <vt:lpstr>Các chủ đề được đề cập</vt:lpstr>
      <vt:lpstr>Giới thiệu về các loại layer</vt:lpstr>
      <vt:lpstr>Tạo bản đồ từ layer</vt:lpstr>
      <vt:lpstr>Chọn loại layer phù hợp</vt:lpstr>
      <vt:lpstr>Thứ tự của layer trong bản đồ</vt:lpstr>
      <vt:lpstr>Ví dụ về layer</vt:lpstr>
      <vt:lpstr>Làm việc với layer</vt:lpstr>
      <vt:lpstr>Thêm layer vào bản đồ</vt:lpstr>
      <vt:lpstr>Tạo bản đồ từ Webmap</vt:lpstr>
      <vt:lpstr>Truy cập một layer trong Webmap</vt:lpstr>
      <vt:lpstr>Truy cập vào một layer</vt:lpstr>
      <vt:lpstr>Bài tập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Sarah Maxwell</dc:creator>
  <cp:keywords/>
  <dc:description/>
  <cp:lastModifiedBy>AnhSon</cp:lastModifiedBy>
  <cp:revision>97</cp:revision>
  <dcterms:created xsi:type="dcterms:W3CDTF">2016-08-03T17:49:07Z</dcterms:created>
  <dcterms:modified xsi:type="dcterms:W3CDTF">2023-07-23T15:22:47Z</dcterms:modified>
  <cp:category/>
</cp:coreProperties>
</file>