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7" r:id="rId3"/>
    <p:sldId id="268" r:id="rId4"/>
    <p:sldId id="276" r:id="rId5"/>
    <p:sldId id="277" r:id="rId6"/>
    <p:sldId id="278" r:id="rId7"/>
    <p:sldId id="279" r:id="rId8"/>
    <p:sldId id="269" r:id="rId9"/>
    <p:sldId id="28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Maxwell" initials="SM" lastIdx="1" clrIdx="0">
    <p:extLst>
      <p:ext uri="{19B8F6BF-5375-455C-9EA6-DF929625EA0E}">
        <p15:presenceInfo xmlns:p15="http://schemas.microsoft.com/office/powerpoint/2012/main" xmlns="" userId="S-1-5-21-2060139532-2050374463-2073913816-2119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 autoAdjust="0"/>
    <p:restoredTop sz="69515" autoAdjust="0"/>
  </p:normalViewPr>
  <p:slideViewPr>
    <p:cSldViewPr snapToGrid="0" snapToObjects="1" showGuides="1">
      <p:cViewPr varScale="1">
        <p:scale>
          <a:sx n="75" d="100"/>
          <a:sy n="75" d="100"/>
        </p:scale>
        <p:origin x="-166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E093-8E9B-4623-876D-920BE8BF0E15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0E0-3FA8-4BA9-AD12-F636DE4509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2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July 19,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entire slide deck to 16x9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2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5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8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2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1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9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21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133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848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26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54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xmlns="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97878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6372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5BA66-2606-F448-A759-6653C0A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Xem bản đồ ở chế độ 3D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Bài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smtClean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Khả năng của 3D trong ArcGIS API for JavaScript</a:t>
            </a:r>
          </a:p>
          <a:p>
            <a:r>
              <a:rPr lang="en-US" dirty="0" smtClean="0"/>
              <a:t>Hiển thị dữ liệu 3D trong SceneView</a:t>
            </a:r>
          </a:p>
          <a:p>
            <a:r>
              <a:rPr lang="en-US" dirty="0" smtClean="0"/>
              <a:t>Điều hướng một SceneView</a:t>
            </a:r>
          </a:p>
          <a:p>
            <a:r>
              <a:rPr lang="en-US" dirty="0" smtClean="0"/>
              <a:t>Áp dụng cài đặt môi trường cho SceneView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456951A-7043-0E4B-9CB9-530D084C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trường hợp sử dụng cảnh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7F2A842-EAC8-624C-9EFE-C0D96A2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3619500"/>
          </a:xfrm>
        </p:spPr>
        <p:txBody>
          <a:bodyPr/>
          <a:lstStyle/>
          <a:p>
            <a:r>
              <a:rPr lang="en-US" dirty="0" smtClean="0"/>
              <a:t>Công việc của bạn có thể được thuận lợi như nào khi sử dụng dữ liệu 3D?</a:t>
            </a:r>
          </a:p>
          <a:p>
            <a:endParaRPr lang="en-US" dirty="0" smtClean="0"/>
          </a:p>
          <a:p>
            <a:r>
              <a:rPr lang="en-US" dirty="0" smtClean="0"/>
              <a:t>Bạn định sử dụng dữ liệu 3D như thế nào?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DC14AC2-F5A8-451E-B4B9-1114D56428CA}"/>
              </a:ext>
            </a:extLst>
          </p:cNvPr>
          <p:cNvGrpSpPr/>
          <p:nvPr/>
        </p:nvGrpSpPr>
        <p:grpSpPr>
          <a:xfrm>
            <a:off x="1206532" y="3738835"/>
            <a:ext cx="8767839" cy="3368922"/>
            <a:chOff x="178453" y="2454091"/>
            <a:chExt cx="8767839" cy="33689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F4EF4C5C-8A73-419D-89C7-DB6E6FA66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724" y="2454091"/>
              <a:ext cx="2839568" cy="220248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9BDEDD7E-33A1-41EF-A2C7-FDE53CDF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3" y="2464789"/>
              <a:ext cx="2386296" cy="219178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5D690DF-025F-4F4D-B339-DF47027672D0}"/>
                </a:ext>
              </a:extLst>
            </p:cNvPr>
            <p:cNvSpPr/>
            <p:nvPr/>
          </p:nvSpPr>
          <p:spPr>
            <a:xfrm>
              <a:off x="3821020" y="2776025"/>
              <a:ext cx="936475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595959"/>
                  </a:solidFill>
                  <a:latin typeface="+mj-lt"/>
                </a:rPr>
                <a:t>?</a:t>
              </a:r>
            </a:p>
            <a:p>
              <a:endParaRPr lang="en-US" sz="9600" b="1" dirty="0">
                <a:latin typeface="+mj-lt"/>
              </a:endParaRPr>
            </a:p>
          </p:txBody>
        </p:sp>
        <p:sp>
          <p:nvSpPr>
            <p:cNvPr id="10" name="Right Arrow 5">
              <a:extLst>
                <a:ext uri="{FF2B5EF4-FFF2-40B4-BE49-F238E27FC236}">
                  <a16:creationId xmlns:a16="http://schemas.microsoft.com/office/drawing/2014/main" xmlns="" id="{D071B4E4-00DF-4158-902D-80188A666D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28991" y="3300324"/>
              <a:ext cx="1114241" cy="550889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11" name="Right Arrow 5">
              <a:extLst>
                <a:ext uri="{FF2B5EF4-FFF2-40B4-BE49-F238E27FC236}">
                  <a16:creationId xmlns:a16="http://schemas.microsoft.com/office/drawing/2014/main" xmlns="" id="{9816AF88-27DA-409A-B57A-C374C0BBD42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2706779" y="3303201"/>
              <a:ext cx="1114241" cy="550889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0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7F8841-9519-4E4C-B247-D5C0173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Triển khai một SceneLayer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90CED85-BEC1-4A8F-B43B-B6E0178FCCA5}"/>
              </a:ext>
            </a:extLst>
          </p:cNvPr>
          <p:cNvGrpSpPr/>
          <p:nvPr/>
        </p:nvGrpSpPr>
        <p:grpSpPr>
          <a:xfrm>
            <a:off x="832638" y="2301291"/>
            <a:ext cx="10242866" cy="1840302"/>
            <a:chOff x="832638" y="2301291"/>
            <a:chExt cx="10242866" cy="1840302"/>
          </a:xfrm>
        </p:grpSpPr>
        <p:pic>
          <p:nvPicPr>
            <p:cNvPr id="5" name="Picture 4" descr="A picture containing screenshot&#10;&#10;Description generated with very high confidence">
              <a:extLst>
                <a:ext uri="{FF2B5EF4-FFF2-40B4-BE49-F238E27FC236}">
                  <a16:creationId xmlns:a16="http://schemas.microsoft.com/office/drawing/2014/main" xmlns="" id="{1D5E62A2-34D5-46D9-9411-FBF816415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421"/>
            <a:stretch/>
          </p:blipFill>
          <p:spPr>
            <a:xfrm>
              <a:off x="832638" y="2301291"/>
              <a:ext cx="9963926" cy="13563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4EE6229-E6C8-47AF-BD06-FCC88AEC6CD6}"/>
                </a:ext>
              </a:extLst>
            </p:cNvPr>
            <p:cNvSpPr txBox="1"/>
            <p:nvPr/>
          </p:nvSpPr>
          <p:spPr>
            <a:xfrm>
              <a:off x="904461" y="3710516"/>
              <a:ext cx="1858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SceneLayer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5A04CAC-6BD7-49B4-8A9A-059336E5BFDE}"/>
                </a:ext>
              </a:extLst>
            </p:cNvPr>
            <p:cNvSpPr txBox="1"/>
            <p:nvPr/>
          </p:nvSpPr>
          <p:spPr>
            <a:xfrm>
              <a:off x="3650974" y="3710611"/>
              <a:ext cx="1858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Map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EE095E6-BD27-43F9-9103-EA53EBE30D13}"/>
                </a:ext>
              </a:extLst>
            </p:cNvPr>
            <p:cNvSpPr txBox="1"/>
            <p:nvPr/>
          </p:nvSpPr>
          <p:spPr>
            <a:xfrm>
              <a:off x="6463747" y="3710611"/>
              <a:ext cx="1858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SceneView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DA64E30-333C-4E37-A2B1-5B0B8A12BE25}"/>
                </a:ext>
              </a:extLst>
            </p:cNvPr>
            <p:cNvSpPr txBox="1"/>
            <p:nvPr/>
          </p:nvSpPr>
          <p:spPr>
            <a:xfrm>
              <a:off x="9216887" y="3710706"/>
              <a:ext cx="1858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Web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5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71318-47AB-4374-A16C-40E67F3D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hướng một SceneView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9236EEE-536E-4199-9035-D2B5DBD10500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1FB08F1-A568-4918-9B5A-25A00842A4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3A7BA49E-DA20-4AF2-B996-DC045F49A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AB6D6C3-59CD-4505-AA69-60243460DE89}"/>
              </a:ext>
            </a:extLst>
          </p:cNvPr>
          <p:cNvGrpSpPr/>
          <p:nvPr/>
        </p:nvGrpSpPr>
        <p:grpSpPr>
          <a:xfrm>
            <a:off x="1420844" y="2374578"/>
            <a:ext cx="8767839" cy="2368678"/>
            <a:chOff x="178453" y="2454091"/>
            <a:chExt cx="8767839" cy="23686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F239ACDF-CFCD-437A-9491-73FE2B03E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724" y="2454091"/>
              <a:ext cx="2839568" cy="220248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52B72A53-FDE9-4D95-843C-F595AB66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3" y="2464789"/>
              <a:ext cx="2386296" cy="219178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FCA5615-AB35-4B0E-AA47-478E72D569CE}"/>
                </a:ext>
              </a:extLst>
            </p:cNvPr>
            <p:cNvSpPr/>
            <p:nvPr/>
          </p:nvSpPr>
          <p:spPr>
            <a:xfrm>
              <a:off x="3766391" y="2576000"/>
              <a:ext cx="1117229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95959"/>
                  </a:solidFill>
                  <a:latin typeface="+mj-lt"/>
                </a:rPr>
                <a:t>zoom</a:t>
              </a:r>
            </a:p>
            <a:p>
              <a:pPr algn="ctr"/>
              <a:r>
                <a:rPr lang="en-US" sz="2400" b="1" dirty="0">
                  <a:solidFill>
                    <a:srgbClr val="595959"/>
                  </a:solidFill>
                  <a:latin typeface="+mj-lt"/>
                </a:rPr>
                <a:t>center</a:t>
              </a:r>
            </a:p>
            <a:p>
              <a:pPr algn="ctr"/>
              <a:r>
                <a:rPr lang="en-US" sz="2400" b="1" dirty="0">
                  <a:solidFill>
                    <a:srgbClr val="595959"/>
                  </a:solidFill>
                  <a:latin typeface="+mj-lt"/>
                </a:rPr>
                <a:t>scale</a:t>
              </a:r>
            </a:p>
            <a:p>
              <a:pPr algn="ctr"/>
              <a:r>
                <a:rPr lang="en-US" sz="2400" b="1" dirty="0">
                  <a:solidFill>
                    <a:srgbClr val="595959"/>
                  </a:solidFill>
                  <a:latin typeface="+mj-lt"/>
                </a:rPr>
                <a:t>extent</a:t>
              </a:r>
            </a:p>
            <a:p>
              <a:pPr algn="ctr"/>
              <a:r>
                <a:rPr lang="en-US" sz="2400" b="1" dirty="0">
                  <a:solidFill>
                    <a:srgbClr val="595959"/>
                  </a:solidFill>
                  <a:latin typeface="+mj-lt"/>
                </a:rPr>
                <a:t>goTo()</a:t>
              </a:r>
            </a:p>
            <a:p>
              <a:endParaRPr lang="en-US" sz="2000" b="1" dirty="0">
                <a:latin typeface="+mj-lt"/>
              </a:endParaRPr>
            </a:p>
          </p:txBody>
        </p:sp>
        <p:sp>
          <p:nvSpPr>
            <p:cNvPr id="10" name="Right Arrow 5">
              <a:extLst>
                <a:ext uri="{FF2B5EF4-FFF2-40B4-BE49-F238E27FC236}">
                  <a16:creationId xmlns:a16="http://schemas.microsoft.com/office/drawing/2014/main" xmlns="" id="{23796CA2-5084-4298-BF03-FD340AE8CD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28991" y="3300324"/>
              <a:ext cx="1114241" cy="550889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11" name="Right Arrow 5">
              <a:extLst>
                <a:ext uri="{FF2B5EF4-FFF2-40B4-BE49-F238E27FC236}">
                  <a16:creationId xmlns:a16="http://schemas.microsoft.com/office/drawing/2014/main" xmlns="" id="{8F8AEAA3-8064-479C-83AB-13B4D4005C03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2706779" y="3303201"/>
              <a:ext cx="1114241" cy="550889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66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64BBE-BCF8-4260-9BEE-48192675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hướng một </a:t>
            </a:r>
            <a:r>
              <a:rPr lang="en-US" dirty="0"/>
              <a:t>SceneView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54E56B8-5950-4CEE-B2B0-A4C12B1FE3B2}"/>
              </a:ext>
            </a:extLst>
          </p:cNvPr>
          <p:cNvGrpSpPr/>
          <p:nvPr/>
        </p:nvGrpSpPr>
        <p:grpSpPr>
          <a:xfrm>
            <a:off x="1800148" y="1470166"/>
            <a:ext cx="7503158" cy="4402385"/>
            <a:chOff x="647209" y="1637562"/>
            <a:chExt cx="7503158" cy="44023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A58365-EA80-4803-BE3D-88E20B523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791" y="1637562"/>
              <a:ext cx="5471576" cy="3586309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3BB4C645-B4CB-4674-A303-D852A8E9FF83}"/>
                </a:ext>
              </a:extLst>
            </p:cNvPr>
            <p:cNvGrpSpPr/>
            <p:nvPr/>
          </p:nvGrpSpPr>
          <p:grpSpPr>
            <a:xfrm rot="16200000">
              <a:off x="1915015" y="3720248"/>
              <a:ext cx="1644438" cy="2293323"/>
              <a:chOff x="4138214" y="1850793"/>
              <a:chExt cx="441304" cy="615440"/>
            </a:xfrm>
          </p:grpSpPr>
          <p:sp useBgFill="1">
            <p:nvSpPr>
              <p:cNvPr id="10" name="Freeform 74">
                <a:extLst>
                  <a:ext uri="{FF2B5EF4-FFF2-40B4-BE49-F238E27FC236}">
                    <a16:creationId xmlns:a16="http://schemas.microsoft.com/office/drawing/2014/main" xmlns="" id="{A5D4CA31-57E3-4DA1-88F6-D03150AE6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8214" y="1850793"/>
                <a:ext cx="441304" cy="615440"/>
              </a:xfrm>
              <a:custGeom>
                <a:avLst/>
                <a:gdLst>
                  <a:gd name="T0" fmla="*/ 224 w 1846"/>
                  <a:gd name="T1" fmla="*/ 0 h 2584"/>
                  <a:gd name="T2" fmla="*/ 1622 w 1846"/>
                  <a:gd name="T3" fmla="*/ 0 h 2584"/>
                  <a:gd name="T4" fmla="*/ 1662 w 1846"/>
                  <a:gd name="T5" fmla="*/ 4 h 2584"/>
                  <a:gd name="T6" fmla="*/ 1699 w 1846"/>
                  <a:gd name="T7" fmla="*/ 14 h 2584"/>
                  <a:gd name="T8" fmla="*/ 1734 w 1846"/>
                  <a:gd name="T9" fmla="*/ 31 h 2584"/>
                  <a:gd name="T10" fmla="*/ 1766 w 1846"/>
                  <a:gd name="T11" fmla="*/ 52 h 2584"/>
                  <a:gd name="T12" fmla="*/ 1792 w 1846"/>
                  <a:gd name="T13" fmla="*/ 80 h 2584"/>
                  <a:gd name="T14" fmla="*/ 1815 w 1846"/>
                  <a:gd name="T15" fmla="*/ 110 h 2584"/>
                  <a:gd name="T16" fmla="*/ 1831 w 1846"/>
                  <a:gd name="T17" fmla="*/ 146 h 2584"/>
                  <a:gd name="T18" fmla="*/ 1842 w 1846"/>
                  <a:gd name="T19" fmla="*/ 184 h 2584"/>
                  <a:gd name="T20" fmla="*/ 1846 w 1846"/>
                  <a:gd name="T21" fmla="*/ 224 h 2584"/>
                  <a:gd name="T22" fmla="*/ 1846 w 1846"/>
                  <a:gd name="T23" fmla="*/ 2359 h 2584"/>
                  <a:gd name="T24" fmla="*/ 1842 w 1846"/>
                  <a:gd name="T25" fmla="*/ 2400 h 2584"/>
                  <a:gd name="T26" fmla="*/ 1831 w 1846"/>
                  <a:gd name="T27" fmla="*/ 2438 h 2584"/>
                  <a:gd name="T28" fmla="*/ 1815 w 1846"/>
                  <a:gd name="T29" fmla="*/ 2473 h 2584"/>
                  <a:gd name="T30" fmla="*/ 1792 w 1846"/>
                  <a:gd name="T31" fmla="*/ 2504 h 2584"/>
                  <a:gd name="T32" fmla="*/ 1766 w 1846"/>
                  <a:gd name="T33" fmla="*/ 2531 h 2584"/>
                  <a:gd name="T34" fmla="*/ 1734 w 1846"/>
                  <a:gd name="T35" fmla="*/ 2553 h 2584"/>
                  <a:gd name="T36" fmla="*/ 1699 w 1846"/>
                  <a:gd name="T37" fmla="*/ 2570 h 2584"/>
                  <a:gd name="T38" fmla="*/ 1662 w 1846"/>
                  <a:gd name="T39" fmla="*/ 2581 h 2584"/>
                  <a:gd name="T40" fmla="*/ 1622 w 1846"/>
                  <a:gd name="T41" fmla="*/ 2584 h 2584"/>
                  <a:gd name="T42" fmla="*/ 224 w 1846"/>
                  <a:gd name="T43" fmla="*/ 2584 h 2584"/>
                  <a:gd name="T44" fmla="*/ 184 w 1846"/>
                  <a:gd name="T45" fmla="*/ 2581 h 2584"/>
                  <a:gd name="T46" fmla="*/ 147 w 1846"/>
                  <a:gd name="T47" fmla="*/ 2570 h 2584"/>
                  <a:gd name="T48" fmla="*/ 112 w 1846"/>
                  <a:gd name="T49" fmla="*/ 2553 h 2584"/>
                  <a:gd name="T50" fmla="*/ 80 w 1846"/>
                  <a:gd name="T51" fmla="*/ 2531 h 2584"/>
                  <a:gd name="T52" fmla="*/ 54 w 1846"/>
                  <a:gd name="T53" fmla="*/ 2504 h 2584"/>
                  <a:gd name="T54" fmla="*/ 31 w 1846"/>
                  <a:gd name="T55" fmla="*/ 2473 h 2584"/>
                  <a:gd name="T56" fmla="*/ 15 w 1846"/>
                  <a:gd name="T57" fmla="*/ 2438 h 2584"/>
                  <a:gd name="T58" fmla="*/ 4 w 1846"/>
                  <a:gd name="T59" fmla="*/ 2400 h 2584"/>
                  <a:gd name="T60" fmla="*/ 0 w 1846"/>
                  <a:gd name="T61" fmla="*/ 2359 h 2584"/>
                  <a:gd name="T62" fmla="*/ 0 w 1846"/>
                  <a:gd name="T63" fmla="*/ 224 h 2584"/>
                  <a:gd name="T64" fmla="*/ 4 w 1846"/>
                  <a:gd name="T65" fmla="*/ 184 h 2584"/>
                  <a:gd name="T66" fmla="*/ 15 w 1846"/>
                  <a:gd name="T67" fmla="*/ 146 h 2584"/>
                  <a:gd name="T68" fmla="*/ 31 w 1846"/>
                  <a:gd name="T69" fmla="*/ 110 h 2584"/>
                  <a:gd name="T70" fmla="*/ 54 w 1846"/>
                  <a:gd name="T71" fmla="*/ 80 h 2584"/>
                  <a:gd name="T72" fmla="*/ 80 w 1846"/>
                  <a:gd name="T73" fmla="*/ 52 h 2584"/>
                  <a:gd name="T74" fmla="*/ 112 w 1846"/>
                  <a:gd name="T75" fmla="*/ 31 h 2584"/>
                  <a:gd name="T76" fmla="*/ 147 w 1846"/>
                  <a:gd name="T77" fmla="*/ 14 h 2584"/>
                  <a:gd name="T78" fmla="*/ 184 w 1846"/>
                  <a:gd name="T79" fmla="*/ 4 h 2584"/>
                  <a:gd name="T80" fmla="*/ 224 w 1846"/>
                  <a:gd name="T81" fmla="*/ 0 h 2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46" h="2584">
                    <a:moveTo>
                      <a:pt x="224" y="0"/>
                    </a:moveTo>
                    <a:lnTo>
                      <a:pt x="1622" y="0"/>
                    </a:lnTo>
                    <a:lnTo>
                      <a:pt x="1662" y="4"/>
                    </a:lnTo>
                    <a:lnTo>
                      <a:pt x="1699" y="14"/>
                    </a:lnTo>
                    <a:lnTo>
                      <a:pt x="1734" y="31"/>
                    </a:lnTo>
                    <a:lnTo>
                      <a:pt x="1766" y="52"/>
                    </a:lnTo>
                    <a:lnTo>
                      <a:pt x="1792" y="80"/>
                    </a:lnTo>
                    <a:lnTo>
                      <a:pt x="1815" y="110"/>
                    </a:lnTo>
                    <a:lnTo>
                      <a:pt x="1831" y="146"/>
                    </a:lnTo>
                    <a:lnTo>
                      <a:pt x="1842" y="184"/>
                    </a:lnTo>
                    <a:lnTo>
                      <a:pt x="1846" y="224"/>
                    </a:lnTo>
                    <a:lnTo>
                      <a:pt x="1846" y="2359"/>
                    </a:lnTo>
                    <a:lnTo>
                      <a:pt x="1842" y="2400"/>
                    </a:lnTo>
                    <a:lnTo>
                      <a:pt x="1831" y="2438"/>
                    </a:lnTo>
                    <a:lnTo>
                      <a:pt x="1815" y="2473"/>
                    </a:lnTo>
                    <a:lnTo>
                      <a:pt x="1792" y="2504"/>
                    </a:lnTo>
                    <a:lnTo>
                      <a:pt x="1766" y="2531"/>
                    </a:lnTo>
                    <a:lnTo>
                      <a:pt x="1734" y="2553"/>
                    </a:lnTo>
                    <a:lnTo>
                      <a:pt x="1699" y="2570"/>
                    </a:lnTo>
                    <a:lnTo>
                      <a:pt x="1662" y="2581"/>
                    </a:lnTo>
                    <a:lnTo>
                      <a:pt x="1622" y="2584"/>
                    </a:lnTo>
                    <a:lnTo>
                      <a:pt x="224" y="2584"/>
                    </a:lnTo>
                    <a:lnTo>
                      <a:pt x="184" y="2581"/>
                    </a:lnTo>
                    <a:lnTo>
                      <a:pt x="147" y="2570"/>
                    </a:lnTo>
                    <a:lnTo>
                      <a:pt x="112" y="2553"/>
                    </a:lnTo>
                    <a:lnTo>
                      <a:pt x="80" y="2531"/>
                    </a:lnTo>
                    <a:lnTo>
                      <a:pt x="54" y="2504"/>
                    </a:lnTo>
                    <a:lnTo>
                      <a:pt x="31" y="2473"/>
                    </a:lnTo>
                    <a:lnTo>
                      <a:pt x="15" y="2438"/>
                    </a:lnTo>
                    <a:lnTo>
                      <a:pt x="4" y="2400"/>
                    </a:lnTo>
                    <a:lnTo>
                      <a:pt x="0" y="2359"/>
                    </a:lnTo>
                    <a:lnTo>
                      <a:pt x="0" y="224"/>
                    </a:lnTo>
                    <a:lnTo>
                      <a:pt x="4" y="184"/>
                    </a:lnTo>
                    <a:lnTo>
                      <a:pt x="15" y="146"/>
                    </a:lnTo>
                    <a:lnTo>
                      <a:pt x="31" y="110"/>
                    </a:lnTo>
                    <a:lnTo>
                      <a:pt x="54" y="80"/>
                    </a:lnTo>
                    <a:lnTo>
                      <a:pt x="80" y="52"/>
                    </a:lnTo>
                    <a:lnTo>
                      <a:pt x="112" y="31"/>
                    </a:lnTo>
                    <a:lnTo>
                      <a:pt x="147" y="14"/>
                    </a:lnTo>
                    <a:lnTo>
                      <a:pt x="184" y="4"/>
                    </a:lnTo>
                    <a:lnTo>
                      <a:pt x="22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1" name="Freeform 75">
                <a:extLst>
                  <a:ext uri="{FF2B5EF4-FFF2-40B4-BE49-F238E27FC236}">
                    <a16:creationId xmlns:a16="http://schemas.microsoft.com/office/drawing/2014/main" xmlns="" id="{C2941D52-AE3A-4BCA-8A82-890D65FBC2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6839" y="1879418"/>
                <a:ext cx="384054" cy="559382"/>
              </a:xfrm>
              <a:custGeom>
                <a:avLst/>
                <a:gdLst>
                  <a:gd name="T0" fmla="*/ 1103 w 1606"/>
                  <a:gd name="T1" fmla="*/ 2174 h 2345"/>
                  <a:gd name="T2" fmla="*/ 1266 w 1606"/>
                  <a:gd name="T3" fmla="*/ 2011 h 2345"/>
                  <a:gd name="T4" fmla="*/ 340 w 1606"/>
                  <a:gd name="T5" fmla="*/ 2011 h 2345"/>
                  <a:gd name="T6" fmla="*/ 503 w 1606"/>
                  <a:gd name="T7" fmla="*/ 2174 h 2345"/>
                  <a:gd name="T8" fmla="*/ 340 w 1606"/>
                  <a:gd name="T9" fmla="*/ 2011 h 2345"/>
                  <a:gd name="T10" fmla="*/ 774 w 1606"/>
                  <a:gd name="T11" fmla="*/ 1967 h 2345"/>
                  <a:gd name="T12" fmla="*/ 722 w 1606"/>
                  <a:gd name="T13" fmla="*/ 1993 h 2345"/>
                  <a:gd name="T14" fmla="*/ 688 w 1606"/>
                  <a:gd name="T15" fmla="*/ 2036 h 2345"/>
                  <a:gd name="T16" fmla="*/ 675 w 1606"/>
                  <a:gd name="T17" fmla="*/ 2093 h 2345"/>
                  <a:gd name="T18" fmla="*/ 688 w 1606"/>
                  <a:gd name="T19" fmla="*/ 2149 h 2345"/>
                  <a:gd name="T20" fmla="*/ 722 w 1606"/>
                  <a:gd name="T21" fmla="*/ 2193 h 2345"/>
                  <a:gd name="T22" fmla="*/ 774 w 1606"/>
                  <a:gd name="T23" fmla="*/ 2218 h 2345"/>
                  <a:gd name="T24" fmla="*/ 832 w 1606"/>
                  <a:gd name="T25" fmla="*/ 2218 h 2345"/>
                  <a:gd name="T26" fmla="*/ 883 w 1606"/>
                  <a:gd name="T27" fmla="*/ 2193 h 2345"/>
                  <a:gd name="T28" fmla="*/ 918 w 1606"/>
                  <a:gd name="T29" fmla="*/ 2149 h 2345"/>
                  <a:gd name="T30" fmla="*/ 931 w 1606"/>
                  <a:gd name="T31" fmla="*/ 2093 h 2345"/>
                  <a:gd name="T32" fmla="*/ 918 w 1606"/>
                  <a:gd name="T33" fmla="*/ 2036 h 2345"/>
                  <a:gd name="T34" fmla="*/ 883 w 1606"/>
                  <a:gd name="T35" fmla="*/ 1993 h 2345"/>
                  <a:gd name="T36" fmla="*/ 832 w 1606"/>
                  <a:gd name="T37" fmla="*/ 1967 h 2345"/>
                  <a:gd name="T38" fmla="*/ 146 w 1606"/>
                  <a:gd name="T39" fmla="*/ 189 h 2345"/>
                  <a:gd name="T40" fmla="*/ 1460 w 1606"/>
                  <a:gd name="T41" fmla="*/ 1886 h 2345"/>
                  <a:gd name="T42" fmla="*/ 146 w 1606"/>
                  <a:gd name="T43" fmla="*/ 189 h 2345"/>
                  <a:gd name="T44" fmla="*/ 1502 w 1606"/>
                  <a:gd name="T45" fmla="*/ 0 h 2345"/>
                  <a:gd name="T46" fmla="*/ 1554 w 1606"/>
                  <a:gd name="T47" fmla="*/ 13 h 2345"/>
                  <a:gd name="T48" fmla="*/ 1591 w 1606"/>
                  <a:gd name="T49" fmla="*/ 51 h 2345"/>
                  <a:gd name="T50" fmla="*/ 1606 w 1606"/>
                  <a:gd name="T51" fmla="*/ 104 h 2345"/>
                  <a:gd name="T52" fmla="*/ 1602 w 1606"/>
                  <a:gd name="T53" fmla="*/ 2267 h 2345"/>
                  <a:gd name="T54" fmla="*/ 1576 w 1606"/>
                  <a:gd name="T55" fmla="*/ 2313 h 2345"/>
                  <a:gd name="T56" fmla="*/ 1530 w 1606"/>
                  <a:gd name="T57" fmla="*/ 2341 h 2345"/>
                  <a:gd name="T58" fmla="*/ 104 w 1606"/>
                  <a:gd name="T59" fmla="*/ 2345 h 2345"/>
                  <a:gd name="T60" fmla="*/ 52 w 1606"/>
                  <a:gd name="T61" fmla="*/ 2330 h 2345"/>
                  <a:gd name="T62" fmla="*/ 15 w 1606"/>
                  <a:gd name="T63" fmla="*/ 2293 h 2345"/>
                  <a:gd name="T64" fmla="*/ 0 w 1606"/>
                  <a:gd name="T65" fmla="*/ 2239 h 2345"/>
                  <a:gd name="T66" fmla="*/ 4 w 1606"/>
                  <a:gd name="T67" fmla="*/ 76 h 2345"/>
                  <a:gd name="T68" fmla="*/ 30 w 1606"/>
                  <a:gd name="T69" fmla="*/ 30 h 2345"/>
                  <a:gd name="T70" fmla="*/ 76 w 1606"/>
                  <a:gd name="T71" fmla="*/ 4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6" h="2345">
                    <a:moveTo>
                      <a:pt x="1103" y="2011"/>
                    </a:moveTo>
                    <a:lnTo>
                      <a:pt x="1103" y="2174"/>
                    </a:lnTo>
                    <a:lnTo>
                      <a:pt x="1266" y="2174"/>
                    </a:lnTo>
                    <a:lnTo>
                      <a:pt x="1266" y="2011"/>
                    </a:lnTo>
                    <a:lnTo>
                      <a:pt x="1103" y="2011"/>
                    </a:lnTo>
                    <a:close/>
                    <a:moveTo>
                      <a:pt x="340" y="2011"/>
                    </a:moveTo>
                    <a:lnTo>
                      <a:pt x="340" y="2174"/>
                    </a:lnTo>
                    <a:lnTo>
                      <a:pt x="503" y="2174"/>
                    </a:lnTo>
                    <a:lnTo>
                      <a:pt x="503" y="2011"/>
                    </a:lnTo>
                    <a:lnTo>
                      <a:pt x="340" y="2011"/>
                    </a:lnTo>
                    <a:close/>
                    <a:moveTo>
                      <a:pt x="802" y="1964"/>
                    </a:moveTo>
                    <a:lnTo>
                      <a:pt x="774" y="1967"/>
                    </a:lnTo>
                    <a:lnTo>
                      <a:pt x="746" y="1977"/>
                    </a:lnTo>
                    <a:lnTo>
                      <a:pt x="722" y="1993"/>
                    </a:lnTo>
                    <a:lnTo>
                      <a:pt x="703" y="2012"/>
                    </a:lnTo>
                    <a:lnTo>
                      <a:pt x="688" y="2036"/>
                    </a:lnTo>
                    <a:lnTo>
                      <a:pt x="678" y="2063"/>
                    </a:lnTo>
                    <a:lnTo>
                      <a:pt x="675" y="2093"/>
                    </a:lnTo>
                    <a:lnTo>
                      <a:pt x="678" y="2122"/>
                    </a:lnTo>
                    <a:lnTo>
                      <a:pt x="688" y="2149"/>
                    </a:lnTo>
                    <a:lnTo>
                      <a:pt x="703" y="2173"/>
                    </a:lnTo>
                    <a:lnTo>
                      <a:pt x="722" y="2193"/>
                    </a:lnTo>
                    <a:lnTo>
                      <a:pt x="746" y="2208"/>
                    </a:lnTo>
                    <a:lnTo>
                      <a:pt x="774" y="2218"/>
                    </a:lnTo>
                    <a:lnTo>
                      <a:pt x="802" y="2221"/>
                    </a:lnTo>
                    <a:lnTo>
                      <a:pt x="832" y="2218"/>
                    </a:lnTo>
                    <a:lnTo>
                      <a:pt x="860" y="2208"/>
                    </a:lnTo>
                    <a:lnTo>
                      <a:pt x="883" y="2193"/>
                    </a:lnTo>
                    <a:lnTo>
                      <a:pt x="903" y="2173"/>
                    </a:lnTo>
                    <a:lnTo>
                      <a:pt x="918" y="2149"/>
                    </a:lnTo>
                    <a:lnTo>
                      <a:pt x="928" y="2122"/>
                    </a:lnTo>
                    <a:lnTo>
                      <a:pt x="931" y="2093"/>
                    </a:lnTo>
                    <a:lnTo>
                      <a:pt x="928" y="2063"/>
                    </a:lnTo>
                    <a:lnTo>
                      <a:pt x="918" y="2036"/>
                    </a:lnTo>
                    <a:lnTo>
                      <a:pt x="903" y="2012"/>
                    </a:lnTo>
                    <a:lnTo>
                      <a:pt x="883" y="1993"/>
                    </a:lnTo>
                    <a:lnTo>
                      <a:pt x="860" y="1977"/>
                    </a:lnTo>
                    <a:lnTo>
                      <a:pt x="832" y="1967"/>
                    </a:lnTo>
                    <a:lnTo>
                      <a:pt x="802" y="1964"/>
                    </a:lnTo>
                    <a:close/>
                    <a:moveTo>
                      <a:pt x="146" y="189"/>
                    </a:moveTo>
                    <a:lnTo>
                      <a:pt x="146" y="1886"/>
                    </a:lnTo>
                    <a:lnTo>
                      <a:pt x="1460" y="1886"/>
                    </a:lnTo>
                    <a:lnTo>
                      <a:pt x="1460" y="189"/>
                    </a:lnTo>
                    <a:lnTo>
                      <a:pt x="146" y="189"/>
                    </a:lnTo>
                    <a:close/>
                    <a:moveTo>
                      <a:pt x="104" y="0"/>
                    </a:moveTo>
                    <a:lnTo>
                      <a:pt x="1502" y="0"/>
                    </a:lnTo>
                    <a:lnTo>
                      <a:pt x="1530" y="4"/>
                    </a:lnTo>
                    <a:lnTo>
                      <a:pt x="1554" y="13"/>
                    </a:lnTo>
                    <a:lnTo>
                      <a:pt x="1576" y="30"/>
                    </a:lnTo>
                    <a:lnTo>
                      <a:pt x="1591" y="51"/>
                    </a:lnTo>
                    <a:lnTo>
                      <a:pt x="1602" y="76"/>
                    </a:lnTo>
                    <a:lnTo>
                      <a:pt x="1606" y="104"/>
                    </a:lnTo>
                    <a:lnTo>
                      <a:pt x="1606" y="2239"/>
                    </a:lnTo>
                    <a:lnTo>
                      <a:pt x="1602" y="2267"/>
                    </a:lnTo>
                    <a:lnTo>
                      <a:pt x="1591" y="2293"/>
                    </a:lnTo>
                    <a:lnTo>
                      <a:pt x="1576" y="2313"/>
                    </a:lnTo>
                    <a:lnTo>
                      <a:pt x="1554" y="2330"/>
                    </a:lnTo>
                    <a:lnTo>
                      <a:pt x="1530" y="2341"/>
                    </a:lnTo>
                    <a:lnTo>
                      <a:pt x="1502" y="2345"/>
                    </a:lnTo>
                    <a:lnTo>
                      <a:pt x="104" y="2345"/>
                    </a:lnTo>
                    <a:lnTo>
                      <a:pt x="76" y="2341"/>
                    </a:lnTo>
                    <a:lnTo>
                      <a:pt x="52" y="2330"/>
                    </a:lnTo>
                    <a:lnTo>
                      <a:pt x="30" y="2313"/>
                    </a:lnTo>
                    <a:lnTo>
                      <a:pt x="15" y="2293"/>
                    </a:lnTo>
                    <a:lnTo>
                      <a:pt x="4" y="2267"/>
                    </a:lnTo>
                    <a:lnTo>
                      <a:pt x="0" y="2239"/>
                    </a:lnTo>
                    <a:lnTo>
                      <a:pt x="0" y="104"/>
                    </a:lnTo>
                    <a:lnTo>
                      <a:pt x="4" y="76"/>
                    </a:lnTo>
                    <a:lnTo>
                      <a:pt x="15" y="51"/>
                    </a:lnTo>
                    <a:lnTo>
                      <a:pt x="30" y="30"/>
                    </a:lnTo>
                    <a:lnTo>
                      <a:pt x="52" y="13"/>
                    </a:lnTo>
                    <a:lnTo>
                      <a:pt x="76" y="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2" name="Rectangle 77">
                <a:extLst>
                  <a:ext uri="{FF2B5EF4-FFF2-40B4-BE49-F238E27FC236}">
                    <a16:creationId xmlns:a16="http://schemas.microsoft.com/office/drawing/2014/main" xmlns="" id="{E97BEEBB-4C07-4810-847F-C22EDF2F8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459" y="1952174"/>
                <a:ext cx="64407" cy="7037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3" name="Rectangle 78">
                <a:extLst>
                  <a:ext uri="{FF2B5EF4-FFF2-40B4-BE49-F238E27FC236}">
                    <a16:creationId xmlns:a16="http://schemas.microsoft.com/office/drawing/2014/main" xmlns="" id="{A4167A7E-38DB-46DB-9572-DEB6BBA42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246" y="1952174"/>
                <a:ext cx="63214" cy="7037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4" name="Rectangle 79">
                <a:extLst>
                  <a:ext uri="{FF2B5EF4-FFF2-40B4-BE49-F238E27FC236}">
                    <a16:creationId xmlns:a16="http://schemas.microsoft.com/office/drawing/2014/main" xmlns="" id="{59A975EE-759F-4657-92CE-7A1AFDF66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246" y="2022544"/>
                <a:ext cx="63214" cy="69177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5" name="Rectangle 80">
                <a:extLst>
                  <a:ext uri="{FF2B5EF4-FFF2-40B4-BE49-F238E27FC236}">
                    <a16:creationId xmlns:a16="http://schemas.microsoft.com/office/drawing/2014/main" xmlns="" id="{22D41845-18FB-4863-A185-86AE6A72A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246" y="2091721"/>
                <a:ext cx="63214" cy="69177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6" name="Rectangle 81">
                <a:extLst>
                  <a:ext uri="{FF2B5EF4-FFF2-40B4-BE49-F238E27FC236}">
                    <a16:creationId xmlns:a16="http://schemas.microsoft.com/office/drawing/2014/main" xmlns="" id="{A200F8C2-AEC6-49AC-BA5F-ED9CE25F2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246" y="2160898"/>
                <a:ext cx="63214" cy="69177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7" name="Rectangle 82">
                <a:extLst>
                  <a:ext uri="{FF2B5EF4-FFF2-40B4-BE49-F238E27FC236}">
                    <a16:creationId xmlns:a16="http://schemas.microsoft.com/office/drawing/2014/main" xmlns="" id="{620712C4-1508-4D5F-8D8A-4E8033DC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246" y="2230076"/>
                <a:ext cx="63214" cy="7037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8" name="Rectangle 83">
                <a:extLst>
                  <a:ext uri="{FF2B5EF4-FFF2-40B4-BE49-F238E27FC236}">
                    <a16:creationId xmlns:a16="http://schemas.microsoft.com/office/drawing/2014/main" xmlns="" id="{67C5EF79-DC4C-471B-84BA-177FDD291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866" y="1952174"/>
                <a:ext cx="64407" cy="70370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9" name="Rectangle 84">
                <a:extLst>
                  <a:ext uri="{FF2B5EF4-FFF2-40B4-BE49-F238E27FC236}">
                    <a16:creationId xmlns:a16="http://schemas.microsoft.com/office/drawing/2014/main" xmlns="" id="{3705946C-231C-4C99-B01D-EBF8EE498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273" y="1952174"/>
                <a:ext cx="63214" cy="7037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0" name="Rectangle 85">
                <a:extLst>
                  <a:ext uri="{FF2B5EF4-FFF2-40B4-BE49-F238E27FC236}">
                    <a16:creationId xmlns:a16="http://schemas.microsoft.com/office/drawing/2014/main" xmlns="" id="{7B2E0B2A-4D54-4C51-871E-A74332072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459" y="2022544"/>
                <a:ext cx="64407" cy="69177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1" name="Rectangle 86">
                <a:extLst>
                  <a:ext uri="{FF2B5EF4-FFF2-40B4-BE49-F238E27FC236}">
                    <a16:creationId xmlns:a16="http://schemas.microsoft.com/office/drawing/2014/main" xmlns="" id="{A97591B0-F20F-4C13-B535-33E16D0D1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866" y="2022544"/>
                <a:ext cx="64407" cy="69177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2" name="Rectangle 87">
                <a:extLst>
                  <a:ext uri="{FF2B5EF4-FFF2-40B4-BE49-F238E27FC236}">
                    <a16:creationId xmlns:a16="http://schemas.microsoft.com/office/drawing/2014/main" xmlns="" id="{C68DCAA5-ECAD-49E0-883A-1EC334C4E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273" y="2022544"/>
                <a:ext cx="63214" cy="69177"/>
              </a:xfrm>
              <a:prstGeom prst="rect">
                <a:avLst/>
              </a:prstGeom>
              <a:solidFill>
                <a:srgbClr val="FF863D"/>
              </a:solidFill>
              <a:ln w="0">
                <a:solidFill>
                  <a:srgbClr val="FF863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3" name="Rectangle 88">
                <a:extLst>
                  <a:ext uri="{FF2B5EF4-FFF2-40B4-BE49-F238E27FC236}">
                    <a16:creationId xmlns:a16="http://schemas.microsoft.com/office/drawing/2014/main" xmlns="" id="{139FAA92-6B2C-4DF0-8770-1CF27EB60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459" y="2091721"/>
                <a:ext cx="64407" cy="69177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4" name="Rectangle 89">
                <a:extLst>
                  <a:ext uri="{FF2B5EF4-FFF2-40B4-BE49-F238E27FC236}">
                    <a16:creationId xmlns:a16="http://schemas.microsoft.com/office/drawing/2014/main" xmlns="" id="{6E2BFC18-938F-44C3-A00C-B65264FC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866" y="2091721"/>
                <a:ext cx="64407" cy="69177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5" name="Rectangle 90">
                <a:extLst>
                  <a:ext uri="{FF2B5EF4-FFF2-40B4-BE49-F238E27FC236}">
                    <a16:creationId xmlns:a16="http://schemas.microsoft.com/office/drawing/2014/main" xmlns="" id="{B72AD825-03CC-41C3-A36A-E7D7980E5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273" y="2091721"/>
                <a:ext cx="63214" cy="69177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6" name="Rectangle 91">
                <a:extLst>
                  <a:ext uri="{FF2B5EF4-FFF2-40B4-BE49-F238E27FC236}">
                    <a16:creationId xmlns:a16="http://schemas.microsoft.com/office/drawing/2014/main" xmlns="" id="{B6B8FBC2-15D6-4C54-8ACC-B4A5717BF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459" y="2160898"/>
                <a:ext cx="64407" cy="69177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7" name="Rectangle 92">
                <a:extLst>
                  <a:ext uri="{FF2B5EF4-FFF2-40B4-BE49-F238E27FC236}">
                    <a16:creationId xmlns:a16="http://schemas.microsoft.com/office/drawing/2014/main" xmlns="" id="{1695999E-03BA-411D-BF74-5BFCB0D37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866" y="2160898"/>
                <a:ext cx="64407" cy="69177"/>
              </a:xfrm>
              <a:prstGeom prst="rect">
                <a:avLst/>
              </a:prstGeom>
              <a:solidFill>
                <a:srgbClr val="FF863D"/>
              </a:solidFill>
              <a:ln w="0">
                <a:solidFill>
                  <a:srgbClr val="FF863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8" name="Rectangle 93">
                <a:extLst>
                  <a:ext uri="{FF2B5EF4-FFF2-40B4-BE49-F238E27FC236}">
                    <a16:creationId xmlns:a16="http://schemas.microsoft.com/office/drawing/2014/main" xmlns="" id="{8B07A467-D593-4414-A8B7-D2B39380E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273" y="2160898"/>
                <a:ext cx="63214" cy="69177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9" name="Rectangle 94">
                <a:extLst>
                  <a:ext uri="{FF2B5EF4-FFF2-40B4-BE49-F238E27FC236}">
                    <a16:creationId xmlns:a16="http://schemas.microsoft.com/office/drawing/2014/main" xmlns="" id="{C6D1353F-C12C-4D6B-B83A-AC545EE66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459" y="2230076"/>
                <a:ext cx="64407" cy="70370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0" name="Rectangle 95">
                <a:extLst>
                  <a:ext uri="{FF2B5EF4-FFF2-40B4-BE49-F238E27FC236}">
                    <a16:creationId xmlns:a16="http://schemas.microsoft.com/office/drawing/2014/main" xmlns="" id="{983C167D-43D9-4231-8CBE-CA5869F47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866" y="2230076"/>
                <a:ext cx="64407" cy="70370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1" name="Rectangle 96">
                <a:extLst>
                  <a:ext uri="{FF2B5EF4-FFF2-40B4-BE49-F238E27FC236}">
                    <a16:creationId xmlns:a16="http://schemas.microsoft.com/office/drawing/2014/main" xmlns="" id="{FB4F8E40-EB9B-4420-A65C-90627FD1A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273" y="2230076"/>
                <a:ext cx="63214" cy="70370"/>
              </a:xfrm>
              <a:prstGeom prst="rect">
                <a:avLst/>
              </a:prstGeom>
              <a:solidFill>
                <a:srgbClr val="A5FFFB"/>
              </a:solidFill>
              <a:ln w="0">
                <a:solidFill>
                  <a:srgbClr val="A5FF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EEC3792-5832-4714-AC2C-4297B6AAF853}"/>
                </a:ext>
              </a:extLst>
            </p:cNvPr>
            <p:cNvSpPr/>
            <p:nvPr/>
          </p:nvSpPr>
          <p:spPr>
            <a:xfrm>
              <a:off x="1181671" y="5716782"/>
              <a:ext cx="4572000" cy="3231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500" b="1" dirty="0">
                  <a:solidFill>
                    <a:srgbClr val="595959"/>
                  </a:solidFill>
                </a:rPr>
                <a:t>position: [ </a:t>
              </a:r>
              <a:r>
                <a:rPr lang="en-US" sz="1500" b="1" dirty="0">
                  <a:solidFill>
                    <a:srgbClr val="1C00CF"/>
                  </a:solidFill>
                </a:rPr>
                <a:t>-122</a:t>
              </a:r>
              <a:r>
                <a:rPr lang="en-US" sz="1500" b="1" dirty="0">
                  <a:solidFill>
                    <a:srgbClr val="595959"/>
                  </a:solidFill>
                </a:rPr>
                <a:t>, </a:t>
              </a:r>
              <a:r>
                <a:rPr lang="en-US" sz="1500" b="1" dirty="0">
                  <a:solidFill>
                    <a:srgbClr val="1C00CF"/>
                  </a:solidFill>
                </a:rPr>
                <a:t>38</a:t>
              </a:r>
              <a:r>
                <a:rPr lang="en-US" sz="1500" b="1" dirty="0">
                  <a:solidFill>
                    <a:srgbClr val="595959"/>
                  </a:solidFill>
                </a:rPr>
                <a:t>, </a:t>
              </a:r>
              <a:r>
                <a:rPr lang="en-US" sz="1500" b="1" dirty="0">
                  <a:solidFill>
                    <a:srgbClr val="1C00CF"/>
                  </a:solidFill>
                </a:rPr>
                <a:t>50000</a:t>
              </a:r>
              <a:r>
                <a:rPr lang="en-US" sz="1500" b="1" dirty="0">
                  <a:solidFill>
                    <a:srgbClr val="595959"/>
                  </a:solidFill>
                </a:rPr>
                <a:t> ]</a:t>
              </a:r>
              <a:endParaRPr lang="en-US" sz="15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FDC50B3-F84A-4487-9225-3EE79FD40E5F}"/>
                </a:ext>
              </a:extLst>
            </p:cNvPr>
            <p:cNvSpPr/>
            <p:nvPr/>
          </p:nvSpPr>
          <p:spPr>
            <a:xfrm>
              <a:off x="1281288" y="3671359"/>
              <a:ext cx="125226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srgbClr val="595959"/>
                  </a:solidFill>
                </a:rPr>
                <a:t>heading: </a:t>
              </a:r>
              <a:r>
                <a:rPr lang="en-US" sz="1500" b="1" dirty="0">
                  <a:solidFill>
                    <a:srgbClr val="1C00CF"/>
                  </a:solidFill>
                </a:rPr>
                <a:t>95</a:t>
              </a:r>
              <a:endParaRPr lang="en-US" sz="1500" b="1" dirty="0"/>
            </a:p>
          </p:txBody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xmlns="" id="{C8F445B3-5BC1-47F4-843E-3C2100AA3526}"/>
                </a:ext>
              </a:extLst>
            </p:cNvPr>
            <p:cNvSpPr>
              <a:spLocks noChangeAspect="1"/>
            </p:cNvSpPr>
            <p:nvPr/>
          </p:nvSpPr>
          <p:spPr bwMode="auto">
            <a:xfrm rot="17130750" flipH="1">
              <a:off x="862902" y="4415587"/>
              <a:ext cx="765854" cy="567173"/>
            </a:xfrm>
            <a:custGeom>
              <a:avLst/>
              <a:gdLst>
                <a:gd name="connsiteX0" fmla="*/ 0 w 1338146"/>
                <a:gd name="connsiteY0" fmla="*/ 669073 h 1338146"/>
                <a:gd name="connsiteX1" fmla="*/ 669073 w 1338146"/>
                <a:gd name="connsiteY1" fmla="*/ 0 h 1338146"/>
                <a:gd name="connsiteX2" fmla="*/ 1338146 w 1338146"/>
                <a:gd name="connsiteY2" fmla="*/ 669073 h 1338146"/>
                <a:gd name="connsiteX3" fmla="*/ 669073 w 1338146"/>
                <a:gd name="connsiteY3" fmla="*/ 1338146 h 1338146"/>
                <a:gd name="connsiteX4" fmla="*/ 0 w 1338146"/>
                <a:gd name="connsiteY4" fmla="*/ 669073 h 1338146"/>
                <a:gd name="connsiteX0" fmla="*/ 669073 w 1338146"/>
                <a:gd name="connsiteY0" fmla="*/ 1338146 h 1429586"/>
                <a:gd name="connsiteX1" fmla="*/ 0 w 1338146"/>
                <a:gd name="connsiteY1" fmla="*/ 669073 h 1429586"/>
                <a:gd name="connsiteX2" fmla="*/ 669073 w 1338146"/>
                <a:gd name="connsiteY2" fmla="*/ 0 h 1429586"/>
                <a:gd name="connsiteX3" fmla="*/ 1338146 w 1338146"/>
                <a:gd name="connsiteY3" fmla="*/ 669073 h 1429586"/>
                <a:gd name="connsiteX4" fmla="*/ 760513 w 1338146"/>
                <a:gd name="connsiteY4" fmla="*/ 1429586 h 1429586"/>
                <a:gd name="connsiteX0" fmla="*/ 669073 w 1338146"/>
                <a:gd name="connsiteY0" fmla="*/ 1338146 h 1338146"/>
                <a:gd name="connsiteX1" fmla="*/ 0 w 1338146"/>
                <a:gd name="connsiteY1" fmla="*/ 669073 h 1338146"/>
                <a:gd name="connsiteX2" fmla="*/ 669073 w 1338146"/>
                <a:gd name="connsiteY2" fmla="*/ 0 h 1338146"/>
                <a:gd name="connsiteX3" fmla="*/ 1338146 w 1338146"/>
                <a:gd name="connsiteY3" fmla="*/ 669073 h 1338146"/>
                <a:gd name="connsiteX0" fmla="*/ 0 w 1338146"/>
                <a:gd name="connsiteY0" fmla="*/ 669073 h 669073"/>
                <a:gd name="connsiteX1" fmla="*/ 669073 w 1338146"/>
                <a:gd name="connsiteY1" fmla="*/ 0 h 669073"/>
                <a:gd name="connsiteX2" fmla="*/ 1338146 w 1338146"/>
                <a:gd name="connsiteY2" fmla="*/ 669073 h 669073"/>
                <a:gd name="connsiteX0" fmla="*/ 0 w 1096536"/>
                <a:gd name="connsiteY0" fmla="*/ 755871 h 755871"/>
                <a:gd name="connsiteX1" fmla="*/ 669073 w 1096536"/>
                <a:gd name="connsiteY1" fmla="*/ 86798 h 755871"/>
                <a:gd name="connsiteX2" fmla="*/ 1096536 w 1096536"/>
                <a:gd name="connsiteY2" fmla="*/ 254066 h 755871"/>
                <a:gd name="connsiteX0" fmla="*/ 0 w 1096536"/>
                <a:gd name="connsiteY0" fmla="*/ 715031 h 715031"/>
                <a:gd name="connsiteX1" fmla="*/ 359317 w 1096536"/>
                <a:gd name="connsiteY1" fmla="*/ 132690 h 715031"/>
                <a:gd name="connsiteX2" fmla="*/ 1096536 w 1096536"/>
                <a:gd name="connsiteY2" fmla="*/ 213226 h 715031"/>
                <a:gd name="connsiteX0" fmla="*/ 0 w 1096536"/>
                <a:gd name="connsiteY0" fmla="*/ 766243 h 766243"/>
                <a:gd name="connsiteX1" fmla="*/ 353122 w 1096536"/>
                <a:gd name="connsiteY1" fmla="*/ 78585 h 766243"/>
                <a:gd name="connsiteX2" fmla="*/ 1096536 w 1096536"/>
                <a:gd name="connsiteY2" fmla="*/ 264438 h 766243"/>
                <a:gd name="connsiteX0" fmla="*/ 0 w 1096536"/>
                <a:gd name="connsiteY0" fmla="*/ 724974 h 724974"/>
                <a:gd name="connsiteX1" fmla="*/ 353122 w 1096536"/>
                <a:gd name="connsiteY1" fmla="*/ 37316 h 724974"/>
                <a:gd name="connsiteX2" fmla="*/ 1096536 w 1096536"/>
                <a:gd name="connsiteY2" fmla="*/ 223169 h 724974"/>
                <a:gd name="connsiteX0" fmla="*/ 0 w 1096536"/>
                <a:gd name="connsiteY0" fmla="*/ 661088 h 661088"/>
                <a:gd name="connsiteX1" fmla="*/ 365513 w 1096536"/>
                <a:gd name="connsiteY1" fmla="*/ 66357 h 661088"/>
                <a:gd name="connsiteX2" fmla="*/ 1096536 w 1096536"/>
                <a:gd name="connsiteY2" fmla="*/ 159283 h 661088"/>
                <a:gd name="connsiteX0" fmla="*/ 0 w 1096536"/>
                <a:gd name="connsiteY0" fmla="*/ 671285 h 671285"/>
                <a:gd name="connsiteX1" fmla="*/ 365513 w 1096536"/>
                <a:gd name="connsiteY1" fmla="*/ 76554 h 671285"/>
                <a:gd name="connsiteX2" fmla="*/ 1096536 w 1096536"/>
                <a:gd name="connsiteY2" fmla="*/ 169480 h 671285"/>
                <a:gd name="connsiteX0" fmla="*/ 0 w 1096536"/>
                <a:gd name="connsiteY0" fmla="*/ 664104 h 664104"/>
                <a:gd name="connsiteX1" fmla="*/ 303562 w 1096536"/>
                <a:gd name="connsiteY1" fmla="*/ 81763 h 664104"/>
                <a:gd name="connsiteX2" fmla="*/ 1096536 w 1096536"/>
                <a:gd name="connsiteY2" fmla="*/ 162299 h 664104"/>
                <a:gd name="connsiteX0" fmla="*/ 0 w 1096536"/>
                <a:gd name="connsiteY0" fmla="*/ 659124 h 659124"/>
                <a:gd name="connsiteX1" fmla="*/ 303562 w 1096536"/>
                <a:gd name="connsiteY1" fmla="*/ 76783 h 659124"/>
                <a:gd name="connsiteX2" fmla="*/ 1096536 w 1096536"/>
                <a:gd name="connsiteY2" fmla="*/ 157319 h 659124"/>
                <a:gd name="connsiteX0" fmla="*/ 0 w 978828"/>
                <a:gd name="connsiteY0" fmla="*/ 671567 h 671567"/>
                <a:gd name="connsiteX1" fmla="*/ 303562 w 978828"/>
                <a:gd name="connsiteY1" fmla="*/ 89226 h 671567"/>
                <a:gd name="connsiteX2" fmla="*/ 978828 w 978828"/>
                <a:gd name="connsiteY2" fmla="*/ 138787 h 671567"/>
                <a:gd name="connsiteX0" fmla="*/ 0 w 978828"/>
                <a:gd name="connsiteY0" fmla="*/ 652959 h 652959"/>
                <a:gd name="connsiteX1" fmla="*/ 303562 w 978828"/>
                <a:gd name="connsiteY1" fmla="*/ 70618 h 652959"/>
                <a:gd name="connsiteX2" fmla="*/ 978828 w 978828"/>
                <a:gd name="connsiteY2" fmla="*/ 120179 h 652959"/>
                <a:gd name="connsiteX0" fmla="*/ 0 w 978828"/>
                <a:gd name="connsiteY0" fmla="*/ 737541 h 737541"/>
                <a:gd name="connsiteX1" fmla="*/ 451186 w 978828"/>
                <a:gd name="connsiteY1" fmla="*/ 34096 h 737541"/>
                <a:gd name="connsiteX2" fmla="*/ 978828 w 978828"/>
                <a:gd name="connsiteY2" fmla="*/ 204761 h 737541"/>
                <a:gd name="connsiteX0" fmla="*/ 0 w 978828"/>
                <a:gd name="connsiteY0" fmla="*/ 724627 h 724627"/>
                <a:gd name="connsiteX1" fmla="*/ 451186 w 978828"/>
                <a:gd name="connsiteY1" fmla="*/ 21182 h 724627"/>
                <a:gd name="connsiteX2" fmla="*/ 978828 w 978828"/>
                <a:gd name="connsiteY2" fmla="*/ 191847 h 724627"/>
                <a:gd name="connsiteX0" fmla="*/ 0 w 451186"/>
                <a:gd name="connsiteY0" fmla="*/ 703445 h 703445"/>
                <a:gd name="connsiteX1" fmla="*/ 451186 w 451186"/>
                <a:gd name="connsiteY1" fmla="*/ 0 h 703445"/>
                <a:gd name="connsiteX0" fmla="*/ 0 w 692784"/>
                <a:gd name="connsiteY0" fmla="*/ 937144 h 937144"/>
                <a:gd name="connsiteX1" fmla="*/ 692784 w 692784"/>
                <a:gd name="connsiteY1" fmla="*/ 0 h 937144"/>
                <a:gd name="connsiteX0" fmla="*/ 0 w 692784"/>
                <a:gd name="connsiteY0" fmla="*/ 937144 h 937144"/>
                <a:gd name="connsiteX1" fmla="*/ 692784 w 692784"/>
                <a:gd name="connsiteY1" fmla="*/ 0 h 937144"/>
                <a:gd name="connsiteX0" fmla="*/ 0 w 692784"/>
                <a:gd name="connsiteY0" fmla="*/ 939645 h 939645"/>
                <a:gd name="connsiteX1" fmla="*/ 692784 w 692784"/>
                <a:gd name="connsiteY1" fmla="*/ 2501 h 939645"/>
                <a:gd name="connsiteX0" fmla="*/ 0 w 692784"/>
                <a:gd name="connsiteY0" fmla="*/ 939534 h 939534"/>
                <a:gd name="connsiteX1" fmla="*/ 692784 w 692784"/>
                <a:gd name="connsiteY1" fmla="*/ 2390 h 939534"/>
                <a:gd name="connsiteX0" fmla="*/ 0 w 692784"/>
                <a:gd name="connsiteY0" fmla="*/ 939903 h 939903"/>
                <a:gd name="connsiteX1" fmla="*/ 692784 w 692784"/>
                <a:gd name="connsiteY1" fmla="*/ 2759 h 939903"/>
                <a:gd name="connsiteX0" fmla="*/ 0 w 692784"/>
                <a:gd name="connsiteY0" fmla="*/ 937198 h 937198"/>
                <a:gd name="connsiteX1" fmla="*/ 692784 w 692784"/>
                <a:gd name="connsiteY1" fmla="*/ 54 h 93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84" h="937198">
                  <a:moveTo>
                    <a:pt x="0" y="937198"/>
                  </a:moveTo>
                  <a:cubicBezTo>
                    <a:pt x="74226" y="505354"/>
                    <a:pt x="267118" y="-5990"/>
                    <a:pt x="692784" y="54"/>
                  </a:cubicBezTo>
                </a:path>
              </a:pathLst>
            </a:custGeom>
            <a:noFill/>
            <a:ln w="91440" cap="flat" cmpd="sng" algn="ctr">
              <a:gradFill flip="none" rotWithShape="1">
                <a:gsLst>
                  <a:gs pos="95000">
                    <a:srgbClr val="00B9F2">
                      <a:alpha val="0"/>
                    </a:srgbClr>
                  </a:gs>
                  <a:gs pos="0">
                    <a:srgbClr val="00B9F2"/>
                  </a:gs>
                </a:gsLst>
                <a:lin ang="0" scaled="0"/>
                <a:tileRect/>
              </a:gradFill>
              <a:prstDash val="solid"/>
              <a:round/>
              <a:headEnd type="triangle" w="med" len="sm"/>
              <a:tailEnd type="none" w="med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ln w="76200" cmpd="sng">
                  <a:solidFill>
                    <a:prstClr val="white"/>
                  </a:solidFill>
                </a:ln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704146E-35A1-4492-A572-1E969BB5BEF7}"/>
                </a:ext>
              </a:extLst>
            </p:cNvPr>
            <p:cNvSpPr/>
            <p:nvPr/>
          </p:nvSpPr>
          <p:spPr>
            <a:xfrm>
              <a:off x="647209" y="2955806"/>
              <a:ext cx="16898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595959"/>
                  </a:solidFill>
                  <a:latin typeface="+mj-lt"/>
                </a:rPr>
                <a:t>Camera</a:t>
              </a:r>
              <a:endParaRPr lang="en-US" sz="3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11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19316-60C7-4044-9ECC-D1EF840D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Áp dụng cài đặt môi trường</a:t>
            </a:r>
            <a:endParaRPr lang="en-US" dirty="0"/>
          </a:p>
        </p:txBody>
      </p:sp>
      <p:pic>
        <p:nvPicPr>
          <p:cNvPr id="12" name="image86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1247141"/>
            <a:ext cx="10160000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5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F3EC53-492C-4CC3-B6C5-EC298894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968" y="2048277"/>
            <a:ext cx="6793431" cy="413717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8A487AC-23A1-E24A-8A3B-24A152D314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298448"/>
            <a:ext cx="4747590" cy="4729163"/>
          </a:xfrm>
        </p:spPr>
        <p:txBody>
          <a:bodyPr/>
          <a:lstStyle/>
          <a:p>
            <a:r>
              <a:rPr lang="en-US" dirty="0" smtClean="0"/>
              <a:t>Thêm một SceneView vào ứng dụng web</a:t>
            </a:r>
          </a:p>
          <a:p>
            <a:r>
              <a:rPr lang="en-US" dirty="0" smtClean="0"/>
              <a:t>Hiển thị dữ liệu 3D bằng SceneLayer</a:t>
            </a:r>
          </a:p>
          <a:p>
            <a:r>
              <a:rPr lang="en-US" smtClean="0"/>
              <a:t>Cài đặt </a:t>
            </a:r>
            <a:r>
              <a:rPr lang="en-US" dirty="0" smtClean="0"/>
              <a:t>môi trường</a:t>
            </a:r>
          </a:p>
          <a:p>
            <a:r>
              <a:rPr lang="en-US" dirty="0" smtClean="0"/>
              <a:t>Điều khiển điều hướng chương trình trong SceneView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Triển khai một SceneView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3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162B41-19A1-418D-A536-00A88E75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Xác định các hệ tọa độ được hỗ trợ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F6F20A9-1A85-48A9-AD74-D962920085EE}"/>
              </a:ext>
            </a:extLst>
          </p:cNvPr>
          <p:cNvGrpSpPr/>
          <p:nvPr/>
        </p:nvGrpSpPr>
        <p:grpSpPr>
          <a:xfrm>
            <a:off x="2089733" y="1953303"/>
            <a:ext cx="7591294" cy="2928021"/>
            <a:chOff x="-11104" y="1779950"/>
            <a:chExt cx="8576379" cy="33079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11742A5-EC29-487B-B1BB-4EBA68CB6A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1104" y="2269991"/>
              <a:ext cx="2719898" cy="2172009"/>
              <a:chOff x="1701800" y="2243712"/>
              <a:chExt cx="2024998" cy="161708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651D65E8-64E4-4274-8C2D-6C7F5A7C41BA}"/>
                  </a:ext>
                </a:extLst>
              </p:cNvPr>
              <p:cNvGrpSpPr/>
              <p:nvPr/>
            </p:nvGrpSpPr>
            <p:grpSpPr>
              <a:xfrm>
                <a:off x="1870542" y="2243712"/>
                <a:ext cx="1856256" cy="1354168"/>
                <a:chOff x="1770863" y="3963609"/>
                <a:chExt cx="1856256" cy="1354168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xmlns="" id="{2DB6EF41-CAEA-4531-A53F-81CFC658039B}"/>
                    </a:ext>
                  </a:extLst>
                </p:cNvPr>
                <p:cNvGrpSpPr/>
                <p:nvPr/>
              </p:nvGrpSpPr>
              <p:grpSpPr>
                <a:xfrm>
                  <a:off x="1770863" y="3963609"/>
                  <a:ext cx="1856256" cy="1186262"/>
                  <a:chOff x="1770863" y="3963609"/>
                  <a:chExt cx="1856256" cy="1186262"/>
                </a:xfrm>
              </p:grpSpPr>
              <p:sp>
                <p:nvSpPr>
                  <p:cNvPr id="59" name="Freeform 6">
                    <a:extLst>
                      <a:ext uri="{FF2B5EF4-FFF2-40B4-BE49-F238E27FC236}">
                        <a16:creationId xmlns:a16="http://schemas.microsoft.com/office/drawing/2014/main" xmlns="" id="{23F6E7C8-36CB-4E37-859B-EE8AF52A68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863" y="3963609"/>
                    <a:ext cx="1856256" cy="1186262"/>
                  </a:xfrm>
                  <a:custGeom>
                    <a:avLst/>
                    <a:gdLst>
                      <a:gd name="T0" fmla="*/ 761 w 4179"/>
                      <a:gd name="T1" fmla="*/ 2667 h 2670"/>
                      <a:gd name="T2" fmla="*/ 605 w 4179"/>
                      <a:gd name="T3" fmla="*/ 2636 h 2670"/>
                      <a:gd name="T4" fmla="*/ 462 w 4179"/>
                      <a:gd name="T5" fmla="*/ 2580 h 2670"/>
                      <a:gd name="T6" fmla="*/ 332 w 4179"/>
                      <a:gd name="T7" fmla="*/ 2499 h 2670"/>
                      <a:gd name="T8" fmla="*/ 220 w 4179"/>
                      <a:gd name="T9" fmla="*/ 2397 h 2670"/>
                      <a:gd name="T10" fmla="*/ 128 w 4179"/>
                      <a:gd name="T11" fmla="*/ 2277 h 2670"/>
                      <a:gd name="T12" fmla="*/ 60 w 4179"/>
                      <a:gd name="T13" fmla="*/ 2142 h 2670"/>
                      <a:gd name="T14" fmla="*/ 16 w 4179"/>
                      <a:gd name="T15" fmla="*/ 1994 h 2670"/>
                      <a:gd name="T16" fmla="*/ 0 w 4179"/>
                      <a:gd name="T17" fmla="*/ 1836 h 2670"/>
                      <a:gd name="T18" fmla="*/ 13 w 4179"/>
                      <a:gd name="T19" fmla="*/ 1688 h 2670"/>
                      <a:gd name="T20" fmla="*/ 52 w 4179"/>
                      <a:gd name="T21" fmla="*/ 1549 h 2670"/>
                      <a:gd name="T22" fmla="*/ 114 w 4179"/>
                      <a:gd name="T23" fmla="*/ 1419 h 2670"/>
                      <a:gd name="T24" fmla="*/ 196 w 4179"/>
                      <a:gd name="T25" fmla="*/ 1301 h 2670"/>
                      <a:gd name="T26" fmla="*/ 298 w 4179"/>
                      <a:gd name="T27" fmla="*/ 1201 h 2670"/>
                      <a:gd name="T28" fmla="*/ 415 w 4179"/>
                      <a:gd name="T29" fmla="*/ 1116 h 2670"/>
                      <a:gd name="T30" fmla="*/ 547 w 4179"/>
                      <a:gd name="T31" fmla="*/ 1054 h 2670"/>
                      <a:gd name="T32" fmla="*/ 618 w 4179"/>
                      <a:gd name="T33" fmla="*/ 1012 h 2670"/>
                      <a:gd name="T34" fmla="*/ 632 w 4179"/>
                      <a:gd name="T35" fmla="*/ 866 h 2670"/>
                      <a:gd name="T36" fmla="*/ 675 w 4179"/>
                      <a:gd name="T37" fmla="*/ 731 h 2670"/>
                      <a:gd name="T38" fmla="*/ 742 w 4179"/>
                      <a:gd name="T39" fmla="*/ 608 h 2670"/>
                      <a:gd name="T40" fmla="*/ 831 w 4179"/>
                      <a:gd name="T41" fmla="*/ 503 h 2670"/>
                      <a:gd name="T42" fmla="*/ 939 w 4179"/>
                      <a:gd name="T43" fmla="*/ 415 h 2670"/>
                      <a:gd name="T44" fmla="*/ 1062 w 4179"/>
                      <a:gd name="T45" fmla="*/ 347 h 2670"/>
                      <a:gd name="T46" fmla="*/ 1199 w 4179"/>
                      <a:gd name="T47" fmla="*/ 305 h 2670"/>
                      <a:gd name="T48" fmla="*/ 1344 w 4179"/>
                      <a:gd name="T49" fmla="*/ 291 h 2670"/>
                      <a:gd name="T50" fmla="*/ 1463 w 4179"/>
                      <a:gd name="T51" fmla="*/ 300 h 2670"/>
                      <a:gd name="T52" fmla="*/ 1577 w 4179"/>
                      <a:gd name="T53" fmla="*/ 328 h 2670"/>
                      <a:gd name="T54" fmla="*/ 1675 w 4179"/>
                      <a:gd name="T55" fmla="*/ 224 h 2670"/>
                      <a:gd name="T56" fmla="*/ 1788 w 4179"/>
                      <a:gd name="T57" fmla="*/ 138 h 2670"/>
                      <a:gd name="T58" fmla="*/ 1913 w 4179"/>
                      <a:gd name="T59" fmla="*/ 71 h 2670"/>
                      <a:gd name="T60" fmla="*/ 2047 w 4179"/>
                      <a:gd name="T61" fmla="*/ 25 h 2670"/>
                      <a:gd name="T62" fmla="*/ 2189 w 4179"/>
                      <a:gd name="T63" fmla="*/ 2 h 2670"/>
                      <a:gd name="T64" fmla="*/ 2338 w 4179"/>
                      <a:gd name="T65" fmla="*/ 2 h 2670"/>
                      <a:gd name="T66" fmla="*/ 2487 w 4179"/>
                      <a:gd name="T67" fmla="*/ 29 h 2670"/>
                      <a:gd name="T68" fmla="*/ 2628 w 4179"/>
                      <a:gd name="T69" fmla="*/ 79 h 2670"/>
                      <a:gd name="T70" fmla="*/ 2755 w 4179"/>
                      <a:gd name="T71" fmla="*/ 150 h 2670"/>
                      <a:gd name="T72" fmla="*/ 2868 w 4179"/>
                      <a:gd name="T73" fmla="*/ 244 h 2670"/>
                      <a:gd name="T74" fmla="*/ 2965 w 4179"/>
                      <a:gd name="T75" fmla="*/ 353 h 2670"/>
                      <a:gd name="T76" fmla="*/ 3042 w 4179"/>
                      <a:gd name="T77" fmla="*/ 481 h 2670"/>
                      <a:gd name="T78" fmla="*/ 3097 w 4179"/>
                      <a:gd name="T79" fmla="*/ 621 h 2670"/>
                      <a:gd name="T80" fmla="*/ 3242 w 4179"/>
                      <a:gd name="T81" fmla="*/ 639 h 2670"/>
                      <a:gd name="T82" fmla="*/ 3377 w 4179"/>
                      <a:gd name="T83" fmla="*/ 683 h 2670"/>
                      <a:gd name="T84" fmla="*/ 3498 w 4179"/>
                      <a:gd name="T85" fmla="*/ 750 h 2670"/>
                      <a:gd name="T86" fmla="*/ 3605 w 4179"/>
                      <a:gd name="T87" fmla="*/ 839 h 2670"/>
                      <a:gd name="T88" fmla="*/ 3692 w 4179"/>
                      <a:gd name="T89" fmla="*/ 945 h 2670"/>
                      <a:gd name="T90" fmla="*/ 3758 w 4179"/>
                      <a:gd name="T91" fmla="*/ 1068 h 2670"/>
                      <a:gd name="T92" fmla="*/ 3799 w 4179"/>
                      <a:gd name="T93" fmla="*/ 1203 h 2670"/>
                      <a:gd name="T94" fmla="*/ 3814 w 4179"/>
                      <a:gd name="T95" fmla="*/ 1347 h 2670"/>
                      <a:gd name="T96" fmla="*/ 3803 w 4179"/>
                      <a:gd name="T97" fmla="*/ 1471 h 2670"/>
                      <a:gd name="T98" fmla="*/ 3919 w 4179"/>
                      <a:gd name="T99" fmla="*/ 1537 h 2670"/>
                      <a:gd name="T100" fmla="*/ 4015 w 4179"/>
                      <a:gd name="T101" fmla="*/ 1624 h 2670"/>
                      <a:gd name="T102" fmla="*/ 4093 w 4179"/>
                      <a:gd name="T103" fmla="*/ 1729 h 2670"/>
                      <a:gd name="T104" fmla="*/ 4147 w 4179"/>
                      <a:gd name="T105" fmla="*/ 1847 h 2670"/>
                      <a:gd name="T106" fmla="*/ 4175 w 4179"/>
                      <a:gd name="T107" fmla="*/ 1976 h 2670"/>
                      <a:gd name="T108" fmla="*/ 4175 w 4179"/>
                      <a:gd name="T109" fmla="*/ 2112 h 2670"/>
                      <a:gd name="T110" fmla="*/ 4145 w 4179"/>
                      <a:gd name="T111" fmla="*/ 2240 h 2670"/>
                      <a:gd name="T112" fmla="*/ 4091 w 4179"/>
                      <a:gd name="T113" fmla="*/ 2359 h 2670"/>
                      <a:gd name="T114" fmla="*/ 4015 w 4179"/>
                      <a:gd name="T115" fmla="*/ 2462 h 2670"/>
                      <a:gd name="T116" fmla="*/ 3919 w 4179"/>
                      <a:gd name="T117" fmla="*/ 2548 h 2670"/>
                      <a:gd name="T118" fmla="*/ 3807 w 4179"/>
                      <a:gd name="T119" fmla="*/ 2614 h 2670"/>
                      <a:gd name="T120" fmla="*/ 3682 w 4179"/>
                      <a:gd name="T121" fmla="*/ 2655 h 2670"/>
                      <a:gd name="T122" fmla="*/ 3547 w 4179"/>
                      <a:gd name="T123" fmla="*/ 2670 h 2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179" h="2670">
                        <a:moveTo>
                          <a:pt x="841" y="2670"/>
                        </a:moveTo>
                        <a:lnTo>
                          <a:pt x="761" y="2667"/>
                        </a:lnTo>
                        <a:lnTo>
                          <a:pt x="681" y="2655"/>
                        </a:lnTo>
                        <a:lnTo>
                          <a:pt x="605" y="2636"/>
                        </a:lnTo>
                        <a:lnTo>
                          <a:pt x="532" y="2612"/>
                        </a:lnTo>
                        <a:lnTo>
                          <a:pt x="462" y="2580"/>
                        </a:lnTo>
                        <a:lnTo>
                          <a:pt x="396" y="2543"/>
                        </a:lnTo>
                        <a:lnTo>
                          <a:pt x="332" y="2499"/>
                        </a:lnTo>
                        <a:lnTo>
                          <a:pt x="274" y="2451"/>
                        </a:lnTo>
                        <a:lnTo>
                          <a:pt x="220" y="2397"/>
                        </a:lnTo>
                        <a:lnTo>
                          <a:pt x="172" y="2340"/>
                        </a:lnTo>
                        <a:lnTo>
                          <a:pt x="128" y="2277"/>
                        </a:lnTo>
                        <a:lnTo>
                          <a:pt x="90" y="2212"/>
                        </a:lnTo>
                        <a:lnTo>
                          <a:pt x="60" y="2142"/>
                        </a:lnTo>
                        <a:lnTo>
                          <a:pt x="34" y="2069"/>
                        </a:lnTo>
                        <a:lnTo>
                          <a:pt x="16" y="1994"/>
                        </a:lnTo>
                        <a:lnTo>
                          <a:pt x="4" y="1916"/>
                        </a:lnTo>
                        <a:lnTo>
                          <a:pt x="0" y="1836"/>
                        </a:lnTo>
                        <a:lnTo>
                          <a:pt x="3" y="1761"/>
                        </a:lnTo>
                        <a:lnTo>
                          <a:pt x="13" y="1688"/>
                        </a:lnTo>
                        <a:lnTo>
                          <a:pt x="30" y="1618"/>
                        </a:lnTo>
                        <a:lnTo>
                          <a:pt x="52" y="1549"/>
                        </a:lnTo>
                        <a:lnTo>
                          <a:pt x="80" y="1483"/>
                        </a:lnTo>
                        <a:lnTo>
                          <a:pt x="114" y="1419"/>
                        </a:lnTo>
                        <a:lnTo>
                          <a:pt x="152" y="1359"/>
                        </a:lnTo>
                        <a:lnTo>
                          <a:pt x="196" y="1301"/>
                        </a:lnTo>
                        <a:lnTo>
                          <a:pt x="245" y="1249"/>
                        </a:lnTo>
                        <a:lnTo>
                          <a:pt x="298" y="1201"/>
                        </a:lnTo>
                        <a:lnTo>
                          <a:pt x="354" y="1156"/>
                        </a:lnTo>
                        <a:lnTo>
                          <a:pt x="415" y="1116"/>
                        </a:lnTo>
                        <a:lnTo>
                          <a:pt x="479" y="1083"/>
                        </a:lnTo>
                        <a:lnTo>
                          <a:pt x="547" y="1054"/>
                        </a:lnTo>
                        <a:lnTo>
                          <a:pt x="618" y="1031"/>
                        </a:lnTo>
                        <a:lnTo>
                          <a:pt x="618" y="1012"/>
                        </a:lnTo>
                        <a:lnTo>
                          <a:pt x="621" y="938"/>
                        </a:lnTo>
                        <a:lnTo>
                          <a:pt x="632" y="866"/>
                        </a:lnTo>
                        <a:lnTo>
                          <a:pt x="650" y="797"/>
                        </a:lnTo>
                        <a:lnTo>
                          <a:pt x="675" y="731"/>
                        </a:lnTo>
                        <a:lnTo>
                          <a:pt x="706" y="668"/>
                        </a:lnTo>
                        <a:lnTo>
                          <a:pt x="742" y="608"/>
                        </a:lnTo>
                        <a:lnTo>
                          <a:pt x="784" y="554"/>
                        </a:lnTo>
                        <a:lnTo>
                          <a:pt x="831" y="503"/>
                        </a:lnTo>
                        <a:lnTo>
                          <a:pt x="882" y="455"/>
                        </a:lnTo>
                        <a:lnTo>
                          <a:pt x="939" y="415"/>
                        </a:lnTo>
                        <a:lnTo>
                          <a:pt x="998" y="378"/>
                        </a:lnTo>
                        <a:lnTo>
                          <a:pt x="1062" y="347"/>
                        </a:lnTo>
                        <a:lnTo>
                          <a:pt x="1129" y="323"/>
                        </a:lnTo>
                        <a:lnTo>
                          <a:pt x="1199" y="305"/>
                        </a:lnTo>
                        <a:lnTo>
                          <a:pt x="1271" y="295"/>
                        </a:lnTo>
                        <a:lnTo>
                          <a:pt x="1344" y="291"/>
                        </a:lnTo>
                        <a:lnTo>
                          <a:pt x="1405" y="293"/>
                        </a:lnTo>
                        <a:lnTo>
                          <a:pt x="1463" y="300"/>
                        </a:lnTo>
                        <a:lnTo>
                          <a:pt x="1521" y="312"/>
                        </a:lnTo>
                        <a:lnTo>
                          <a:pt x="1577" y="328"/>
                        </a:lnTo>
                        <a:lnTo>
                          <a:pt x="1624" y="274"/>
                        </a:lnTo>
                        <a:lnTo>
                          <a:pt x="1675" y="224"/>
                        </a:lnTo>
                        <a:lnTo>
                          <a:pt x="1730" y="178"/>
                        </a:lnTo>
                        <a:lnTo>
                          <a:pt x="1788" y="138"/>
                        </a:lnTo>
                        <a:lnTo>
                          <a:pt x="1849" y="102"/>
                        </a:lnTo>
                        <a:lnTo>
                          <a:pt x="1913" y="71"/>
                        </a:lnTo>
                        <a:lnTo>
                          <a:pt x="1979" y="46"/>
                        </a:lnTo>
                        <a:lnTo>
                          <a:pt x="2047" y="25"/>
                        </a:lnTo>
                        <a:lnTo>
                          <a:pt x="2118" y="11"/>
                        </a:lnTo>
                        <a:lnTo>
                          <a:pt x="2189" y="2"/>
                        </a:lnTo>
                        <a:lnTo>
                          <a:pt x="2261" y="0"/>
                        </a:lnTo>
                        <a:lnTo>
                          <a:pt x="2338" y="2"/>
                        </a:lnTo>
                        <a:lnTo>
                          <a:pt x="2414" y="13"/>
                        </a:lnTo>
                        <a:lnTo>
                          <a:pt x="2487" y="29"/>
                        </a:lnTo>
                        <a:lnTo>
                          <a:pt x="2559" y="51"/>
                        </a:lnTo>
                        <a:lnTo>
                          <a:pt x="2628" y="79"/>
                        </a:lnTo>
                        <a:lnTo>
                          <a:pt x="2693" y="112"/>
                        </a:lnTo>
                        <a:lnTo>
                          <a:pt x="2755" y="150"/>
                        </a:lnTo>
                        <a:lnTo>
                          <a:pt x="2814" y="195"/>
                        </a:lnTo>
                        <a:lnTo>
                          <a:pt x="2868" y="244"/>
                        </a:lnTo>
                        <a:lnTo>
                          <a:pt x="2920" y="296"/>
                        </a:lnTo>
                        <a:lnTo>
                          <a:pt x="2965" y="353"/>
                        </a:lnTo>
                        <a:lnTo>
                          <a:pt x="3006" y="415"/>
                        </a:lnTo>
                        <a:lnTo>
                          <a:pt x="3042" y="481"/>
                        </a:lnTo>
                        <a:lnTo>
                          <a:pt x="3073" y="550"/>
                        </a:lnTo>
                        <a:lnTo>
                          <a:pt x="3097" y="621"/>
                        </a:lnTo>
                        <a:lnTo>
                          <a:pt x="3171" y="626"/>
                        </a:lnTo>
                        <a:lnTo>
                          <a:pt x="3242" y="639"/>
                        </a:lnTo>
                        <a:lnTo>
                          <a:pt x="3310" y="657"/>
                        </a:lnTo>
                        <a:lnTo>
                          <a:pt x="3377" y="683"/>
                        </a:lnTo>
                        <a:lnTo>
                          <a:pt x="3439" y="713"/>
                        </a:lnTo>
                        <a:lnTo>
                          <a:pt x="3498" y="750"/>
                        </a:lnTo>
                        <a:lnTo>
                          <a:pt x="3553" y="792"/>
                        </a:lnTo>
                        <a:lnTo>
                          <a:pt x="3605" y="839"/>
                        </a:lnTo>
                        <a:lnTo>
                          <a:pt x="3651" y="890"/>
                        </a:lnTo>
                        <a:lnTo>
                          <a:pt x="3692" y="945"/>
                        </a:lnTo>
                        <a:lnTo>
                          <a:pt x="3728" y="1005"/>
                        </a:lnTo>
                        <a:lnTo>
                          <a:pt x="3758" y="1068"/>
                        </a:lnTo>
                        <a:lnTo>
                          <a:pt x="3782" y="1134"/>
                        </a:lnTo>
                        <a:lnTo>
                          <a:pt x="3799" y="1203"/>
                        </a:lnTo>
                        <a:lnTo>
                          <a:pt x="3811" y="1273"/>
                        </a:lnTo>
                        <a:lnTo>
                          <a:pt x="3814" y="1347"/>
                        </a:lnTo>
                        <a:lnTo>
                          <a:pt x="3811" y="1409"/>
                        </a:lnTo>
                        <a:lnTo>
                          <a:pt x="3803" y="1471"/>
                        </a:lnTo>
                        <a:lnTo>
                          <a:pt x="3862" y="1500"/>
                        </a:lnTo>
                        <a:lnTo>
                          <a:pt x="3919" y="1537"/>
                        </a:lnTo>
                        <a:lnTo>
                          <a:pt x="3969" y="1578"/>
                        </a:lnTo>
                        <a:lnTo>
                          <a:pt x="4015" y="1624"/>
                        </a:lnTo>
                        <a:lnTo>
                          <a:pt x="4057" y="1674"/>
                        </a:lnTo>
                        <a:lnTo>
                          <a:pt x="4093" y="1729"/>
                        </a:lnTo>
                        <a:lnTo>
                          <a:pt x="4122" y="1786"/>
                        </a:lnTo>
                        <a:lnTo>
                          <a:pt x="4147" y="1847"/>
                        </a:lnTo>
                        <a:lnTo>
                          <a:pt x="4163" y="1910"/>
                        </a:lnTo>
                        <a:lnTo>
                          <a:pt x="4175" y="1976"/>
                        </a:lnTo>
                        <a:lnTo>
                          <a:pt x="4179" y="2043"/>
                        </a:lnTo>
                        <a:lnTo>
                          <a:pt x="4175" y="2112"/>
                        </a:lnTo>
                        <a:lnTo>
                          <a:pt x="4163" y="2177"/>
                        </a:lnTo>
                        <a:lnTo>
                          <a:pt x="4145" y="2240"/>
                        </a:lnTo>
                        <a:lnTo>
                          <a:pt x="4122" y="2302"/>
                        </a:lnTo>
                        <a:lnTo>
                          <a:pt x="4091" y="2359"/>
                        </a:lnTo>
                        <a:lnTo>
                          <a:pt x="4057" y="2413"/>
                        </a:lnTo>
                        <a:lnTo>
                          <a:pt x="4015" y="2462"/>
                        </a:lnTo>
                        <a:lnTo>
                          <a:pt x="3969" y="2508"/>
                        </a:lnTo>
                        <a:lnTo>
                          <a:pt x="3919" y="2548"/>
                        </a:lnTo>
                        <a:lnTo>
                          <a:pt x="3865" y="2584"/>
                        </a:lnTo>
                        <a:lnTo>
                          <a:pt x="3807" y="2614"/>
                        </a:lnTo>
                        <a:lnTo>
                          <a:pt x="3746" y="2637"/>
                        </a:lnTo>
                        <a:lnTo>
                          <a:pt x="3682" y="2655"/>
                        </a:lnTo>
                        <a:lnTo>
                          <a:pt x="3615" y="2667"/>
                        </a:lnTo>
                        <a:lnTo>
                          <a:pt x="3547" y="2670"/>
                        </a:lnTo>
                        <a:lnTo>
                          <a:pt x="841" y="267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8EBFF"/>
                      </a:gs>
                      <a:gs pos="100000">
                        <a:srgbClr val="379BE6"/>
                      </a:gs>
                    </a:gsLst>
                    <a:lin ang="1800000" scaled="0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prstClr val="white"/>
                      </a:solidFill>
                      <a:latin typeface="Arial"/>
                      <a:ea typeface="ＭＳ Ｐゴシック"/>
                      <a:cs typeface="ＭＳ Ｐゴシック"/>
                    </a:endParaRPr>
                  </a:p>
                </p:txBody>
              </p:sp>
              <p:sp>
                <p:nvSpPr>
                  <p:cNvPr id="60" name="Freeform 29">
                    <a:extLst>
                      <a:ext uri="{FF2B5EF4-FFF2-40B4-BE49-F238E27FC236}">
                        <a16:creationId xmlns:a16="http://schemas.microsoft.com/office/drawing/2014/main" xmlns="" id="{37D07E98-66DA-46EC-B772-31460C8569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6540" y="3982907"/>
                    <a:ext cx="1804902" cy="1147666"/>
                  </a:xfrm>
                  <a:custGeom>
                    <a:avLst/>
                    <a:gdLst>
                      <a:gd name="T0" fmla="*/ 1531 w 2706"/>
                      <a:gd name="T1" fmla="*/ 4 h 1717"/>
                      <a:gd name="T2" fmla="*/ 1651 w 2706"/>
                      <a:gd name="T3" fmla="*/ 33 h 1717"/>
                      <a:gd name="T4" fmla="*/ 1758 w 2706"/>
                      <a:gd name="T5" fmla="*/ 85 h 1717"/>
                      <a:gd name="T6" fmla="*/ 1851 w 2706"/>
                      <a:gd name="T7" fmla="*/ 160 h 1717"/>
                      <a:gd name="T8" fmla="*/ 1925 w 2706"/>
                      <a:gd name="T9" fmla="*/ 253 h 1717"/>
                      <a:gd name="T10" fmla="*/ 1978 w 2706"/>
                      <a:gd name="T11" fmla="*/ 362 h 1717"/>
                      <a:gd name="T12" fmla="*/ 2016 w 2706"/>
                      <a:gd name="T13" fmla="*/ 419 h 1717"/>
                      <a:gd name="T14" fmla="*/ 2126 w 2706"/>
                      <a:gd name="T15" fmla="*/ 433 h 1717"/>
                      <a:gd name="T16" fmla="*/ 2226 w 2706"/>
                      <a:gd name="T17" fmla="*/ 472 h 1717"/>
                      <a:gd name="T18" fmla="*/ 2313 w 2706"/>
                      <a:gd name="T19" fmla="*/ 532 h 1717"/>
                      <a:gd name="T20" fmla="*/ 2383 w 2706"/>
                      <a:gd name="T21" fmla="*/ 611 h 1717"/>
                      <a:gd name="T22" fmla="*/ 2434 w 2706"/>
                      <a:gd name="T23" fmla="*/ 705 h 1717"/>
                      <a:gd name="T24" fmla="*/ 2461 w 2706"/>
                      <a:gd name="T25" fmla="*/ 812 h 1717"/>
                      <a:gd name="T26" fmla="*/ 2461 w 2706"/>
                      <a:gd name="T27" fmla="*/ 923 h 1717"/>
                      <a:gd name="T28" fmla="*/ 2493 w 2706"/>
                      <a:gd name="T29" fmla="*/ 994 h 1717"/>
                      <a:gd name="T30" fmla="*/ 2572 w 2706"/>
                      <a:gd name="T31" fmla="*/ 1045 h 1717"/>
                      <a:gd name="T32" fmla="*/ 2635 w 2706"/>
                      <a:gd name="T33" fmla="*/ 1113 h 1717"/>
                      <a:gd name="T34" fmla="*/ 2680 w 2706"/>
                      <a:gd name="T35" fmla="*/ 1194 h 1717"/>
                      <a:gd name="T36" fmla="*/ 2704 w 2706"/>
                      <a:gd name="T37" fmla="*/ 1287 h 1717"/>
                      <a:gd name="T38" fmla="*/ 2703 w 2706"/>
                      <a:gd name="T39" fmla="*/ 1387 h 1717"/>
                      <a:gd name="T40" fmla="*/ 2677 w 2706"/>
                      <a:gd name="T41" fmla="*/ 1484 h 1717"/>
                      <a:gd name="T42" fmla="*/ 2628 w 2706"/>
                      <a:gd name="T43" fmla="*/ 1568 h 1717"/>
                      <a:gd name="T44" fmla="*/ 2559 w 2706"/>
                      <a:gd name="T45" fmla="*/ 1637 h 1717"/>
                      <a:gd name="T46" fmla="*/ 2474 w 2706"/>
                      <a:gd name="T47" fmla="*/ 1687 h 1717"/>
                      <a:gd name="T48" fmla="*/ 2377 w 2706"/>
                      <a:gd name="T49" fmla="*/ 1714 h 1717"/>
                      <a:gd name="T50" fmla="*/ 521 w 2706"/>
                      <a:gd name="T51" fmla="*/ 1717 h 1717"/>
                      <a:gd name="T52" fmla="*/ 402 w 2706"/>
                      <a:gd name="T53" fmla="*/ 1704 h 1717"/>
                      <a:gd name="T54" fmla="*/ 292 w 2706"/>
                      <a:gd name="T55" fmla="*/ 1665 h 1717"/>
                      <a:gd name="T56" fmla="*/ 195 w 2706"/>
                      <a:gd name="T57" fmla="*/ 1604 h 1717"/>
                      <a:gd name="T58" fmla="*/ 115 w 2706"/>
                      <a:gd name="T59" fmla="*/ 1523 h 1717"/>
                      <a:gd name="T60" fmla="*/ 54 w 2706"/>
                      <a:gd name="T61" fmla="*/ 1426 h 1717"/>
                      <a:gd name="T62" fmla="*/ 14 w 2706"/>
                      <a:gd name="T63" fmla="*/ 1316 h 1717"/>
                      <a:gd name="T64" fmla="*/ 0 w 2706"/>
                      <a:gd name="T65" fmla="*/ 1196 h 1717"/>
                      <a:gd name="T66" fmla="*/ 15 w 2706"/>
                      <a:gd name="T67" fmla="*/ 1075 h 1717"/>
                      <a:gd name="T68" fmla="*/ 55 w 2706"/>
                      <a:gd name="T69" fmla="*/ 964 h 1717"/>
                      <a:gd name="T70" fmla="*/ 119 w 2706"/>
                      <a:gd name="T71" fmla="*/ 866 h 1717"/>
                      <a:gd name="T72" fmla="*/ 202 w 2706"/>
                      <a:gd name="T73" fmla="*/ 785 h 1717"/>
                      <a:gd name="T74" fmla="*/ 301 w 2706"/>
                      <a:gd name="T75" fmla="*/ 723 h 1717"/>
                      <a:gd name="T76" fmla="*/ 414 w 2706"/>
                      <a:gd name="T77" fmla="*/ 686 h 1717"/>
                      <a:gd name="T78" fmla="*/ 415 w 2706"/>
                      <a:gd name="T79" fmla="*/ 585 h 1717"/>
                      <a:gd name="T80" fmla="*/ 442 w 2706"/>
                      <a:gd name="T81" fmla="*/ 480 h 1717"/>
                      <a:gd name="T82" fmla="*/ 491 w 2706"/>
                      <a:gd name="T83" fmla="*/ 387 h 1717"/>
                      <a:gd name="T84" fmla="*/ 561 w 2706"/>
                      <a:gd name="T85" fmla="*/ 309 h 1717"/>
                      <a:gd name="T86" fmla="*/ 648 w 2706"/>
                      <a:gd name="T87" fmla="*/ 249 h 1717"/>
                      <a:gd name="T88" fmla="*/ 748 w 2706"/>
                      <a:gd name="T89" fmla="*/ 211 h 1717"/>
                      <a:gd name="T90" fmla="*/ 858 w 2706"/>
                      <a:gd name="T91" fmla="*/ 196 h 1717"/>
                      <a:gd name="T92" fmla="*/ 945 w 2706"/>
                      <a:gd name="T93" fmla="*/ 206 h 1717"/>
                      <a:gd name="T94" fmla="*/ 1026 w 2706"/>
                      <a:gd name="T95" fmla="*/ 230 h 1717"/>
                      <a:gd name="T96" fmla="*/ 1101 w 2706"/>
                      <a:gd name="T97" fmla="*/ 145 h 1717"/>
                      <a:gd name="T98" fmla="*/ 1190 w 2706"/>
                      <a:gd name="T99" fmla="*/ 78 h 1717"/>
                      <a:gd name="T100" fmla="*/ 1294 w 2706"/>
                      <a:gd name="T101" fmla="*/ 29 h 1717"/>
                      <a:gd name="T102" fmla="*/ 1408 w 2706"/>
                      <a:gd name="T103" fmla="*/ 4 h 17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706" h="1717">
                        <a:moveTo>
                          <a:pt x="1468" y="0"/>
                        </a:moveTo>
                        <a:lnTo>
                          <a:pt x="1531" y="4"/>
                        </a:lnTo>
                        <a:lnTo>
                          <a:pt x="1593" y="15"/>
                        </a:lnTo>
                        <a:lnTo>
                          <a:pt x="1651" y="33"/>
                        </a:lnTo>
                        <a:lnTo>
                          <a:pt x="1706" y="56"/>
                        </a:lnTo>
                        <a:lnTo>
                          <a:pt x="1758" y="85"/>
                        </a:lnTo>
                        <a:lnTo>
                          <a:pt x="1807" y="120"/>
                        </a:lnTo>
                        <a:lnTo>
                          <a:pt x="1851" y="160"/>
                        </a:lnTo>
                        <a:lnTo>
                          <a:pt x="1891" y="205"/>
                        </a:lnTo>
                        <a:lnTo>
                          <a:pt x="1925" y="253"/>
                        </a:lnTo>
                        <a:lnTo>
                          <a:pt x="1954" y="306"/>
                        </a:lnTo>
                        <a:lnTo>
                          <a:pt x="1978" y="362"/>
                        </a:lnTo>
                        <a:lnTo>
                          <a:pt x="1995" y="420"/>
                        </a:lnTo>
                        <a:lnTo>
                          <a:pt x="2016" y="419"/>
                        </a:lnTo>
                        <a:lnTo>
                          <a:pt x="2071" y="422"/>
                        </a:lnTo>
                        <a:lnTo>
                          <a:pt x="2126" y="433"/>
                        </a:lnTo>
                        <a:lnTo>
                          <a:pt x="2178" y="449"/>
                        </a:lnTo>
                        <a:lnTo>
                          <a:pt x="2226" y="472"/>
                        </a:lnTo>
                        <a:lnTo>
                          <a:pt x="2272" y="500"/>
                        </a:lnTo>
                        <a:lnTo>
                          <a:pt x="2313" y="532"/>
                        </a:lnTo>
                        <a:lnTo>
                          <a:pt x="2351" y="570"/>
                        </a:lnTo>
                        <a:lnTo>
                          <a:pt x="2383" y="611"/>
                        </a:lnTo>
                        <a:lnTo>
                          <a:pt x="2411" y="657"/>
                        </a:lnTo>
                        <a:lnTo>
                          <a:pt x="2434" y="705"/>
                        </a:lnTo>
                        <a:lnTo>
                          <a:pt x="2450" y="757"/>
                        </a:lnTo>
                        <a:lnTo>
                          <a:pt x="2461" y="812"/>
                        </a:lnTo>
                        <a:lnTo>
                          <a:pt x="2464" y="867"/>
                        </a:lnTo>
                        <a:lnTo>
                          <a:pt x="2461" y="923"/>
                        </a:lnTo>
                        <a:lnTo>
                          <a:pt x="2450" y="976"/>
                        </a:lnTo>
                        <a:lnTo>
                          <a:pt x="2493" y="994"/>
                        </a:lnTo>
                        <a:lnTo>
                          <a:pt x="2535" y="1017"/>
                        </a:lnTo>
                        <a:lnTo>
                          <a:pt x="2572" y="1045"/>
                        </a:lnTo>
                        <a:lnTo>
                          <a:pt x="2605" y="1076"/>
                        </a:lnTo>
                        <a:lnTo>
                          <a:pt x="2635" y="1113"/>
                        </a:lnTo>
                        <a:lnTo>
                          <a:pt x="2659" y="1151"/>
                        </a:lnTo>
                        <a:lnTo>
                          <a:pt x="2680" y="1194"/>
                        </a:lnTo>
                        <a:lnTo>
                          <a:pt x="2694" y="1240"/>
                        </a:lnTo>
                        <a:lnTo>
                          <a:pt x="2704" y="1287"/>
                        </a:lnTo>
                        <a:lnTo>
                          <a:pt x="2706" y="1336"/>
                        </a:lnTo>
                        <a:lnTo>
                          <a:pt x="2703" y="1387"/>
                        </a:lnTo>
                        <a:lnTo>
                          <a:pt x="2693" y="1437"/>
                        </a:lnTo>
                        <a:lnTo>
                          <a:pt x="2677" y="1484"/>
                        </a:lnTo>
                        <a:lnTo>
                          <a:pt x="2654" y="1529"/>
                        </a:lnTo>
                        <a:lnTo>
                          <a:pt x="2628" y="1568"/>
                        </a:lnTo>
                        <a:lnTo>
                          <a:pt x="2595" y="1606"/>
                        </a:lnTo>
                        <a:lnTo>
                          <a:pt x="2559" y="1637"/>
                        </a:lnTo>
                        <a:lnTo>
                          <a:pt x="2518" y="1665"/>
                        </a:lnTo>
                        <a:lnTo>
                          <a:pt x="2474" y="1687"/>
                        </a:lnTo>
                        <a:lnTo>
                          <a:pt x="2427" y="1704"/>
                        </a:lnTo>
                        <a:lnTo>
                          <a:pt x="2377" y="1714"/>
                        </a:lnTo>
                        <a:lnTo>
                          <a:pt x="2325" y="1717"/>
                        </a:lnTo>
                        <a:lnTo>
                          <a:pt x="521" y="1717"/>
                        </a:lnTo>
                        <a:lnTo>
                          <a:pt x="461" y="1714"/>
                        </a:lnTo>
                        <a:lnTo>
                          <a:pt x="402" y="1704"/>
                        </a:lnTo>
                        <a:lnTo>
                          <a:pt x="346" y="1687"/>
                        </a:lnTo>
                        <a:lnTo>
                          <a:pt x="292" y="1665"/>
                        </a:lnTo>
                        <a:lnTo>
                          <a:pt x="242" y="1636"/>
                        </a:lnTo>
                        <a:lnTo>
                          <a:pt x="195" y="1604"/>
                        </a:lnTo>
                        <a:lnTo>
                          <a:pt x="153" y="1565"/>
                        </a:lnTo>
                        <a:lnTo>
                          <a:pt x="115" y="1523"/>
                        </a:lnTo>
                        <a:lnTo>
                          <a:pt x="81" y="1475"/>
                        </a:lnTo>
                        <a:lnTo>
                          <a:pt x="54" y="1426"/>
                        </a:lnTo>
                        <a:lnTo>
                          <a:pt x="31" y="1373"/>
                        </a:lnTo>
                        <a:lnTo>
                          <a:pt x="14" y="1316"/>
                        </a:lnTo>
                        <a:lnTo>
                          <a:pt x="4" y="1257"/>
                        </a:lnTo>
                        <a:lnTo>
                          <a:pt x="0" y="1196"/>
                        </a:lnTo>
                        <a:lnTo>
                          <a:pt x="4" y="1134"/>
                        </a:lnTo>
                        <a:lnTo>
                          <a:pt x="15" y="1075"/>
                        </a:lnTo>
                        <a:lnTo>
                          <a:pt x="32" y="1017"/>
                        </a:lnTo>
                        <a:lnTo>
                          <a:pt x="55" y="964"/>
                        </a:lnTo>
                        <a:lnTo>
                          <a:pt x="84" y="913"/>
                        </a:lnTo>
                        <a:lnTo>
                          <a:pt x="119" y="866"/>
                        </a:lnTo>
                        <a:lnTo>
                          <a:pt x="157" y="822"/>
                        </a:lnTo>
                        <a:lnTo>
                          <a:pt x="202" y="785"/>
                        </a:lnTo>
                        <a:lnTo>
                          <a:pt x="249" y="751"/>
                        </a:lnTo>
                        <a:lnTo>
                          <a:pt x="301" y="723"/>
                        </a:lnTo>
                        <a:lnTo>
                          <a:pt x="357" y="702"/>
                        </a:lnTo>
                        <a:lnTo>
                          <a:pt x="414" y="686"/>
                        </a:lnTo>
                        <a:lnTo>
                          <a:pt x="413" y="641"/>
                        </a:lnTo>
                        <a:lnTo>
                          <a:pt x="415" y="585"/>
                        </a:lnTo>
                        <a:lnTo>
                          <a:pt x="426" y="532"/>
                        </a:lnTo>
                        <a:lnTo>
                          <a:pt x="442" y="480"/>
                        </a:lnTo>
                        <a:lnTo>
                          <a:pt x="465" y="432"/>
                        </a:lnTo>
                        <a:lnTo>
                          <a:pt x="491" y="387"/>
                        </a:lnTo>
                        <a:lnTo>
                          <a:pt x="524" y="346"/>
                        </a:lnTo>
                        <a:lnTo>
                          <a:pt x="561" y="309"/>
                        </a:lnTo>
                        <a:lnTo>
                          <a:pt x="602" y="276"/>
                        </a:lnTo>
                        <a:lnTo>
                          <a:pt x="648" y="249"/>
                        </a:lnTo>
                        <a:lnTo>
                          <a:pt x="697" y="226"/>
                        </a:lnTo>
                        <a:lnTo>
                          <a:pt x="748" y="211"/>
                        </a:lnTo>
                        <a:lnTo>
                          <a:pt x="801" y="200"/>
                        </a:lnTo>
                        <a:lnTo>
                          <a:pt x="858" y="196"/>
                        </a:lnTo>
                        <a:lnTo>
                          <a:pt x="901" y="199"/>
                        </a:lnTo>
                        <a:lnTo>
                          <a:pt x="945" y="206"/>
                        </a:lnTo>
                        <a:lnTo>
                          <a:pt x="986" y="215"/>
                        </a:lnTo>
                        <a:lnTo>
                          <a:pt x="1026" y="230"/>
                        </a:lnTo>
                        <a:lnTo>
                          <a:pt x="1061" y="185"/>
                        </a:lnTo>
                        <a:lnTo>
                          <a:pt x="1101" y="145"/>
                        </a:lnTo>
                        <a:lnTo>
                          <a:pt x="1143" y="109"/>
                        </a:lnTo>
                        <a:lnTo>
                          <a:pt x="1190" y="78"/>
                        </a:lnTo>
                        <a:lnTo>
                          <a:pt x="1241" y="51"/>
                        </a:lnTo>
                        <a:lnTo>
                          <a:pt x="1294" y="29"/>
                        </a:lnTo>
                        <a:lnTo>
                          <a:pt x="1350" y="14"/>
                        </a:lnTo>
                        <a:lnTo>
                          <a:pt x="1408" y="4"/>
                        </a:lnTo>
                        <a:lnTo>
                          <a:pt x="1468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FFFFFF"/>
                      </a:gs>
                      <a:gs pos="100000">
                        <a:srgbClr val="389EE7"/>
                      </a:gs>
                    </a:gsLst>
                    <a:lin ang="1800000" scaled="0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xmlns="" id="{CF0505B7-CA82-455D-B4C9-846C2EFDAC95}"/>
                    </a:ext>
                  </a:extLst>
                </p:cNvPr>
                <p:cNvGrpSpPr/>
                <p:nvPr/>
              </p:nvGrpSpPr>
              <p:grpSpPr>
                <a:xfrm>
                  <a:off x="2467017" y="4426951"/>
                  <a:ext cx="816471" cy="890826"/>
                  <a:chOff x="2467017" y="4426951"/>
                  <a:chExt cx="816471" cy="890826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xmlns="" id="{E6264EE8-0250-4BFB-8AFF-F57C2C7E49A6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823032"/>
                    <a:ext cx="816471" cy="494745"/>
                    <a:chOff x="2467017" y="4823032"/>
                    <a:chExt cx="816471" cy="494745"/>
                  </a:xfrm>
                </p:grpSpPr>
                <p:sp>
                  <p:nvSpPr>
                    <p:cNvPr id="55" name="Freeform 169">
                      <a:extLst>
                        <a:ext uri="{FF2B5EF4-FFF2-40B4-BE49-F238E27FC236}">
                          <a16:creationId xmlns:a16="http://schemas.microsoft.com/office/drawing/2014/main" xmlns="" id="{C5F18121-7E43-4D18-BE94-4ADAB6499D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823032"/>
                      <a:ext cx="816471" cy="494745"/>
                    </a:xfrm>
                    <a:custGeom>
                      <a:avLst/>
                      <a:gdLst>
                        <a:gd name="T0" fmla="*/ 1428 w 2857"/>
                        <a:gd name="T1" fmla="*/ 0 h 1727"/>
                        <a:gd name="T2" fmla="*/ 1450 w 2857"/>
                        <a:gd name="T3" fmla="*/ 1 h 1727"/>
                        <a:gd name="T4" fmla="*/ 1469 w 2857"/>
                        <a:gd name="T5" fmla="*/ 6 h 1727"/>
                        <a:gd name="T6" fmla="*/ 1486 w 2857"/>
                        <a:gd name="T7" fmla="*/ 13 h 1727"/>
                        <a:gd name="T8" fmla="*/ 2826 w 2857"/>
                        <a:gd name="T9" fmla="*/ 817 h 1727"/>
                        <a:gd name="T10" fmla="*/ 2844 w 2857"/>
                        <a:gd name="T11" fmla="*/ 831 h 1727"/>
                        <a:gd name="T12" fmla="*/ 2853 w 2857"/>
                        <a:gd name="T13" fmla="*/ 846 h 1727"/>
                        <a:gd name="T14" fmla="*/ 2857 w 2857"/>
                        <a:gd name="T15" fmla="*/ 863 h 1727"/>
                        <a:gd name="T16" fmla="*/ 2853 w 2857"/>
                        <a:gd name="T17" fmla="*/ 880 h 1727"/>
                        <a:gd name="T18" fmla="*/ 2844 w 2857"/>
                        <a:gd name="T19" fmla="*/ 895 h 1727"/>
                        <a:gd name="T20" fmla="*/ 2826 w 2857"/>
                        <a:gd name="T21" fmla="*/ 909 h 1727"/>
                        <a:gd name="T22" fmla="*/ 1486 w 2857"/>
                        <a:gd name="T23" fmla="*/ 1713 h 1727"/>
                        <a:gd name="T24" fmla="*/ 1469 w 2857"/>
                        <a:gd name="T25" fmla="*/ 1721 h 1727"/>
                        <a:gd name="T26" fmla="*/ 1450 w 2857"/>
                        <a:gd name="T27" fmla="*/ 1724 h 1727"/>
                        <a:gd name="T28" fmla="*/ 1428 w 2857"/>
                        <a:gd name="T29" fmla="*/ 1727 h 1727"/>
                        <a:gd name="T30" fmla="*/ 1407 w 2857"/>
                        <a:gd name="T31" fmla="*/ 1724 h 1727"/>
                        <a:gd name="T32" fmla="*/ 1387 w 2857"/>
                        <a:gd name="T33" fmla="*/ 1721 h 1727"/>
                        <a:gd name="T34" fmla="*/ 1371 w 2857"/>
                        <a:gd name="T35" fmla="*/ 1713 h 1727"/>
                        <a:gd name="T36" fmla="*/ 31 w 2857"/>
                        <a:gd name="T37" fmla="*/ 909 h 1727"/>
                        <a:gd name="T38" fmla="*/ 16 w 2857"/>
                        <a:gd name="T39" fmla="*/ 897 h 1727"/>
                        <a:gd name="T40" fmla="*/ 5 w 2857"/>
                        <a:gd name="T41" fmla="*/ 884 h 1727"/>
                        <a:gd name="T42" fmla="*/ 0 w 2857"/>
                        <a:gd name="T43" fmla="*/ 871 h 1727"/>
                        <a:gd name="T44" fmla="*/ 0 w 2857"/>
                        <a:gd name="T45" fmla="*/ 856 h 1727"/>
                        <a:gd name="T46" fmla="*/ 5 w 2857"/>
                        <a:gd name="T47" fmla="*/ 842 h 1727"/>
                        <a:gd name="T48" fmla="*/ 16 w 2857"/>
                        <a:gd name="T49" fmla="*/ 828 h 1727"/>
                        <a:gd name="T50" fmla="*/ 31 w 2857"/>
                        <a:gd name="T51" fmla="*/ 817 h 1727"/>
                        <a:gd name="T52" fmla="*/ 1371 w 2857"/>
                        <a:gd name="T53" fmla="*/ 13 h 1727"/>
                        <a:gd name="T54" fmla="*/ 1387 w 2857"/>
                        <a:gd name="T55" fmla="*/ 6 h 1727"/>
                        <a:gd name="T56" fmla="*/ 1407 w 2857"/>
                        <a:gd name="T57" fmla="*/ 1 h 1727"/>
                        <a:gd name="T58" fmla="*/ 1428 w 2857"/>
                        <a:gd name="T59" fmla="*/ 0 h 17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7">
                          <a:moveTo>
                            <a:pt x="1428" y="0"/>
                          </a:moveTo>
                          <a:lnTo>
                            <a:pt x="1450" y="1"/>
                          </a:lnTo>
                          <a:lnTo>
                            <a:pt x="1469" y="6"/>
                          </a:lnTo>
                          <a:lnTo>
                            <a:pt x="1486" y="13"/>
                          </a:lnTo>
                          <a:lnTo>
                            <a:pt x="2826" y="817"/>
                          </a:lnTo>
                          <a:lnTo>
                            <a:pt x="2844" y="831"/>
                          </a:lnTo>
                          <a:lnTo>
                            <a:pt x="2853" y="846"/>
                          </a:lnTo>
                          <a:lnTo>
                            <a:pt x="2857" y="863"/>
                          </a:lnTo>
                          <a:lnTo>
                            <a:pt x="2853" y="880"/>
                          </a:lnTo>
                          <a:lnTo>
                            <a:pt x="2844" y="895"/>
                          </a:lnTo>
                          <a:lnTo>
                            <a:pt x="2826" y="909"/>
                          </a:lnTo>
                          <a:lnTo>
                            <a:pt x="1486" y="1713"/>
                          </a:lnTo>
                          <a:lnTo>
                            <a:pt x="1469" y="1721"/>
                          </a:lnTo>
                          <a:lnTo>
                            <a:pt x="1450" y="1724"/>
                          </a:lnTo>
                          <a:lnTo>
                            <a:pt x="1428" y="1727"/>
                          </a:lnTo>
                          <a:lnTo>
                            <a:pt x="1407" y="1724"/>
                          </a:lnTo>
                          <a:lnTo>
                            <a:pt x="1387" y="1721"/>
                          </a:lnTo>
                          <a:lnTo>
                            <a:pt x="1371" y="1713"/>
                          </a:lnTo>
                          <a:lnTo>
                            <a:pt x="31" y="909"/>
                          </a:lnTo>
                          <a:lnTo>
                            <a:pt x="16" y="897"/>
                          </a:lnTo>
                          <a:lnTo>
                            <a:pt x="5" y="884"/>
                          </a:lnTo>
                          <a:lnTo>
                            <a:pt x="0" y="871"/>
                          </a:lnTo>
                          <a:lnTo>
                            <a:pt x="0" y="856"/>
                          </a:lnTo>
                          <a:lnTo>
                            <a:pt x="5" y="842"/>
                          </a:lnTo>
                          <a:lnTo>
                            <a:pt x="16" y="828"/>
                          </a:lnTo>
                          <a:lnTo>
                            <a:pt x="31" y="817"/>
                          </a:lnTo>
                          <a:lnTo>
                            <a:pt x="1371" y="13"/>
                          </a:lnTo>
                          <a:lnTo>
                            <a:pt x="1387" y="6"/>
                          </a:lnTo>
                          <a:lnTo>
                            <a:pt x="1407" y="1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6" name="Freeform 8">
                      <a:extLst>
                        <a:ext uri="{FF2B5EF4-FFF2-40B4-BE49-F238E27FC236}">
                          <a16:creationId xmlns:a16="http://schemas.microsoft.com/office/drawing/2014/main" xmlns="" id="{F4D1AFED-2447-453D-AC8B-4889DDFCA2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860210"/>
                      <a:ext cx="702079" cy="420390"/>
                    </a:xfrm>
                    <a:custGeom>
                      <a:avLst/>
                      <a:gdLst>
                        <a:gd name="T0" fmla="*/ 1228 w 2455"/>
                        <a:gd name="T1" fmla="*/ 0 h 1473"/>
                        <a:gd name="T2" fmla="*/ 2455 w 2455"/>
                        <a:gd name="T3" fmla="*/ 736 h 1473"/>
                        <a:gd name="T4" fmla="*/ 1228 w 2455"/>
                        <a:gd name="T5" fmla="*/ 1473 h 1473"/>
                        <a:gd name="T6" fmla="*/ 0 w 2455"/>
                        <a:gd name="T7" fmla="*/ 736 h 1473"/>
                        <a:gd name="T8" fmla="*/ 1228 w 2455"/>
                        <a:gd name="T9" fmla="*/ 0 h 14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3">
                          <a:moveTo>
                            <a:pt x="1228" y="0"/>
                          </a:moveTo>
                          <a:lnTo>
                            <a:pt x="2455" y="736"/>
                          </a:lnTo>
                          <a:lnTo>
                            <a:pt x="1228" y="1473"/>
                          </a:lnTo>
                          <a:lnTo>
                            <a:pt x="0" y="736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EF89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7" name="Freeform 9">
                      <a:extLst>
                        <a:ext uri="{FF2B5EF4-FFF2-40B4-BE49-F238E27FC236}">
                          <a16:creationId xmlns:a16="http://schemas.microsoft.com/office/drawing/2014/main" xmlns="" id="{25F34D68-69A0-4194-B90F-776116D053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1603" y="5026078"/>
                      <a:ext cx="326016" cy="148710"/>
                    </a:xfrm>
                    <a:custGeom>
                      <a:avLst/>
                      <a:gdLst>
                        <a:gd name="T0" fmla="*/ 120 w 1142"/>
                        <a:gd name="T1" fmla="*/ 0 h 516"/>
                        <a:gd name="T2" fmla="*/ 247 w 1142"/>
                        <a:gd name="T3" fmla="*/ 27 h 516"/>
                        <a:gd name="T4" fmla="*/ 371 w 1142"/>
                        <a:gd name="T5" fmla="*/ 57 h 516"/>
                        <a:gd name="T6" fmla="*/ 494 w 1142"/>
                        <a:gd name="T7" fmla="*/ 91 h 516"/>
                        <a:gd name="T8" fmla="*/ 611 w 1142"/>
                        <a:gd name="T9" fmla="*/ 129 h 516"/>
                        <a:gd name="T10" fmla="*/ 726 w 1142"/>
                        <a:gd name="T11" fmla="*/ 172 h 516"/>
                        <a:gd name="T12" fmla="*/ 836 w 1142"/>
                        <a:gd name="T13" fmla="*/ 219 h 516"/>
                        <a:gd name="T14" fmla="*/ 942 w 1142"/>
                        <a:gd name="T15" fmla="*/ 268 h 516"/>
                        <a:gd name="T16" fmla="*/ 1045 w 1142"/>
                        <a:gd name="T17" fmla="*/ 323 h 516"/>
                        <a:gd name="T18" fmla="*/ 1142 w 1142"/>
                        <a:gd name="T19" fmla="*/ 380 h 516"/>
                        <a:gd name="T20" fmla="*/ 914 w 1142"/>
                        <a:gd name="T21" fmla="*/ 516 h 516"/>
                        <a:gd name="T22" fmla="*/ 814 w 1142"/>
                        <a:gd name="T23" fmla="*/ 464 h 516"/>
                        <a:gd name="T24" fmla="*/ 709 w 1142"/>
                        <a:gd name="T25" fmla="*/ 416 h 516"/>
                        <a:gd name="T26" fmla="*/ 600 w 1142"/>
                        <a:gd name="T27" fmla="*/ 372 h 516"/>
                        <a:gd name="T28" fmla="*/ 487 w 1142"/>
                        <a:gd name="T29" fmla="*/ 331 h 516"/>
                        <a:gd name="T30" fmla="*/ 370 w 1142"/>
                        <a:gd name="T31" fmla="*/ 295 h 516"/>
                        <a:gd name="T32" fmla="*/ 251 w 1142"/>
                        <a:gd name="T33" fmla="*/ 264 h 516"/>
                        <a:gd name="T34" fmla="*/ 127 w 1142"/>
                        <a:gd name="T35" fmla="*/ 236 h 516"/>
                        <a:gd name="T36" fmla="*/ 0 w 1142"/>
                        <a:gd name="T37" fmla="*/ 213 h 516"/>
                        <a:gd name="T38" fmla="*/ 34 w 1142"/>
                        <a:gd name="T39" fmla="*/ 109 h 516"/>
                        <a:gd name="T40" fmla="*/ 120 w 1142"/>
                        <a:gd name="T41" fmla="*/ 0 h 5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142" h="516">
                          <a:moveTo>
                            <a:pt x="120" y="0"/>
                          </a:moveTo>
                          <a:lnTo>
                            <a:pt x="247" y="27"/>
                          </a:lnTo>
                          <a:lnTo>
                            <a:pt x="371" y="57"/>
                          </a:lnTo>
                          <a:lnTo>
                            <a:pt x="494" y="91"/>
                          </a:lnTo>
                          <a:lnTo>
                            <a:pt x="611" y="129"/>
                          </a:lnTo>
                          <a:lnTo>
                            <a:pt x="726" y="172"/>
                          </a:lnTo>
                          <a:lnTo>
                            <a:pt x="836" y="219"/>
                          </a:lnTo>
                          <a:lnTo>
                            <a:pt x="942" y="268"/>
                          </a:lnTo>
                          <a:lnTo>
                            <a:pt x="1045" y="323"/>
                          </a:lnTo>
                          <a:lnTo>
                            <a:pt x="1142" y="380"/>
                          </a:lnTo>
                          <a:lnTo>
                            <a:pt x="914" y="516"/>
                          </a:lnTo>
                          <a:lnTo>
                            <a:pt x="814" y="464"/>
                          </a:lnTo>
                          <a:lnTo>
                            <a:pt x="709" y="416"/>
                          </a:lnTo>
                          <a:lnTo>
                            <a:pt x="600" y="372"/>
                          </a:lnTo>
                          <a:lnTo>
                            <a:pt x="487" y="331"/>
                          </a:lnTo>
                          <a:lnTo>
                            <a:pt x="370" y="295"/>
                          </a:lnTo>
                          <a:lnTo>
                            <a:pt x="251" y="264"/>
                          </a:lnTo>
                          <a:lnTo>
                            <a:pt x="127" y="236"/>
                          </a:lnTo>
                          <a:lnTo>
                            <a:pt x="0" y="213"/>
                          </a:lnTo>
                          <a:lnTo>
                            <a:pt x="34" y="109"/>
                          </a:lnTo>
                          <a:lnTo>
                            <a:pt x="120" y="0"/>
                          </a:lnTo>
                          <a:close/>
                        </a:path>
                      </a:pathLst>
                    </a:custGeom>
                    <a:solidFill>
                      <a:srgbClr val="F6DA37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8" name="Freeform 10">
                      <a:extLst>
                        <a:ext uri="{FF2B5EF4-FFF2-40B4-BE49-F238E27FC236}">
                          <a16:creationId xmlns:a16="http://schemas.microsoft.com/office/drawing/2014/main" xmlns="" id="{6B08147C-BCF5-4B2C-80B0-998FAF1F4CF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17155" y="4983181"/>
                      <a:ext cx="591976" cy="178738"/>
                    </a:xfrm>
                    <a:custGeom>
                      <a:avLst/>
                      <a:gdLst>
                        <a:gd name="T0" fmla="*/ 1597 w 2073"/>
                        <a:gd name="T1" fmla="*/ 0 h 626"/>
                        <a:gd name="T2" fmla="*/ 1626 w 2073"/>
                        <a:gd name="T3" fmla="*/ 1 h 626"/>
                        <a:gd name="T4" fmla="*/ 2073 w 2073"/>
                        <a:gd name="T5" fmla="*/ 270 h 626"/>
                        <a:gd name="T6" fmla="*/ 1957 w 2073"/>
                        <a:gd name="T7" fmla="*/ 251 h 626"/>
                        <a:gd name="T8" fmla="*/ 1840 w 2073"/>
                        <a:gd name="T9" fmla="*/ 239 h 626"/>
                        <a:gd name="T10" fmla="*/ 1719 w 2073"/>
                        <a:gd name="T11" fmla="*/ 231 h 626"/>
                        <a:gd name="T12" fmla="*/ 1597 w 2073"/>
                        <a:gd name="T13" fmla="*/ 228 h 626"/>
                        <a:gd name="T14" fmla="*/ 1473 w 2073"/>
                        <a:gd name="T15" fmla="*/ 231 h 626"/>
                        <a:gd name="T16" fmla="*/ 1350 w 2073"/>
                        <a:gd name="T17" fmla="*/ 239 h 626"/>
                        <a:gd name="T18" fmla="*/ 1229 w 2073"/>
                        <a:gd name="T19" fmla="*/ 253 h 626"/>
                        <a:gd name="T20" fmla="*/ 1112 w 2073"/>
                        <a:gd name="T21" fmla="*/ 271 h 626"/>
                        <a:gd name="T22" fmla="*/ 997 w 2073"/>
                        <a:gd name="T23" fmla="*/ 294 h 626"/>
                        <a:gd name="T24" fmla="*/ 885 w 2073"/>
                        <a:gd name="T25" fmla="*/ 322 h 626"/>
                        <a:gd name="T26" fmla="*/ 776 w 2073"/>
                        <a:gd name="T27" fmla="*/ 353 h 626"/>
                        <a:gd name="T28" fmla="*/ 671 w 2073"/>
                        <a:gd name="T29" fmla="*/ 389 h 626"/>
                        <a:gd name="T30" fmla="*/ 571 w 2073"/>
                        <a:gd name="T31" fmla="*/ 429 h 626"/>
                        <a:gd name="T32" fmla="*/ 474 w 2073"/>
                        <a:gd name="T33" fmla="*/ 473 h 626"/>
                        <a:gd name="T34" fmla="*/ 382 w 2073"/>
                        <a:gd name="T35" fmla="*/ 521 h 626"/>
                        <a:gd name="T36" fmla="*/ 295 w 2073"/>
                        <a:gd name="T37" fmla="*/ 572 h 626"/>
                        <a:gd name="T38" fmla="*/ 213 w 2073"/>
                        <a:gd name="T39" fmla="*/ 626 h 626"/>
                        <a:gd name="T40" fmla="*/ 0 w 2073"/>
                        <a:gd name="T41" fmla="*/ 498 h 626"/>
                        <a:gd name="T42" fmla="*/ 84 w 2073"/>
                        <a:gd name="T43" fmla="*/ 434 h 626"/>
                        <a:gd name="T44" fmla="*/ 175 w 2073"/>
                        <a:gd name="T45" fmla="*/ 375 h 626"/>
                        <a:gd name="T46" fmla="*/ 271 w 2073"/>
                        <a:gd name="T47" fmla="*/ 318 h 626"/>
                        <a:gd name="T48" fmla="*/ 371 w 2073"/>
                        <a:gd name="T49" fmla="*/ 266 h 626"/>
                        <a:gd name="T50" fmla="*/ 476 w 2073"/>
                        <a:gd name="T51" fmla="*/ 219 h 626"/>
                        <a:gd name="T52" fmla="*/ 587 w 2073"/>
                        <a:gd name="T53" fmla="*/ 174 h 626"/>
                        <a:gd name="T54" fmla="*/ 701 w 2073"/>
                        <a:gd name="T55" fmla="*/ 135 h 626"/>
                        <a:gd name="T56" fmla="*/ 820 w 2073"/>
                        <a:gd name="T57" fmla="*/ 100 h 626"/>
                        <a:gd name="T58" fmla="*/ 942 w 2073"/>
                        <a:gd name="T59" fmla="*/ 70 h 626"/>
                        <a:gd name="T60" fmla="*/ 1067 w 2073"/>
                        <a:gd name="T61" fmla="*/ 46 h 626"/>
                        <a:gd name="T62" fmla="*/ 1196 w 2073"/>
                        <a:gd name="T63" fmla="*/ 27 h 626"/>
                        <a:gd name="T64" fmla="*/ 1327 w 2073"/>
                        <a:gd name="T65" fmla="*/ 12 h 626"/>
                        <a:gd name="T66" fmla="*/ 1460 w 2073"/>
                        <a:gd name="T67" fmla="*/ 4 h 626"/>
                        <a:gd name="T68" fmla="*/ 1597 w 2073"/>
                        <a:gd name="T69" fmla="*/ 0 h 6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2073" h="626">
                          <a:moveTo>
                            <a:pt x="1597" y="0"/>
                          </a:moveTo>
                          <a:lnTo>
                            <a:pt x="1626" y="1"/>
                          </a:lnTo>
                          <a:lnTo>
                            <a:pt x="2073" y="270"/>
                          </a:lnTo>
                          <a:lnTo>
                            <a:pt x="1957" y="251"/>
                          </a:lnTo>
                          <a:lnTo>
                            <a:pt x="1840" y="239"/>
                          </a:lnTo>
                          <a:lnTo>
                            <a:pt x="1719" y="231"/>
                          </a:lnTo>
                          <a:lnTo>
                            <a:pt x="1597" y="228"/>
                          </a:lnTo>
                          <a:lnTo>
                            <a:pt x="1473" y="231"/>
                          </a:lnTo>
                          <a:lnTo>
                            <a:pt x="1350" y="239"/>
                          </a:lnTo>
                          <a:lnTo>
                            <a:pt x="1229" y="253"/>
                          </a:lnTo>
                          <a:lnTo>
                            <a:pt x="1112" y="271"/>
                          </a:lnTo>
                          <a:lnTo>
                            <a:pt x="997" y="294"/>
                          </a:lnTo>
                          <a:lnTo>
                            <a:pt x="885" y="322"/>
                          </a:lnTo>
                          <a:lnTo>
                            <a:pt x="776" y="353"/>
                          </a:lnTo>
                          <a:lnTo>
                            <a:pt x="671" y="389"/>
                          </a:lnTo>
                          <a:lnTo>
                            <a:pt x="571" y="429"/>
                          </a:lnTo>
                          <a:lnTo>
                            <a:pt x="474" y="473"/>
                          </a:lnTo>
                          <a:lnTo>
                            <a:pt x="382" y="521"/>
                          </a:lnTo>
                          <a:lnTo>
                            <a:pt x="295" y="572"/>
                          </a:lnTo>
                          <a:lnTo>
                            <a:pt x="213" y="626"/>
                          </a:lnTo>
                          <a:lnTo>
                            <a:pt x="0" y="498"/>
                          </a:lnTo>
                          <a:lnTo>
                            <a:pt x="84" y="434"/>
                          </a:lnTo>
                          <a:lnTo>
                            <a:pt x="175" y="375"/>
                          </a:lnTo>
                          <a:lnTo>
                            <a:pt x="271" y="318"/>
                          </a:lnTo>
                          <a:lnTo>
                            <a:pt x="371" y="266"/>
                          </a:lnTo>
                          <a:lnTo>
                            <a:pt x="476" y="219"/>
                          </a:lnTo>
                          <a:lnTo>
                            <a:pt x="587" y="174"/>
                          </a:lnTo>
                          <a:lnTo>
                            <a:pt x="701" y="135"/>
                          </a:lnTo>
                          <a:lnTo>
                            <a:pt x="820" y="100"/>
                          </a:lnTo>
                          <a:lnTo>
                            <a:pt x="942" y="70"/>
                          </a:lnTo>
                          <a:lnTo>
                            <a:pt x="1067" y="46"/>
                          </a:lnTo>
                          <a:lnTo>
                            <a:pt x="1196" y="27"/>
                          </a:lnTo>
                          <a:lnTo>
                            <a:pt x="1327" y="12"/>
                          </a:lnTo>
                          <a:lnTo>
                            <a:pt x="1460" y="4"/>
                          </a:lnTo>
                          <a:lnTo>
                            <a:pt x="1597" y="0"/>
                          </a:lnTo>
                          <a:close/>
                        </a:path>
                      </a:pathLst>
                    </a:custGeom>
                    <a:solidFill>
                      <a:srgbClr val="F6DA37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xmlns="" id="{925257D1-3583-4F26-B4EA-A8F6D3B26517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625706"/>
                    <a:ext cx="816471" cy="493315"/>
                    <a:chOff x="2467017" y="4625706"/>
                    <a:chExt cx="816471" cy="493315"/>
                  </a:xfrm>
                </p:grpSpPr>
                <p:sp>
                  <p:nvSpPr>
                    <p:cNvPr id="52" name="Freeform 11">
                      <a:extLst>
                        <a:ext uri="{FF2B5EF4-FFF2-40B4-BE49-F238E27FC236}">
                          <a16:creationId xmlns:a16="http://schemas.microsoft.com/office/drawing/2014/main" xmlns="" id="{4CF6DB0D-3AF7-43CE-983D-F7B4FD98C9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625706"/>
                      <a:ext cx="816471" cy="493315"/>
                    </a:xfrm>
                    <a:custGeom>
                      <a:avLst/>
                      <a:gdLst>
                        <a:gd name="T0" fmla="*/ 1428 w 2857"/>
                        <a:gd name="T1" fmla="*/ 0 h 1726"/>
                        <a:gd name="T2" fmla="*/ 1450 w 2857"/>
                        <a:gd name="T3" fmla="*/ 2 h 1726"/>
                        <a:gd name="T4" fmla="*/ 1469 w 2857"/>
                        <a:gd name="T5" fmla="*/ 6 h 1726"/>
                        <a:gd name="T6" fmla="*/ 1486 w 2857"/>
                        <a:gd name="T7" fmla="*/ 14 h 1726"/>
                        <a:gd name="T8" fmla="*/ 2826 w 2857"/>
                        <a:gd name="T9" fmla="*/ 816 h 1726"/>
                        <a:gd name="T10" fmla="*/ 2844 w 2857"/>
                        <a:gd name="T11" fmla="*/ 831 h 1726"/>
                        <a:gd name="T12" fmla="*/ 2853 w 2857"/>
                        <a:gd name="T13" fmla="*/ 847 h 1726"/>
                        <a:gd name="T14" fmla="*/ 2857 w 2857"/>
                        <a:gd name="T15" fmla="*/ 864 h 1726"/>
                        <a:gd name="T16" fmla="*/ 2853 w 2857"/>
                        <a:gd name="T17" fmla="*/ 879 h 1726"/>
                        <a:gd name="T18" fmla="*/ 2844 w 2857"/>
                        <a:gd name="T19" fmla="*/ 895 h 1726"/>
                        <a:gd name="T20" fmla="*/ 2826 w 2857"/>
                        <a:gd name="T21" fmla="*/ 910 h 1726"/>
                        <a:gd name="T22" fmla="*/ 1486 w 2857"/>
                        <a:gd name="T23" fmla="*/ 1712 h 1726"/>
                        <a:gd name="T24" fmla="*/ 1469 w 2857"/>
                        <a:gd name="T25" fmla="*/ 1721 h 1726"/>
                        <a:gd name="T26" fmla="*/ 1450 w 2857"/>
                        <a:gd name="T27" fmla="*/ 1724 h 1726"/>
                        <a:gd name="T28" fmla="*/ 1428 w 2857"/>
                        <a:gd name="T29" fmla="*/ 1726 h 1726"/>
                        <a:gd name="T30" fmla="*/ 1407 w 2857"/>
                        <a:gd name="T31" fmla="*/ 1724 h 1726"/>
                        <a:gd name="T32" fmla="*/ 1387 w 2857"/>
                        <a:gd name="T33" fmla="*/ 1721 h 1726"/>
                        <a:gd name="T34" fmla="*/ 1371 w 2857"/>
                        <a:gd name="T35" fmla="*/ 1712 h 1726"/>
                        <a:gd name="T36" fmla="*/ 31 w 2857"/>
                        <a:gd name="T37" fmla="*/ 910 h 1726"/>
                        <a:gd name="T38" fmla="*/ 16 w 2857"/>
                        <a:gd name="T39" fmla="*/ 897 h 1726"/>
                        <a:gd name="T40" fmla="*/ 5 w 2857"/>
                        <a:gd name="T41" fmla="*/ 884 h 1726"/>
                        <a:gd name="T42" fmla="*/ 0 w 2857"/>
                        <a:gd name="T43" fmla="*/ 870 h 1726"/>
                        <a:gd name="T44" fmla="*/ 0 w 2857"/>
                        <a:gd name="T45" fmla="*/ 856 h 1726"/>
                        <a:gd name="T46" fmla="*/ 5 w 2857"/>
                        <a:gd name="T47" fmla="*/ 842 h 1726"/>
                        <a:gd name="T48" fmla="*/ 16 w 2857"/>
                        <a:gd name="T49" fmla="*/ 829 h 1726"/>
                        <a:gd name="T50" fmla="*/ 31 w 2857"/>
                        <a:gd name="T51" fmla="*/ 816 h 1726"/>
                        <a:gd name="T52" fmla="*/ 1371 w 2857"/>
                        <a:gd name="T53" fmla="*/ 14 h 1726"/>
                        <a:gd name="T54" fmla="*/ 1387 w 2857"/>
                        <a:gd name="T55" fmla="*/ 6 h 1726"/>
                        <a:gd name="T56" fmla="*/ 1407 w 2857"/>
                        <a:gd name="T57" fmla="*/ 2 h 1726"/>
                        <a:gd name="T58" fmla="*/ 1428 w 2857"/>
                        <a:gd name="T59" fmla="*/ 0 h 17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6">
                          <a:moveTo>
                            <a:pt x="1428" y="0"/>
                          </a:moveTo>
                          <a:lnTo>
                            <a:pt x="1450" y="2"/>
                          </a:lnTo>
                          <a:lnTo>
                            <a:pt x="1469" y="6"/>
                          </a:lnTo>
                          <a:lnTo>
                            <a:pt x="1486" y="14"/>
                          </a:lnTo>
                          <a:lnTo>
                            <a:pt x="2826" y="816"/>
                          </a:lnTo>
                          <a:lnTo>
                            <a:pt x="2844" y="831"/>
                          </a:lnTo>
                          <a:lnTo>
                            <a:pt x="2853" y="847"/>
                          </a:lnTo>
                          <a:lnTo>
                            <a:pt x="2857" y="864"/>
                          </a:lnTo>
                          <a:lnTo>
                            <a:pt x="2853" y="879"/>
                          </a:lnTo>
                          <a:lnTo>
                            <a:pt x="2844" y="895"/>
                          </a:lnTo>
                          <a:lnTo>
                            <a:pt x="2826" y="910"/>
                          </a:lnTo>
                          <a:lnTo>
                            <a:pt x="1486" y="1712"/>
                          </a:lnTo>
                          <a:lnTo>
                            <a:pt x="1469" y="1721"/>
                          </a:lnTo>
                          <a:lnTo>
                            <a:pt x="1450" y="1724"/>
                          </a:lnTo>
                          <a:lnTo>
                            <a:pt x="1428" y="1726"/>
                          </a:lnTo>
                          <a:lnTo>
                            <a:pt x="1407" y="1724"/>
                          </a:lnTo>
                          <a:lnTo>
                            <a:pt x="1387" y="1721"/>
                          </a:lnTo>
                          <a:lnTo>
                            <a:pt x="1371" y="1712"/>
                          </a:lnTo>
                          <a:lnTo>
                            <a:pt x="31" y="910"/>
                          </a:lnTo>
                          <a:lnTo>
                            <a:pt x="16" y="897"/>
                          </a:lnTo>
                          <a:lnTo>
                            <a:pt x="5" y="884"/>
                          </a:lnTo>
                          <a:lnTo>
                            <a:pt x="0" y="870"/>
                          </a:lnTo>
                          <a:lnTo>
                            <a:pt x="0" y="856"/>
                          </a:lnTo>
                          <a:lnTo>
                            <a:pt x="5" y="842"/>
                          </a:lnTo>
                          <a:lnTo>
                            <a:pt x="16" y="829"/>
                          </a:lnTo>
                          <a:lnTo>
                            <a:pt x="31" y="816"/>
                          </a:lnTo>
                          <a:lnTo>
                            <a:pt x="1371" y="14"/>
                          </a:lnTo>
                          <a:lnTo>
                            <a:pt x="1387" y="6"/>
                          </a:lnTo>
                          <a:lnTo>
                            <a:pt x="1407" y="2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3" name="Freeform 12">
                      <a:extLst>
                        <a:ext uri="{FF2B5EF4-FFF2-40B4-BE49-F238E27FC236}">
                          <a16:creationId xmlns:a16="http://schemas.microsoft.com/office/drawing/2014/main" xmlns="" id="{F83BC6F4-B1E9-4B7E-BAA9-B837494AC7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661455"/>
                      <a:ext cx="702079" cy="421820"/>
                    </a:xfrm>
                    <a:custGeom>
                      <a:avLst/>
                      <a:gdLst>
                        <a:gd name="T0" fmla="*/ 1228 w 2455"/>
                        <a:gd name="T1" fmla="*/ 0 h 1474"/>
                        <a:gd name="T2" fmla="*/ 2455 w 2455"/>
                        <a:gd name="T3" fmla="*/ 736 h 1474"/>
                        <a:gd name="T4" fmla="*/ 1228 w 2455"/>
                        <a:gd name="T5" fmla="*/ 1474 h 1474"/>
                        <a:gd name="T6" fmla="*/ 0 w 2455"/>
                        <a:gd name="T7" fmla="*/ 736 h 1474"/>
                        <a:gd name="T8" fmla="*/ 1228 w 2455"/>
                        <a:gd name="T9" fmla="*/ 0 h 1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4">
                          <a:moveTo>
                            <a:pt x="1228" y="0"/>
                          </a:moveTo>
                          <a:lnTo>
                            <a:pt x="2455" y="736"/>
                          </a:lnTo>
                          <a:lnTo>
                            <a:pt x="1228" y="1474"/>
                          </a:lnTo>
                          <a:lnTo>
                            <a:pt x="0" y="736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AAD04B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4" name="Freeform 14">
                      <a:extLst>
                        <a:ext uri="{FF2B5EF4-FFF2-40B4-BE49-F238E27FC236}">
                          <a16:creationId xmlns:a16="http://schemas.microsoft.com/office/drawing/2014/main" xmlns="" id="{260FC39B-4808-4E76-95D2-7E0D7EFB22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7240" y="4768697"/>
                      <a:ext cx="431829" cy="264531"/>
                    </a:xfrm>
                    <a:custGeom>
                      <a:avLst/>
                      <a:gdLst>
                        <a:gd name="T0" fmla="*/ 1213 w 1513"/>
                        <a:gd name="T1" fmla="*/ 0 h 923"/>
                        <a:gd name="T2" fmla="*/ 1513 w 1513"/>
                        <a:gd name="T3" fmla="*/ 180 h 923"/>
                        <a:gd name="T4" fmla="*/ 295 w 1513"/>
                        <a:gd name="T5" fmla="*/ 923 h 923"/>
                        <a:gd name="T6" fmla="*/ 0 w 1513"/>
                        <a:gd name="T7" fmla="*/ 745 h 923"/>
                        <a:gd name="T8" fmla="*/ 1213 w 1513"/>
                        <a:gd name="T9" fmla="*/ 0 h 9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13" h="923">
                          <a:moveTo>
                            <a:pt x="1213" y="0"/>
                          </a:moveTo>
                          <a:lnTo>
                            <a:pt x="1513" y="180"/>
                          </a:lnTo>
                          <a:lnTo>
                            <a:pt x="295" y="923"/>
                          </a:lnTo>
                          <a:lnTo>
                            <a:pt x="0" y="745"/>
                          </a:lnTo>
                          <a:lnTo>
                            <a:pt x="1213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xmlns="" id="{CC6F2A7D-4274-4472-AAA2-AD501BC57BA2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426951"/>
                    <a:ext cx="816471" cy="527632"/>
                    <a:chOff x="2467017" y="4426951"/>
                    <a:chExt cx="816471" cy="527632"/>
                  </a:xfrm>
                </p:grpSpPr>
                <p:sp>
                  <p:nvSpPr>
                    <p:cNvPr id="43" name="Freeform 13">
                      <a:extLst>
                        <a:ext uri="{FF2B5EF4-FFF2-40B4-BE49-F238E27FC236}">
                          <a16:creationId xmlns:a16="http://schemas.microsoft.com/office/drawing/2014/main" xmlns="" id="{DFE533E3-07ED-446A-A738-C6B4808AAC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5689" y="4691482"/>
                      <a:ext cx="436119" cy="263101"/>
                    </a:xfrm>
                    <a:custGeom>
                      <a:avLst/>
                      <a:gdLst>
                        <a:gd name="T0" fmla="*/ 1227 w 1528"/>
                        <a:gd name="T1" fmla="*/ 0 h 916"/>
                        <a:gd name="T2" fmla="*/ 1528 w 1528"/>
                        <a:gd name="T3" fmla="*/ 180 h 916"/>
                        <a:gd name="T4" fmla="*/ 299 w 1528"/>
                        <a:gd name="T5" fmla="*/ 916 h 916"/>
                        <a:gd name="T6" fmla="*/ 0 w 1528"/>
                        <a:gd name="T7" fmla="*/ 736 h 916"/>
                        <a:gd name="T8" fmla="*/ 1227 w 1528"/>
                        <a:gd name="T9" fmla="*/ 0 h 9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28" h="916">
                          <a:moveTo>
                            <a:pt x="1227" y="0"/>
                          </a:moveTo>
                          <a:lnTo>
                            <a:pt x="1528" y="180"/>
                          </a:lnTo>
                          <a:lnTo>
                            <a:pt x="299" y="916"/>
                          </a:lnTo>
                          <a:lnTo>
                            <a:pt x="0" y="736"/>
                          </a:lnTo>
                          <a:lnTo>
                            <a:pt x="1227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4" name="Freeform 15">
                      <a:extLst>
                        <a:ext uri="{FF2B5EF4-FFF2-40B4-BE49-F238E27FC236}">
                          <a16:creationId xmlns:a16="http://schemas.microsoft.com/office/drawing/2014/main" xmlns="" id="{6A54EAF6-A9DB-420A-A8CE-BDE21C9245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42987" y="4708641"/>
                      <a:ext cx="403230" cy="243083"/>
                    </a:xfrm>
                    <a:custGeom>
                      <a:avLst/>
                      <a:gdLst>
                        <a:gd name="T0" fmla="*/ 184 w 1412"/>
                        <a:gd name="T1" fmla="*/ 0 h 847"/>
                        <a:gd name="T2" fmla="*/ 1412 w 1412"/>
                        <a:gd name="T3" fmla="*/ 737 h 847"/>
                        <a:gd name="T4" fmla="*/ 1227 w 1412"/>
                        <a:gd name="T5" fmla="*/ 847 h 847"/>
                        <a:gd name="T6" fmla="*/ 0 w 1412"/>
                        <a:gd name="T7" fmla="*/ 111 h 847"/>
                        <a:gd name="T8" fmla="*/ 184 w 1412"/>
                        <a:gd name="T9" fmla="*/ 0 h 8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12" h="847">
                          <a:moveTo>
                            <a:pt x="184" y="0"/>
                          </a:moveTo>
                          <a:lnTo>
                            <a:pt x="1412" y="737"/>
                          </a:lnTo>
                          <a:lnTo>
                            <a:pt x="1227" y="847"/>
                          </a:lnTo>
                          <a:lnTo>
                            <a:pt x="0" y="111"/>
                          </a:lnTo>
                          <a:lnTo>
                            <a:pt x="184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5" name="Freeform 16">
                      <a:extLst>
                        <a:ext uri="{FF2B5EF4-FFF2-40B4-BE49-F238E27FC236}">
                          <a16:creationId xmlns:a16="http://schemas.microsoft.com/office/drawing/2014/main" xmlns="" id="{24B4F110-C706-433B-BB5C-FFF6C816D2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426951"/>
                      <a:ext cx="816471" cy="493315"/>
                    </a:xfrm>
                    <a:custGeom>
                      <a:avLst/>
                      <a:gdLst>
                        <a:gd name="T0" fmla="*/ 1428 w 2857"/>
                        <a:gd name="T1" fmla="*/ 0 h 1725"/>
                        <a:gd name="T2" fmla="*/ 1450 w 2857"/>
                        <a:gd name="T3" fmla="*/ 1 h 1725"/>
                        <a:gd name="T4" fmla="*/ 1469 w 2857"/>
                        <a:gd name="T5" fmla="*/ 4 h 1725"/>
                        <a:gd name="T6" fmla="*/ 1486 w 2857"/>
                        <a:gd name="T7" fmla="*/ 12 h 1725"/>
                        <a:gd name="T8" fmla="*/ 2826 w 2857"/>
                        <a:gd name="T9" fmla="*/ 816 h 1725"/>
                        <a:gd name="T10" fmla="*/ 2844 w 2857"/>
                        <a:gd name="T11" fmla="*/ 830 h 1725"/>
                        <a:gd name="T12" fmla="*/ 2853 w 2857"/>
                        <a:gd name="T13" fmla="*/ 846 h 1725"/>
                        <a:gd name="T14" fmla="*/ 2857 w 2857"/>
                        <a:gd name="T15" fmla="*/ 862 h 1725"/>
                        <a:gd name="T16" fmla="*/ 2853 w 2857"/>
                        <a:gd name="T17" fmla="*/ 879 h 1725"/>
                        <a:gd name="T18" fmla="*/ 2844 w 2857"/>
                        <a:gd name="T19" fmla="*/ 894 h 1725"/>
                        <a:gd name="T20" fmla="*/ 2826 w 2857"/>
                        <a:gd name="T21" fmla="*/ 908 h 1725"/>
                        <a:gd name="T22" fmla="*/ 1486 w 2857"/>
                        <a:gd name="T23" fmla="*/ 1712 h 1725"/>
                        <a:gd name="T24" fmla="*/ 1469 w 2857"/>
                        <a:gd name="T25" fmla="*/ 1719 h 1725"/>
                        <a:gd name="T26" fmla="*/ 1450 w 2857"/>
                        <a:gd name="T27" fmla="*/ 1724 h 1725"/>
                        <a:gd name="T28" fmla="*/ 1428 w 2857"/>
                        <a:gd name="T29" fmla="*/ 1725 h 1725"/>
                        <a:gd name="T30" fmla="*/ 1407 w 2857"/>
                        <a:gd name="T31" fmla="*/ 1724 h 1725"/>
                        <a:gd name="T32" fmla="*/ 1387 w 2857"/>
                        <a:gd name="T33" fmla="*/ 1719 h 1725"/>
                        <a:gd name="T34" fmla="*/ 1371 w 2857"/>
                        <a:gd name="T35" fmla="*/ 1712 h 1725"/>
                        <a:gd name="T36" fmla="*/ 31 w 2857"/>
                        <a:gd name="T37" fmla="*/ 908 h 1725"/>
                        <a:gd name="T38" fmla="*/ 16 w 2857"/>
                        <a:gd name="T39" fmla="*/ 897 h 1725"/>
                        <a:gd name="T40" fmla="*/ 5 w 2857"/>
                        <a:gd name="T41" fmla="*/ 883 h 1725"/>
                        <a:gd name="T42" fmla="*/ 0 w 2857"/>
                        <a:gd name="T43" fmla="*/ 869 h 1725"/>
                        <a:gd name="T44" fmla="*/ 0 w 2857"/>
                        <a:gd name="T45" fmla="*/ 854 h 1725"/>
                        <a:gd name="T46" fmla="*/ 5 w 2857"/>
                        <a:gd name="T47" fmla="*/ 841 h 1725"/>
                        <a:gd name="T48" fmla="*/ 16 w 2857"/>
                        <a:gd name="T49" fmla="*/ 828 h 1725"/>
                        <a:gd name="T50" fmla="*/ 31 w 2857"/>
                        <a:gd name="T51" fmla="*/ 816 h 1725"/>
                        <a:gd name="T52" fmla="*/ 1371 w 2857"/>
                        <a:gd name="T53" fmla="*/ 12 h 1725"/>
                        <a:gd name="T54" fmla="*/ 1387 w 2857"/>
                        <a:gd name="T55" fmla="*/ 4 h 1725"/>
                        <a:gd name="T56" fmla="*/ 1407 w 2857"/>
                        <a:gd name="T57" fmla="*/ 1 h 1725"/>
                        <a:gd name="T58" fmla="*/ 1428 w 2857"/>
                        <a:gd name="T59" fmla="*/ 0 h 17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5">
                          <a:moveTo>
                            <a:pt x="1428" y="0"/>
                          </a:moveTo>
                          <a:lnTo>
                            <a:pt x="1450" y="1"/>
                          </a:lnTo>
                          <a:lnTo>
                            <a:pt x="1469" y="4"/>
                          </a:lnTo>
                          <a:lnTo>
                            <a:pt x="1486" y="12"/>
                          </a:lnTo>
                          <a:lnTo>
                            <a:pt x="2826" y="816"/>
                          </a:lnTo>
                          <a:lnTo>
                            <a:pt x="2844" y="830"/>
                          </a:lnTo>
                          <a:lnTo>
                            <a:pt x="2853" y="846"/>
                          </a:lnTo>
                          <a:lnTo>
                            <a:pt x="2857" y="862"/>
                          </a:lnTo>
                          <a:lnTo>
                            <a:pt x="2853" y="879"/>
                          </a:lnTo>
                          <a:lnTo>
                            <a:pt x="2844" y="894"/>
                          </a:lnTo>
                          <a:lnTo>
                            <a:pt x="2826" y="908"/>
                          </a:lnTo>
                          <a:lnTo>
                            <a:pt x="1486" y="1712"/>
                          </a:lnTo>
                          <a:lnTo>
                            <a:pt x="1469" y="1719"/>
                          </a:lnTo>
                          <a:lnTo>
                            <a:pt x="1450" y="1724"/>
                          </a:lnTo>
                          <a:lnTo>
                            <a:pt x="1428" y="1725"/>
                          </a:lnTo>
                          <a:lnTo>
                            <a:pt x="1407" y="1724"/>
                          </a:lnTo>
                          <a:lnTo>
                            <a:pt x="1387" y="1719"/>
                          </a:lnTo>
                          <a:lnTo>
                            <a:pt x="1371" y="1712"/>
                          </a:lnTo>
                          <a:lnTo>
                            <a:pt x="31" y="908"/>
                          </a:lnTo>
                          <a:lnTo>
                            <a:pt x="16" y="897"/>
                          </a:lnTo>
                          <a:lnTo>
                            <a:pt x="5" y="883"/>
                          </a:lnTo>
                          <a:lnTo>
                            <a:pt x="0" y="869"/>
                          </a:lnTo>
                          <a:lnTo>
                            <a:pt x="0" y="854"/>
                          </a:lnTo>
                          <a:lnTo>
                            <a:pt x="5" y="841"/>
                          </a:lnTo>
                          <a:lnTo>
                            <a:pt x="16" y="828"/>
                          </a:lnTo>
                          <a:lnTo>
                            <a:pt x="31" y="816"/>
                          </a:lnTo>
                          <a:lnTo>
                            <a:pt x="1371" y="12"/>
                          </a:lnTo>
                          <a:lnTo>
                            <a:pt x="1387" y="4"/>
                          </a:lnTo>
                          <a:lnTo>
                            <a:pt x="1407" y="1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6" name="Freeform 17">
                      <a:extLst>
                        <a:ext uri="{FF2B5EF4-FFF2-40B4-BE49-F238E27FC236}">
                          <a16:creationId xmlns:a16="http://schemas.microsoft.com/office/drawing/2014/main" xmlns="" id="{4C8FB75C-6945-4FAD-A7D6-EC4D5CDAB9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462698"/>
                      <a:ext cx="702079" cy="421820"/>
                    </a:xfrm>
                    <a:custGeom>
                      <a:avLst/>
                      <a:gdLst>
                        <a:gd name="T0" fmla="*/ 1228 w 2455"/>
                        <a:gd name="T1" fmla="*/ 0 h 1473"/>
                        <a:gd name="T2" fmla="*/ 2455 w 2455"/>
                        <a:gd name="T3" fmla="*/ 737 h 1473"/>
                        <a:gd name="T4" fmla="*/ 1228 w 2455"/>
                        <a:gd name="T5" fmla="*/ 1473 h 1473"/>
                        <a:gd name="T6" fmla="*/ 0 w 2455"/>
                        <a:gd name="T7" fmla="*/ 737 h 1473"/>
                        <a:gd name="T8" fmla="*/ 1228 w 2455"/>
                        <a:gd name="T9" fmla="*/ 0 h 14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3">
                          <a:moveTo>
                            <a:pt x="1228" y="0"/>
                          </a:moveTo>
                          <a:lnTo>
                            <a:pt x="2455" y="737"/>
                          </a:lnTo>
                          <a:lnTo>
                            <a:pt x="1228" y="1473"/>
                          </a:lnTo>
                          <a:lnTo>
                            <a:pt x="0" y="737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8ED6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7" name="Freeform 18">
                      <a:extLst>
                        <a:ext uri="{FF2B5EF4-FFF2-40B4-BE49-F238E27FC236}">
                          <a16:creationId xmlns:a16="http://schemas.microsoft.com/office/drawing/2014/main" xmlns="" id="{82A0D1E1-C4A3-457B-BBFC-C9534EC38B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1603" y="4462698"/>
                      <a:ext cx="434689" cy="363194"/>
                    </a:xfrm>
                    <a:custGeom>
                      <a:avLst/>
                      <a:gdLst>
                        <a:gd name="T0" fmla="*/ 290 w 1517"/>
                        <a:gd name="T1" fmla="*/ 0 h 1271"/>
                        <a:gd name="T2" fmla="*/ 1517 w 1517"/>
                        <a:gd name="T3" fmla="*/ 737 h 1271"/>
                        <a:gd name="T4" fmla="*/ 627 w 1517"/>
                        <a:gd name="T5" fmla="*/ 1271 h 1271"/>
                        <a:gd name="T6" fmla="*/ 603 w 1517"/>
                        <a:gd name="T7" fmla="*/ 1241 h 1271"/>
                        <a:gd name="T8" fmla="*/ 586 w 1517"/>
                        <a:gd name="T9" fmla="*/ 1212 h 1271"/>
                        <a:gd name="T10" fmla="*/ 577 w 1517"/>
                        <a:gd name="T11" fmla="*/ 1182 h 1271"/>
                        <a:gd name="T12" fmla="*/ 572 w 1517"/>
                        <a:gd name="T13" fmla="*/ 1151 h 1271"/>
                        <a:gd name="T14" fmla="*/ 572 w 1517"/>
                        <a:gd name="T15" fmla="*/ 1120 h 1271"/>
                        <a:gd name="T16" fmla="*/ 574 w 1517"/>
                        <a:gd name="T17" fmla="*/ 1090 h 1271"/>
                        <a:gd name="T18" fmla="*/ 580 w 1517"/>
                        <a:gd name="T19" fmla="*/ 1058 h 1271"/>
                        <a:gd name="T20" fmla="*/ 587 w 1517"/>
                        <a:gd name="T21" fmla="*/ 1027 h 1271"/>
                        <a:gd name="T22" fmla="*/ 595 w 1517"/>
                        <a:gd name="T23" fmla="*/ 995 h 1271"/>
                        <a:gd name="T24" fmla="*/ 601 w 1517"/>
                        <a:gd name="T25" fmla="*/ 964 h 1271"/>
                        <a:gd name="T26" fmla="*/ 606 w 1517"/>
                        <a:gd name="T27" fmla="*/ 932 h 1271"/>
                        <a:gd name="T28" fmla="*/ 608 w 1517"/>
                        <a:gd name="T29" fmla="*/ 901 h 1271"/>
                        <a:gd name="T30" fmla="*/ 606 w 1517"/>
                        <a:gd name="T31" fmla="*/ 871 h 1271"/>
                        <a:gd name="T32" fmla="*/ 600 w 1517"/>
                        <a:gd name="T33" fmla="*/ 839 h 1271"/>
                        <a:gd name="T34" fmla="*/ 590 w 1517"/>
                        <a:gd name="T35" fmla="*/ 819 h 1271"/>
                        <a:gd name="T36" fmla="*/ 574 w 1517"/>
                        <a:gd name="T37" fmla="*/ 797 h 1271"/>
                        <a:gd name="T38" fmla="*/ 556 w 1517"/>
                        <a:gd name="T39" fmla="*/ 776 h 1271"/>
                        <a:gd name="T40" fmla="*/ 532 w 1517"/>
                        <a:gd name="T41" fmla="*/ 754 h 1271"/>
                        <a:gd name="T42" fmla="*/ 515 w 1517"/>
                        <a:gd name="T43" fmla="*/ 737 h 1271"/>
                        <a:gd name="T44" fmla="*/ 498 w 1517"/>
                        <a:gd name="T45" fmla="*/ 718 h 1271"/>
                        <a:gd name="T46" fmla="*/ 483 w 1517"/>
                        <a:gd name="T47" fmla="*/ 700 h 1271"/>
                        <a:gd name="T48" fmla="*/ 471 w 1517"/>
                        <a:gd name="T49" fmla="*/ 681 h 1271"/>
                        <a:gd name="T50" fmla="*/ 465 w 1517"/>
                        <a:gd name="T51" fmla="*/ 660 h 1271"/>
                        <a:gd name="T52" fmla="*/ 465 w 1517"/>
                        <a:gd name="T53" fmla="*/ 639 h 1271"/>
                        <a:gd name="T54" fmla="*/ 470 w 1517"/>
                        <a:gd name="T55" fmla="*/ 617 h 1271"/>
                        <a:gd name="T56" fmla="*/ 479 w 1517"/>
                        <a:gd name="T57" fmla="*/ 596 h 1271"/>
                        <a:gd name="T58" fmla="*/ 490 w 1517"/>
                        <a:gd name="T59" fmla="*/ 575 h 1271"/>
                        <a:gd name="T60" fmla="*/ 502 w 1517"/>
                        <a:gd name="T61" fmla="*/ 554 h 1271"/>
                        <a:gd name="T62" fmla="*/ 511 w 1517"/>
                        <a:gd name="T63" fmla="*/ 533 h 1271"/>
                        <a:gd name="T64" fmla="*/ 519 w 1517"/>
                        <a:gd name="T65" fmla="*/ 512 h 1271"/>
                        <a:gd name="T66" fmla="*/ 521 w 1517"/>
                        <a:gd name="T67" fmla="*/ 490 h 1271"/>
                        <a:gd name="T68" fmla="*/ 517 w 1517"/>
                        <a:gd name="T69" fmla="*/ 467 h 1271"/>
                        <a:gd name="T70" fmla="*/ 503 w 1517"/>
                        <a:gd name="T71" fmla="*/ 439 h 1271"/>
                        <a:gd name="T72" fmla="*/ 482 w 1517"/>
                        <a:gd name="T73" fmla="*/ 410 h 1271"/>
                        <a:gd name="T74" fmla="*/ 454 w 1517"/>
                        <a:gd name="T75" fmla="*/ 384 h 1271"/>
                        <a:gd name="T76" fmla="*/ 422 w 1517"/>
                        <a:gd name="T77" fmla="*/ 357 h 1271"/>
                        <a:gd name="T78" fmla="*/ 384 w 1517"/>
                        <a:gd name="T79" fmla="*/ 332 h 1271"/>
                        <a:gd name="T80" fmla="*/ 344 w 1517"/>
                        <a:gd name="T81" fmla="*/ 306 h 1271"/>
                        <a:gd name="T82" fmla="*/ 301 w 1517"/>
                        <a:gd name="T83" fmla="*/ 283 h 1271"/>
                        <a:gd name="T84" fmla="*/ 257 w 1517"/>
                        <a:gd name="T85" fmla="*/ 261 h 1271"/>
                        <a:gd name="T86" fmla="*/ 213 w 1517"/>
                        <a:gd name="T87" fmla="*/ 242 h 1271"/>
                        <a:gd name="T88" fmla="*/ 170 w 1517"/>
                        <a:gd name="T89" fmla="*/ 223 h 1271"/>
                        <a:gd name="T90" fmla="*/ 128 w 1517"/>
                        <a:gd name="T91" fmla="*/ 207 h 1271"/>
                        <a:gd name="T92" fmla="*/ 91 w 1517"/>
                        <a:gd name="T93" fmla="*/ 192 h 1271"/>
                        <a:gd name="T94" fmla="*/ 78 w 1517"/>
                        <a:gd name="T95" fmla="*/ 190 h 1271"/>
                        <a:gd name="T96" fmla="*/ 63 w 1517"/>
                        <a:gd name="T97" fmla="*/ 186 h 1271"/>
                        <a:gd name="T98" fmla="*/ 43 w 1517"/>
                        <a:gd name="T99" fmla="*/ 183 h 1271"/>
                        <a:gd name="T100" fmla="*/ 22 w 1517"/>
                        <a:gd name="T101" fmla="*/ 178 h 1271"/>
                        <a:gd name="T102" fmla="*/ 0 w 1517"/>
                        <a:gd name="T103" fmla="*/ 174 h 1271"/>
                        <a:gd name="T104" fmla="*/ 290 w 1517"/>
                        <a:gd name="T105" fmla="*/ 0 h 1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517" h="1271">
                          <a:moveTo>
                            <a:pt x="290" y="0"/>
                          </a:moveTo>
                          <a:lnTo>
                            <a:pt x="1517" y="737"/>
                          </a:lnTo>
                          <a:lnTo>
                            <a:pt x="627" y="1271"/>
                          </a:lnTo>
                          <a:lnTo>
                            <a:pt x="603" y="1241"/>
                          </a:lnTo>
                          <a:lnTo>
                            <a:pt x="586" y="1212"/>
                          </a:lnTo>
                          <a:lnTo>
                            <a:pt x="577" y="1182"/>
                          </a:lnTo>
                          <a:lnTo>
                            <a:pt x="572" y="1151"/>
                          </a:lnTo>
                          <a:lnTo>
                            <a:pt x="572" y="1120"/>
                          </a:lnTo>
                          <a:lnTo>
                            <a:pt x="574" y="1090"/>
                          </a:lnTo>
                          <a:lnTo>
                            <a:pt x="580" y="1058"/>
                          </a:lnTo>
                          <a:lnTo>
                            <a:pt x="587" y="1027"/>
                          </a:lnTo>
                          <a:lnTo>
                            <a:pt x="595" y="995"/>
                          </a:lnTo>
                          <a:lnTo>
                            <a:pt x="601" y="964"/>
                          </a:lnTo>
                          <a:lnTo>
                            <a:pt x="606" y="932"/>
                          </a:lnTo>
                          <a:lnTo>
                            <a:pt x="608" y="901"/>
                          </a:lnTo>
                          <a:lnTo>
                            <a:pt x="606" y="871"/>
                          </a:lnTo>
                          <a:lnTo>
                            <a:pt x="600" y="839"/>
                          </a:lnTo>
                          <a:lnTo>
                            <a:pt x="590" y="819"/>
                          </a:lnTo>
                          <a:lnTo>
                            <a:pt x="574" y="797"/>
                          </a:lnTo>
                          <a:lnTo>
                            <a:pt x="556" y="776"/>
                          </a:lnTo>
                          <a:lnTo>
                            <a:pt x="532" y="754"/>
                          </a:lnTo>
                          <a:lnTo>
                            <a:pt x="515" y="737"/>
                          </a:lnTo>
                          <a:lnTo>
                            <a:pt x="498" y="718"/>
                          </a:lnTo>
                          <a:lnTo>
                            <a:pt x="483" y="700"/>
                          </a:lnTo>
                          <a:lnTo>
                            <a:pt x="471" y="681"/>
                          </a:lnTo>
                          <a:lnTo>
                            <a:pt x="465" y="660"/>
                          </a:lnTo>
                          <a:lnTo>
                            <a:pt x="465" y="639"/>
                          </a:lnTo>
                          <a:lnTo>
                            <a:pt x="470" y="617"/>
                          </a:lnTo>
                          <a:lnTo>
                            <a:pt x="479" y="596"/>
                          </a:lnTo>
                          <a:lnTo>
                            <a:pt x="490" y="575"/>
                          </a:lnTo>
                          <a:lnTo>
                            <a:pt x="502" y="554"/>
                          </a:lnTo>
                          <a:lnTo>
                            <a:pt x="511" y="533"/>
                          </a:lnTo>
                          <a:lnTo>
                            <a:pt x="519" y="512"/>
                          </a:lnTo>
                          <a:lnTo>
                            <a:pt x="521" y="490"/>
                          </a:lnTo>
                          <a:lnTo>
                            <a:pt x="517" y="467"/>
                          </a:lnTo>
                          <a:lnTo>
                            <a:pt x="503" y="439"/>
                          </a:lnTo>
                          <a:lnTo>
                            <a:pt x="482" y="410"/>
                          </a:lnTo>
                          <a:lnTo>
                            <a:pt x="454" y="384"/>
                          </a:lnTo>
                          <a:lnTo>
                            <a:pt x="422" y="357"/>
                          </a:lnTo>
                          <a:lnTo>
                            <a:pt x="384" y="332"/>
                          </a:lnTo>
                          <a:lnTo>
                            <a:pt x="344" y="306"/>
                          </a:lnTo>
                          <a:lnTo>
                            <a:pt x="301" y="283"/>
                          </a:lnTo>
                          <a:lnTo>
                            <a:pt x="257" y="261"/>
                          </a:lnTo>
                          <a:lnTo>
                            <a:pt x="213" y="242"/>
                          </a:lnTo>
                          <a:lnTo>
                            <a:pt x="170" y="223"/>
                          </a:lnTo>
                          <a:lnTo>
                            <a:pt x="128" y="207"/>
                          </a:lnTo>
                          <a:lnTo>
                            <a:pt x="91" y="192"/>
                          </a:lnTo>
                          <a:lnTo>
                            <a:pt x="78" y="190"/>
                          </a:lnTo>
                          <a:lnTo>
                            <a:pt x="63" y="186"/>
                          </a:lnTo>
                          <a:lnTo>
                            <a:pt x="43" y="183"/>
                          </a:lnTo>
                          <a:lnTo>
                            <a:pt x="22" y="178"/>
                          </a:lnTo>
                          <a:lnTo>
                            <a:pt x="0" y="174"/>
                          </a:lnTo>
                          <a:lnTo>
                            <a:pt x="290" y="0"/>
                          </a:lnTo>
                          <a:close/>
                        </a:path>
                      </a:pathLst>
                    </a:custGeom>
                    <a:solidFill>
                      <a:srgbClr val="377A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8" name="Freeform 19">
                      <a:extLst>
                        <a:ext uri="{FF2B5EF4-FFF2-40B4-BE49-F238E27FC236}">
                          <a16:creationId xmlns:a16="http://schemas.microsoft.com/office/drawing/2014/main" xmlns="" id="{49559CEF-5306-4484-B2F5-C4228C66D3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64435" y="4605688"/>
                      <a:ext cx="55766" cy="37177"/>
                    </a:xfrm>
                    <a:custGeom>
                      <a:avLst/>
                      <a:gdLst>
                        <a:gd name="T0" fmla="*/ 100 w 197"/>
                        <a:gd name="T1" fmla="*/ 0 h 131"/>
                        <a:gd name="T2" fmla="*/ 126 w 197"/>
                        <a:gd name="T3" fmla="*/ 3 h 131"/>
                        <a:gd name="T4" fmla="*/ 149 w 197"/>
                        <a:gd name="T5" fmla="*/ 9 h 131"/>
                        <a:gd name="T6" fmla="*/ 168 w 197"/>
                        <a:gd name="T7" fmla="*/ 19 h 131"/>
                        <a:gd name="T8" fmla="*/ 183 w 197"/>
                        <a:gd name="T9" fmla="*/ 32 h 131"/>
                        <a:gd name="T10" fmla="*/ 194 w 197"/>
                        <a:gd name="T11" fmla="*/ 47 h 131"/>
                        <a:gd name="T12" fmla="*/ 197 w 197"/>
                        <a:gd name="T13" fmla="*/ 64 h 131"/>
                        <a:gd name="T14" fmla="*/ 195 w 197"/>
                        <a:gd name="T15" fmla="*/ 82 h 131"/>
                        <a:gd name="T16" fmla="*/ 185 w 197"/>
                        <a:gd name="T17" fmla="*/ 99 h 131"/>
                        <a:gd name="T18" fmla="*/ 169 w 197"/>
                        <a:gd name="T19" fmla="*/ 112 h 131"/>
                        <a:gd name="T20" fmla="*/ 148 w 197"/>
                        <a:gd name="T21" fmla="*/ 123 h 131"/>
                        <a:gd name="T22" fmla="*/ 123 w 197"/>
                        <a:gd name="T23" fmla="*/ 129 h 131"/>
                        <a:gd name="T24" fmla="*/ 96 w 197"/>
                        <a:gd name="T25" fmla="*/ 131 h 131"/>
                        <a:gd name="T26" fmla="*/ 69 w 197"/>
                        <a:gd name="T27" fmla="*/ 128 h 131"/>
                        <a:gd name="T28" fmla="*/ 45 w 197"/>
                        <a:gd name="T29" fmla="*/ 121 h 131"/>
                        <a:gd name="T30" fmla="*/ 26 w 197"/>
                        <a:gd name="T31" fmla="*/ 110 h 131"/>
                        <a:gd name="T32" fmla="*/ 11 w 197"/>
                        <a:gd name="T33" fmla="*/ 95 h 131"/>
                        <a:gd name="T34" fmla="*/ 1 w 197"/>
                        <a:gd name="T35" fmla="*/ 78 h 131"/>
                        <a:gd name="T36" fmla="*/ 0 w 197"/>
                        <a:gd name="T37" fmla="*/ 61 h 131"/>
                        <a:gd name="T38" fmla="*/ 5 w 197"/>
                        <a:gd name="T39" fmla="*/ 44 h 131"/>
                        <a:gd name="T40" fmla="*/ 16 w 197"/>
                        <a:gd name="T41" fmla="*/ 30 h 131"/>
                        <a:gd name="T42" fmla="*/ 33 w 197"/>
                        <a:gd name="T43" fmla="*/ 17 h 131"/>
                        <a:gd name="T44" fmla="*/ 52 w 197"/>
                        <a:gd name="T45" fmla="*/ 8 h 131"/>
                        <a:gd name="T46" fmla="*/ 75 w 197"/>
                        <a:gd name="T47" fmla="*/ 2 h 131"/>
                        <a:gd name="T48" fmla="*/ 100 w 197"/>
                        <a:gd name="T49" fmla="*/ 0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97" h="131">
                          <a:moveTo>
                            <a:pt x="100" y="0"/>
                          </a:moveTo>
                          <a:lnTo>
                            <a:pt x="126" y="3"/>
                          </a:lnTo>
                          <a:lnTo>
                            <a:pt x="149" y="9"/>
                          </a:lnTo>
                          <a:lnTo>
                            <a:pt x="168" y="19"/>
                          </a:lnTo>
                          <a:lnTo>
                            <a:pt x="183" y="32"/>
                          </a:lnTo>
                          <a:lnTo>
                            <a:pt x="194" y="47"/>
                          </a:lnTo>
                          <a:lnTo>
                            <a:pt x="197" y="64"/>
                          </a:lnTo>
                          <a:lnTo>
                            <a:pt x="195" y="82"/>
                          </a:lnTo>
                          <a:lnTo>
                            <a:pt x="185" y="99"/>
                          </a:lnTo>
                          <a:lnTo>
                            <a:pt x="169" y="112"/>
                          </a:lnTo>
                          <a:lnTo>
                            <a:pt x="148" y="123"/>
                          </a:lnTo>
                          <a:lnTo>
                            <a:pt x="123" y="129"/>
                          </a:lnTo>
                          <a:lnTo>
                            <a:pt x="96" y="131"/>
                          </a:lnTo>
                          <a:lnTo>
                            <a:pt x="69" y="128"/>
                          </a:lnTo>
                          <a:lnTo>
                            <a:pt x="45" y="121"/>
                          </a:lnTo>
                          <a:lnTo>
                            <a:pt x="26" y="110"/>
                          </a:lnTo>
                          <a:lnTo>
                            <a:pt x="11" y="95"/>
                          </a:lnTo>
                          <a:lnTo>
                            <a:pt x="1" y="78"/>
                          </a:lnTo>
                          <a:lnTo>
                            <a:pt x="0" y="61"/>
                          </a:lnTo>
                          <a:lnTo>
                            <a:pt x="5" y="44"/>
                          </a:lnTo>
                          <a:lnTo>
                            <a:pt x="16" y="30"/>
                          </a:lnTo>
                          <a:lnTo>
                            <a:pt x="33" y="17"/>
                          </a:lnTo>
                          <a:lnTo>
                            <a:pt x="52" y="8"/>
                          </a:lnTo>
                          <a:lnTo>
                            <a:pt x="75" y="2"/>
                          </a:lnTo>
                          <a:lnTo>
                            <a:pt x="1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9" name="Freeform 20">
                      <a:extLst>
                        <a:ext uri="{FF2B5EF4-FFF2-40B4-BE49-F238E27FC236}">
                          <a16:creationId xmlns:a16="http://schemas.microsoft.com/office/drawing/2014/main" xmlns="" id="{8CD016D3-0E8E-4659-9E3C-3FD8837681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7267" y="4701491"/>
                      <a:ext cx="81504" cy="54336"/>
                    </a:xfrm>
                    <a:custGeom>
                      <a:avLst/>
                      <a:gdLst>
                        <a:gd name="T0" fmla="*/ 146 w 286"/>
                        <a:gd name="T1" fmla="*/ 0 h 189"/>
                        <a:gd name="T2" fmla="*/ 177 w 286"/>
                        <a:gd name="T3" fmla="*/ 2 h 189"/>
                        <a:gd name="T4" fmla="*/ 206 w 286"/>
                        <a:gd name="T5" fmla="*/ 9 h 189"/>
                        <a:gd name="T6" fmla="*/ 232 w 286"/>
                        <a:gd name="T7" fmla="*/ 20 h 189"/>
                        <a:gd name="T8" fmla="*/ 254 w 286"/>
                        <a:gd name="T9" fmla="*/ 35 h 189"/>
                        <a:gd name="T10" fmla="*/ 270 w 286"/>
                        <a:gd name="T11" fmla="*/ 52 h 189"/>
                        <a:gd name="T12" fmla="*/ 281 w 286"/>
                        <a:gd name="T13" fmla="*/ 71 h 189"/>
                        <a:gd name="T14" fmla="*/ 286 w 286"/>
                        <a:gd name="T15" fmla="*/ 91 h 189"/>
                        <a:gd name="T16" fmla="*/ 283 w 286"/>
                        <a:gd name="T17" fmla="*/ 114 h 189"/>
                        <a:gd name="T18" fmla="*/ 272 w 286"/>
                        <a:gd name="T19" fmla="*/ 135 h 189"/>
                        <a:gd name="T20" fmla="*/ 255 w 286"/>
                        <a:gd name="T21" fmla="*/ 153 h 189"/>
                        <a:gd name="T22" fmla="*/ 232 w 286"/>
                        <a:gd name="T23" fmla="*/ 169 h 189"/>
                        <a:gd name="T24" fmla="*/ 204 w 286"/>
                        <a:gd name="T25" fmla="*/ 180 h 189"/>
                        <a:gd name="T26" fmla="*/ 173 w 286"/>
                        <a:gd name="T27" fmla="*/ 187 h 189"/>
                        <a:gd name="T28" fmla="*/ 139 w 286"/>
                        <a:gd name="T29" fmla="*/ 189 h 189"/>
                        <a:gd name="T30" fmla="*/ 105 w 286"/>
                        <a:gd name="T31" fmla="*/ 186 h 189"/>
                        <a:gd name="T32" fmla="*/ 73 w 286"/>
                        <a:gd name="T33" fmla="*/ 177 h 189"/>
                        <a:gd name="T34" fmla="*/ 47 w 286"/>
                        <a:gd name="T35" fmla="*/ 165 h 189"/>
                        <a:gd name="T36" fmla="*/ 25 w 286"/>
                        <a:gd name="T37" fmla="*/ 149 h 189"/>
                        <a:gd name="T38" fmla="*/ 9 w 286"/>
                        <a:gd name="T39" fmla="*/ 130 h 189"/>
                        <a:gd name="T40" fmla="*/ 1 w 286"/>
                        <a:gd name="T41" fmla="*/ 110 h 189"/>
                        <a:gd name="T42" fmla="*/ 0 w 286"/>
                        <a:gd name="T43" fmla="*/ 88 h 189"/>
                        <a:gd name="T44" fmla="*/ 4 w 286"/>
                        <a:gd name="T45" fmla="*/ 66 h 189"/>
                        <a:gd name="T46" fmla="*/ 18 w 286"/>
                        <a:gd name="T47" fmla="*/ 47 h 189"/>
                        <a:gd name="T48" fmla="*/ 35 w 286"/>
                        <a:gd name="T49" fmla="*/ 31 h 189"/>
                        <a:gd name="T50" fmla="*/ 58 w 286"/>
                        <a:gd name="T51" fmla="*/ 18 h 189"/>
                        <a:gd name="T52" fmla="*/ 84 w 286"/>
                        <a:gd name="T53" fmla="*/ 7 h 189"/>
                        <a:gd name="T54" fmla="*/ 113 w 286"/>
                        <a:gd name="T55" fmla="*/ 1 h 189"/>
                        <a:gd name="T56" fmla="*/ 146 w 286"/>
                        <a:gd name="T57" fmla="*/ 0 h 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86" h="189">
                          <a:moveTo>
                            <a:pt x="146" y="0"/>
                          </a:moveTo>
                          <a:lnTo>
                            <a:pt x="177" y="2"/>
                          </a:lnTo>
                          <a:lnTo>
                            <a:pt x="206" y="9"/>
                          </a:lnTo>
                          <a:lnTo>
                            <a:pt x="232" y="20"/>
                          </a:lnTo>
                          <a:lnTo>
                            <a:pt x="254" y="35"/>
                          </a:lnTo>
                          <a:lnTo>
                            <a:pt x="270" y="52"/>
                          </a:lnTo>
                          <a:lnTo>
                            <a:pt x="281" y="71"/>
                          </a:lnTo>
                          <a:lnTo>
                            <a:pt x="286" y="91"/>
                          </a:lnTo>
                          <a:lnTo>
                            <a:pt x="283" y="114"/>
                          </a:lnTo>
                          <a:lnTo>
                            <a:pt x="272" y="135"/>
                          </a:lnTo>
                          <a:lnTo>
                            <a:pt x="255" y="153"/>
                          </a:lnTo>
                          <a:lnTo>
                            <a:pt x="232" y="169"/>
                          </a:lnTo>
                          <a:lnTo>
                            <a:pt x="204" y="180"/>
                          </a:lnTo>
                          <a:lnTo>
                            <a:pt x="173" y="187"/>
                          </a:lnTo>
                          <a:lnTo>
                            <a:pt x="139" y="189"/>
                          </a:lnTo>
                          <a:lnTo>
                            <a:pt x="105" y="186"/>
                          </a:lnTo>
                          <a:lnTo>
                            <a:pt x="73" y="177"/>
                          </a:lnTo>
                          <a:lnTo>
                            <a:pt x="47" y="165"/>
                          </a:lnTo>
                          <a:lnTo>
                            <a:pt x="25" y="149"/>
                          </a:lnTo>
                          <a:lnTo>
                            <a:pt x="9" y="130"/>
                          </a:lnTo>
                          <a:lnTo>
                            <a:pt x="1" y="110"/>
                          </a:lnTo>
                          <a:lnTo>
                            <a:pt x="0" y="88"/>
                          </a:lnTo>
                          <a:lnTo>
                            <a:pt x="4" y="66"/>
                          </a:lnTo>
                          <a:lnTo>
                            <a:pt x="18" y="47"/>
                          </a:lnTo>
                          <a:lnTo>
                            <a:pt x="35" y="31"/>
                          </a:lnTo>
                          <a:lnTo>
                            <a:pt x="58" y="18"/>
                          </a:lnTo>
                          <a:lnTo>
                            <a:pt x="84" y="7"/>
                          </a:lnTo>
                          <a:lnTo>
                            <a:pt x="113" y="1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0" name="Freeform 21">
                      <a:extLst>
                        <a:ext uri="{FF2B5EF4-FFF2-40B4-BE49-F238E27FC236}">
                          <a16:creationId xmlns:a16="http://schemas.microsoft.com/office/drawing/2014/main" xmlns="" id="{B7A91838-FB2D-478D-BA58-0106E874B3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3227" y="4618557"/>
                      <a:ext cx="72925" cy="48617"/>
                    </a:xfrm>
                    <a:custGeom>
                      <a:avLst/>
                      <a:gdLst>
                        <a:gd name="T0" fmla="*/ 130 w 254"/>
                        <a:gd name="T1" fmla="*/ 0 h 168"/>
                        <a:gd name="T2" fmla="*/ 159 w 254"/>
                        <a:gd name="T3" fmla="*/ 3 h 168"/>
                        <a:gd name="T4" fmla="*/ 184 w 254"/>
                        <a:gd name="T5" fmla="*/ 9 h 168"/>
                        <a:gd name="T6" fmla="*/ 207 w 254"/>
                        <a:gd name="T7" fmla="*/ 18 h 168"/>
                        <a:gd name="T8" fmla="*/ 226 w 254"/>
                        <a:gd name="T9" fmla="*/ 32 h 168"/>
                        <a:gd name="T10" fmla="*/ 241 w 254"/>
                        <a:gd name="T11" fmla="*/ 46 h 168"/>
                        <a:gd name="T12" fmla="*/ 251 w 254"/>
                        <a:gd name="T13" fmla="*/ 64 h 168"/>
                        <a:gd name="T14" fmla="*/ 254 w 254"/>
                        <a:gd name="T15" fmla="*/ 83 h 168"/>
                        <a:gd name="T16" fmla="*/ 252 w 254"/>
                        <a:gd name="T17" fmla="*/ 103 h 168"/>
                        <a:gd name="T18" fmla="*/ 242 w 254"/>
                        <a:gd name="T19" fmla="*/ 121 h 168"/>
                        <a:gd name="T20" fmla="*/ 228 w 254"/>
                        <a:gd name="T21" fmla="*/ 137 h 168"/>
                        <a:gd name="T22" fmla="*/ 207 w 254"/>
                        <a:gd name="T23" fmla="*/ 150 h 168"/>
                        <a:gd name="T24" fmla="*/ 183 w 254"/>
                        <a:gd name="T25" fmla="*/ 161 h 168"/>
                        <a:gd name="T26" fmla="*/ 155 w 254"/>
                        <a:gd name="T27" fmla="*/ 167 h 168"/>
                        <a:gd name="T28" fmla="*/ 125 w 254"/>
                        <a:gd name="T29" fmla="*/ 168 h 168"/>
                        <a:gd name="T30" fmla="*/ 95 w 254"/>
                        <a:gd name="T31" fmla="*/ 166 h 168"/>
                        <a:gd name="T32" fmla="*/ 67 w 254"/>
                        <a:gd name="T33" fmla="*/ 159 h 168"/>
                        <a:gd name="T34" fmla="*/ 44 w 254"/>
                        <a:gd name="T35" fmla="*/ 148 h 168"/>
                        <a:gd name="T36" fmla="*/ 25 w 254"/>
                        <a:gd name="T37" fmla="*/ 133 h 168"/>
                        <a:gd name="T38" fmla="*/ 10 w 254"/>
                        <a:gd name="T39" fmla="*/ 116 h 168"/>
                        <a:gd name="T40" fmla="*/ 3 w 254"/>
                        <a:gd name="T41" fmla="*/ 98 h 168"/>
                        <a:gd name="T42" fmla="*/ 0 w 254"/>
                        <a:gd name="T43" fmla="*/ 79 h 168"/>
                        <a:gd name="T44" fmla="*/ 6 w 254"/>
                        <a:gd name="T45" fmla="*/ 60 h 168"/>
                        <a:gd name="T46" fmla="*/ 17 w 254"/>
                        <a:gd name="T47" fmla="*/ 43 h 168"/>
                        <a:gd name="T48" fmla="*/ 33 w 254"/>
                        <a:gd name="T49" fmla="*/ 28 h 168"/>
                        <a:gd name="T50" fmla="*/ 54 w 254"/>
                        <a:gd name="T51" fmla="*/ 16 h 168"/>
                        <a:gd name="T52" fmla="*/ 77 w 254"/>
                        <a:gd name="T53" fmla="*/ 8 h 168"/>
                        <a:gd name="T54" fmla="*/ 102 w 254"/>
                        <a:gd name="T55" fmla="*/ 2 h 168"/>
                        <a:gd name="T56" fmla="*/ 130 w 254"/>
                        <a:gd name="T57" fmla="*/ 0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54" h="168">
                          <a:moveTo>
                            <a:pt x="130" y="0"/>
                          </a:moveTo>
                          <a:lnTo>
                            <a:pt x="159" y="3"/>
                          </a:lnTo>
                          <a:lnTo>
                            <a:pt x="184" y="9"/>
                          </a:lnTo>
                          <a:lnTo>
                            <a:pt x="207" y="18"/>
                          </a:lnTo>
                          <a:lnTo>
                            <a:pt x="226" y="32"/>
                          </a:lnTo>
                          <a:lnTo>
                            <a:pt x="241" y="46"/>
                          </a:lnTo>
                          <a:lnTo>
                            <a:pt x="251" y="64"/>
                          </a:lnTo>
                          <a:lnTo>
                            <a:pt x="254" y="83"/>
                          </a:lnTo>
                          <a:lnTo>
                            <a:pt x="252" y="103"/>
                          </a:lnTo>
                          <a:lnTo>
                            <a:pt x="242" y="121"/>
                          </a:lnTo>
                          <a:lnTo>
                            <a:pt x="228" y="137"/>
                          </a:lnTo>
                          <a:lnTo>
                            <a:pt x="207" y="150"/>
                          </a:lnTo>
                          <a:lnTo>
                            <a:pt x="183" y="161"/>
                          </a:lnTo>
                          <a:lnTo>
                            <a:pt x="155" y="167"/>
                          </a:lnTo>
                          <a:lnTo>
                            <a:pt x="125" y="168"/>
                          </a:lnTo>
                          <a:lnTo>
                            <a:pt x="95" y="166"/>
                          </a:lnTo>
                          <a:lnTo>
                            <a:pt x="67" y="159"/>
                          </a:lnTo>
                          <a:lnTo>
                            <a:pt x="44" y="148"/>
                          </a:lnTo>
                          <a:lnTo>
                            <a:pt x="25" y="133"/>
                          </a:lnTo>
                          <a:lnTo>
                            <a:pt x="10" y="116"/>
                          </a:lnTo>
                          <a:lnTo>
                            <a:pt x="3" y="98"/>
                          </a:lnTo>
                          <a:lnTo>
                            <a:pt x="0" y="79"/>
                          </a:lnTo>
                          <a:lnTo>
                            <a:pt x="6" y="60"/>
                          </a:lnTo>
                          <a:lnTo>
                            <a:pt x="17" y="43"/>
                          </a:lnTo>
                          <a:lnTo>
                            <a:pt x="33" y="28"/>
                          </a:lnTo>
                          <a:lnTo>
                            <a:pt x="54" y="16"/>
                          </a:lnTo>
                          <a:lnTo>
                            <a:pt x="77" y="8"/>
                          </a:lnTo>
                          <a:lnTo>
                            <a:pt x="102" y="2"/>
                          </a:lnTo>
                          <a:lnTo>
                            <a:pt x="130" y="0"/>
                          </a:lnTo>
                          <a:close/>
                        </a:path>
                      </a:pathLst>
                    </a:custGeom>
                    <a:solidFill>
                      <a:srgbClr val="8ED6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1" name="Freeform 22">
                      <a:extLst>
                        <a:ext uri="{FF2B5EF4-FFF2-40B4-BE49-F238E27FC236}">
                          <a16:creationId xmlns:a16="http://schemas.microsoft.com/office/drawing/2014/main" xmlns="" id="{620F1536-4093-467E-98F3-FF163EDFE4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8716" y="4509885"/>
                      <a:ext cx="213055" cy="356045"/>
                    </a:xfrm>
                    <a:custGeom>
                      <a:avLst/>
                      <a:gdLst>
                        <a:gd name="T0" fmla="*/ 161 w 746"/>
                        <a:gd name="T1" fmla="*/ 14 h 1247"/>
                        <a:gd name="T2" fmla="*/ 247 w 746"/>
                        <a:gd name="T3" fmla="*/ 44 h 1247"/>
                        <a:gd name="T4" fmla="*/ 332 w 746"/>
                        <a:gd name="T5" fmla="*/ 79 h 1247"/>
                        <a:gd name="T6" fmla="*/ 420 w 746"/>
                        <a:gd name="T7" fmla="*/ 120 h 1247"/>
                        <a:gd name="T8" fmla="*/ 503 w 746"/>
                        <a:gd name="T9" fmla="*/ 169 h 1247"/>
                        <a:gd name="T10" fmla="*/ 573 w 746"/>
                        <a:gd name="T11" fmla="*/ 221 h 1247"/>
                        <a:gd name="T12" fmla="*/ 622 w 746"/>
                        <a:gd name="T13" fmla="*/ 276 h 1247"/>
                        <a:gd name="T14" fmla="*/ 640 w 746"/>
                        <a:gd name="T15" fmla="*/ 327 h 1247"/>
                        <a:gd name="T16" fmla="*/ 630 w 746"/>
                        <a:gd name="T17" fmla="*/ 370 h 1247"/>
                        <a:gd name="T18" fmla="*/ 609 w 746"/>
                        <a:gd name="T19" fmla="*/ 412 h 1247"/>
                        <a:gd name="T20" fmla="*/ 589 w 746"/>
                        <a:gd name="T21" fmla="*/ 454 h 1247"/>
                        <a:gd name="T22" fmla="*/ 584 w 746"/>
                        <a:gd name="T23" fmla="*/ 497 h 1247"/>
                        <a:gd name="T24" fmla="*/ 602 w 746"/>
                        <a:gd name="T25" fmla="*/ 537 h 1247"/>
                        <a:gd name="T26" fmla="*/ 634 w 746"/>
                        <a:gd name="T27" fmla="*/ 574 h 1247"/>
                        <a:gd name="T28" fmla="*/ 675 w 746"/>
                        <a:gd name="T29" fmla="*/ 613 h 1247"/>
                        <a:gd name="T30" fmla="*/ 709 w 746"/>
                        <a:gd name="T31" fmla="*/ 656 h 1247"/>
                        <a:gd name="T32" fmla="*/ 725 w 746"/>
                        <a:gd name="T33" fmla="*/ 708 h 1247"/>
                        <a:gd name="T34" fmla="*/ 725 w 746"/>
                        <a:gd name="T35" fmla="*/ 769 h 1247"/>
                        <a:gd name="T36" fmla="*/ 714 w 746"/>
                        <a:gd name="T37" fmla="*/ 832 h 1247"/>
                        <a:gd name="T38" fmla="*/ 699 w 746"/>
                        <a:gd name="T39" fmla="*/ 895 h 1247"/>
                        <a:gd name="T40" fmla="*/ 691 w 746"/>
                        <a:gd name="T41" fmla="*/ 957 h 1247"/>
                        <a:gd name="T42" fmla="*/ 696 w 746"/>
                        <a:gd name="T43" fmla="*/ 1019 h 1247"/>
                        <a:gd name="T44" fmla="*/ 722 w 746"/>
                        <a:gd name="T45" fmla="*/ 1079 h 1247"/>
                        <a:gd name="T46" fmla="*/ 534 w 746"/>
                        <a:gd name="T47" fmla="*/ 1247 h 1247"/>
                        <a:gd name="T48" fmla="*/ 494 w 746"/>
                        <a:gd name="T49" fmla="*/ 1156 h 1247"/>
                        <a:gd name="T50" fmla="*/ 478 w 746"/>
                        <a:gd name="T51" fmla="*/ 1067 h 1247"/>
                        <a:gd name="T52" fmla="*/ 479 w 746"/>
                        <a:gd name="T53" fmla="*/ 983 h 1247"/>
                        <a:gd name="T54" fmla="*/ 491 w 746"/>
                        <a:gd name="T55" fmla="*/ 910 h 1247"/>
                        <a:gd name="T56" fmla="*/ 506 w 746"/>
                        <a:gd name="T57" fmla="*/ 852 h 1247"/>
                        <a:gd name="T58" fmla="*/ 524 w 746"/>
                        <a:gd name="T59" fmla="*/ 794 h 1247"/>
                        <a:gd name="T60" fmla="*/ 535 w 746"/>
                        <a:gd name="T61" fmla="*/ 751 h 1247"/>
                        <a:gd name="T62" fmla="*/ 532 w 746"/>
                        <a:gd name="T63" fmla="*/ 720 h 1247"/>
                        <a:gd name="T64" fmla="*/ 508 w 746"/>
                        <a:gd name="T65" fmla="*/ 690 h 1247"/>
                        <a:gd name="T66" fmla="*/ 473 w 746"/>
                        <a:gd name="T67" fmla="*/ 650 h 1247"/>
                        <a:gd name="T68" fmla="*/ 440 w 746"/>
                        <a:gd name="T69" fmla="*/ 601 h 1247"/>
                        <a:gd name="T70" fmla="*/ 417 w 746"/>
                        <a:gd name="T71" fmla="*/ 542 h 1247"/>
                        <a:gd name="T72" fmla="*/ 409 w 746"/>
                        <a:gd name="T73" fmla="*/ 489 h 1247"/>
                        <a:gd name="T74" fmla="*/ 413 w 746"/>
                        <a:gd name="T75" fmla="*/ 453 h 1247"/>
                        <a:gd name="T76" fmla="*/ 420 w 746"/>
                        <a:gd name="T77" fmla="*/ 421 h 1247"/>
                        <a:gd name="T78" fmla="*/ 431 w 746"/>
                        <a:gd name="T79" fmla="*/ 393 h 1247"/>
                        <a:gd name="T80" fmla="*/ 440 w 746"/>
                        <a:gd name="T81" fmla="*/ 368 h 1247"/>
                        <a:gd name="T82" fmla="*/ 448 w 746"/>
                        <a:gd name="T83" fmla="*/ 345 h 1247"/>
                        <a:gd name="T84" fmla="*/ 449 w 746"/>
                        <a:gd name="T85" fmla="*/ 322 h 1247"/>
                        <a:gd name="T86" fmla="*/ 442 w 746"/>
                        <a:gd name="T87" fmla="*/ 298 h 1247"/>
                        <a:gd name="T88" fmla="*/ 424 w 746"/>
                        <a:gd name="T89" fmla="*/ 274 h 1247"/>
                        <a:gd name="T90" fmla="*/ 391 w 746"/>
                        <a:gd name="T91" fmla="*/ 247 h 1247"/>
                        <a:gd name="T92" fmla="*/ 341 w 746"/>
                        <a:gd name="T93" fmla="*/ 217 h 1247"/>
                        <a:gd name="T94" fmla="*/ 274 w 746"/>
                        <a:gd name="T95" fmla="*/ 182 h 1247"/>
                        <a:gd name="T96" fmla="*/ 183 w 746"/>
                        <a:gd name="T97" fmla="*/ 142 h 1247"/>
                        <a:gd name="T98" fmla="*/ 68 w 746"/>
                        <a:gd name="T99" fmla="*/ 96 h 1247"/>
                        <a:gd name="T100" fmla="*/ 116 w 746"/>
                        <a:gd name="T101" fmla="*/ 0 h 1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746" h="1247">
                          <a:moveTo>
                            <a:pt x="116" y="0"/>
                          </a:moveTo>
                          <a:lnTo>
                            <a:pt x="161" y="14"/>
                          </a:lnTo>
                          <a:lnTo>
                            <a:pt x="210" y="29"/>
                          </a:lnTo>
                          <a:lnTo>
                            <a:pt x="247" y="44"/>
                          </a:lnTo>
                          <a:lnTo>
                            <a:pt x="289" y="60"/>
                          </a:lnTo>
                          <a:lnTo>
                            <a:pt x="332" y="79"/>
                          </a:lnTo>
                          <a:lnTo>
                            <a:pt x="376" y="98"/>
                          </a:lnTo>
                          <a:lnTo>
                            <a:pt x="420" y="120"/>
                          </a:lnTo>
                          <a:lnTo>
                            <a:pt x="463" y="143"/>
                          </a:lnTo>
                          <a:lnTo>
                            <a:pt x="503" y="169"/>
                          </a:lnTo>
                          <a:lnTo>
                            <a:pt x="541" y="194"/>
                          </a:lnTo>
                          <a:lnTo>
                            <a:pt x="573" y="221"/>
                          </a:lnTo>
                          <a:lnTo>
                            <a:pt x="601" y="247"/>
                          </a:lnTo>
                          <a:lnTo>
                            <a:pt x="622" y="276"/>
                          </a:lnTo>
                          <a:lnTo>
                            <a:pt x="636" y="304"/>
                          </a:lnTo>
                          <a:lnTo>
                            <a:pt x="640" y="327"/>
                          </a:lnTo>
                          <a:lnTo>
                            <a:pt x="638" y="349"/>
                          </a:lnTo>
                          <a:lnTo>
                            <a:pt x="630" y="370"/>
                          </a:lnTo>
                          <a:lnTo>
                            <a:pt x="621" y="391"/>
                          </a:lnTo>
                          <a:lnTo>
                            <a:pt x="609" y="412"/>
                          </a:lnTo>
                          <a:lnTo>
                            <a:pt x="598" y="433"/>
                          </a:lnTo>
                          <a:lnTo>
                            <a:pt x="589" y="454"/>
                          </a:lnTo>
                          <a:lnTo>
                            <a:pt x="584" y="476"/>
                          </a:lnTo>
                          <a:lnTo>
                            <a:pt x="584" y="497"/>
                          </a:lnTo>
                          <a:lnTo>
                            <a:pt x="590" y="518"/>
                          </a:lnTo>
                          <a:lnTo>
                            <a:pt x="602" y="537"/>
                          </a:lnTo>
                          <a:lnTo>
                            <a:pt x="617" y="555"/>
                          </a:lnTo>
                          <a:lnTo>
                            <a:pt x="634" y="574"/>
                          </a:lnTo>
                          <a:lnTo>
                            <a:pt x="651" y="591"/>
                          </a:lnTo>
                          <a:lnTo>
                            <a:pt x="675" y="613"/>
                          </a:lnTo>
                          <a:lnTo>
                            <a:pt x="693" y="634"/>
                          </a:lnTo>
                          <a:lnTo>
                            <a:pt x="709" y="656"/>
                          </a:lnTo>
                          <a:lnTo>
                            <a:pt x="719" y="676"/>
                          </a:lnTo>
                          <a:lnTo>
                            <a:pt x="725" y="708"/>
                          </a:lnTo>
                          <a:lnTo>
                            <a:pt x="727" y="738"/>
                          </a:lnTo>
                          <a:lnTo>
                            <a:pt x="725" y="769"/>
                          </a:lnTo>
                          <a:lnTo>
                            <a:pt x="720" y="801"/>
                          </a:lnTo>
                          <a:lnTo>
                            <a:pt x="714" y="832"/>
                          </a:lnTo>
                          <a:lnTo>
                            <a:pt x="706" y="864"/>
                          </a:lnTo>
                          <a:lnTo>
                            <a:pt x="699" y="895"/>
                          </a:lnTo>
                          <a:lnTo>
                            <a:pt x="693" y="927"/>
                          </a:lnTo>
                          <a:lnTo>
                            <a:pt x="691" y="957"/>
                          </a:lnTo>
                          <a:lnTo>
                            <a:pt x="691" y="988"/>
                          </a:lnTo>
                          <a:lnTo>
                            <a:pt x="696" y="1019"/>
                          </a:lnTo>
                          <a:lnTo>
                            <a:pt x="705" y="1049"/>
                          </a:lnTo>
                          <a:lnTo>
                            <a:pt x="722" y="1079"/>
                          </a:lnTo>
                          <a:lnTo>
                            <a:pt x="746" y="1108"/>
                          </a:lnTo>
                          <a:lnTo>
                            <a:pt x="534" y="1247"/>
                          </a:lnTo>
                          <a:lnTo>
                            <a:pt x="509" y="1201"/>
                          </a:lnTo>
                          <a:lnTo>
                            <a:pt x="494" y="1156"/>
                          </a:lnTo>
                          <a:lnTo>
                            <a:pt x="483" y="1110"/>
                          </a:lnTo>
                          <a:lnTo>
                            <a:pt x="478" y="1067"/>
                          </a:lnTo>
                          <a:lnTo>
                            <a:pt x="477" y="1023"/>
                          </a:lnTo>
                          <a:lnTo>
                            <a:pt x="479" y="983"/>
                          </a:lnTo>
                          <a:lnTo>
                            <a:pt x="484" y="945"/>
                          </a:lnTo>
                          <a:lnTo>
                            <a:pt x="491" y="910"/>
                          </a:lnTo>
                          <a:lnTo>
                            <a:pt x="499" y="879"/>
                          </a:lnTo>
                          <a:lnTo>
                            <a:pt x="506" y="852"/>
                          </a:lnTo>
                          <a:lnTo>
                            <a:pt x="514" y="820"/>
                          </a:lnTo>
                          <a:lnTo>
                            <a:pt x="524" y="794"/>
                          </a:lnTo>
                          <a:lnTo>
                            <a:pt x="530" y="771"/>
                          </a:lnTo>
                          <a:lnTo>
                            <a:pt x="535" y="751"/>
                          </a:lnTo>
                          <a:lnTo>
                            <a:pt x="536" y="734"/>
                          </a:lnTo>
                          <a:lnTo>
                            <a:pt x="532" y="720"/>
                          </a:lnTo>
                          <a:lnTo>
                            <a:pt x="524" y="707"/>
                          </a:lnTo>
                          <a:lnTo>
                            <a:pt x="508" y="690"/>
                          </a:lnTo>
                          <a:lnTo>
                            <a:pt x="490" y="672"/>
                          </a:lnTo>
                          <a:lnTo>
                            <a:pt x="473" y="650"/>
                          </a:lnTo>
                          <a:lnTo>
                            <a:pt x="456" y="627"/>
                          </a:lnTo>
                          <a:lnTo>
                            <a:pt x="440" y="601"/>
                          </a:lnTo>
                          <a:lnTo>
                            <a:pt x="427" y="574"/>
                          </a:lnTo>
                          <a:lnTo>
                            <a:pt x="417" y="542"/>
                          </a:lnTo>
                          <a:lnTo>
                            <a:pt x="411" y="510"/>
                          </a:lnTo>
                          <a:lnTo>
                            <a:pt x="409" y="489"/>
                          </a:lnTo>
                          <a:lnTo>
                            <a:pt x="410" y="471"/>
                          </a:lnTo>
                          <a:lnTo>
                            <a:pt x="413" y="453"/>
                          </a:lnTo>
                          <a:lnTo>
                            <a:pt x="416" y="437"/>
                          </a:lnTo>
                          <a:lnTo>
                            <a:pt x="420" y="421"/>
                          </a:lnTo>
                          <a:lnTo>
                            <a:pt x="425" y="407"/>
                          </a:lnTo>
                          <a:lnTo>
                            <a:pt x="431" y="393"/>
                          </a:lnTo>
                          <a:lnTo>
                            <a:pt x="436" y="381"/>
                          </a:lnTo>
                          <a:lnTo>
                            <a:pt x="440" y="368"/>
                          </a:lnTo>
                          <a:lnTo>
                            <a:pt x="444" y="356"/>
                          </a:lnTo>
                          <a:lnTo>
                            <a:pt x="448" y="345"/>
                          </a:lnTo>
                          <a:lnTo>
                            <a:pt x="449" y="333"/>
                          </a:lnTo>
                          <a:lnTo>
                            <a:pt x="449" y="322"/>
                          </a:lnTo>
                          <a:lnTo>
                            <a:pt x="447" y="310"/>
                          </a:lnTo>
                          <a:lnTo>
                            <a:pt x="442" y="298"/>
                          </a:lnTo>
                          <a:lnTo>
                            <a:pt x="434" y="286"/>
                          </a:lnTo>
                          <a:lnTo>
                            <a:pt x="424" y="274"/>
                          </a:lnTo>
                          <a:lnTo>
                            <a:pt x="409" y="260"/>
                          </a:lnTo>
                          <a:lnTo>
                            <a:pt x="391" y="247"/>
                          </a:lnTo>
                          <a:lnTo>
                            <a:pt x="368" y="233"/>
                          </a:lnTo>
                          <a:lnTo>
                            <a:pt x="341" y="217"/>
                          </a:lnTo>
                          <a:lnTo>
                            <a:pt x="310" y="200"/>
                          </a:lnTo>
                          <a:lnTo>
                            <a:pt x="274" y="182"/>
                          </a:lnTo>
                          <a:lnTo>
                            <a:pt x="231" y="162"/>
                          </a:lnTo>
                          <a:lnTo>
                            <a:pt x="183" y="142"/>
                          </a:lnTo>
                          <a:lnTo>
                            <a:pt x="129" y="120"/>
                          </a:lnTo>
                          <a:lnTo>
                            <a:pt x="68" y="96"/>
                          </a:lnTo>
                          <a:lnTo>
                            <a:pt x="0" y="71"/>
                          </a:lnTo>
                          <a:lnTo>
                            <a:pt x="116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37" name="AutoShape 61">
                <a:extLst>
                  <a:ext uri="{FF2B5EF4-FFF2-40B4-BE49-F238E27FC236}">
                    <a16:creationId xmlns:a16="http://schemas.microsoft.com/office/drawing/2014/main" xmlns="" id="{D74790FF-7121-459B-9F50-88F25E138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800" y="3446747"/>
                <a:ext cx="998687" cy="41405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45720" numCol="1" rtlCol="0" anchor="t" anchorCtr="0" compatLnSpc="1">
                <a:prstTxWarp prst="textNoShape">
                  <a:avLst/>
                </a:prstTxWarp>
              </a:bodyPr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  <a:ea typeface="ＭＳ Ｐゴシック" pitchFamily="16" charset="-128"/>
                    <a:cs typeface="ＭＳ Ｐゴシック" pitchFamily="-97" charset="-128"/>
                  </a:rPr>
                  <a:t>ArcGIS</a:t>
                </a:r>
                <a:endParaRPr lang="en-US" sz="2000" b="1" dirty="0">
                  <a:solidFill>
                    <a:schemeClr val="tx1"/>
                  </a:solidFill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EF118C3-E34B-4668-B72D-B6E39AEEA4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69948" y="2244137"/>
              <a:ext cx="3295327" cy="1814212"/>
              <a:chOff x="2902101" y="2935783"/>
              <a:chExt cx="2459705" cy="135416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51E27D50-6F7A-4AED-AC19-01496B33AD0E}"/>
                  </a:ext>
                </a:extLst>
              </p:cNvPr>
              <p:cNvGrpSpPr/>
              <p:nvPr/>
            </p:nvGrpSpPr>
            <p:grpSpPr>
              <a:xfrm>
                <a:off x="3505550" y="2935783"/>
                <a:ext cx="1856256" cy="1354168"/>
                <a:chOff x="1770863" y="3963609"/>
                <a:chExt cx="1856256" cy="135416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xmlns="" id="{D667864D-2B69-401D-8795-D8B18267A74F}"/>
                    </a:ext>
                  </a:extLst>
                </p:cNvPr>
                <p:cNvGrpSpPr/>
                <p:nvPr/>
              </p:nvGrpSpPr>
              <p:grpSpPr>
                <a:xfrm>
                  <a:off x="1770863" y="3963609"/>
                  <a:ext cx="1856256" cy="1186262"/>
                  <a:chOff x="1770863" y="3963609"/>
                  <a:chExt cx="1856256" cy="1186262"/>
                </a:xfrm>
              </p:grpSpPr>
              <p:sp>
                <p:nvSpPr>
                  <p:cNvPr id="34" name="Freeform 6">
                    <a:extLst>
                      <a:ext uri="{FF2B5EF4-FFF2-40B4-BE49-F238E27FC236}">
                        <a16:creationId xmlns:a16="http://schemas.microsoft.com/office/drawing/2014/main" xmlns="" id="{44D7A111-874A-4B09-8179-DB4D7D92D6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863" y="3963609"/>
                    <a:ext cx="1856256" cy="1186262"/>
                  </a:xfrm>
                  <a:custGeom>
                    <a:avLst/>
                    <a:gdLst>
                      <a:gd name="T0" fmla="*/ 761 w 4179"/>
                      <a:gd name="T1" fmla="*/ 2667 h 2670"/>
                      <a:gd name="T2" fmla="*/ 605 w 4179"/>
                      <a:gd name="T3" fmla="*/ 2636 h 2670"/>
                      <a:gd name="T4" fmla="*/ 462 w 4179"/>
                      <a:gd name="T5" fmla="*/ 2580 h 2670"/>
                      <a:gd name="T6" fmla="*/ 332 w 4179"/>
                      <a:gd name="T7" fmla="*/ 2499 h 2670"/>
                      <a:gd name="T8" fmla="*/ 220 w 4179"/>
                      <a:gd name="T9" fmla="*/ 2397 h 2670"/>
                      <a:gd name="T10" fmla="*/ 128 w 4179"/>
                      <a:gd name="T11" fmla="*/ 2277 h 2670"/>
                      <a:gd name="T12" fmla="*/ 60 w 4179"/>
                      <a:gd name="T13" fmla="*/ 2142 h 2670"/>
                      <a:gd name="T14" fmla="*/ 16 w 4179"/>
                      <a:gd name="T15" fmla="*/ 1994 h 2670"/>
                      <a:gd name="T16" fmla="*/ 0 w 4179"/>
                      <a:gd name="T17" fmla="*/ 1836 h 2670"/>
                      <a:gd name="T18" fmla="*/ 13 w 4179"/>
                      <a:gd name="T19" fmla="*/ 1688 h 2670"/>
                      <a:gd name="T20" fmla="*/ 52 w 4179"/>
                      <a:gd name="T21" fmla="*/ 1549 h 2670"/>
                      <a:gd name="T22" fmla="*/ 114 w 4179"/>
                      <a:gd name="T23" fmla="*/ 1419 h 2670"/>
                      <a:gd name="T24" fmla="*/ 196 w 4179"/>
                      <a:gd name="T25" fmla="*/ 1301 h 2670"/>
                      <a:gd name="T26" fmla="*/ 298 w 4179"/>
                      <a:gd name="T27" fmla="*/ 1201 h 2670"/>
                      <a:gd name="T28" fmla="*/ 415 w 4179"/>
                      <a:gd name="T29" fmla="*/ 1116 h 2670"/>
                      <a:gd name="T30" fmla="*/ 547 w 4179"/>
                      <a:gd name="T31" fmla="*/ 1054 h 2670"/>
                      <a:gd name="T32" fmla="*/ 618 w 4179"/>
                      <a:gd name="T33" fmla="*/ 1012 h 2670"/>
                      <a:gd name="T34" fmla="*/ 632 w 4179"/>
                      <a:gd name="T35" fmla="*/ 866 h 2670"/>
                      <a:gd name="T36" fmla="*/ 675 w 4179"/>
                      <a:gd name="T37" fmla="*/ 731 h 2670"/>
                      <a:gd name="T38" fmla="*/ 742 w 4179"/>
                      <a:gd name="T39" fmla="*/ 608 h 2670"/>
                      <a:gd name="T40" fmla="*/ 831 w 4179"/>
                      <a:gd name="T41" fmla="*/ 503 h 2670"/>
                      <a:gd name="T42" fmla="*/ 939 w 4179"/>
                      <a:gd name="T43" fmla="*/ 415 h 2670"/>
                      <a:gd name="T44" fmla="*/ 1062 w 4179"/>
                      <a:gd name="T45" fmla="*/ 347 h 2670"/>
                      <a:gd name="T46" fmla="*/ 1199 w 4179"/>
                      <a:gd name="T47" fmla="*/ 305 h 2670"/>
                      <a:gd name="T48" fmla="*/ 1344 w 4179"/>
                      <a:gd name="T49" fmla="*/ 291 h 2670"/>
                      <a:gd name="T50" fmla="*/ 1463 w 4179"/>
                      <a:gd name="T51" fmla="*/ 300 h 2670"/>
                      <a:gd name="T52" fmla="*/ 1577 w 4179"/>
                      <a:gd name="T53" fmla="*/ 328 h 2670"/>
                      <a:gd name="T54" fmla="*/ 1675 w 4179"/>
                      <a:gd name="T55" fmla="*/ 224 h 2670"/>
                      <a:gd name="T56" fmla="*/ 1788 w 4179"/>
                      <a:gd name="T57" fmla="*/ 138 h 2670"/>
                      <a:gd name="T58" fmla="*/ 1913 w 4179"/>
                      <a:gd name="T59" fmla="*/ 71 h 2670"/>
                      <a:gd name="T60" fmla="*/ 2047 w 4179"/>
                      <a:gd name="T61" fmla="*/ 25 h 2670"/>
                      <a:gd name="T62" fmla="*/ 2189 w 4179"/>
                      <a:gd name="T63" fmla="*/ 2 h 2670"/>
                      <a:gd name="T64" fmla="*/ 2338 w 4179"/>
                      <a:gd name="T65" fmla="*/ 2 h 2670"/>
                      <a:gd name="T66" fmla="*/ 2487 w 4179"/>
                      <a:gd name="T67" fmla="*/ 29 h 2670"/>
                      <a:gd name="T68" fmla="*/ 2628 w 4179"/>
                      <a:gd name="T69" fmla="*/ 79 h 2670"/>
                      <a:gd name="T70" fmla="*/ 2755 w 4179"/>
                      <a:gd name="T71" fmla="*/ 150 h 2670"/>
                      <a:gd name="T72" fmla="*/ 2868 w 4179"/>
                      <a:gd name="T73" fmla="*/ 244 h 2670"/>
                      <a:gd name="T74" fmla="*/ 2965 w 4179"/>
                      <a:gd name="T75" fmla="*/ 353 h 2670"/>
                      <a:gd name="T76" fmla="*/ 3042 w 4179"/>
                      <a:gd name="T77" fmla="*/ 481 h 2670"/>
                      <a:gd name="T78" fmla="*/ 3097 w 4179"/>
                      <a:gd name="T79" fmla="*/ 621 h 2670"/>
                      <a:gd name="T80" fmla="*/ 3242 w 4179"/>
                      <a:gd name="T81" fmla="*/ 639 h 2670"/>
                      <a:gd name="T82" fmla="*/ 3377 w 4179"/>
                      <a:gd name="T83" fmla="*/ 683 h 2670"/>
                      <a:gd name="T84" fmla="*/ 3498 w 4179"/>
                      <a:gd name="T85" fmla="*/ 750 h 2670"/>
                      <a:gd name="T86" fmla="*/ 3605 w 4179"/>
                      <a:gd name="T87" fmla="*/ 839 h 2670"/>
                      <a:gd name="T88" fmla="*/ 3692 w 4179"/>
                      <a:gd name="T89" fmla="*/ 945 h 2670"/>
                      <a:gd name="T90" fmla="*/ 3758 w 4179"/>
                      <a:gd name="T91" fmla="*/ 1068 h 2670"/>
                      <a:gd name="T92" fmla="*/ 3799 w 4179"/>
                      <a:gd name="T93" fmla="*/ 1203 h 2670"/>
                      <a:gd name="T94" fmla="*/ 3814 w 4179"/>
                      <a:gd name="T95" fmla="*/ 1347 h 2670"/>
                      <a:gd name="T96" fmla="*/ 3803 w 4179"/>
                      <a:gd name="T97" fmla="*/ 1471 h 2670"/>
                      <a:gd name="T98" fmla="*/ 3919 w 4179"/>
                      <a:gd name="T99" fmla="*/ 1537 h 2670"/>
                      <a:gd name="T100" fmla="*/ 4015 w 4179"/>
                      <a:gd name="T101" fmla="*/ 1624 h 2670"/>
                      <a:gd name="T102" fmla="*/ 4093 w 4179"/>
                      <a:gd name="T103" fmla="*/ 1729 h 2670"/>
                      <a:gd name="T104" fmla="*/ 4147 w 4179"/>
                      <a:gd name="T105" fmla="*/ 1847 h 2670"/>
                      <a:gd name="T106" fmla="*/ 4175 w 4179"/>
                      <a:gd name="T107" fmla="*/ 1976 h 2670"/>
                      <a:gd name="T108" fmla="*/ 4175 w 4179"/>
                      <a:gd name="T109" fmla="*/ 2112 h 2670"/>
                      <a:gd name="T110" fmla="*/ 4145 w 4179"/>
                      <a:gd name="T111" fmla="*/ 2240 h 2670"/>
                      <a:gd name="T112" fmla="*/ 4091 w 4179"/>
                      <a:gd name="T113" fmla="*/ 2359 h 2670"/>
                      <a:gd name="T114" fmla="*/ 4015 w 4179"/>
                      <a:gd name="T115" fmla="*/ 2462 h 2670"/>
                      <a:gd name="T116" fmla="*/ 3919 w 4179"/>
                      <a:gd name="T117" fmla="*/ 2548 h 2670"/>
                      <a:gd name="T118" fmla="*/ 3807 w 4179"/>
                      <a:gd name="T119" fmla="*/ 2614 h 2670"/>
                      <a:gd name="T120" fmla="*/ 3682 w 4179"/>
                      <a:gd name="T121" fmla="*/ 2655 h 2670"/>
                      <a:gd name="T122" fmla="*/ 3547 w 4179"/>
                      <a:gd name="T123" fmla="*/ 2670 h 2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179" h="2670">
                        <a:moveTo>
                          <a:pt x="841" y="2670"/>
                        </a:moveTo>
                        <a:lnTo>
                          <a:pt x="761" y="2667"/>
                        </a:lnTo>
                        <a:lnTo>
                          <a:pt x="681" y="2655"/>
                        </a:lnTo>
                        <a:lnTo>
                          <a:pt x="605" y="2636"/>
                        </a:lnTo>
                        <a:lnTo>
                          <a:pt x="532" y="2612"/>
                        </a:lnTo>
                        <a:lnTo>
                          <a:pt x="462" y="2580"/>
                        </a:lnTo>
                        <a:lnTo>
                          <a:pt x="396" y="2543"/>
                        </a:lnTo>
                        <a:lnTo>
                          <a:pt x="332" y="2499"/>
                        </a:lnTo>
                        <a:lnTo>
                          <a:pt x="274" y="2451"/>
                        </a:lnTo>
                        <a:lnTo>
                          <a:pt x="220" y="2397"/>
                        </a:lnTo>
                        <a:lnTo>
                          <a:pt x="172" y="2340"/>
                        </a:lnTo>
                        <a:lnTo>
                          <a:pt x="128" y="2277"/>
                        </a:lnTo>
                        <a:lnTo>
                          <a:pt x="90" y="2212"/>
                        </a:lnTo>
                        <a:lnTo>
                          <a:pt x="60" y="2142"/>
                        </a:lnTo>
                        <a:lnTo>
                          <a:pt x="34" y="2069"/>
                        </a:lnTo>
                        <a:lnTo>
                          <a:pt x="16" y="1994"/>
                        </a:lnTo>
                        <a:lnTo>
                          <a:pt x="4" y="1916"/>
                        </a:lnTo>
                        <a:lnTo>
                          <a:pt x="0" y="1836"/>
                        </a:lnTo>
                        <a:lnTo>
                          <a:pt x="3" y="1761"/>
                        </a:lnTo>
                        <a:lnTo>
                          <a:pt x="13" y="1688"/>
                        </a:lnTo>
                        <a:lnTo>
                          <a:pt x="30" y="1618"/>
                        </a:lnTo>
                        <a:lnTo>
                          <a:pt x="52" y="1549"/>
                        </a:lnTo>
                        <a:lnTo>
                          <a:pt x="80" y="1483"/>
                        </a:lnTo>
                        <a:lnTo>
                          <a:pt x="114" y="1419"/>
                        </a:lnTo>
                        <a:lnTo>
                          <a:pt x="152" y="1359"/>
                        </a:lnTo>
                        <a:lnTo>
                          <a:pt x="196" y="1301"/>
                        </a:lnTo>
                        <a:lnTo>
                          <a:pt x="245" y="1249"/>
                        </a:lnTo>
                        <a:lnTo>
                          <a:pt x="298" y="1201"/>
                        </a:lnTo>
                        <a:lnTo>
                          <a:pt x="354" y="1156"/>
                        </a:lnTo>
                        <a:lnTo>
                          <a:pt x="415" y="1116"/>
                        </a:lnTo>
                        <a:lnTo>
                          <a:pt x="479" y="1083"/>
                        </a:lnTo>
                        <a:lnTo>
                          <a:pt x="547" y="1054"/>
                        </a:lnTo>
                        <a:lnTo>
                          <a:pt x="618" y="1031"/>
                        </a:lnTo>
                        <a:lnTo>
                          <a:pt x="618" y="1012"/>
                        </a:lnTo>
                        <a:lnTo>
                          <a:pt x="621" y="938"/>
                        </a:lnTo>
                        <a:lnTo>
                          <a:pt x="632" y="866"/>
                        </a:lnTo>
                        <a:lnTo>
                          <a:pt x="650" y="797"/>
                        </a:lnTo>
                        <a:lnTo>
                          <a:pt x="675" y="731"/>
                        </a:lnTo>
                        <a:lnTo>
                          <a:pt x="706" y="668"/>
                        </a:lnTo>
                        <a:lnTo>
                          <a:pt x="742" y="608"/>
                        </a:lnTo>
                        <a:lnTo>
                          <a:pt x="784" y="554"/>
                        </a:lnTo>
                        <a:lnTo>
                          <a:pt x="831" y="503"/>
                        </a:lnTo>
                        <a:lnTo>
                          <a:pt x="882" y="455"/>
                        </a:lnTo>
                        <a:lnTo>
                          <a:pt x="939" y="415"/>
                        </a:lnTo>
                        <a:lnTo>
                          <a:pt x="998" y="378"/>
                        </a:lnTo>
                        <a:lnTo>
                          <a:pt x="1062" y="347"/>
                        </a:lnTo>
                        <a:lnTo>
                          <a:pt x="1129" y="323"/>
                        </a:lnTo>
                        <a:lnTo>
                          <a:pt x="1199" y="305"/>
                        </a:lnTo>
                        <a:lnTo>
                          <a:pt x="1271" y="295"/>
                        </a:lnTo>
                        <a:lnTo>
                          <a:pt x="1344" y="291"/>
                        </a:lnTo>
                        <a:lnTo>
                          <a:pt x="1405" y="293"/>
                        </a:lnTo>
                        <a:lnTo>
                          <a:pt x="1463" y="300"/>
                        </a:lnTo>
                        <a:lnTo>
                          <a:pt x="1521" y="312"/>
                        </a:lnTo>
                        <a:lnTo>
                          <a:pt x="1577" y="328"/>
                        </a:lnTo>
                        <a:lnTo>
                          <a:pt x="1624" y="274"/>
                        </a:lnTo>
                        <a:lnTo>
                          <a:pt x="1675" y="224"/>
                        </a:lnTo>
                        <a:lnTo>
                          <a:pt x="1730" y="178"/>
                        </a:lnTo>
                        <a:lnTo>
                          <a:pt x="1788" y="138"/>
                        </a:lnTo>
                        <a:lnTo>
                          <a:pt x="1849" y="102"/>
                        </a:lnTo>
                        <a:lnTo>
                          <a:pt x="1913" y="71"/>
                        </a:lnTo>
                        <a:lnTo>
                          <a:pt x="1979" y="46"/>
                        </a:lnTo>
                        <a:lnTo>
                          <a:pt x="2047" y="25"/>
                        </a:lnTo>
                        <a:lnTo>
                          <a:pt x="2118" y="11"/>
                        </a:lnTo>
                        <a:lnTo>
                          <a:pt x="2189" y="2"/>
                        </a:lnTo>
                        <a:lnTo>
                          <a:pt x="2261" y="0"/>
                        </a:lnTo>
                        <a:lnTo>
                          <a:pt x="2338" y="2"/>
                        </a:lnTo>
                        <a:lnTo>
                          <a:pt x="2414" y="13"/>
                        </a:lnTo>
                        <a:lnTo>
                          <a:pt x="2487" y="29"/>
                        </a:lnTo>
                        <a:lnTo>
                          <a:pt x="2559" y="51"/>
                        </a:lnTo>
                        <a:lnTo>
                          <a:pt x="2628" y="79"/>
                        </a:lnTo>
                        <a:lnTo>
                          <a:pt x="2693" y="112"/>
                        </a:lnTo>
                        <a:lnTo>
                          <a:pt x="2755" y="150"/>
                        </a:lnTo>
                        <a:lnTo>
                          <a:pt x="2814" y="195"/>
                        </a:lnTo>
                        <a:lnTo>
                          <a:pt x="2868" y="244"/>
                        </a:lnTo>
                        <a:lnTo>
                          <a:pt x="2920" y="296"/>
                        </a:lnTo>
                        <a:lnTo>
                          <a:pt x="2965" y="353"/>
                        </a:lnTo>
                        <a:lnTo>
                          <a:pt x="3006" y="415"/>
                        </a:lnTo>
                        <a:lnTo>
                          <a:pt x="3042" y="481"/>
                        </a:lnTo>
                        <a:lnTo>
                          <a:pt x="3073" y="550"/>
                        </a:lnTo>
                        <a:lnTo>
                          <a:pt x="3097" y="621"/>
                        </a:lnTo>
                        <a:lnTo>
                          <a:pt x="3171" y="626"/>
                        </a:lnTo>
                        <a:lnTo>
                          <a:pt x="3242" y="639"/>
                        </a:lnTo>
                        <a:lnTo>
                          <a:pt x="3310" y="657"/>
                        </a:lnTo>
                        <a:lnTo>
                          <a:pt x="3377" y="683"/>
                        </a:lnTo>
                        <a:lnTo>
                          <a:pt x="3439" y="713"/>
                        </a:lnTo>
                        <a:lnTo>
                          <a:pt x="3498" y="750"/>
                        </a:lnTo>
                        <a:lnTo>
                          <a:pt x="3553" y="792"/>
                        </a:lnTo>
                        <a:lnTo>
                          <a:pt x="3605" y="839"/>
                        </a:lnTo>
                        <a:lnTo>
                          <a:pt x="3651" y="890"/>
                        </a:lnTo>
                        <a:lnTo>
                          <a:pt x="3692" y="945"/>
                        </a:lnTo>
                        <a:lnTo>
                          <a:pt x="3728" y="1005"/>
                        </a:lnTo>
                        <a:lnTo>
                          <a:pt x="3758" y="1068"/>
                        </a:lnTo>
                        <a:lnTo>
                          <a:pt x="3782" y="1134"/>
                        </a:lnTo>
                        <a:lnTo>
                          <a:pt x="3799" y="1203"/>
                        </a:lnTo>
                        <a:lnTo>
                          <a:pt x="3811" y="1273"/>
                        </a:lnTo>
                        <a:lnTo>
                          <a:pt x="3814" y="1347"/>
                        </a:lnTo>
                        <a:lnTo>
                          <a:pt x="3811" y="1409"/>
                        </a:lnTo>
                        <a:lnTo>
                          <a:pt x="3803" y="1471"/>
                        </a:lnTo>
                        <a:lnTo>
                          <a:pt x="3862" y="1500"/>
                        </a:lnTo>
                        <a:lnTo>
                          <a:pt x="3919" y="1537"/>
                        </a:lnTo>
                        <a:lnTo>
                          <a:pt x="3969" y="1578"/>
                        </a:lnTo>
                        <a:lnTo>
                          <a:pt x="4015" y="1624"/>
                        </a:lnTo>
                        <a:lnTo>
                          <a:pt x="4057" y="1674"/>
                        </a:lnTo>
                        <a:lnTo>
                          <a:pt x="4093" y="1729"/>
                        </a:lnTo>
                        <a:lnTo>
                          <a:pt x="4122" y="1786"/>
                        </a:lnTo>
                        <a:lnTo>
                          <a:pt x="4147" y="1847"/>
                        </a:lnTo>
                        <a:lnTo>
                          <a:pt x="4163" y="1910"/>
                        </a:lnTo>
                        <a:lnTo>
                          <a:pt x="4175" y="1976"/>
                        </a:lnTo>
                        <a:lnTo>
                          <a:pt x="4179" y="2043"/>
                        </a:lnTo>
                        <a:lnTo>
                          <a:pt x="4175" y="2112"/>
                        </a:lnTo>
                        <a:lnTo>
                          <a:pt x="4163" y="2177"/>
                        </a:lnTo>
                        <a:lnTo>
                          <a:pt x="4145" y="2240"/>
                        </a:lnTo>
                        <a:lnTo>
                          <a:pt x="4122" y="2302"/>
                        </a:lnTo>
                        <a:lnTo>
                          <a:pt x="4091" y="2359"/>
                        </a:lnTo>
                        <a:lnTo>
                          <a:pt x="4057" y="2413"/>
                        </a:lnTo>
                        <a:lnTo>
                          <a:pt x="4015" y="2462"/>
                        </a:lnTo>
                        <a:lnTo>
                          <a:pt x="3969" y="2508"/>
                        </a:lnTo>
                        <a:lnTo>
                          <a:pt x="3919" y="2548"/>
                        </a:lnTo>
                        <a:lnTo>
                          <a:pt x="3865" y="2584"/>
                        </a:lnTo>
                        <a:lnTo>
                          <a:pt x="3807" y="2614"/>
                        </a:lnTo>
                        <a:lnTo>
                          <a:pt x="3746" y="2637"/>
                        </a:lnTo>
                        <a:lnTo>
                          <a:pt x="3682" y="2655"/>
                        </a:lnTo>
                        <a:lnTo>
                          <a:pt x="3615" y="2667"/>
                        </a:lnTo>
                        <a:lnTo>
                          <a:pt x="3547" y="2670"/>
                        </a:lnTo>
                        <a:lnTo>
                          <a:pt x="841" y="267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8EBFF"/>
                      </a:gs>
                      <a:gs pos="100000">
                        <a:srgbClr val="379BE6"/>
                      </a:gs>
                    </a:gsLst>
                    <a:lin ang="1800000" scaled="0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prstClr val="white"/>
                      </a:solidFill>
                      <a:latin typeface="Arial"/>
                      <a:ea typeface="ＭＳ Ｐゴシック"/>
                      <a:cs typeface="ＭＳ Ｐゴシック"/>
                    </a:endParaRPr>
                  </a:p>
                </p:txBody>
              </p:sp>
              <p:sp>
                <p:nvSpPr>
                  <p:cNvPr id="35" name="Freeform 29">
                    <a:extLst>
                      <a:ext uri="{FF2B5EF4-FFF2-40B4-BE49-F238E27FC236}">
                        <a16:creationId xmlns:a16="http://schemas.microsoft.com/office/drawing/2014/main" xmlns="" id="{B28DC5C7-F1BB-40C1-BFFD-5E40C6F33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6540" y="3982907"/>
                    <a:ext cx="1804902" cy="1147666"/>
                  </a:xfrm>
                  <a:custGeom>
                    <a:avLst/>
                    <a:gdLst>
                      <a:gd name="T0" fmla="*/ 1531 w 2706"/>
                      <a:gd name="T1" fmla="*/ 4 h 1717"/>
                      <a:gd name="T2" fmla="*/ 1651 w 2706"/>
                      <a:gd name="T3" fmla="*/ 33 h 1717"/>
                      <a:gd name="T4" fmla="*/ 1758 w 2706"/>
                      <a:gd name="T5" fmla="*/ 85 h 1717"/>
                      <a:gd name="T6" fmla="*/ 1851 w 2706"/>
                      <a:gd name="T7" fmla="*/ 160 h 1717"/>
                      <a:gd name="T8" fmla="*/ 1925 w 2706"/>
                      <a:gd name="T9" fmla="*/ 253 h 1717"/>
                      <a:gd name="T10" fmla="*/ 1978 w 2706"/>
                      <a:gd name="T11" fmla="*/ 362 h 1717"/>
                      <a:gd name="T12" fmla="*/ 2016 w 2706"/>
                      <a:gd name="T13" fmla="*/ 419 h 1717"/>
                      <a:gd name="T14" fmla="*/ 2126 w 2706"/>
                      <a:gd name="T15" fmla="*/ 433 h 1717"/>
                      <a:gd name="T16" fmla="*/ 2226 w 2706"/>
                      <a:gd name="T17" fmla="*/ 472 h 1717"/>
                      <a:gd name="T18" fmla="*/ 2313 w 2706"/>
                      <a:gd name="T19" fmla="*/ 532 h 1717"/>
                      <a:gd name="T20" fmla="*/ 2383 w 2706"/>
                      <a:gd name="T21" fmla="*/ 611 h 1717"/>
                      <a:gd name="T22" fmla="*/ 2434 w 2706"/>
                      <a:gd name="T23" fmla="*/ 705 h 1717"/>
                      <a:gd name="T24" fmla="*/ 2461 w 2706"/>
                      <a:gd name="T25" fmla="*/ 812 h 1717"/>
                      <a:gd name="T26" fmla="*/ 2461 w 2706"/>
                      <a:gd name="T27" fmla="*/ 923 h 1717"/>
                      <a:gd name="T28" fmla="*/ 2493 w 2706"/>
                      <a:gd name="T29" fmla="*/ 994 h 1717"/>
                      <a:gd name="T30" fmla="*/ 2572 w 2706"/>
                      <a:gd name="T31" fmla="*/ 1045 h 1717"/>
                      <a:gd name="T32" fmla="*/ 2635 w 2706"/>
                      <a:gd name="T33" fmla="*/ 1113 h 1717"/>
                      <a:gd name="T34" fmla="*/ 2680 w 2706"/>
                      <a:gd name="T35" fmla="*/ 1194 h 1717"/>
                      <a:gd name="T36" fmla="*/ 2704 w 2706"/>
                      <a:gd name="T37" fmla="*/ 1287 h 1717"/>
                      <a:gd name="T38" fmla="*/ 2703 w 2706"/>
                      <a:gd name="T39" fmla="*/ 1387 h 1717"/>
                      <a:gd name="T40" fmla="*/ 2677 w 2706"/>
                      <a:gd name="T41" fmla="*/ 1484 h 1717"/>
                      <a:gd name="T42" fmla="*/ 2628 w 2706"/>
                      <a:gd name="T43" fmla="*/ 1568 h 1717"/>
                      <a:gd name="T44" fmla="*/ 2559 w 2706"/>
                      <a:gd name="T45" fmla="*/ 1637 h 1717"/>
                      <a:gd name="T46" fmla="*/ 2474 w 2706"/>
                      <a:gd name="T47" fmla="*/ 1687 h 1717"/>
                      <a:gd name="T48" fmla="*/ 2377 w 2706"/>
                      <a:gd name="T49" fmla="*/ 1714 h 1717"/>
                      <a:gd name="T50" fmla="*/ 521 w 2706"/>
                      <a:gd name="T51" fmla="*/ 1717 h 1717"/>
                      <a:gd name="T52" fmla="*/ 402 w 2706"/>
                      <a:gd name="T53" fmla="*/ 1704 h 1717"/>
                      <a:gd name="T54" fmla="*/ 292 w 2706"/>
                      <a:gd name="T55" fmla="*/ 1665 h 1717"/>
                      <a:gd name="T56" fmla="*/ 195 w 2706"/>
                      <a:gd name="T57" fmla="*/ 1604 h 1717"/>
                      <a:gd name="T58" fmla="*/ 115 w 2706"/>
                      <a:gd name="T59" fmla="*/ 1523 h 1717"/>
                      <a:gd name="T60" fmla="*/ 54 w 2706"/>
                      <a:gd name="T61" fmla="*/ 1426 h 1717"/>
                      <a:gd name="T62" fmla="*/ 14 w 2706"/>
                      <a:gd name="T63" fmla="*/ 1316 h 1717"/>
                      <a:gd name="T64" fmla="*/ 0 w 2706"/>
                      <a:gd name="T65" fmla="*/ 1196 h 1717"/>
                      <a:gd name="T66" fmla="*/ 15 w 2706"/>
                      <a:gd name="T67" fmla="*/ 1075 h 1717"/>
                      <a:gd name="T68" fmla="*/ 55 w 2706"/>
                      <a:gd name="T69" fmla="*/ 964 h 1717"/>
                      <a:gd name="T70" fmla="*/ 119 w 2706"/>
                      <a:gd name="T71" fmla="*/ 866 h 1717"/>
                      <a:gd name="T72" fmla="*/ 202 w 2706"/>
                      <a:gd name="T73" fmla="*/ 785 h 1717"/>
                      <a:gd name="T74" fmla="*/ 301 w 2706"/>
                      <a:gd name="T75" fmla="*/ 723 h 1717"/>
                      <a:gd name="T76" fmla="*/ 414 w 2706"/>
                      <a:gd name="T77" fmla="*/ 686 h 1717"/>
                      <a:gd name="T78" fmla="*/ 415 w 2706"/>
                      <a:gd name="T79" fmla="*/ 585 h 1717"/>
                      <a:gd name="T80" fmla="*/ 442 w 2706"/>
                      <a:gd name="T81" fmla="*/ 480 h 1717"/>
                      <a:gd name="T82" fmla="*/ 491 w 2706"/>
                      <a:gd name="T83" fmla="*/ 387 h 1717"/>
                      <a:gd name="T84" fmla="*/ 561 w 2706"/>
                      <a:gd name="T85" fmla="*/ 309 h 1717"/>
                      <a:gd name="T86" fmla="*/ 648 w 2706"/>
                      <a:gd name="T87" fmla="*/ 249 h 1717"/>
                      <a:gd name="T88" fmla="*/ 748 w 2706"/>
                      <a:gd name="T89" fmla="*/ 211 h 1717"/>
                      <a:gd name="T90" fmla="*/ 858 w 2706"/>
                      <a:gd name="T91" fmla="*/ 196 h 1717"/>
                      <a:gd name="T92" fmla="*/ 945 w 2706"/>
                      <a:gd name="T93" fmla="*/ 206 h 1717"/>
                      <a:gd name="T94" fmla="*/ 1026 w 2706"/>
                      <a:gd name="T95" fmla="*/ 230 h 1717"/>
                      <a:gd name="T96" fmla="*/ 1101 w 2706"/>
                      <a:gd name="T97" fmla="*/ 145 h 1717"/>
                      <a:gd name="T98" fmla="*/ 1190 w 2706"/>
                      <a:gd name="T99" fmla="*/ 78 h 1717"/>
                      <a:gd name="T100" fmla="*/ 1294 w 2706"/>
                      <a:gd name="T101" fmla="*/ 29 h 1717"/>
                      <a:gd name="T102" fmla="*/ 1408 w 2706"/>
                      <a:gd name="T103" fmla="*/ 4 h 17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706" h="1717">
                        <a:moveTo>
                          <a:pt x="1468" y="0"/>
                        </a:moveTo>
                        <a:lnTo>
                          <a:pt x="1531" y="4"/>
                        </a:lnTo>
                        <a:lnTo>
                          <a:pt x="1593" y="15"/>
                        </a:lnTo>
                        <a:lnTo>
                          <a:pt x="1651" y="33"/>
                        </a:lnTo>
                        <a:lnTo>
                          <a:pt x="1706" y="56"/>
                        </a:lnTo>
                        <a:lnTo>
                          <a:pt x="1758" y="85"/>
                        </a:lnTo>
                        <a:lnTo>
                          <a:pt x="1807" y="120"/>
                        </a:lnTo>
                        <a:lnTo>
                          <a:pt x="1851" y="160"/>
                        </a:lnTo>
                        <a:lnTo>
                          <a:pt x="1891" y="205"/>
                        </a:lnTo>
                        <a:lnTo>
                          <a:pt x="1925" y="253"/>
                        </a:lnTo>
                        <a:lnTo>
                          <a:pt x="1954" y="306"/>
                        </a:lnTo>
                        <a:lnTo>
                          <a:pt x="1978" y="362"/>
                        </a:lnTo>
                        <a:lnTo>
                          <a:pt x="1995" y="420"/>
                        </a:lnTo>
                        <a:lnTo>
                          <a:pt x="2016" y="419"/>
                        </a:lnTo>
                        <a:lnTo>
                          <a:pt x="2071" y="422"/>
                        </a:lnTo>
                        <a:lnTo>
                          <a:pt x="2126" y="433"/>
                        </a:lnTo>
                        <a:lnTo>
                          <a:pt x="2178" y="449"/>
                        </a:lnTo>
                        <a:lnTo>
                          <a:pt x="2226" y="472"/>
                        </a:lnTo>
                        <a:lnTo>
                          <a:pt x="2272" y="500"/>
                        </a:lnTo>
                        <a:lnTo>
                          <a:pt x="2313" y="532"/>
                        </a:lnTo>
                        <a:lnTo>
                          <a:pt x="2351" y="570"/>
                        </a:lnTo>
                        <a:lnTo>
                          <a:pt x="2383" y="611"/>
                        </a:lnTo>
                        <a:lnTo>
                          <a:pt x="2411" y="657"/>
                        </a:lnTo>
                        <a:lnTo>
                          <a:pt x="2434" y="705"/>
                        </a:lnTo>
                        <a:lnTo>
                          <a:pt x="2450" y="757"/>
                        </a:lnTo>
                        <a:lnTo>
                          <a:pt x="2461" y="812"/>
                        </a:lnTo>
                        <a:lnTo>
                          <a:pt x="2464" y="867"/>
                        </a:lnTo>
                        <a:lnTo>
                          <a:pt x="2461" y="923"/>
                        </a:lnTo>
                        <a:lnTo>
                          <a:pt x="2450" y="976"/>
                        </a:lnTo>
                        <a:lnTo>
                          <a:pt x="2493" y="994"/>
                        </a:lnTo>
                        <a:lnTo>
                          <a:pt x="2535" y="1017"/>
                        </a:lnTo>
                        <a:lnTo>
                          <a:pt x="2572" y="1045"/>
                        </a:lnTo>
                        <a:lnTo>
                          <a:pt x="2605" y="1076"/>
                        </a:lnTo>
                        <a:lnTo>
                          <a:pt x="2635" y="1113"/>
                        </a:lnTo>
                        <a:lnTo>
                          <a:pt x="2659" y="1151"/>
                        </a:lnTo>
                        <a:lnTo>
                          <a:pt x="2680" y="1194"/>
                        </a:lnTo>
                        <a:lnTo>
                          <a:pt x="2694" y="1240"/>
                        </a:lnTo>
                        <a:lnTo>
                          <a:pt x="2704" y="1287"/>
                        </a:lnTo>
                        <a:lnTo>
                          <a:pt x="2706" y="1336"/>
                        </a:lnTo>
                        <a:lnTo>
                          <a:pt x="2703" y="1387"/>
                        </a:lnTo>
                        <a:lnTo>
                          <a:pt x="2693" y="1437"/>
                        </a:lnTo>
                        <a:lnTo>
                          <a:pt x="2677" y="1484"/>
                        </a:lnTo>
                        <a:lnTo>
                          <a:pt x="2654" y="1529"/>
                        </a:lnTo>
                        <a:lnTo>
                          <a:pt x="2628" y="1568"/>
                        </a:lnTo>
                        <a:lnTo>
                          <a:pt x="2595" y="1606"/>
                        </a:lnTo>
                        <a:lnTo>
                          <a:pt x="2559" y="1637"/>
                        </a:lnTo>
                        <a:lnTo>
                          <a:pt x="2518" y="1665"/>
                        </a:lnTo>
                        <a:lnTo>
                          <a:pt x="2474" y="1687"/>
                        </a:lnTo>
                        <a:lnTo>
                          <a:pt x="2427" y="1704"/>
                        </a:lnTo>
                        <a:lnTo>
                          <a:pt x="2377" y="1714"/>
                        </a:lnTo>
                        <a:lnTo>
                          <a:pt x="2325" y="1717"/>
                        </a:lnTo>
                        <a:lnTo>
                          <a:pt x="521" y="1717"/>
                        </a:lnTo>
                        <a:lnTo>
                          <a:pt x="461" y="1714"/>
                        </a:lnTo>
                        <a:lnTo>
                          <a:pt x="402" y="1704"/>
                        </a:lnTo>
                        <a:lnTo>
                          <a:pt x="346" y="1687"/>
                        </a:lnTo>
                        <a:lnTo>
                          <a:pt x="292" y="1665"/>
                        </a:lnTo>
                        <a:lnTo>
                          <a:pt x="242" y="1636"/>
                        </a:lnTo>
                        <a:lnTo>
                          <a:pt x="195" y="1604"/>
                        </a:lnTo>
                        <a:lnTo>
                          <a:pt x="153" y="1565"/>
                        </a:lnTo>
                        <a:lnTo>
                          <a:pt x="115" y="1523"/>
                        </a:lnTo>
                        <a:lnTo>
                          <a:pt x="81" y="1475"/>
                        </a:lnTo>
                        <a:lnTo>
                          <a:pt x="54" y="1426"/>
                        </a:lnTo>
                        <a:lnTo>
                          <a:pt x="31" y="1373"/>
                        </a:lnTo>
                        <a:lnTo>
                          <a:pt x="14" y="1316"/>
                        </a:lnTo>
                        <a:lnTo>
                          <a:pt x="4" y="1257"/>
                        </a:lnTo>
                        <a:lnTo>
                          <a:pt x="0" y="1196"/>
                        </a:lnTo>
                        <a:lnTo>
                          <a:pt x="4" y="1134"/>
                        </a:lnTo>
                        <a:lnTo>
                          <a:pt x="15" y="1075"/>
                        </a:lnTo>
                        <a:lnTo>
                          <a:pt x="32" y="1017"/>
                        </a:lnTo>
                        <a:lnTo>
                          <a:pt x="55" y="964"/>
                        </a:lnTo>
                        <a:lnTo>
                          <a:pt x="84" y="913"/>
                        </a:lnTo>
                        <a:lnTo>
                          <a:pt x="119" y="866"/>
                        </a:lnTo>
                        <a:lnTo>
                          <a:pt x="157" y="822"/>
                        </a:lnTo>
                        <a:lnTo>
                          <a:pt x="202" y="785"/>
                        </a:lnTo>
                        <a:lnTo>
                          <a:pt x="249" y="751"/>
                        </a:lnTo>
                        <a:lnTo>
                          <a:pt x="301" y="723"/>
                        </a:lnTo>
                        <a:lnTo>
                          <a:pt x="357" y="702"/>
                        </a:lnTo>
                        <a:lnTo>
                          <a:pt x="414" y="686"/>
                        </a:lnTo>
                        <a:lnTo>
                          <a:pt x="413" y="641"/>
                        </a:lnTo>
                        <a:lnTo>
                          <a:pt x="415" y="585"/>
                        </a:lnTo>
                        <a:lnTo>
                          <a:pt x="426" y="532"/>
                        </a:lnTo>
                        <a:lnTo>
                          <a:pt x="442" y="480"/>
                        </a:lnTo>
                        <a:lnTo>
                          <a:pt x="465" y="432"/>
                        </a:lnTo>
                        <a:lnTo>
                          <a:pt x="491" y="387"/>
                        </a:lnTo>
                        <a:lnTo>
                          <a:pt x="524" y="346"/>
                        </a:lnTo>
                        <a:lnTo>
                          <a:pt x="561" y="309"/>
                        </a:lnTo>
                        <a:lnTo>
                          <a:pt x="602" y="276"/>
                        </a:lnTo>
                        <a:lnTo>
                          <a:pt x="648" y="249"/>
                        </a:lnTo>
                        <a:lnTo>
                          <a:pt x="697" y="226"/>
                        </a:lnTo>
                        <a:lnTo>
                          <a:pt x="748" y="211"/>
                        </a:lnTo>
                        <a:lnTo>
                          <a:pt x="801" y="200"/>
                        </a:lnTo>
                        <a:lnTo>
                          <a:pt x="858" y="196"/>
                        </a:lnTo>
                        <a:lnTo>
                          <a:pt x="901" y="199"/>
                        </a:lnTo>
                        <a:lnTo>
                          <a:pt x="945" y="206"/>
                        </a:lnTo>
                        <a:lnTo>
                          <a:pt x="986" y="215"/>
                        </a:lnTo>
                        <a:lnTo>
                          <a:pt x="1026" y="230"/>
                        </a:lnTo>
                        <a:lnTo>
                          <a:pt x="1061" y="185"/>
                        </a:lnTo>
                        <a:lnTo>
                          <a:pt x="1101" y="145"/>
                        </a:lnTo>
                        <a:lnTo>
                          <a:pt x="1143" y="109"/>
                        </a:lnTo>
                        <a:lnTo>
                          <a:pt x="1190" y="78"/>
                        </a:lnTo>
                        <a:lnTo>
                          <a:pt x="1241" y="51"/>
                        </a:lnTo>
                        <a:lnTo>
                          <a:pt x="1294" y="29"/>
                        </a:lnTo>
                        <a:lnTo>
                          <a:pt x="1350" y="14"/>
                        </a:lnTo>
                        <a:lnTo>
                          <a:pt x="1408" y="4"/>
                        </a:lnTo>
                        <a:lnTo>
                          <a:pt x="1468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FFFFFF"/>
                      </a:gs>
                      <a:gs pos="100000">
                        <a:srgbClr val="389EE7"/>
                      </a:gs>
                    </a:gsLst>
                    <a:lin ang="1800000" scaled="0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xmlns="" id="{4128BFD5-A637-4B6B-8019-8FCE47B3CEF8}"/>
                    </a:ext>
                  </a:extLst>
                </p:cNvPr>
                <p:cNvGrpSpPr/>
                <p:nvPr/>
              </p:nvGrpSpPr>
              <p:grpSpPr>
                <a:xfrm>
                  <a:off x="2467017" y="4426951"/>
                  <a:ext cx="816471" cy="890826"/>
                  <a:chOff x="2467017" y="4426951"/>
                  <a:chExt cx="816471" cy="890826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xmlns="" id="{B5EC00AC-0147-44DA-AF63-45BEFAE3B403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823032"/>
                    <a:ext cx="816471" cy="494745"/>
                    <a:chOff x="2467017" y="4823032"/>
                    <a:chExt cx="816471" cy="494745"/>
                  </a:xfrm>
                </p:grpSpPr>
                <p:sp>
                  <p:nvSpPr>
                    <p:cNvPr id="30" name="Freeform 195">
                      <a:extLst>
                        <a:ext uri="{FF2B5EF4-FFF2-40B4-BE49-F238E27FC236}">
                          <a16:creationId xmlns:a16="http://schemas.microsoft.com/office/drawing/2014/main" xmlns="" id="{56A937A4-7D47-4D1C-9BEB-CC758C278B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823032"/>
                      <a:ext cx="816471" cy="494745"/>
                    </a:xfrm>
                    <a:custGeom>
                      <a:avLst/>
                      <a:gdLst>
                        <a:gd name="T0" fmla="*/ 1428 w 2857"/>
                        <a:gd name="T1" fmla="*/ 0 h 1727"/>
                        <a:gd name="T2" fmla="*/ 1450 w 2857"/>
                        <a:gd name="T3" fmla="*/ 1 h 1727"/>
                        <a:gd name="T4" fmla="*/ 1469 w 2857"/>
                        <a:gd name="T5" fmla="*/ 6 h 1727"/>
                        <a:gd name="T6" fmla="*/ 1486 w 2857"/>
                        <a:gd name="T7" fmla="*/ 13 h 1727"/>
                        <a:gd name="T8" fmla="*/ 2826 w 2857"/>
                        <a:gd name="T9" fmla="*/ 817 h 1727"/>
                        <a:gd name="T10" fmla="*/ 2844 w 2857"/>
                        <a:gd name="T11" fmla="*/ 831 h 1727"/>
                        <a:gd name="T12" fmla="*/ 2853 w 2857"/>
                        <a:gd name="T13" fmla="*/ 846 h 1727"/>
                        <a:gd name="T14" fmla="*/ 2857 w 2857"/>
                        <a:gd name="T15" fmla="*/ 863 h 1727"/>
                        <a:gd name="T16" fmla="*/ 2853 w 2857"/>
                        <a:gd name="T17" fmla="*/ 880 h 1727"/>
                        <a:gd name="T18" fmla="*/ 2844 w 2857"/>
                        <a:gd name="T19" fmla="*/ 895 h 1727"/>
                        <a:gd name="T20" fmla="*/ 2826 w 2857"/>
                        <a:gd name="T21" fmla="*/ 909 h 1727"/>
                        <a:gd name="T22" fmla="*/ 1486 w 2857"/>
                        <a:gd name="T23" fmla="*/ 1713 h 1727"/>
                        <a:gd name="T24" fmla="*/ 1469 w 2857"/>
                        <a:gd name="T25" fmla="*/ 1721 h 1727"/>
                        <a:gd name="T26" fmla="*/ 1450 w 2857"/>
                        <a:gd name="T27" fmla="*/ 1724 h 1727"/>
                        <a:gd name="T28" fmla="*/ 1428 w 2857"/>
                        <a:gd name="T29" fmla="*/ 1727 h 1727"/>
                        <a:gd name="T30" fmla="*/ 1407 w 2857"/>
                        <a:gd name="T31" fmla="*/ 1724 h 1727"/>
                        <a:gd name="T32" fmla="*/ 1387 w 2857"/>
                        <a:gd name="T33" fmla="*/ 1721 h 1727"/>
                        <a:gd name="T34" fmla="*/ 1371 w 2857"/>
                        <a:gd name="T35" fmla="*/ 1713 h 1727"/>
                        <a:gd name="T36" fmla="*/ 31 w 2857"/>
                        <a:gd name="T37" fmla="*/ 909 h 1727"/>
                        <a:gd name="T38" fmla="*/ 16 w 2857"/>
                        <a:gd name="T39" fmla="*/ 897 h 1727"/>
                        <a:gd name="T40" fmla="*/ 5 w 2857"/>
                        <a:gd name="T41" fmla="*/ 884 h 1727"/>
                        <a:gd name="T42" fmla="*/ 0 w 2857"/>
                        <a:gd name="T43" fmla="*/ 871 h 1727"/>
                        <a:gd name="T44" fmla="*/ 0 w 2857"/>
                        <a:gd name="T45" fmla="*/ 856 h 1727"/>
                        <a:gd name="T46" fmla="*/ 5 w 2857"/>
                        <a:gd name="T47" fmla="*/ 842 h 1727"/>
                        <a:gd name="T48" fmla="*/ 16 w 2857"/>
                        <a:gd name="T49" fmla="*/ 828 h 1727"/>
                        <a:gd name="T50" fmla="*/ 31 w 2857"/>
                        <a:gd name="T51" fmla="*/ 817 h 1727"/>
                        <a:gd name="T52" fmla="*/ 1371 w 2857"/>
                        <a:gd name="T53" fmla="*/ 13 h 1727"/>
                        <a:gd name="T54" fmla="*/ 1387 w 2857"/>
                        <a:gd name="T55" fmla="*/ 6 h 1727"/>
                        <a:gd name="T56" fmla="*/ 1407 w 2857"/>
                        <a:gd name="T57" fmla="*/ 1 h 1727"/>
                        <a:gd name="T58" fmla="*/ 1428 w 2857"/>
                        <a:gd name="T59" fmla="*/ 0 h 17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7">
                          <a:moveTo>
                            <a:pt x="1428" y="0"/>
                          </a:moveTo>
                          <a:lnTo>
                            <a:pt x="1450" y="1"/>
                          </a:lnTo>
                          <a:lnTo>
                            <a:pt x="1469" y="6"/>
                          </a:lnTo>
                          <a:lnTo>
                            <a:pt x="1486" y="13"/>
                          </a:lnTo>
                          <a:lnTo>
                            <a:pt x="2826" y="817"/>
                          </a:lnTo>
                          <a:lnTo>
                            <a:pt x="2844" y="831"/>
                          </a:lnTo>
                          <a:lnTo>
                            <a:pt x="2853" y="846"/>
                          </a:lnTo>
                          <a:lnTo>
                            <a:pt x="2857" y="863"/>
                          </a:lnTo>
                          <a:lnTo>
                            <a:pt x="2853" y="880"/>
                          </a:lnTo>
                          <a:lnTo>
                            <a:pt x="2844" y="895"/>
                          </a:lnTo>
                          <a:lnTo>
                            <a:pt x="2826" y="909"/>
                          </a:lnTo>
                          <a:lnTo>
                            <a:pt x="1486" y="1713"/>
                          </a:lnTo>
                          <a:lnTo>
                            <a:pt x="1469" y="1721"/>
                          </a:lnTo>
                          <a:lnTo>
                            <a:pt x="1450" y="1724"/>
                          </a:lnTo>
                          <a:lnTo>
                            <a:pt x="1428" y="1727"/>
                          </a:lnTo>
                          <a:lnTo>
                            <a:pt x="1407" y="1724"/>
                          </a:lnTo>
                          <a:lnTo>
                            <a:pt x="1387" y="1721"/>
                          </a:lnTo>
                          <a:lnTo>
                            <a:pt x="1371" y="1713"/>
                          </a:lnTo>
                          <a:lnTo>
                            <a:pt x="31" y="909"/>
                          </a:lnTo>
                          <a:lnTo>
                            <a:pt x="16" y="897"/>
                          </a:lnTo>
                          <a:lnTo>
                            <a:pt x="5" y="884"/>
                          </a:lnTo>
                          <a:lnTo>
                            <a:pt x="0" y="871"/>
                          </a:lnTo>
                          <a:lnTo>
                            <a:pt x="0" y="856"/>
                          </a:lnTo>
                          <a:lnTo>
                            <a:pt x="5" y="842"/>
                          </a:lnTo>
                          <a:lnTo>
                            <a:pt x="16" y="828"/>
                          </a:lnTo>
                          <a:lnTo>
                            <a:pt x="31" y="817"/>
                          </a:lnTo>
                          <a:lnTo>
                            <a:pt x="1371" y="13"/>
                          </a:lnTo>
                          <a:lnTo>
                            <a:pt x="1387" y="6"/>
                          </a:lnTo>
                          <a:lnTo>
                            <a:pt x="1407" y="1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1" name="Freeform 8">
                      <a:extLst>
                        <a:ext uri="{FF2B5EF4-FFF2-40B4-BE49-F238E27FC236}">
                          <a16:creationId xmlns:a16="http://schemas.microsoft.com/office/drawing/2014/main" xmlns="" id="{3F2318D4-683B-4049-AE5F-FC8AF9459F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860210"/>
                      <a:ext cx="702079" cy="420390"/>
                    </a:xfrm>
                    <a:custGeom>
                      <a:avLst/>
                      <a:gdLst>
                        <a:gd name="T0" fmla="*/ 1228 w 2455"/>
                        <a:gd name="T1" fmla="*/ 0 h 1473"/>
                        <a:gd name="T2" fmla="*/ 2455 w 2455"/>
                        <a:gd name="T3" fmla="*/ 736 h 1473"/>
                        <a:gd name="T4" fmla="*/ 1228 w 2455"/>
                        <a:gd name="T5" fmla="*/ 1473 h 1473"/>
                        <a:gd name="T6" fmla="*/ 0 w 2455"/>
                        <a:gd name="T7" fmla="*/ 736 h 1473"/>
                        <a:gd name="T8" fmla="*/ 1228 w 2455"/>
                        <a:gd name="T9" fmla="*/ 0 h 14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3">
                          <a:moveTo>
                            <a:pt x="1228" y="0"/>
                          </a:moveTo>
                          <a:lnTo>
                            <a:pt x="2455" y="736"/>
                          </a:lnTo>
                          <a:lnTo>
                            <a:pt x="1228" y="1473"/>
                          </a:lnTo>
                          <a:lnTo>
                            <a:pt x="0" y="736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EF89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2" name="Freeform 9">
                      <a:extLst>
                        <a:ext uri="{FF2B5EF4-FFF2-40B4-BE49-F238E27FC236}">
                          <a16:creationId xmlns:a16="http://schemas.microsoft.com/office/drawing/2014/main" xmlns="" id="{AC7F963B-DCA3-4DEF-9FA7-6DDD608CE4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1603" y="5026078"/>
                      <a:ext cx="326016" cy="148710"/>
                    </a:xfrm>
                    <a:custGeom>
                      <a:avLst/>
                      <a:gdLst>
                        <a:gd name="T0" fmla="*/ 120 w 1142"/>
                        <a:gd name="T1" fmla="*/ 0 h 516"/>
                        <a:gd name="T2" fmla="*/ 247 w 1142"/>
                        <a:gd name="T3" fmla="*/ 27 h 516"/>
                        <a:gd name="T4" fmla="*/ 371 w 1142"/>
                        <a:gd name="T5" fmla="*/ 57 h 516"/>
                        <a:gd name="T6" fmla="*/ 494 w 1142"/>
                        <a:gd name="T7" fmla="*/ 91 h 516"/>
                        <a:gd name="T8" fmla="*/ 611 w 1142"/>
                        <a:gd name="T9" fmla="*/ 129 h 516"/>
                        <a:gd name="T10" fmla="*/ 726 w 1142"/>
                        <a:gd name="T11" fmla="*/ 172 h 516"/>
                        <a:gd name="T12" fmla="*/ 836 w 1142"/>
                        <a:gd name="T13" fmla="*/ 219 h 516"/>
                        <a:gd name="T14" fmla="*/ 942 w 1142"/>
                        <a:gd name="T15" fmla="*/ 268 h 516"/>
                        <a:gd name="T16" fmla="*/ 1045 w 1142"/>
                        <a:gd name="T17" fmla="*/ 323 h 516"/>
                        <a:gd name="T18" fmla="*/ 1142 w 1142"/>
                        <a:gd name="T19" fmla="*/ 380 h 516"/>
                        <a:gd name="T20" fmla="*/ 914 w 1142"/>
                        <a:gd name="T21" fmla="*/ 516 h 516"/>
                        <a:gd name="T22" fmla="*/ 814 w 1142"/>
                        <a:gd name="T23" fmla="*/ 464 h 516"/>
                        <a:gd name="T24" fmla="*/ 709 w 1142"/>
                        <a:gd name="T25" fmla="*/ 416 h 516"/>
                        <a:gd name="T26" fmla="*/ 600 w 1142"/>
                        <a:gd name="T27" fmla="*/ 372 h 516"/>
                        <a:gd name="T28" fmla="*/ 487 w 1142"/>
                        <a:gd name="T29" fmla="*/ 331 h 516"/>
                        <a:gd name="T30" fmla="*/ 370 w 1142"/>
                        <a:gd name="T31" fmla="*/ 295 h 516"/>
                        <a:gd name="T32" fmla="*/ 251 w 1142"/>
                        <a:gd name="T33" fmla="*/ 264 h 516"/>
                        <a:gd name="T34" fmla="*/ 127 w 1142"/>
                        <a:gd name="T35" fmla="*/ 236 h 516"/>
                        <a:gd name="T36" fmla="*/ 0 w 1142"/>
                        <a:gd name="T37" fmla="*/ 213 h 516"/>
                        <a:gd name="T38" fmla="*/ 34 w 1142"/>
                        <a:gd name="T39" fmla="*/ 109 h 516"/>
                        <a:gd name="T40" fmla="*/ 120 w 1142"/>
                        <a:gd name="T41" fmla="*/ 0 h 5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142" h="516">
                          <a:moveTo>
                            <a:pt x="120" y="0"/>
                          </a:moveTo>
                          <a:lnTo>
                            <a:pt x="247" y="27"/>
                          </a:lnTo>
                          <a:lnTo>
                            <a:pt x="371" y="57"/>
                          </a:lnTo>
                          <a:lnTo>
                            <a:pt x="494" y="91"/>
                          </a:lnTo>
                          <a:lnTo>
                            <a:pt x="611" y="129"/>
                          </a:lnTo>
                          <a:lnTo>
                            <a:pt x="726" y="172"/>
                          </a:lnTo>
                          <a:lnTo>
                            <a:pt x="836" y="219"/>
                          </a:lnTo>
                          <a:lnTo>
                            <a:pt x="942" y="268"/>
                          </a:lnTo>
                          <a:lnTo>
                            <a:pt x="1045" y="323"/>
                          </a:lnTo>
                          <a:lnTo>
                            <a:pt x="1142" y="380"/>
                          </a:lnTo>
                          <a:lnTo>
                            <a:pt x="914" y="516"/>
                          </a:lnTo>
                          <a:lnTo>
                            <a:pt x="814" y="464"/>
                          </a:lnTo>
                          <a:lnTo>
                            <a:pt x="709" y="416"/>
                          </a:lnTo>
                          <a:lnTo>
                            <a:pt x="600" y="372"/>
                          </a:lnTo>
                          <a:lnTo>
                            <a:pt x="487" y="331"/>
                          </a:lnTo>
                          <a:lnTo>
                            <a:pt x="370" y="295"/>
                          </a:lnTo>
                          <a:lnTo>
                            <a:pt x="251" y="264"/>
                          </a:lnTo>
                          <a:lnTo>
                            <a:pt x="127" y="236"/>
                          </a:lnTo>
                          <a:lnTo>
                            <a:pt x="0" y="213"/>
                          </a:lnTo>
                          <a:lnTo>
                            <a:pt x="34" y="109"/>
                          </a:lnTo>
                          <a:lnTo>
                            <a:pt x="120" y="0"/>
                          </a:lnTo>
                          <a:close/>
                        </a:path>
                      </a:pathLst>
                    </a:custGeom>
                    <a:solidFill>
                      <a:srgbClr val="F6DA37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3" name="Freeform 10">
                      <a:extLst>
                        <a:ext uri="{FF2B5EF4-FFF2-40B4-BE49-F238E27FC236}">
                          <a16:creationId xmlns:a16="http://schemas.microsoft.com/office/drawing/2014/main" xmlns="" id="{B93E70E6-DF7D-4B4C-8054-56913C6894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17155" y="4983181"/>
                      <a:ext cx="591976" cy="178738"/>
                    </a:xfrm>
                    <a:custGeom>
                      <a:avLst/>
                      <a:gdLst>
                        <a:gd name="T0" fmla="*/ 1597 w 2073"/>
                        <a:gd name="T1" fmla="*/ 0 h 626"/>
                        <a:gd name="T2" fmla="*/ 1626 w 2073"/>
                        <a:gd name="T3" fmla="*/ 1 h 626"/>
                        <a:gd name="T4" fmla="*/ 2073 w 2073"/>
                        <a:gd name="T5" fmla="*/ 270 h 626"/>
                        <a:gd name="T6" fmla="*/ 1957 w 2073"/>
                        <a:gd name="T7" fmla="*/ 251 h 626"/>
                        <a:gd name="T8" fmla="*/ 1840 w 2073"/>
                        <a:gd name="T9" fmla="*/ 239 h 626"/>
                        <a:gd name="T10" fmla="*/ 1719 w 2073"/>
                        <a:gd name="T11" fmla="*/ 231 h 626"/>
                        <a:gd name="T12" fmla="*/ 1597 w 2073"/>
                        <a:gd name="T13" fmla="*/ 228 h 626"/>
                        <a:gd name="T14" fmla="*/ 1473 w 2073"/>
                        <a:gd name="T15" fmla="*/ 231 h 626"/>
                        <a:gd name="T16" fmla="*/ 1350 w 2073"/>
                        <a:gd name="T17" fmla="*/ 239 h 626"/>
                        <a:gd name="T18" fmla="*/ 1229 w 2073"/>
                        <a:gd name="T19" fmla="*/ 253 h 626"/>
                        <a:gd name="T20" fmla="*/ 1112 w 2073"/>
                        <a:gd name="T21" fmla="*/ 271 h 626"/>
                        <a:gd name="T22" fmla="*/ 997 w 2073"/>
                        <a:gd name="T23" fmla="*/ 294 h 626"/>
                        <a:gd name="T24" fmla="*/ 885 w 2073"/>
                        <a:gd name="T25" fmla="*/ 322 h 626"/>
                        <a:gd name="T26" fmla="*/ 776 w 2073"/>
                        <a:gd name="T27" fmla="*/ 353 h 626"/>
                        <a:gd name="T28" fmla="*/ 671 w 2073"/>
                        <a:gd name="T29" fmla="*/ 389 h 626"/>
                        <a:gd name="T30" fmla="*/ 571 w 2073"/>
                        <a:gd name="T31" fmla="*/ 429 h 626"/>
                        <a:gd name="T32" fmla="*/ 474 w 2073"/>
                        <a:gd name="T33" fmla="*/ 473 h 626"/>
                        <a:gd name="T34" fmla="*/ 382 w 2073"/>
                        <a:gd name="T35" fmla="*/ 521 h 626"/>
                        <a:gd name="T36" fmla="*/ 295 w 2073"/>
                        <a:gd name="T37" fmla="*/ 572 h 626"/>
                        <a:gd name="T38" fmla="*/ 213 w 2073"/>
                        <a:gd name="T39" fmla="*/ 626 h 626"/>
                        <a:gd name="T40" fmla="*/ 0 w 2073"/>
                        <a:gd name="T41" fmla="*/ 498 h 626"/>
                        <a:gd name="T42" fmla="*/ 84 w 2073"/>
                        <a:gd name="T43" fmla="*/ 434 h 626"/>
                        <a:gd name="T44" fmla="*/ 175 w 2073"/>
                        <a:gd name="T45" fmla="*/ 375 h 626"/>
                        <a:gd name="T46" fmla="*/ 271 w 2073"/>
                        <a:gd name="T47" fmla="*/ 318 h 626"/>
                        <a:gd name="T48" fmla="*/ 371 w 2073"/>
                        <a:gd name="T49" fmla="*/ 266 h 626"/>
                        <a:gd name="T50" fmla="*/ 476 w 2073"/>
                        <a:gd name="T51" fmla="*/ 219 h 626"/>
                        <a:gd name="T52" fmla="*/ 587 w 2073"/>
                        <a:gd name="T53" fmla="*/ 174 h 626"/>
                        <a:gd name="T54" fmla="*/ 701 w 2073"/>
                        <a:gd name="T55" fmla="*/ 135 h 626"/>
                        <a:gd name="T56" fmla="*/ 820 w 2073"/>
                        <a:gd name="T57" fmla="*/ 100 h 626"/>
                        <a:gd name="T58" fmla="*/ 942 w 2073"/>
                        <a:gd name="T59" fmla="*/ 70 h 626"/>
                        <a:gd name="T60" fmla="*/ 1067 w 2073"/>
                        <a:gd name="T61" fmla="*/ 46 h 626"/>
                        <a:gd name="T62" fmla="*/ 1196 w 2073"/>
                        <a:gd name="T63" fmla="*/ 27 h 626"/>
                        <a:gd name="T64" fmla="*/ 1327 w 2073"/>
                        <a:gd name="T65" fmla="*/ 12 h 626"/>
                        <a:gd name="T66" fmla="*/ 1460 w 2073"/>
                        <a:gd name="T67" fmla="*/ 4 h 626"/>
                        <a:gd name="T68" fmla="*/ 1597 w 2073"/>
                        <a:gd name="T69" fmla="*/ 0 h 6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2073" h="626">
                          <a:moveTo>
                            <a:pt x="1597" y="0"/>
                          </a:moveTo>
                          <a:lnTo>
                            <a:pt x="1626" y="1"/>
                          </a:lnTo>
                          <a:lnTo>
                            <a:pt x="2073" y="270"/>
                          </a:lnTo>
                          <a:lnTo>
                            <a:pt x="1957" y="251"/>
                          </a:lnTo>
                          <a:lnTo>
                            <a:pt x="1840" y="239"/>
                          </a:lnTo>
                          <a:lnTo>
                            <a:pt x="1719" y="231"/>
                          </a:lnTo>
                          <a:lnTo>
                            <a:pt x="1597" y="228"/>
                          </a:lnTo>
                          <a:lnTo>
                            <a:pt x="1473" y="231"/>
                          </a:lnTo>
                          <a:lnTo>
                            <a:pt x="1350" y="239"/>
                          </a:lnTo>
                          <a:lnTo>
                            <a:pt x="1229" y="253"/>
                          </a:lnTo>
                          <a:lnTo>
                            <a:pt x="1112" y="271"/>
                          </a:lnTo>
                          <a:lnTo>
                            <a:pt x="997" y="294"/>
                          </a:lnTo>
                          <a:lnTo>
                            <a:pt x="885" y="322"/>
                          </a:lnTo>
                          <a:lnTo>
                            <a:pt x="776" y="353"/>
                          </a:lnTo>
                          <a:lnTo>
                            <a:pt x="671" y="389"/>
                          </a:lnTo>
                          <a:lnTo>
                            <a:pt x="571" y="429"/>
                          </a:lnTo>
                          <a:lnTo>
                            <a:pt x="474" y="473"/>
                          </a:lnTo>
                          <a:lnTo>
                            <a:pt x="382" y="521"/>
                          </a:lnTo>
                          <a:lnTo>
                            <a:pt x="295" y="572"/>
                          </a:lnTo>
                          <a:lnTo>
                            <a:pt x="213" y="626"/>
                          </a:lnTo>
                          <a:lnTo>
                            <a:pt x="0" y="498"/>
                          </a:lnTo>
                          <a:lnTo>
                            <a:pt x="84" y="434"/>
                          </a:lnTo>
                          <a:lnTo>
                            <a:pt x="175" y="375"/>
                          </a:lnTo>
                          <a:lnTo>
                            <a:pt x="271" y="318"/>
                          </a:lnTo>
                          <a:lnTo>
                            <a:pt x="371" y="266"/>
                          </a:lnTo>
                          <a:lnTo>
                            <a:pt x="476" y="219"/>
                          </a:lnTo>
                          <a:lnTo>
                            <a:pt x="587" y="174"/>
                          </a:lnTo>
                          <a:lnTo>
                            <a:pt x="701" y="135"/>
                          </a:lnTo>
                          <a:lnTo>
                            <a:pt x="820" y="100"/>
                          </a:lnTo>
                          <a:lnTo>
                            <a:pt x="942" y="70"/>
                          </a:lnTo>
                          <a:lnTo>
                            <a:pt x="1067" y="46"/>
                          </a:lnTo>
                          <a:lnTo>
                            <a:pt x="1196" y="27"/>
                          </a:lnTo>
                          <a:lnTo>
                            <a:pt x="1327" y="12"/>
                          </a:lnTo>
                          <a:lnTo>
                            <a:pt x="1460" y="4"/>
                          </a:lnTo>
                          <a:lnTo>
                            <a:pt x="1597" y="0"/>
                          </a:lnTo>
                          <a:close/>
                        </a:path>
                      </a:pathLst>
                    </a:custGeom>
                    <a:solidFill>
                      <a:srgbClr val="F6DA37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xmlns="" id="{F454DAB4-03CD-43BB-81DB-CFF0651FC5AC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625706"/>
                    <a:ext cx="816471" cy="493315"/>
                    <a:chOff x="2467017" y="4625706"/>
                    <a:chExt cx="816471" cy="493315"/>
                  </a:xfrm>
                </p:grpSpPr>
                <p:sp>
                  <p:nvSpPr>
                    <p:cNvPr id="27" name="Freeform 11">
                      <a:extLst>
                        <a:ext uri="{FF2B5EF4-FFF2-40B4-BE49-F238E27FC236}">
                          <a16:creationId xmlns:a16="http://schemas.microsoft.com/office/drawing/2014/main" xmlns="" id="{13684A00-A9DD-4D6A-9915-864AC28B14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625706"/>
                      <a:ext cx="816471" cy="493315"/>
                    </a:xfrm>
                    <a:custGeom>
                      <a:avLst/>
                      <a:gdLst>
                        <a:gd name="T0" fmla="*/ 1428 w 2857"/>
                        <a:gd name="T1" fmla="*/ 0 h 1726"/>
                        <a:gd name="T2" fmla="*/ 1450 w 2857"/>
                        <a:gd name="T3" fmla="*/ 2 h 1726"/>
                        <a:gd name="T4" fmla="*/ 1469 w 2857"/>
                        <a:gd name="T5" fmla="*/ 6 h 1726"/>
                        <a:gd name="T6" fmla="*/ 1486 w 2857"/>
                        <a:gd name="T7" fmla="*/ 14 h 1726"/>
                        <a:gd name="T8" fmla="*/ 2826 w 2857"/>
                        <a:gd name="T9" fmla="*/ 816 h 1726"/>
                        <a:gd name="T10" fmla="*/ 2844 w 2857"/>
                        <a:gd name="T11" fmla="*/ 831 h 1726"/>
                        <a:gd name="T12" fmla="*/ 2853 w 2857"/>
                        <a:gd name="T13" fmla="*/ 847 h 1726"/>
                        <a:gd name="T14" fmla="*/ 2857 w 2857"/>
                        <a:gd name="T15" fmla="*/ 864 h 1726"/>
                        <a:gd name="T16" fmla="*/ 2853 w 2857"/>
                        <a:gd name="T17" fmla="*/ 879 h 1726"/>
                        <a:gd name="T18" fmla="*/ 2844 w 2857"/>
                        <a:gd name="T19" fmla="*/ 895 h 1726"/>
                        <a:gd name="T20" fmla="*/ 2826 w 2857"/>
                        <a:gd name="T21" fmla="*/ 910 h 1726"/>
                        <a:gd name="T22" fmla="*/ 1486 w 2857"/>
                        <a:gd name="T23" fmla="*/ 1712 h 1726"/>
                        <a:gd name="T24" fmla="*/ 1469 w 2857"/>
                        <a:gd name="T25" fmla="*/ 1721 h 1726"/>
                        <a:gd name="T26" fmla="*/ 1450 w 2857"/>
                        <a:gd name="T27" fmla="*/ 1724 h 1726"/>
                        <a:gd name="T28" fmla="*/ 1428 w 2857"/>
                        <a:gd name="T29" fmla="*/ 1726 h 1726"/>
                        <a:gd name="T30" fmla="*/ 1407 w 2857"/>
                        <a:gd name="T31" fmla="*/ 1724 h 1726"/>
                        <a:gd name="T32" fmla="*/ 1387 w 2857"/>
                        <a:gd name="T33" fmla="*/ 1721 h 1726"/>
                        <a:gd name="T34" fmla="*/ 1371 w 2857"/>
                        <a:gd name="T35" fmla="*/ 1712 h 1726"/>
                        <a:gd name="T36" fmla="*/ 31 w 2857"/>
                        <a:gd name="T37" fmla="*/ 910 h 1726"/>
                        <a:gd name="T38" fmla="*/ 16 w 2857"/>
                        <a:gd name="T39" fmla="*/ 897 h 1726"/>
                        <a:gd name="T40" fmla="*/ 5 w 2857"/>
                        <a:gd name="T41" fmla="*/ 884 h 1726"/>
                        <a:gd name="T42" fmla="*/ 0 w 2857"/>
                        <a:gd name="T43" fmla="*/ 870 h 1726"/>
                        <a:gd name="T44" fmla="*/ 0 w 2857"/>
                        <a:gd name="T45" fmla="*/ 856 h 1726"/>
                        <a:gd name="T46" fmla="*/ 5 w 2857"/>
                        <a:gd name="T47" fmla="*/ 842 h 1726"/>
                        <a:gd name="T48" fmla="*/ 16 w 2857"/>
                        <a:gd name="T49" fmla="*/ 829 h 1726"/>
                        <a:gd name="T50" fmla="*/ 31 w 2857"/>
                        <a:gd name="T51" fmla="*/ 816 h 1726"/>
                        <a:gd name="T52" fmla="*/ 1371 w 2857"/>
                        <a:gd name="T53" fmla="*/ 14 h 1726"/>
                        <a:gd name="T54" fmla="*/ 1387 w 2857"/>
                        <a:gd name="T55" fmla="*/ 6 h 1726"/>
                        <a:gd name="T56" fmla="*/ 1407 w 2857"/>
                        <a:gd name="T57" fmla="*/ 2 h 1726"/>
                        <a:gd name="T58" fmla="*/ 1428 w 2857"/>
                        <a:gd name="T59" fmla="*/ 0 h 17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6">
                          <a:moveTo>
                            <a:pt x="1428" y="0"/>
                          </a:moveTo>
                          <a:lnTo>
                            <a:pt x="1450" y="2"/>
                          </a:lnTo>
                          <a:lnTo>
                            <a:pt x="1469" y="6"/>
                          </a:lnTo>
                          <a:lnTo>
                            <a:pt x="1486" y="14"/>
                          </a:lnTo>
                          <a:lnTo>
                            <a:pt x="2826" y="816"/>
                          </a:lnTo>
                          <a:lnTo>
                            <a:pt x="2844" y="831"/>
                          </a:lnTo>
                          <a:lnTo>
                            <a:pt x="2853" y="847"/>
                          </a:lnTo>
                          <a:lnTo>
                            <a:pt x="2857" y="864"/>
                          </a:lnTo>
                          <a:lnTo>
                            <a:pt x="2853" y="879"/>
                          </a:lnTo>
                          <a:lnTo>
                            <a:pt x="2844" y="895"/>
                          </a:lnTo>
                          <a:lnTo>
                            <a:pt x="2826" y="910"/>
                          </a:lnTo>
                          <a:lnTo>
                            <a:pt x="1486" y="1712"/>
                          </a:lnTo>
                          <a:lnTo>
                            <a:pt x="1469" y="1721"/>
                          </a:lnTo>
                          <a:lnTo>
                            <a:pt x="1450" y="1724"/>
                          </a:lnTo>
                          <a:lnTo>
                            <a:pt x="1428" y="1726"/>
                          </a:lnTo>
                          <a:lnTo>
                            <a:pt x="1407" y="1724"/>
                          </a:lnTo>
                          <a:lnTo>
                            <a:pt x="1387" y="1721"/>
                          </a:lnTo>
                          <a:lnTo>
                            <a:pt x="1371" y="1712"/>
                          </a:lnTo>
                          <a:lnTo>
                            <a:pt x="31" y="910"/>
                          </a:lnTo>
                          <a:lnTo>
                            <a:pt x="16" y="897"/>
                          </a:lnTo>
                          <a:lnTo>
                            <a:pt x="5" y="884"/>
                          </a:lnTo>
                          <a:lnTo>
                            <a:pt x="0" y="870"/>
                          </a:lnTo>
                          <a:lnTo>
                            <a:pt x="0" y="856"/>
                          </a:lnTo>
                          <a:lnTo>
                            <a:pt x="5" y="842"/>
                          </a:lnTo>
                          <a:lnTo>
                            <a:pt x="16" y="829"/>
                          </a:lnTo>
                          <a:lnTo>
                            <a:pt x="31" y="816"/>
                          </a:lnTo>
                          <a:lnTo>
                            <a:pt x="1371" y="14"/>
                          </a:lnTo>
                          <a:lnTo>
                            <a:pt x="1387" y="6"/>
                          </a:lnTo>
                          <a:lnTo>
                            <a:pt x="1407" y="2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8" name="Freeform 12">
                      <a:extLst>
                        <a:ext uri="{FF2B5EF4-FFF2-40B4-BE49-F238E27FC236}">
                          <a16:creationId xmlns:a16="http://schemas.microsoft.com/office/drawing/2014/main" xmlns="" id="{D5BAF986-D09A-47EF-93BB-CE0E7099D2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661455"/>
                      <a:ext cx="702079" cy="421820"/>
                    </a:xfrm>
                    <a:custGeom>
                      <a:avLst/>
                      <a:gdLst>
                        <a:gd name="T0" fmla="*/ 1228 w 2455"/>
                        <a:gd name="T1" fmla="*/ 0 h 1474"/>
                        <a:gd name="T2" fmla="*/ 2455 w 2455"/>
                        <a:gd name="T3" fmla="*/ 736 h 1474"/>
                        <a:gd name="T4" fmla="*/ 1228 w 2455"/>
                        <a:gd name="T5" fmla="*/ 1474 h 1474"/>
                        <a:gd name="T6" fmla="*/ 0 w 2455"/>
                        <a:gd name="T7" fmla="*/ 736 h 1474"/>
                        <a:gd name="T8" fmla="*/ 1228 w 2455"/>
                        <a:gd name="T9" fmla="*/ 0 h 1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4">
                          <a:moveTo>
                            <a:pt x="1228" y="0"/>
                          </a:moveTo>
                          <a:lnTo>
                            <a:pt x="2455" y="736"/>
                          </a:lnTo>
                          <a:lnTo>
                            <a:pt x="1228" y="1474"/>
                          </a:lnTo>
                          <a:lnTo>
                            <a:pt x="0" y="736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AAD04B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9" name="Freeform 14">
                      <a:extLst>
                        <a:ext uri="{FF2B5EF4-FFF2-40B4-BE49-F238E27FC236}">
                          <a16:creationId xmlns:a16="http://schemas.microsoft.com/office/drawing/2014/main" xmlns="" id="{D0CDF03D-CBC5-4FE8-AEFE-AC9C0CBAC7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7240" y="4768697"/>
                      <a:ext cx="431829" cy="264531"/>
                    </a:xfrm>
                    <a:custGeom>
                      <a:avLst/>
                      <a:gdLst>
                        <a:gd name="T0" fmla="*/ 1213 w 1513"/>
                        <a:gd name="T1" fmla="*/ 0 h 923"/>
                        <a:gd name="T2" fmla="*/ 1513 w 1513"/>
                        <a:gd name="T3" fmla="*/ 180 h 923"/>
                        <a:gd name="T4" fmla="*/ 295 w 1513"/>
                        <a:gd name="T5" fmla="*/ 923 h 923"/>
                        <a:gd name="T6" fmla="*/ 0 w 1513"/>
                        <a:gd name="T7" fmla="*/ 745 h 923"/>
                        <a:gd name="T8" fmla="*/ 1213 w 1513"/>
                        <a:gd name="T9" fmla="*/ 0 h 9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13" h="923">
                          <a:moveTo>
                            <a:pt x="1213" y="0"/>
                          </a:moveTo>
                          <a:lnTo>
                            <a:pt x="1513" y="180"/>
                          </a:lnTo>
                          <a:lnTo>
                            <a:pt x="295" y="923"/>
                          </a:lnTo>
                          <a:lnTo>
                            <a:pt x="0" y="745"/>
                          </a:lnTo>
                          <a:lnTo>
                            <a:pt x="1213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xmlns="" id="{72E2FED7-3FDE-42DD-926C-8D66F5C0A065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426951"/>
                    <a:ext cx="816471" cy="527632"/>
                    <a:chOff x="2467017" y="4426951"/>
                    <a:chExt cx="816471" cy="527632"/>
                  </a:xfrm>
                </p:grpSpPr>
                <p:sp>
                  <p:nvSpPr>
                    <p:cNvPr id="18" name="Freeform 13">
                      <a:extLst>
                        <a:ext uri="{FF2B5EF4-FFF2-40B4-BE49-F238E27FC236}">
                          <a16:creationId xmlns:a16="http://schemas.microsoft.com/office/drawing/2014/main" xmlns="" id="{C8D649EE-59C8-45DD-860B-23B257201E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5689" y="4691482"/>
                      <a:ext cx="436119" cy="263101"/>
                    </a:xfrm>
                    <a:custGeom>
                      <a:avLst/>
                      <a:gdLst>
                        <a:gd name="T0" fmla="*/ 1227 w 1528"/>
                        <a:gd name="T1" fmla="*/ 0 h 916"/>
                        <a:gd name="T2" fmla="*/ 1528 w 1528"/>
                        <a:gd name="T3" fmla="*/ 180 h 916"/>
                        <a:gd name="T4" fmla="*/ 299 w 1528"/>
                        <a:gd name="T5" fmla="*/ 916 h 916"/>
                        <a:gd name="T6" fmla="*/ 0 w 1528"/>
                        <a:gd name="T7" fmla="*/ 736 h 916"/>
                        <a:gd name="T8" fmla="*/ 1227 w 1528"/>
                        <a:gd name="T9" fmla="*/ 0 h 9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28" h="916">
                          <a:moveTo>
                            <a:pt x="1227" y="0"/>
                          </a:moveTo>
                          <a:lnTo>
                            <a:pt x="1528" y="180"/>
                          </a:lnTo>
                          <a:lnTo>
                            <a:pt x="299" y="916"/>
                          </a:lnTo>
                          <a:lnTo>
                            <a:pt x="0" y="736"/>
                          </a:lnTo>
                          <a:lnTo>
                            <a:pt x="1227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9" name="Freeform 15">
                      <a:extLst>
                        <a:ext uri="{FF2B5EF4-FFF2-40B4-BE49-F238E27FC236}">
                          <a16:creationId xmlns:a16="http://schemas.microsoft.com/office/drawing/2014/main" xmlns="" id="{AFF55D44-D99E-4D5F-9C61-B1E9C27BC5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42987" y="4708641"/>
                      <a:ext cx="403230" cy="243083"/>
                    </a:xfrm>
                    <a:custGeom>
                      <a:avLst/>
                      <a:gdLst>
                        <a:gd name="T0" fmla="*/ 184 w 1412"/>
                        <a:gd name="T1" fmla="*/ 0 h 847"/>
                        <a:gd name="T2" fmla="*/ 1412 w 1412"/>
                        <a:gd name="T3" fmla="*/ 737 h 847"/>
                        <a:gd name="T4" fmla="*/ 1227 w 1412"/>
                        <a:gd name="T5" fmla="*/ 847 h 847"/>
                        <a:gd name="T6" fmla="*/ 0 w 1412"/>
                        <a:gd name="T7" fmla="*/ 111 h 847"/>
                        <a:gd name="T8" fmla="*/ 184 w 1412"/>
                        <a:gd name="T9" fmla="*/ 0 h 8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12" h="847">
                          <a:moveTo>
                            <a:pt x="184" y="0"/>
                          </a:moveTo>
                          <a:lnTo>
                            <a:pt x="1412" y="737"/>
                          </a:lnTo>
                          <a:lnTo>
                            <a:pt x="1227" y="847"/>
                          </a:lnTo>
                          <a:lnTo>
                            <a:pt x="0" y="111"/>
                          </a:lnTo>
                          <a:lnTo>
                            <a:pt x="184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0" name="Freeform 16">
                      <a:extLst>
                        <a:ext uri="{FF2B5EF4-FFF2-40B4-BE49-F238E27FC236}">
                          <a16:creationId xmlns:a16="http://schemas.microsoft.com/office/drawing/2014/main" xmlns="" id="{62C4A07E-726F-48AC-AD0C-DC951906CAB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426951"/>
                      <a:ext cx="816471" cy="493315"/>
                    </a:xfrm>
                    <a:custGeom>
                      <a:avLst/>
                      <a:gdLst>
                        <a:gd name="T0" fmla="*/ 1428 w 2857"/>
                        <a:gd name="T1" fmla="*/ 0 h 1725"/>
                        <a:gd name="T2" fmla="*/ 1450 w 2857"/>
                        <a:gd name="T3" fmla="*/ 1 h 1725"/>
                        <a:gd name="T4" fmla="*/ 1469 w 2857"/>
                        <a:gd name="T5" fmla="*/ 4 h 1725"/>
                        <a:gd name="T6" fmla="*/ 1486 w 2857"/>
                        <a:gd name="T7" fmla="*/ 12 h 1725"/>
                        <a:gd name="T8" fmla="*/ 2826 w 2857"/>
                        <a:gd name="T9" fmla="*/ 816 h 1725"/>
                        <a:gd name="T10" fmla="*/ 2844 w 2857"/>
                        <a:gd name="T11" fmla="*/ 830 h 1725"/>
                        <a:gd name="T12" fmla="*/ 2853 w 2857"/>
                        <a:gd name="T13" fmla="*/ 846 h 1725"/>
                        <a:gd name="T14" fmla="*/ 2857 w 2857"/>
                        <a:gd name="T15" fmla="*/ 862 h 1725"/>
                        <a:gd name="T16" fmla="*/ 2853 w 2857"/>
                        <a:gd name="T17" fmla="*/ 879 h 1725"/>
                        <a:gd name="T18" fmla="*/ 2844 w 2857"/>
                        <a:gd name="T19" fmla="*/ 894 h 1725"/>
                        <a:gd name="T20" fmla="*/ 2826 w 2857"/>
                        <a:gd name="T21" fmla="*/ 908 h 1725"/>
                        <a:gd name="T22" fmla="*/ 1486 w 2857"/>
                        <a:gd name="T23" fmla="*/ 1712 h 1725"/>
                        <a:gd name="T24" fmla="*/ 1469 w 2857"/>
                        <a:gd name="T25" fmla="*/ 1719 h 1725"/>
                        <a:gd name="T26" fmla="*/ 1450 w 2857"/>
                        <a:gd name="T27" fmla="*/ 1724 h 1725"/>
                        <a:gd name="T28" fmla="*/ 1428 w 2857"/>
                        <a:gd name="T29" fmla="*/ 1725 h 1725"/>
                        <a:gd name="T30" fmla="*/ 1407 w 2857"/>
                        <a:gd name="T31" fmla="*/ 1724 h 1725"/>
                        <a:gd name="T32" fmla="*/ 1387 w 2857"/>
                        <a:gd name="T33" fmla="*/ 1719 h 1725"/>
                        <a:gd name="T34" fmla="*/ 1371 w 2857"/>
                        <a:gd name="T35" fmla="*/ 1712 h 1725"/>
                        <a:gd name="T36" fmla="*/ 31 w 2857"/>
                        <a:gd name="T37" fmla="*/ 908 h 1725"/>
                        <a:gd name="T38" fmla="*/ 16 w 2857"/>
                        <a:gd name="T39" fmla="*/ 897 h 1725"/>
                        <a:gd name="T40" fmla="*/ 5 w 2857"/>
                        <a:gd name="T41" fmla="*/ 883 h 1725"/>
                        <a:gd name="T42" fmla="*/ 0 w 2857"/>
                        <a:gd name="T43" fmla="*/ 869 h 1725"/>
                        <a:gd name="T44" fmla="*/ 0 w 2857"/>
                        <a:gd name="T45" fmla="*/ 854 h 1725"/>
                        <a:gd name="T46" fmla="*/ 5 w 2857"/>
                        <a:gd name="T47" fmla="*/ 841 h 1725"/>
                        <a:gd name="T48" fmla="*/ 16 w 2857"/>
                        <a:gd name="T49" fmla="*/ 828 h 1725"/>
                        <a:gd name="T50" fmla="*/ 31 w 2857"/>
                        <a:gd name="T51" fmla="*/ 816 h 1725"/>
                        <a:gd name="T52" fmla="*/ 1371 w 2857"/>
                        <a:gd name="T53" fmla="*/ 12 h 1725"/>
                        <a:gd name="T54" fmla="*/ 1387 w 2857"/>
                        <a:gd name="T55" fmla="*/ 4 h 1725"/>
                        <a:gd name="T56" fmla="*/ 1407 w 2857"/>
                        <a:gd name="T57" fmla="*/ 1 h 1725"/>
                        <a:gd name="T58" fmla="*/ 1428 w 2857"/>
                        <a:gd name="T59" fmla="*/ 0 h 17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5">
                          <a:moveTo>
                            <a:pt x="1428" y="0"/>
                          </a:moveTo>
                          <a:lnTo>
                            <a:pt x="1450" y="1"/>
                          </a:lnTo>
                          <a:lnTo>
                            <a:pt x="1469" y="4"/>
                          </a:lnTo>
                          <a:lnTo>
                            <a:pt x="1486" y="12"/>
                          </a:lnTo>
                          <a:lnTo>
                            <a:pt x="2826" y="816"/>
                          </a:lnTo>
                          <a:lnTo>
                            <a:pt x="2844" y="830"/>
                          </a:lnTo>
                          <a:lnTo>
                            <a:pt x="2853" y="846"/>
                          </a:lnTo>
                          <a:lnTo>
                            <a:pt x="2857" y="862"/>
                          </a:lnTo>
                          <a:lnTo>
                            <a:pt x="2853" y="879"/>
                          </a:lnTo>
                          <a:lnTo>
                            <a:pt x="2844" y="894"/>
                          </a:lnTo>
                          <a:lnTo>
                            <a:pt x="2826" y="908"/>
                          </a:lnTo>
                          <a:lnTo>
                            <a:pt x="1486" y="1712"/>
                          </a:lnTo>
                          <a:lnTo>
                            <a:pt x="1469" y="1719"/>
                          </a:lnTo>
                          <a:lnTo>
                            <a:pt x="1450" y="1724"/>
                          </a:lnTo>
                          <a:lnTo>
                            <a:pt x="1428" y="1725"/>
                          </a:lnTo>
                          <a:lnTo>
                            <a:pt x="1407" y="1724"/>
                          </a:lnTo>
                          <a:lnTo>
                            <a:pt x="1387" y="1719"/>
                          </a:lnTo>
                          <a:lnTo>
                            <a:pt x="1371" y="1712"/>
                          </a:lnTo>
                          <a:lnTo>
                            <a:pt x="31" y="908"/>
                          </a:lnTo>
                          <a:lnTo>
                            <a:pt x="16" y="897"/>
                          </a:lnTo>
                          <a:lnTo>
                            <a:pt x="5" y="883"/>
                          </a:lnTo>
                          <a:lnTo>
                            <a:pt x="0" y="869"/>
                          </a:lnTo>
                          <a:lnTo>
                            <a:pt x="0" y="854"/>
                          </a:lnTo>
                          <a:lnTo>
                            <a:pt x="5" y="841"/>
                          </a:lnTo>
                          <a:lnTo>
                            <a:pt x="16" y="828"/>
                          </a:lnTo>
                          <a:lnTo>
                            <a:pt x="31" y="816"/>
                          </a:lnTo>
                          <a:lnTo>
                            <a:pt x="1371" y="12"/>
                          </a:lnTo>
                          <a:lnTo>
                            <a:pt x="1387" y="4"/>
                          </a:lnTo>
                          <a:lnTo>
                            <a:pt x="1407" y="1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1" name="Freeform 17">
                      <a:extLst>
                        <a:ext uri="{FF2B5EF4-FFF2-40B4-BE49-F238E27FC236}">
                          <a16:creationId xmlns:a16="http://schemas.microsoft.com/office/drawing/2014/main" xmlns="" id="{3AEDA721-7007-4FA6-B375-9784BA3177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462698"/>
                      <a:ext cx="702079" cy="421820"/>
                    </a:xfrm>
                    <a:custGeom>
                      <a:avLst/>
                      <a:gdLst>
                        <a:gd name="T0" fmla="*/ 1228 w 2455"/>
                        <a:gd name="T1" fmla="*/ 0 h 1473"/>
                        <a:gd name="T2" fmla="*/ 2455 w 2455"/>
                        <a:gd name="T3" fmla="*/ 737 h 1473"/>
                        <a:gd name="T4" fmla="*/ 1228 w 2455"/>
                        <a:gd name="T5" fmla="*/ 1473 h 1473"/>
                        <a:gd name="T6" fmla="*/ 0 w 2455"/>
                        <a:gd name="T7" fmla="*/ 737 h 1473"/>
                        <a:gd name="T8" fmla="*/ 1228 w 2455"/>
                        <a:gd name="T9" fmla="*/ 0 h 14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3">
                          <a:moveTo>
                            <a:pt x="1228" y="0"/>
                          </a:moveTo>
                          <a:lnTo>
                            <a:pt x="2455" y="737"/>
                          </a:lnTo>
                          <a:lnTo>
                            <a:pt x="1228" y="1473"/>
                          </a:lnTo>
                          <a:lnTo>
                            <a:pt x="0" y="737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8ED6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2" name="Freeform 18">
                      <a:extLst>
                        <a:ext uri="{FF2B5EF4-FFF2-40B4-BE49-F238E27FC236}">
                          <a16:creationId xmlns:a16="http://schemas.microsoft.com/office/drawing/2014/main" xmlns="" id="{A7740B80-9F3B-415F-9FF7-F979F80E1D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1603" y="4462698"/>
                      <a:ext cx="434689" cy="363194"/>
                    </a:xfrm>
                    <a:custGeom>
                      <a:avLst/>
                      <a:gdLst>
                        <a:gd name="T0" fmla="*/ 290 w 1517"/>
                        <a:gd name="T1" fmla="*/ 0 h 1271"/>
                        <a:gd name="T2" fmla="*/ 1517 w 1517"/>
                        <a:gd name="T3" fmla="*/ 737 h 1271"/>
                        <a:gd name="T4" fmla="*/ 627 w 1517"/>
                        <a:gd name="T5" fmla="*/ 1271 h 1271"/>
                        <a:gd name="T6" fmla="*/ 603 w 1517"/>
                        <a:gd name="T7" fmla="*/ 1241 h 1271"/>
                        <a:gd name="T8" fmla="*/ 586 w 1517"/>
                        <a:gd name="T9" fmla="*/ 1212 h 1271"/>
                        <a:gd name="T10" fmla="*/ 577 w 1517"/>
                        <a:gd name="T11" fmla="*/ 1182 h 1271"/>
                        <a:gd name="T12" fmla="*/ 572 w 1517"/>
                        <a:gd name="T13" fmla="*/ 1151 h 1271"/>
                        <a:gd name="T14" fmla="*/ 572 w 1517"/>
                        <a:gd name="T15" fmla="*/ 1120 h 1271"/>
                        <a:gd name="T16" fmla="*/ 574 w 1517"/>
                        <a:gd name="T17" fmla="*/ 1090 h 1271"/>
                        <a:gd name="T18" fmla="*/ 580 w 1517"/>
                        <a:gd name="T19" fmla="*/ 1058 h 1271"/>
                        <a:gd name="T20" fmla="*/ 587 w 1517"/>
                        <a:gd name="T21" fmla="*/ 1027 h 1271"/>
                        <a:gd name="T22" fmla="*/ 595 w 1517"/>
                        <a:gd name="T23" fmla="*/ 995 h 1271"/>
                        <a:gd name="T24" fmla="*/ 601 w 1517"/>
                        <a:gd name="T25" fmla="*/ 964 h 1271"/>
                        <a:gd name="T26" fmla="*/ 606 w 1517"/>
                        <a:gd name="T27" fmla="*/ 932 h 1271"/>
                        <a:gd name="T28" fmla="*/ 608 w 1517"/>
                        <a:gd name="T29" fmla="*/ 901 h 1271"/>
                        <a:gd name="T30" fmla="*/ 606 w 1517"/>
                        <a:gd name="T31" fmla="*/ 871 h 1271"/>
                        <a:gd name="T32" fmla="*/ 600 w 1517"/>
                        <a:gd name="T33" fmla="*/ 839 h 1271"/>
                        <a:gd name="T34" fmla="*/ 590 w 1517"/>
                        <a:gd name="T35" fmla="*/ 819 h 1271"/>
                        <a:gd name="T36" fmla="*/ 574 w 1517"/>
                        <a:gd name="T37" fmla="*/ 797 h 1271"/>
                        <a:gd name="T38" fmla="*/ 556 w 1517"/>
                        <a:gd name="T39" fmla="*/ 776 h 1271"/>
                        <a:gd name="T40" fmla="*/ 532 w 1517"/>
                        <a:gd name="T41" fmla="*/ 754 h 1271"/>
                        <a:gd name="T42" fmla="*/ 515 w 1517"/>
                        <a:gd name="T43" fmla="*/ 737 h 1271"/>
                        <a:gd name="T44" fmla="*/ 498 w 1517"/>
                        <a:gd name="T45" fmla="*/ 718 h 1271"/>
                        <a:gd name="T46" fmla="*/ 483 w 1517"/>
                        <a:gd name="T47" fmla="*/ 700 h 1271"/>
                        <a:gd name="T48" fmla="*/ 471 w 1517"/>
                        <a:gd name="T49" fmla="*/ 681 h 1271"/>
                        <a:gd name="T50" fmla="*/ 465 w 1517"/>
                        <a:gd name="T51" fmla="*/ 660 h 1271"/>
                        <a:gd name="T52" fmla="*/ 465 w 1517"/>
                        <a:gd name="T53" fmla="*/ 639 h 1271"/>
                        <a:gd name="T54" fmla="*/ 470 w 1517"/>
                        <a:gd name="T55" fmla="*/ 617 h 1271"/>
                        <a:gd name="T56" fmla="*/ 479 w 1517"/>
                        <a:gd name="T57" fmla="*/ 596 h 1271"/>
                        <a:gd name="T58" fmla="*/ 490 w 1517"/>
                        <a:gd name="T59" fmla="*/ 575 h 1271"/>
                        <a:gd name="T60" fmla="*/ 502 w 1517"/>
                        <a:gd name="T61" fmla="*/ 554 h 1271"/>
                        <a:gd name="T62" fmla="*/ 511 w 1517"/>
                        <a:gd name="T63" fmla="*/ 533 h 1271"/>
                        <a:gd name="T64" fmla="*/ 519 w 1517"/>
                        <a:gd name="T65" fmla="*/ 512 h 1271"/>
                        <a:gd name="T66" fmla="*/ 521 w 1517"/>
                        <a:gd name="T67" fmla="*/ 490 h 1271"/>
                        <a:gd name="T68" fmla="*/ 517 w 1517"/>
                        <a:gd name="T69" fmla="*/ 467 h 1271"/>
                        <a:gd name="T70" fmla="*/ 503 w 1517"/>
                        <a:gd name="T71" fmla="*/ 439 h 1271"/>
                        <a:gd name="T72" fmla="*/ 482 w 1517"/>
                        <a:gd name="T73" fmla="*/ 410 h 1271"/>
                        <a:gd name="T74" fmla="*/ 454 w 1517"/>
                        <a:gd name="T75" fmla="*/ 384 h 1271"/>
                        <a:gd name="T76" fmla="*/ 422 w 1517"/>
                        <a:gd name="T77" fmla="*/ 357 h 1271"/>
                        <a:gd name="T78" fmla="*/ 384 w 1517"/>
                        <a:gd name="T79" fmla="*/ 332 h 1271"/>
                        <a:gd name="T80" fmla="*/ 344 w 1517"/>
                        <a:gd name="T81" fmla="*/ 306 h 1271"/>
                        <a:gd name="T82" fmla="*/ 301 w 1517"/>
                        <a:gd name="T83" fmla="*/ 283 h 1271"/>
                        <a:gd name="T84" fmla="*/ 257 w 1517"/>
                        <a:gd name="T85" fmla="*/ 261 h 1271"/>
                        <a:gd name="T86" fmla="*/ 213 w 1517"/>
                        <a:gd name="T87" fmla="*/ 242 h 1271"/>
                        <a:gd name="T88" fmla="*/ 170 w 1517"/>
                        <a:gd name="T89" fmla="*/ 223 h 1271"/>
                        <a:gd name="T90" fmla="*/ 128 w 1517"/>
                        <a:gd name="T91" fmla="*/ 207 h 1271"/>
                        <a:gd name="T92" fmla="*/ 91 w 1517"/>
                        <a:gd name="T93" fmla="*/ 192 h 1271"/>
                        <a:gd name="T94" fmla="*/ 78 w 1517"/>
                        <a:gd name="T95" fmla="*/ 190 h 1271"/>
                        <a:gd name="T96" fmla="*/ 63 w 1517"/>
                        <a:gd name="T97" fmla="*/ 186 h 1271"/>
                        <a:gd name="T98" fmla="*/ 43 w 1517"/>
                        <a:gd name="T99" fmla="*/ 183 h 1271"/>
                        <a:gd name="T100" fmla="*/ 22 w 1517"/>
                        <a:gd name="T101" fmla="*/ 178 h 1271"/>
                        <a:gd name="T102" fmla="*/ 0 w 1517"/>
                        <a:gd name="T103" fmla="*/ 174 h 1271"/>
                        <a:gd name="T104" fmla="*/ 290 w 1517"/>
                        <a:gd name="T105" fmla="*/ 0 h 1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517" h="1271">
                          <a:moveTo>
                            <a:pt x="290" y="0"/>
                          </a:moveTo>
                          <a:lnTo>
                            <a:pt x="1517" y="737"/>
                          </a:lnTo>
                          <a:lnTo>
                            <a:pt x="627" y="1271"/>
                          </a:lnTo>
                          <a:lnTo>
                            <a:pt x="603" y="1241"/>
                          </a:lnTo>
                          <a:lnTo>
                            <a:pt x="586" y="1212"/>
                          </a:lnTo>
                          <a:lnTo>
                            <a:pt x="577" y="1182"/>
                          </a:lnTo>
                          <a:lnTo>
                            <a:pt x="572" y="1151"/>
                          </a:lnTo>
                          <a:lnTo>
                            <a:pt x="572" y="1120"/>
                          </a:lnTo>
                          <a:lnTo>
                            <a:pt x="574" y="1090"/>
                          </a:lnTo>
                          <a:lnTo>
                            <a:pt x="580" y="1058"/>
                          </a:lnTo>
                          <a:lnTo>
                            <a:pt x="587" y="1027"/>
                          </a:lnTo>
                          <a:lnTo>
                            <a:pt x="595" y="995"/>
                          </a:lnTo>
                          <a:lnTo>
                            <a:pt x="601" y="964"/>
                          </a:lnTo>
                          <a:lnTo>
                            <a:pt x="606" y="932"/>
                          </a:lnTo>
                          <a:lnTo>
                            <a:pt x="608" y="901"/>
                          </a:lnTo>
                          <a:lnTo>
                            <a:pt x="606" y="871"/>
                          </a:lnTo>
                          <a:lnTo>
                            <a:pt x="600" y="839"/>
                          </a:lnTo>
                          <a:lnTo>
                            <a:pt x="590" y="819"/>
                          </a:lnTo>
                          <a:lnTo>
                            <a:pt x="574" y="797"/>
                          </a:lnTo>
                          <a:lnTo>
                            <a:pt x="556" y="776"/>
                          </a:lnTo>
                          <a:lnTo>
                            <a:pt x="532" y="754"/>
                          </a:lnTo>
                          <a:lnTo>
                            <a:pt x="515" y="737"/>
                          </a:lnTo>
                          <a:lnTo>
                            <a:pt x="498" y="718"/>
                          </a:lnTo>
                          <a:lnTo>
                            <a:pt x="483" y="700"/>
                          </a:lnTo>
                          <a:lnTo>
                            <a:pt x="471" y="681"/>
                          </a:lnTo>
                          <a:lnTo>
                            <a:pt x="465" y="660"/>
                          </a:lnTo>
                          <a:lnTo>
                            <a:pt x="465" y="639"/>
                          </a:lnTo>
                          <a:lnTo>
                            <a:pt x="470" y="617"/>
                          </a:lnTo>
                          <a:lnTo>
                            <a:pt x="479" y="596"/>
                          </a:lnTo>
                          <a:lnTo>
                            <a:pt x="490" y="575"/>
                          </a:lnTo>
                          <a:lnTo>
                            <a:pt x="502" y="554"/>
                          </a:lnTo>
                          <a:lnTo>
                            <a:pt x="511" y="533"/>
                          </a:lnTo>
                          <a:lnTo>
                            <a:pt x="519" y="512"/>
                          </a:lnTo>
                          <a:lnTo>
                            <a:pt x="521" y="490"/>
                          </a:lnTo>
                          <a:lnTo>
                            <a:pt x="517" y="467"/>
                          </a:lnTo>
                          <a:lnTo>
                            <a:pt x="503" y="439"/>
                          </a:lnTo>
                          <a:lnTo>
                            <a:pt x="482" y="410"/>
                          </a:lnTo>
                          <a:lnTo>
                            <a:pt x="454" y="384"/>
                          </a:lnTo>
                          <a:lnTo>
                            <a:pt x="422" y="357"/>
                          </a:lnTo>
                          <a:lnTo>
                            <a:pt x="384" y="332"/>
                          </a:lnTo>
                          <a:lnTo>
                            <a:pt x="344" y="306"/>
                          </a:lnTo>
                          <a:lnTo>
                            <a:pt x="301" y="283"/>
                          </a:lnTo>
                          <a:lnTo>
                            <a:pt x="257" y="261"/>
                          </a:lnTo>
                          <a:lnTo>
                            <a:pt x="213" y="242"/>
                          </a:lnTo>
                          <a:lnTo>
                            <a:pt x="170" y="223"/>
                          </a:lnTo>
                          <a:lnTo>
                            <a:pt x="128" y="207"/>
                          </a:lnTo>
                          <a:lnTo>
                            <a:pt x="91" y="192"/>
                          </a:lnTo>
                          <a:lnTo>
                            <a:pt x="78" y="190"/>
                          </a:lnTo>
                          <a:lnTo>
                            <a:pt x="63" y="186"/>
                          </a:lnTo>
                          <a:lnTo>
                            <a:pt x="43" y="183"/>
                          </a:lnTo>
                          <a:lnTo>
                            <a:pt x="22" y="178"/>
                          </a:lnTo>
                          <a:lnTo>
                            <a:pt x="0" y="174"/>
                          </a:lnTo>
                          <a:lnTo>
                            <a:pt x="290" y="0"/>
                          </a:lnTo>
                          <a:close/>
                        </a:path>
                      </a:pathLst>
                    </a:custGeom>
                    <a:solidFill>
                      <a:srgbClr val="377A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3" name="Freeform 19">
                      <a:extLst>
                        <a:ext uri="{FF2B5EF4-FFF2-40B4-BE49-F238E27FC236}">
                          <a16:creationId xmlns:a16="http://schemas.microsoft.com/office/drawing/2014/main" xmlns="" id="{89E7AB6E-02D9-43A4-82FA-66298AEF21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64435" y="4605688"/>
                      <a:ext cx="55766" cy="37177"/>
                    </a:xfrm>
                    <a:custGeom>
                      <a:avLst/>
                      <a:gdLst>
                        <a:gd name="T0" fmla="*/ 100 w 197"/>
                        <a:gd name="T1" fmla="*/ 0 h 131"/>
                        <a:gd name="T2" fmla="*/ 126 w 197"/>
                        <a:gd name="T3" fmla="*/ 3 h 131"/>
                        <a:gd name="T4" fmla="*/ 149 w 197"/>
                        <a:gd name="T5" fmla="*/ 9 h 131"/>
                        <a:gd name="T6" fmla="*/ 168 w 197"/>
                        <a:gd name="T7" fmla="*/ 19 h 131"/>
                        <a:gd name="T8" fmla="*/ 183 w 197"/>
                        <a:gd name="T9" fmla="*/ 32 h 131"/>
                        <a:gd name="T10" fmla="*/ 194 w 197"/>
                        <a:gd name="T11" fmla="*/ 47 h 131"/>
                        <a:gd name="T12" fmla="*/ 197 w 197"/>
                        <a:gd name="T13" fmla="*/ 64 h 131"/>
                        <a:gd name="T14" fmla="*/ 195 w 197"/>
                        <a:gd name="T15" fmla="*/ 82 h 131"/>
                        <a:gd name="T16" fmla="*/ 185 w 197"/>
                        <a:gd name="T17" fmla="*/ 99 h 131"/>
                        <a:gd name="T18" fmla="*/ 169 w 197"/>
                        <a:gd name="T19" fmla="*/ 112 h 131"/>
                        <a:gd name="T20" fmla="*/ 148 w 197"/>
                        <a:gd name="T21" fmla="*/ 123 h 131"/>
                        <a:gd name="T22" fmla="*/ 123 w 197"/>
                        <a:gd name="T23" fmla="*/ 129 h 131"/>
                        <a:gd name="T24" fmla="*/ 96 w 197"/>
                        <a:gd name="T25" fmla="*/ 131 h 131"/>
                        <a:gd name="T26" fmla="*/ 69 w 197"/>
                        <a:gd name="T27" fmla="*/ 128 h 131"/>
                        <a:gd name="T28" fmla="*/ 45 w 197"/>
                        <a:gd name="T29" fmla="*/ 121 h 131"/>
                        <a:gd name="T30" fmla="*/ 26 w 197"/>
                        <a:gd name="T31" fmla="*/ 110 h 131"/>
                        <a:gd name="T32" fmla="*/ 11 w 197"/>
                        <a:gd name="T33" fmla="*/ 95 h 131"/>
                        <a:gd name="T34" fmla="*/ 1 w 197"/>
                        <a:gd name="T35" fmla="*/ 78 h 131"/>
                        <a:gd name="T36" fmla="*/ 0 w 197"/>
                        <a:gd name="T37" fmla="*/ 61 h 131"/>
                        <a:gd name="T38" fmla="*/ 5 w 197"/>
                        <a:gd name="T39" fmla="*/ 44 h 131"/>
                        <a:gd name="T40" fmla="*/ 16 w 197"/>
                        <a:gd name="T41" fmla="*/ 30 h 131"/>
                        <a:gd name="T42" fmla="*/ 33 w 197"/>
                        <a:gd name="T43" fmla="*/ 17 h 131"/>
                        <a:gd name="T44" fmla="*/ 52 w 197"/>
                        <a:gd name="T45" fmla="*/ 8 h 131"/>
                        <a:gd name="T46" fmla="*/ 75 w 197"/>
                        <a:gd name="T47" fmla="*/ 2 h 131"/>
                        <a:gd name="T48" fmla="*/ 100 w 197"/>
                        <a:gd name="T49" fmla="*/ 0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97" h="131">
                          <a:moveTo>
                            <a:pt x="100" y="0"/>
                          </a:moveTo>
                          <a:lnTo>
                            <a:pt x="126" y="3"/>
                          </a:lnTo>
                          <a:lnTo>
                            <a:pt x="149" y="9"/>
                          </a:lnTo>
                          <a:lnTo>
                            <a:pt x="168" y="19"/>
                          </a:lnTo>
                          <a:lnTo>
                            <a:pt x="183" y="32"/>
                          </a:lnTo>
                          <a:lnTo>
                            <a:pt x="194" y="47"/>
                          </a:lnTo>
                          <a:lnTo>
                            <a:pt x="197" y="64"/>
                          </a:lnTo>
                          <a:lnTo>
                            <a:pt x="195" y="82"/>
                          </a:lnTo>
                          <a:lnTo>
                            <a:pt x="185" y="99"/>
                          </a:lnTo>
                          <a:lnTo>
                            <a:pt x="169" y="112"/>
                          </a:lnTo>
                          <a:lnTo>
                            <a:pt x="148" y="123"/>
                          </a:lnTo>
                          <a:lnTo>
                            <a:pt x="123" y="129"/>
                          </a:lnTo>
                          <a:lnTo>
                            <a:pt x="96" y="131"/>
                          </a:lnTo>
                          <a:lnTo>
                            <a:pt x="69" y="128"/>
                          </a:lnTo>
                          <a:lnTo>
                            <a:pt x="45" y="121"/>
                          </a:lnTo>
                          <a:lnTo>
                            <a:pt x="26" y="110"/>
                          </a:lnTo>
                          <a:lnTo>
                            <a:pt x="11" y="95"/>
                          </a:lnTo>
                          <a:lnTo>
                            <a:pt x="1" y="78"/>
                          </a:lnTo>
                          <a:lnTo>
                            <a:pt x="0" y="61"/>
                          </a:lnTo>
                          <a:lnTo>
                            <a:pt x="5" y="44"/>
                          </a:lnTo>
                          <a:lnTo>
                            <a:pt x="16" y="30"/>
                          </a:lnTo>
                          <a:lnTo>
                            <a:pt x="33" y="17"/>
                          </a:lnTo>
                          <a:lnTo>
                            <a:pt x="52" y="8"/>
                          </a:lnTo>
                          <a:lnTo>
                            <a:pt x="75" y="2"/>
                          </a:lnTo>
                          <a:lnTo>
                            <a:pt x="1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4" name="Freeform 20">
                      <a:extLst>
                        <a:ext uri="{FF2B5EF4-FFF2-40B4-BE49-F238E27FC236}">
                          <a16:creationId xmlns:a16="http://schemas.microsoft.com/office/drawing/2014/main" xmlns="" id="{36BAAE63-FC69-4F97-AFF8-DB7AAFE479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7267" y="4701491"/>
                      <a:ext cx="81504" cy="54336"/>
                    </a:xfrm>
                    <a:custGeom>
                      <a:avLst/>
                      <a:gdLst>
                        <a:gd name="T0" fmla="*/ 146 w 286"/>
                        <a:gd name="T1" fmla="*/ 0 h 189"/>
                        <a:gd name="T2" fmla="*/ 177 w 286"/>
                        <a:gd name="T3" fmla="*/ 2 h 189"/>
                        <a:gd name="T4" fmla="*/ 206 w 286"/>
                        <a:gd name="T5" fmla="*/ 9 h 189"/>
                        <a:gd name="T6" fmla="*/ 232 w 286"/>
                        <a:gd name="T7" fmla="*/ 20 h 189"/>
                        <a:gd name="T8" fmla="*/ 254 w 286"/>
                        <a:gd name="T9" fmla="*/ 35 h 189"/>
                        <a:gd name="T10" fmla="*/ 270 w 286"/>
                        <a:gd name="T11" fmla="*/ 52 h 189"/>
                        <a:gd name="T12" fmla="*/ 281 w 286"/>
                        <a:gd name="T13" fmla="*/ 71 h 189"/>
                        <a:gd name="T14" fmla="*/ 286 w 286"/>
                        <a:gd name="T15" fmla="*/ 91 h 189"/>
                        <a:gd name="T16" fmla="*/ 283 w 286"/>
                        <a:gd name="T17" fmla="*/ 114 h 189"/>
                        <a:gd name="T18" fmla="*/ 272 w 286"/>
                        <a:gd name="T19" fmla="*/ 135 h 189"/>
                        <a:gd name="T20" fmla="*/ 255 w 286"/>
                        <a:gd name="T21" fmla="*/ 153 h 189"/>
                        <a:gd name="T22" fmla="*/ 232 w 286"/>
                        <a:gd name="T23" fmla="*/ 169 h 189"/>
                        <a:gd name="T24" fmla="*/ 204 w 286"/>
                        <a:gd name="T25" fmla="*/ 180 h 189"/>
                        <a:gd name="T26" fmla="*/ 173 w 286"/>
                        <a:gd name="T27" fmla="*/ 187 h 189"/>
                        <a:gd name="T28" fmla="*/ 139 w 286"/>
                        <a:gd name="T29" fmla="*/ 189 h 189"/>
                        <a:gd name="T30" fmla="*/ 105 w 286"/>
                        <a:gd name="T31" fmla="*/ 186 h 189"/>
                        <a:gd name="T32" fmla="*/ 73 w 286"/>
                        <a:gd name="T33" fmla="*/ 177 h 189"/>
                        <a:gd name="T34" fmla="*/ 47 w 286"/>
                        <a:gd name="T35" fmla="*/ 165 h 189"/>
                        <a:gd name="T36" fmla="*/ 25 w 286"/>
                        <a:gd name="T37" fmla="*/ 149 h 189"/>
                        <a:gd name="T38" fmla="*/ 9 w 286"/>
                        <a:gd name="T39" fmla="*/ 130 h 189"/>
                        <a:gd name="T40" fmla="*/ 1 w 286"/>
                        <a:gd name="T41" fmla="*/ 110 h 189"/>
                        <a:gd name="T42" fmla="*/ 0 w 286"/>
                        <a:gd name="T43" fmla="*/ 88 h 189"/>
                        <a:gd name="T44" fmla="*/ 4 w 286"/>
                        <a:gd name="T45" fmla="*/ 66 h 189"/>
                        <a:gd name="T46" fmla="*/ 18 w 286"/>
                        <a:gd name="T47" fmla="*/ 47 h 189"/>
                        <a:gd name="T48" fmla="*/ 35 w 286"/>
                        <a:gd name="T49" fmla="*/ 31 h 189"/>
                        <a:gd name="T50" fmla="*/ 58 w 286"/>
                        <a:gd name="T51" fmla="*/ 18 h 189"/>
                        <a:gd name="T52" fmla="*/ 84 w 286"/>
                        <a:gd name="T53" fmla="*/ 7 h 189"/>
                        <a:gd name="T54" fmla="*/ 113 w 286"/>
                        <a:gd name="T55" fmla="*/ 1 h 189"/>
                        <a:gd name="T56" fmla="*/ 146 w 286"/>
                        <a:gd name="T57" fmla="*/ 0 h 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86" h="189">
                          <a:moveTo>
                            <a:pt x="146" y="0"/>
                          </a:moveTo>
                          <a:lnTo>
                            <a:pt x="177" y="2"/>
                          </a:lnTo>
                          <a:lnTo>
                            <a:pt x="206" y="9"/>
                          </a:lnTo>
                          <a:lnTo>
                            <a:pt x="232" y="20"/>
                          </a:lnTo>
                          <a:lnTo>
                            <a:pt x="254" y="35"/>
                          </a:lnTo>
                          <a:lnTo>
                            <a:pt x="270" y="52"/>
                          </a:lnTo>
                          <a:lnTo>
                            <a:pt x="281" y="71"/>
                          </a:lnTo>
                          <a:lnTo>
                            <a:pt x="286" y="91"/>
                          </a:lnTo>
                          <a:lnTo>
                            <a:pt x="283" y="114"/>
                          </a:lnTo>
                          <a:lnTo>
                            <a:pt x="272" y="135"/>
                          </a:lnTo>
                          <a:lnTo>
                            <a:pt x="255" y="153"/>
                          </a:lnTo>
                          <a:lnTo>
                            <a:pt x="232" y="169"/>
                          </a:lnTo>
                          <a:lnTo>
                            <a:pt x="204" y="180"/>
                          </a:lnTo>
                          <a:lnTo>
                            <a:pt x="173" y="187"/>
                          </a:lnTo>
                          <a:lnTo>
                            <a:pt x="139" y="189"/>
                          </a:lnTo>
                          <a:lnTo>
                            <a:pt x="105" y="186"/>
                          </a:lnTo>
                          <a:lnTo>
                            <a:pt x="73" y="177"/>
                          </a:lnTo>
                          <a:lnTo>
                            <a:pt x="47" y="165"/>
                          </a:lnTo>
                          <a:lnTo>
                            <a:pt x="25" y="149"/>
                          </a:lnTo>
                          <a:lnTo>
                            <a:pt x="9" y="130"/>
                          </a:lnTo>
                          <a:lnTo>
                            <a:pt x="1" y="110"/>
                          </a:lnTo>
                          <a:lnTo>
                            <a:pt x="0" y="88"/>
                          </a:lnTo>
                          <a:lnTo>
                            <a:pt x="4" y="66"/>
                          </a:lnTo>
                          <a:lnTo>
                            <a:pt x="18" y="47"/>
                          </a:lnTo>
                          <a:lnTo>
                            <a:pt x="35" y="31"/>
                          </a:lnTo>
                          <a:lnTo>
                            <a:pt x="58" y="18"/>
                          </a:lnTo>
                          <a:lnTo>
                            <a:pt x="84" y="7"/>
                          </a:lnTo>
                          <a:lnTo>
                            <a:pt x="113" y="1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5" name="Freeform 21">
                      <a:extLst>
                        <a:ext uri="{FF2B5EF4-FFF2-40B4-BE49-F238E27FC236}">
                          <a16:creationId xmlns:a16="http://schemas.microsoft.com/office/drawing/2014/main" xmlns="" id="{8B8618E0-D1AD-4259-87DF-5C6C3FBFC2E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3227" y="4618557"/>
                      <a:ext cx="72925" cy="48617"/>
                    </a:xfrm>
                    <a:custGeom>
                      <a:avLst/>
                      <a:gdLst>
                        <a:gd name="T0" fmla="*/ 130 w 254"/>
                        <a:gd name="T1" fmla="*/ 0 h 168"/>
                        <a:gd name="T2" fmla="*/ 159 w 254"/>
                        <a:gd name="T3" fmla="*/ 3 h 168"/>
                        <a:gd name="T4" fmla="*/ 184 w 254"/>
                        <a:gd name="T5" fmla="*/ 9 h 168"/>
                        <a:gd name="T6" fmla="*/ 207 w 254"/>
                        <a:gd name="T7" fmla="*/ 18 h 168"/>
                        <a:gd name="T8" fmla="*/ 226 w 254"/>
                        <a:gd name="T9" fmla="*/ 32 h 168"/>
                        <a:gd name="T10" fmla="*/ 241 w 254"/>
                        <a:gd name="T11" fmla="*/ 46 h 168"/>
                        <a:gd name="T12" fmla="*/ 251 w 254"/>
                        <a:gd name="T13" fmla="*/ 64 h 168"/>
                        <a:gd name="T14" fmla="*/ 254 w 254"/>
                        <a:gd name="T15" fmla="*/ 83 h 168"/>
                        <a:gd name="T16" fmla="*/ 252 w 254"/>
                        <a:gd name="T17" fmla="*/ 103 h 168"/>
                        <a:gd name="T18" fmla="*/ 242 w 254"/>
                        <a:gd name="T19" fmla="*/ 121 h 168"/>
                        <a:gd name="T20" fmla="*/ 228 w 254"/>
                        <a:gd name="T21" fmla="*/ 137 h 168"/>
                        <a:gd name="T22" fmla="*/ 207 w 254"/>
                        <a:gd name="T23" fmla="*/ 150 h 168"/>
                        <a:gd name="T24" fmla="*/ 183 w 254"/>
                        <a:gd name="T25" fmla="*/ 161 h 168"/>
                        <a:gd name="T26" fmla="*/ 155 w 254"/>
                        <a:gd name="T27" fmla="*/ 167 h 168"/>
                        <a:gd name="T28" fmla="*/ 125 w 254"/>
                        <a:gd name="T29" fmla="*/ 168 h 168"/>
                        <a:gd name="T30" fmla="*/ 95 w 254"/>
                        <a:gd name="T31" fmla="*/ 166 h 168"/>
                        <a:gd name="T32" fmla="*/ 67 w 254"/>
                        <a:gd name="T33" fmla="*/ 159 h 168"/>
                        <a:gd name="T34" fmla="*/ 44 w 254"/>
                        <a:gd name="T35" fmla="*/ 148 h 168"/>
                        <a:gd name="T36" fmla="*/ 25 w 254"/>
                        <a:gd name="T37" fmla="*/ 133 h 168"/>
                        <a:gd name="T38" fmla="*/ 10 w 254"/>
                        <a:gd name="T39" fmla="*/ 116 h 168"/>
                        <a:gd name="T40" fmla="*/ 3 w 254"/>
                        <a:gd name="T41" fmla="*/ 98 h 168"/>
                        <a:gd name="T42" fmla="*/ 0 w 254"/>
                        <a:gd name="T43" fmla="*/ 79 h 168"/>
                        <a:gd name="T44" fmla="*/ 6 w 254"/>
                        <a:gd name="T45" fmla="*/ 60 h 168"/>
                        <a:gd name="T46" fmla="*/ 17 w 254"/>
                        <a:gd name="T47" fmla="*/ 43 h 168"/>
                        <a:gd name="T48" fmla="*/ 33 w 254"/>
                        <a:gd name="T49" fmla="*/ 28 h 168"/>
                        <a:gd name="T50" fmla="*/ 54 w 254"/>
                        <a:gd name="T51" fmla="*/ 16 h 168"/>
                        <a:gd name="T52" fmla="*/ 77 w 254"/>
                        <a:gd name="T53" fmla="*/ 8 h 168"/>
                        <a:gd name="T54" fmla="*/ 102 w 254"/>
                        <a:gd name="T55" fmla="*/ 2 h 168"/>
                        <a:gd name="T56" fmla="*/ 130 w 254"/>
                        <a:gd name="T57" fmla="*/ 0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54" h="168">
                          <a:moveTo>
                            <a:pt x="130" y="0"/>
                          </a:moveTo>
                          <a:lnTo>
                            <a:pt x="159" y="3"/>
                          </a:lnTo>
                          <a:lnTo>
                            <a:pt x="184" y="9"/>
                          </a:lnTo>
                          <a:lnTo>
                            <a:pt x="207" y="18"/>
                          </a:lnTo>
                          <a:lnTo>
                            <a:pt x="226" y="32"/>
                          </a:lnTo>
                          <a:lnTo>
                            <a:pt x="241" y="46"/>
                          </a:lnTo>
                          <a:lnTo>
                            <a:pt x="251" y="64"/>
                          </a:lnTo>
                          <a:lnTo>
                            <a:pt x="254" y="83"/>
                          </a:lnTo>
                          <a:lnTo>
                            <a:pt x="252" y="103"/>
                          </a:lnTo>
                          <a:lnTo>
                            <a:pt x="242" y="121"/>
                          </a:lnTo>
                          <a:lnTo>
                            <a:pt x="228" y="137"/>
                          </a:lnTo>
                          <a:lnTo>
                            <a:pt x="207" y="150"/>
                          </a:lnTo>
                          <a:lnTo>
                            <a:pt x="183" y="161"/>
                          </a:lnTo>
                          <a:lnTo>
                            <a:pt x="155" y="167"/>
                          </a:lnTo>
                          <a:lnTo>
                            <a:pt x="125" y="168"/>
                          </a:lnTo>
                          <a:lnTo>
                            <a:pt x="95" y="166"/>
                          </a:lnTo>
                          <a:lnTo>
                            <a:pt x="67" y="159"/>
                          </a:lnTo>
                          <a:lnTo>
                            <a:pt x="44" y="148"/>
                          </a:lnTo>
                          <a:lnTo>
                            <a:pt x="25" y="133"/>
                          </a:lnTo>
                          <a:lnTo>
                            <a:pt x="10" y="116"/>
                          </a:lnTo>
                          <a:lnTo>
                            <a:pt x="3" y="98"/>
                          </a:lnTo>
                          <a:lnTo>
                            <a:pt x="0" y="79"/>
                          </a:lnTo>
                          <a:lnTo>
                            <a:pt x="6" y="60"/>
                          </a:lnTo>
                          <a:lnTo>
                            <a:pt x="17" y="43"/>
                          </a:lnTo>
                          <a:lnTo>
                            <a:pt x="33" y="28"/>
                          </a:lnTo>
                          <a:lnTo>
                            <a:pt x="54" y="16"/>
                          </a:lnTo>
                          <a:lnTo>
                            <a:pt x="77" y="8"/>
                          </a:lnTo>
                          <a:lnTo>
                            <a:pt x="102" y="2"/>
                          </a:lnTo>
                          <a:lnTo>
                            <a:pt x="130" y="0"/>
                          </a:lnTo>
                          <a:close/>
                        </a:path>
                      </a:pathLst>
                    </a:custGeom>
                    <a:solidFill>
                      <a:srgbClr val="8ED6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6" name="Freeform 22">
                      <a:extLst>
                        <a:ext uri="{FF2B5EF4-FFF2-40B4-BE49-F238E27FC236}">
                          <a16:creationId xmlns:a16="http://schemas.microsoft.com/office/drawing/2014/main" xmlns="" id="{6BA2C927-99EF-44D1-B47B-A6082475B71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8716" y="4509885"/>
                      <a:ext cx="213055" cy="356045"/>
                    </a:xfrm>
                    <a:custGeom>
                      <a:avLst/>
                      <a:gdLst>
                        <a:gd name="T0" fmla="*/ 161 w 746"/>
                        <a:gd name="T1" fmla="*/ 14 h 1247"/>
                        <a:gd name="T2" fmla="*/ 247 w 746"/>
                        <a:gd name="T3" fmla="*/ 44 h 1247"/>
                        <a:gd name="T4" fmla="*/ 332 w 746"/>
                        <a:gd name="T5" fmla="*/ 79 h 1247"/>
                        <a:gd name="T6" fmla="*/ 420 w 746"/>
                        <a:gd name="T7" fmla="*/ 120 h 1247"/>
                        <a:gd name="T8" fmla="*/ 503 w 746"/>
                        <a:gd name="T9" fmla="*/ 169 h 1247"/>
                        <a:gd name="T10" fmla="*/ 573 w 746"/>
                        <a:gd name="T11" fmla="*/ 221 h 1247"/>
                        <a:gd name="T12" fmla="*/ 622 w 746"/>
                        <a:gd name="T13" fmla="*/ 276 h 1247"/>
                        <a:gd name="T14" fmla="*/ 640 w 746"/>
                        <a:gd name="T15" fmla="*/ 327 h 1247"/>
                        <a:gd name="T16" fmla="*/ 630 w 746"/>
                        <a:gd name="T17" fmla="*/ 370 h 1247"/>
                        <a:gd name="T18" fmla="*/ 609 w 746"/>
                        <a:gd name="T19" fmla="*/ 412 h 1247"/>
                        <a:gd name="T20" fmla="*/ 589 w 746"/>
                        <a:gd name="T21" fmla="*/ 454 h 1247"/>
                        <a:gd name="T22" fmla="*/ 584 w 746"/>
                        <a:gd name="T23" fmla="*/ 497 h 1247"/>
                        <a:gd name="T24" fmla="*/ 602 w 746"/>
                        <a:gd name="T25" fmla="*/ 537 h 1247"/>
                        <a:gd name="T26" fmla="*/ 634 w 746"/>
                        <a:gd name="T27" fmla="*/ 574 h 1247"/>
                        <a:gd name="T28" fmla="*/ 675 w 746"/>
                        <a:gd name="T29" fmla="*/ 613 h 1247"/>
                        <a:gd name="T30" fmla="*/ 709 w 746"/>
                        <a:gd name="T31" fmla="*/ 656 h 1247"/>
                        <a:gd name="T32" fmla="*/ 725 w 746"/>
                        <a:gd name="T33" fmla="*/ 708 h 1247"/>
                        <a:gd name="T34" fmla="*/ 725 w 746"/>
                        <a:gd name="T35" fmla="*/ 769 h 1247"/>
                        <a:gd name="T36" fmla="*/ 714 w 746"/>
                        <a:gd name="T37" fmla="*/ 832 h 1247"/>
                        <a:gd name="T38" fmla="*/ 699 w 746"/>
                        <a:gd name="T39" fmla="*/ 895 h 1247"/>
                        <a:gd name="T40" fmla="*/ 691 w 746"/>
                        <a:gd name="T41" fmla="*/ 957 h 1247"/>
                        <a:gd name="T42" fmla="*/ 696 w 746"/>
                        <a:gd name="T43" fmla="*/ 1019 h 1247"/>
                        <a:gd name="T44" fmla="*/ 722 w 746"/>
                        <a:gd name="T45" fmla="*/ 1079 h 1247"/>
                        <a:gd name="T46" fmla="*/ 534 w 746"/>
                        <a:gd name="T47" fmla="*/ 1247 h 1247"/>
                        <a:gd name="T48" fmla="*/ 494 w 746"/>
                        <a:gd name="T49" fmla="*/ 1156 h 1247"/>
                        <a:gd name="T50" fmla="*/ 478 w 746"/>
                        <a:gd name="T51" fmla="*/ 1067 h 1247"/>
                        <a:gd name="T52" fmla="*/ 479 w 746"/>
                        <a:gd name="T53" fmla="*/ 983 h 1247"/>
                        <a:gd name="T54" fmla="*/ 491 w 746"/>
                        <a:gd name="T55" fmla="*/ 910 h 1247"/>
                        <a:gd name="T56" fmla="*/ 506 w 746"/>
                        <a:gd name="T57" fmla="*/ 852 h 1247"/>
                        <a:gd name="T58" fmla="*/ 524 w 746"/>
                        <a:gd name="T59" fmla="*/ 794 h 1247"/>
                        <a:gd name="T60" fmla="*/ 535 w 746"/>
                        <a:gd name="T61" fmla="*/ 751 h 1247"/>
                        <a:gd name="T62" fmla="*/ 532 w 746"/>
                        <a:gd name="T63" fmla="*/ 720 h 1247"/>
                        <a:gd name="T64" fmla="*/ 508 w 746"/>
                        <a:gd name="T65" fmla="*/ 690 h 1247"/>
                        <a:gd name="T66" fmla="*/ 473 w 746"/>
                        <a:gd name="T67" fmla="*/ 650 h 1247"/>
                        <a:gd name="T68" fmla="*/ 440 w 746"/>
                        <a:gd name="T69" fmla="*/ 601 h 1247"/>
                        <a:gd name="T70" fmla="*/ 417 w 746"/>
                        <a:gd name="T71" fmla="*/ 542 h 1247"/>
                        <a:gd name="T72" fmla="*/ 409 w 746"/>
                        <a:gd name="T73" fmla="*/ 489 h 1247"/>
                        <a:gd name="T74" fmla="*/ 413 w 746"/>
                        <a:gd name="T75" fmla="*/ 453 h 1247"/>
                        <a:gd name="T76" fmla="*/ 420 w 746"/>
                        <a:gd name="T77" fmla="*/ 421 h 1247"/>
                        <a:gd name="T78" fmla="*/ 431 w 746"/>
                        <a:gd name="T79" fmla="*/ 393 h 1247"/>
                        <a:gd name="T80" fmla="*/ 440 w 746"/>
                        <a:gd name="T81" fmla="*/ 368 h 1247"/>
                        <a:gd name="T82" fmla="*/ 448 w 746"/>
                        <a:gd name="T83" fmla="*/ 345 h 1247"/>
                        <a:gd name="T84" fmla="*/ 449 w 746"/>
                        <a:gd name="T85" fmla="*/ 322 h 1247"/>
                        <a:gd name="T86" fmla="*/ 442 w 746"/>
                        <a:gd name="T87" fmla="*/ 298 h 1247"/>
                        <a:gd name="T88" fmla="*/ 424 w 746"/>
                        <a:gd name="T89" fmla="*/ 274 h 1247"/>
                        <a:gd name="T90" fmla="*/ 391 w 746"/>
                        <a:gd name="T91" fmla="*/ 247 h 1247"/>
                        <a:gd name="T92" fmla="*/ 341 w 746"/>
                        <a:gd name="T93" fmla="*/ 217 h 1247"/>
                        <a:gd name="T94" fmla="*/ 274 w 746"/>
                        <a:gd name="T95" fmla="*/ 182 h 1247"/>
                        <a:gd name="T96" fmla="*/ 183 w 746"/>
                        <a:gd name="T97" fmla="*/ 142 h 1247"/>
                        <a:gd name="T98" fmla="*/ 68 w 746"/>
                        <a:gd name="T99" fmla="*/ 96 h 1247"/>
                        <a:gd name="T100" fmla="*/ 116 w 746"/>
                        <a:gd name="T101" fmla="*/ 0 h 1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746" h="1247">
                          <a:moveTo>
                            <a:pt x="116" y="0"/>
                          </a:moveTo>
                          <a:lnTo>
                            <a:pt x="161" y="14"/>
                          </a:lnTo>
                          <a:lnTo>
                            <a:pt x="210" y="29"/>
                          </a:lnTo>
                          <a:lnTo>
                            <a:pt x="247" y="44"/>
                          </a:lnTo>
                          <a:lnTo>
                            <a:pt x="289" y="60"/>
                          </a:lnTo>
                          <a:lnTo>
                            <a:pt x="332" y="79"/>
                          </a:lnTo>
                          <a:lnTo>
                            <a:pt x="376" y="98"/>
                          </a:lnTo>
                          <a:lnTo>
                            <a:pt x="420" y="120"/>
                          </a:lnTo>
                          <a:lnTo>
                            <a:pt x="463" y="143"/>
                          </a:lnTo>
                          <a:lnTo>
                            <a:pt x="503" y="169"/>
                          </a:lnTo>
                          <a:lnTo>
                            <a:pt x="541" y="194"/>
                          </a:lnTo>
                          <a:lnTo>
                            <a:pt x="573" y="221"/>
                          </a:lnTo>
                          <a:lnTo>
                            <a:pt x="601" y="247"/>
                          </a:lnTo>
                          <a:lnTo>
                            <a:pt x="622" y="276"/>
                          </a:lnTo>
                          <a:lnTo>
                            <a:pt x="636" y="304"/>
                          </a:lnTo>
                          <a:lnTo>
                            <a:pt x="640" y="327"/>
                          </a:lnTo>
                          <a:lnTo>
                            <a:pt x="638" y="349"/>
                          </a:lnTo>
                          <a:lnTo>
                            <a:pt x="630" y="370"/>
                          </a:lnTo>
                          <a:lnTo>
                            <a:pt x="621" y="391"/>
                          </a:lnTo>
                          <a:lnTo>
                            <a:pt x="609" y="412"/>
                          </a:lnTo>
                          <a:lnTo>
                            <a:pt x="598" y="433"/>
                          </a:lnTo>
                          <a:lnTo>
                            <a:pt x="589" y="454"/>
                          </a:lnTo>
                          <a:lnTo>
                            <a:pt x="584" y="476"/>
                          </a:lnTo>
                          <a:lnTo>
                            <a:pt x="584" y="497"/>
                          </a:lnTo>
                          <a:lnTo>
                            <a:pt x="590" y="518"/>
                          </a:lnTo>
                          <a:lnTo>
                            <a:pt x="602" y="537"/>
                          </a:lnTo>
                          <a:lnTo>
                            <a:pt x="617" y="555"/>
                          </a:lnTo>
                          <a:lnTo>
                            <a:pt x="634" y="574"/>
                          </a:lnTo>
                          <a:lnTo>
                            <a:pt x="651" y="591"/>
                          </a:lnTo>
                          <a:lnTo>
                            <a:pt x="675" y="613"/>
                          </a:lnTo>
                          <a:lnTo>
                            <a:pt x="693" y="634"/>
                          </a:lnTo>
                          <a:lnTo>
                            <a:pt x="709" y="656"/>
                          </a:lnTo>
                          <a:lnTo>
                            <a:pt x="719" y="676"/>
                          </a:lnTo>
                          <a:lnTo>
                            <a:pt x="725" y="708"/>
                          </a:lnTo>
                          <a:lnTo>
                            <a:pt x="727" y="738"/>
                          </a:lnTo>
                          <a:lnTo>
                            <a:pt x="725" y="769"/>
                          </a:lnTo>
                          <a:lnTo>
                            <a:pt x="720" y="801"/>
                          </a:lnTo>
                          <a:lnTo>
                            <a:pt x="714" y="832"/>
                          </a:lnTo>
                          <a:lnTo>
                            <a:pt x="706" y="864"/>
                          </a:lnTo>
                          <a:lnTo>
                            <a:pt x="699" y="895"/>
                          </a:lnTo>
                          <a:lnTo>
                            <a:pt x="693" y="927"/>
                          </a:lnTo>
                          <a:lnTo>
                            <a:pt x="691" y="957"/>
                          </a:lnTo>
                          <a:lnTo>
                            <a:pt x="691" y="988"/>
                          </a:lnTo>
                          <a:lnTo>
                            <a:pt x="696" y="1019"/>
                          </a:lnTo>
                          <a:lnTo>
                            <a:pt x="705" y="1049"/>
                          </a:lnTo>
                          <a:lnTo>
                            <a:pt x="722" y="1079"/>
                          </a:lnTo>
                          <a:lnTo>
                            <a:pt x="746" y="1108"/>
                          </a:lnTo>
                          <a:lnTo>
                            <a:pt x="534" y="1247"/>
                          </a:lnTo>
                          <a:lnTo>
                            <a:pt x="509" y="1201"/>
                          </a:lnTo>
                          <a:lnTo>
                            <a:pt x="494" y="1156"/>
                          </a:lnTo>
                          <a:lnTo>
                            <a:pt x="483" y="1110"/>
                          </a:lnTo>
                          <a:lnTo>
                            <a:pt x="478" y="1067"/>
                          </a:lnTo>
                          <a:lnTo>
                            <a:pt x="477" y="1023"/>
                          </a:lnTo>
                          <a:lnTo>
                            <a:pt x="479" y="983"/>
                          </a:lnTo>
                          <a:lnTo>
                            <a:pt x="484" y="945"/>
                          </a:lnTo>
                          <a:lnTo>
                            <a:pt x="491" y="910"/>
                          </a:lnTo>
                          <a:lnTo>
                            <a:pt x="499" y="879"/>
                          </a:lnTo>
                          <a:lnTo>
                            <a:pt x="506" y="852"/>
                          </a:lnTo>
                          <a:lnTo>
                            <a:pt x="514" y="820"/>
                          </a:lnTo>
                          <a:lnTo>
                            <a:pt x="524" y="794"/>
                          </a:lnTo>
                          <a:lnTo>
                            <a:pt x="530" y="771"/>
                          </a:lnTo>
                          <a:lnTo>
                            <a:pt x="535" y="751"/>
                          </a:lnTo>
                          <a:lnTo>
                            <a:pt x="536" y="734"/>
                          </a:lnTo>
                          <a:lnTo>
                            <a:pt x="532" y="720"/>
                          </a:lnTo>
                          <a:lnTo>
                            <a:pt x="524" y="707"/>
                          </a:lnTo>
                          <a:lnTo>
                            <a:pt x="508" y="690"/>
                          </a:lnTo>
                          <a:lnTo>
                            <a:pt x="490" y="672"/>
                          </a:lnTo>
                          <a:lnTo>
                            <a:pt x="473" y="650"/>
                          </a:lnTo>
                          <a:lnTo>
                            <a:pt x="456" y="627"/>
                          </a:lnTo>
                          <a:lnTo>
                            <a:pt x="440" y="601"/>
                          </a:lnTo>
                          <a:lnTo>
                            <a:pt x="427" y="574"/>
                          </a:lnTo>
                          <a:lnTo>
                            <a:pt x="417" y="542"/>
                          </a:lnTo>
                          <a:lnTo>
                            <a:pt x="411" y="510"/>
                          </a:lnTo>
                          <a:lnTo>
                            <a:pt x="409" y="489"/>
                          </a:lnTo>
                          <a:lnTo>
                            <a:pt x="410" y="471"/>
                          </a:lnTo>
                          <a:lnTo>
                            <a:pt x="413" y="453"/>
                          </a:lnTo>
                          <a:lnTo>
                            <a:pt x="416" y="437"/>
                          </a:lnTo>
                          <a:lnTo>
                            <a:pt x="420" y="421"/>
                          </a:lnTo>
                          <a:lnTo>
                            <a:pt x="425" y="407"/>
                          </a:lnTo>
                          <a:lnTo>
                            <a:pt x="431" y="393"/>
                          </a:lnTo>
                          <a:lnTo>
                            <a:pt x="436" y="381"/>
                          </a:lnTo>
                          <a:lnTo>
                            <a:pt x="440" y="368"/>
                          </a:lnTo>
                          <a:lnTo>
                            <a:pt x="444" y="356"/>
                          </a:lnTo>
                          <a:lnTo>
                            <a:pt x="448" y="345"/>
                          </a:lnTo>
                          <a:lnTo>
                            <a:pt x="449" y="333"/>
                          </a:lnTo>
                          <a:lnTo>
                            <a:pt x="449" y="322"/>
                          </a:lnTo>
                          <a:lnTo>
                            <a:pt x="447" y="310"/>
                          </a:lnTo>
                          <a:lnTo>
                            <a:pt x="442" y="298"/>
                          </a:lnTo>
                          <a:lnTo>
                            <a:pt x="434" y="286"/>
                          </a:lnTo>
                          <a:lnTo>
                            <a:pt x="424" y="274"/>
                          </a:lnTo>
                          <a:lnTo>
                            <a:pt x="409" y="260"/>
                          </a:lnTo>
                          <a:lnTo>
                            <a:pt x="391" y="247"/>
                          </a:lnTo>
                          <a:lnTo>
                            <a:pt x="368" y="233"/>
                          </a:lnTo>
                          <a:lnTo>
                            <a:pt x="341" y="217"/>
                          </a:lnTo>
                          <a:lnTo>
                            <a:pt x="310" y="200"/>
                          </a:lnTo>
                          <a:lnTo>
                            <a:pt x="274" y="182"/>
                          </a:lnTo>
                          <a:lnTo>
                            <a:pt x="231" y="162"/>
                          </a:lnTo>
                          <a:lnTo>
                            <a:pt x="183" y="142"/>
                          </a:lnTo>
                          <a:lnTo>
                            <a:pt x="129" y="120"/>
                          </a:lnTo>
                          <a:lnTo>
                            <a:pt x="68" y="96"/>
                          </a:lnTo>
                          <a:lnTo>
                            <a:pt x="0" y="71"/>
                          </a:lnTo>
                          <a:lnTo>
                            <a:pt x="116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894FCD9E-2C3B-46FE-854C-2B1C304EC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101" y="3414116"/>
                <a:ext cx="1132168" cy="449538"/>
              </a:xfrm>
              <a:prstGeom prst="rect">
                <a:avLst/>
              </a:prstGeom>
              <a:solidFill>
                <a:srgbClr val="658E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Portal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B83966E-3851-412B-8D14-0918C476C641}"/>
                </a:ext>
              </a:extLst>
            </p:cNvPr>
            <p:cNvSpPr txBox="1"/>
            <p:nvPr/>
          </p:nvSpPr>
          <p:spPr>
            <a:xfrm>
              <a:off x="255103" y="4360228"/>
              <a:ext cx="2488120" cy="38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WGS / Web Mercator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9AD0F8-CB5E-45E5-98BF-ACCAF08CACC1}"/>
                </a:ext>
              </a:extLst>
            </p:cNvPr>
            <p:cNvSpPr txBox="1"/>
            <p:nvPr/>
          </p:nvSpPr>
          <p:spPr>
            <a:xfrm>
              <a:off x="4895735" y="4336120"/>
              <a:ext cx="3622396" cy="38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Bất kỳ hệ tọa độ dự phòng nào</a:t>
              </a:r>
              <a:endParaRPr lang="en-US" sz="1600" b="1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C1147457-EBC5-4DD6-ACB3-2AD736B3EDF4}"/>
                </a:ext>
              </a:extLst>
            </p:cNvPr>
            <p:cNvCxnSpPr/>
            <p:nvPr/>
          </p:nvCxnSpPr>
          <p:spPr>
            <a:xfrm flipH="1">
              <a:off x="3981554" y="1779950"/>
              <a:ext cx="9544" cy="33079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504718"/>
      </p:ext>
    </p:extLst>
  </p:cSld>
  <p:clrMapOvr>
    <a:masterClrMapping/>
  </p:clrMapOvr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IL-PPT-16x9-theme</Template>
  <TotalTime>750</TotalTime>
  <Words>197</Words>
  <Application>Microsoft Office PowerPoint</Application>
  <PresentationFormat>Custom</PresentationFormat>
  <Paragraphs>50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Esri-TS_PPT-Tmplt_4x3_11-16</vt:lpstr>
      <vt:lpstr>Xem bản đồ ở chế độ 3D</vt:lpstr>
      <vt:lpstr>Các chủ đề được đề cập</vt:lpstr>
      <vt:lpstr>Các trường hợp sử dụng cảnh</vt:lpstr>
      <vt:lpstr>Triển khai một SceneLayer</vt:lpstr>
      <vt:lpstr>Điều hướng một SceneView</vt:lpstr>
      <vt:lpstr>Điều hướng một SceneView</vt:lpstr>
      <vt:lpstr>Áp dụng cài đặt môi trường</vt:lpstr>
      <vt:lpstr>Triển khai một SceneView</vt:lpstr>
      <vt:lpstr>Xác định các hệ tọa độ được hỗ trợ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Sarah Maxwell</dc:creator>
  <cp:keywords/>
  <dc:description/>
  <cp:lastModifiedBy>AnhSon</cp:lastModifiedBy>
  <cp:revision>127</cp:revision>
  <dcterms:created xsi:type="dcterms:W3CDTF">2016-08-03T17:49:07Z</dcterms:created>
  <dcterms:modified xsi:type="dcterms:W3CDTF">2023-07-23T15:23:31Z</dcterms:modified>
  <cp:category/>
</cp:coreProperties>
</file>