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33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7" r:id="rId3"/>
    <p:sldId id="268" r:id="rId4"/>
    <p:sldId id="276" r:id="rId5"/>
    <p:sldId id="277" r:id="rId6"/>
    <p:sldId id="278" r:id="rId7"/>
    <p:sldId id="279" r:id="rId8"/>
    <p:sldId id="280" r:id="rId9"/>
    <p:sldId id="281" r:id="rId10"/>
    <p:sldId id="269" r:id="rId11"/>
    <p:sldId id="265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Maxwell" initials="SM" lastIdx="1" clrIdx="0">
    <p:extLst>
      <p:ext uri="{19B8F6BF-5375-455C-9EA6-DF929625EA0E}">
        <p15:presenceInfo xmlns:p15="http://schemas.microsoft.com/office/powerpoint/2012/main" xmlns="" userId="S-1-5-21-2060139532-2050374463-2073913816-2119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BEC"/>
    <a:srgbClr val="7F7F7F"/>
    <a:srgbClr val="FFFFFF"/>
    <a:srgbClr val="FB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58" autoAdjust="0"/>
    <p:restoredTop sz="82333" autoAdjust="0"/>
  </p:normalViewPr>
  <p:slideViewPr>
    <p:cSldViewPr snapToGrid="0" snapToObjects="1" showGuides="1">
      <p:cViewPr varScale="1">
        <p:scale>
          <a:sx n="91" d="100"/>
          <a:sy n="91" d="100"/>
        </p:scale>
        <p:origin x="-106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3E093-8E9B-4623-876D-920BE8BF0E15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10E0-3FA8-4BA9-AD12-F636DE45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27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221B3-EDA5-C048-80EA-D5B3F2B3866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F678-031C-284B-82A6-D7EFD4CCD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20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 July 19, 2019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Updated entire slide deck to 16x9 format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65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52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20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21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36774-2280-064D-A37F-5AE1550295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6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94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25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95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67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20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33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2560320"/>
            <a:ext cx="9144000" cy="173736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4000" b="0"/>
            </a:lvl1pPr>
          </a:lstStyle>
          <a:p>
            <a:r>
              <a:rPr lang="en-US" dirty="0"/>
              <a:t>Course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D1833D7-998F-CA49-8388-DBF9222B55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5" b="22637"/>
          <a:stretch/>
        </p:blipFill>
        <p:spPr>
          <a:xfrm>
            <a:off x="1" y="2931736"/>
            <a:ext cx="12191999" cy="392626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35005A3A-FBE5-BB40-B84E-FA790BBFDD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67910" y="536840"/>
            <a:ext cx="1797811" cy="6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3" y="533400"/>
            <a:ext cx="10972801" cy="54864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76800"/>
          </a:xfrm>
          <a:prstGeom prst="rect">
            <a:avLst/>
          </a:prstGeom>
        </p:spPr>
        <p:txBody>
          <a:bodyPr/>
          <a:lstStyle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5569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966" r="1108" b="26260"/>
          <a:stretch/>
        </p:blipFill>
        <p:spPr>
          <a:xfrm flipV="1">
            <a:off x="14" y="0"/>
            <a:ext cx="12191999" cy="27599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" y="0"/>
            <a:ext cx="12191997" cy="6858000"/>
          </a:xfrm>
          <a:prstGeom prst="rect">
            <a:avLst/>
          </a:prstGeom>
          <a:gradFill flip="none" rotWithShape="1">
            <a:gsLst>
              <a:gs pos="51000">
                <a:schemeClr val="bg1">
                  <a:alpha val="0"/>
                </a:schemeClr>
              </a:gs>
              <a:gs pos="0">
                <a:schemeClr val="bg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737360"/>
            <a:ext cx="10515600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800" b="0"/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200" y="3202484"/>
            <a:ext cx="105156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Lesson number or subtitle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838200" y="3154680"/>
            <a:ext cx="10515600" cy="0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8313545D-8FF8-584F-8202-7597768F42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67910" y="536840"/>
            <a:ext cx="1797811" cy="6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3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3" y="533400"/>
            <a:ext cx="10972801" cy="5486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305883"/>
            <a:ext cx="5181600" cy="48710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305883"/>
            <a:ext cx="5181600" cy="48710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8658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3" y="533400"/>
            <a:ext cx="10972801" cy="5486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88688"/>
            <a:ext cx="12192000" cy="469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6429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3" y="533400"/>
            <a:ext cx="10972801" cy="5486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183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381345"/>
            <a:ext cx="12192000" cy="476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8338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33DA2062-0B43-4248-AF0F-AAF1C99F36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0" y="533410"/>
            <a:ext cx="109728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Exercise: [Name of exercise]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9B79864-F5DE-8549-80E6-1453D339728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95400"/>
            <a:ext cx="10515600" cy="4876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List exercise task here</a:t>
            </a:r>
          </a:p>
        </p:txBody>
      </p:sp>
      <p:sp>
        <p:nvSpPr>
          <p:cNvPr id="11" name="Round Same Side Corner Rectangle 10">
            <a:extLst>
              <a:ext uri="{FF2B5EF4-FFF2-40B4-BE49-F238E27FC236}">
                <a16:creationId xmlns:a16="http://schemas.microsoft.com/office/drawing/2014/main" xmlns="" id="{9584C5C2-7238-BB46-A6BD-F4C51DA21AFA}"/>
              </a:ext>
            </a:extLst>
          </p:cNvPr>
          <p:cNvSpPr/>
          <p:nvPr userDrawn="1"/>
        </p:nvSpPr>
        <p:spPr>
          <a:xfrm flipV="1">
            <a:off x="9381068" y="0"/>
            <a:ext cx="1972733" cy="260351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B38E726-7A84-3A4F-983A-0F1C49FFF536}"/>
              </a:ext>
            </a:extLst>
          </p:cNvPr>
          <p:cNvSpPr txBox="1"/>
          <p:nvPr userDrawn="1"/>
        </p:nvSpPr>
        <p:spPr>
          <a:xfrm>
            <a:off x="9622736" y="37840"/>
            <a:ext cx="1489397" cy="18466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9154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965" r="1108" b="22637"/>
          <a:stretch/>
        </p:blipFill>
        <p:spPr>
          <a:xfrm>
            <a:off x="14" y="3879593"/>
            <a:ext cx="12191999" cy="297841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3FC956D5-FA11-F34E-A2C9-F1E211CE76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8628" y="2310426"/>
            <a:ext cx="6510528" cy="203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85547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4267201" y="6119064"/>
            <a:ext cx="7315200" cy="2286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979797"/>
                </a:solidFill>
                <a:effectLst/>
                <a:latin typeface="Arial" panose="020B0604020202020204" pitchFamily="34" charset="0"/>
              </a:rPr>
              <a:t>Introduction to Web Development Using ArcGIS API for JavaScript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651877" y="6119064"/>
            <a:ext cx="369795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A66012-3D11-C248-935F-1DCD84592370}" type="slidenum">
              <a:rPr lang="en-US" sz="800" smtClean="0"/>
              <a:pPr/>
              <a:t>‹#›</a:t>
            </a:fld>
            <a:endParaRPr lang="en-US" sz="800" dirty="0"/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xmlns="" id="{0610C70E-1266-AA4D-B9EB-8129DE87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530352"/>
            <a:ext cx="10972801" cy="5486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AC0600ED-32AE-F140-8F53-D154AF8C0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448"/>
            <a:ext cx="10515600" cy="47291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9A075CE2-54DC-994C-959C-A77F6A4329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11" b="22636"/>
          <a:stretch/>
        </p:blipFill>
        <p:spPr>
          <a:xfrm>
            <a:off x="1" y="6400800"/>
            <a:ext cx="1219199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</p:sldLayoutIdLst>
  <p:hf sldNum="0" hdr="0" ftr="0" dt="0"/>
  <p:txStyles>
    <p:titleStyle>
      <a:lvl1pPr algn="l" defTabSz="685783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71446" indent="-165096" algn="l" defTabSz="685783" rtl="0" eaLnBrk="1" latinLnBrk="0" hangingPunct="1">
        <a:lnSpc>
          <a:spcPct val="100000"/>
        </a:lnSpc>
        <a:spcBef>
          <a:spcPts val="900"/>
        </a:spcBef>
        <a:spcAft>
          <a:spcPts val="400"/>
        </a:spcAft>
        <a:buClr>
          <a:schemeClr val="tx2">
            <a:lumMod val="75000"/>
          </a:schemeClr>
        </a:buClr>
        <a:buSzPct val="80000"/>
        <a:buFont typeface="Arial"/>
        <a:buChar char="•"/>
        <a:tabLst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461951" indent="-182875" algn="l" defTabSz="68578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2"/>
        </a:buClr>
        <a:buSzPct val="90000"/>
        <a:buFont typeface="AppleSymbols" charset="0"/>
        <a:buChar char="⎻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7371" indent="-146300" algn="l" defTabSz="68578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2"/>
        </a:buClr>
        <a:buSzPct val="90000"/>
        <a:buFont typeface="AppleSymbols" charset="0"/>
        <a:buChar char="⎻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04852" indent="-122632" algn="l" defTabSz="685783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SzPct val="80000"/>
        <a:buFont typeface="AppleSymbols" charset="0"/>
        <a:buChar char="⎻"/>
        <a:tabLst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244173" indent="-128585" algn="l" defTabSz="685783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SzPct val="80000"/>
        <a:buFont typeface="AppleSymbols" charset="0"/>
        <a:buChar char="⎻"/>
        <a:tabLst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1" orient="horz" pos="1728">
          <p15:clr>
            <a:srgbClr val="F26B43"/>
          </p15:clr>
        </p15:guide>
        <p15:guide id="12" orient="horz" pos="336">
          <p15:clr>
            <a:srgbClr val="F26B43"/>
          </p15:clr>
        </p15:guide>
        <p15:guide id="13" pos="384">
          <p15:clr>
            <a:srgbClr val="F26B43"/>
          </p15:clr>
        </p15:guide>
        <p15:guide id="14" pos="7296">
          <p15:clr>
            <a:srgbClr val="F26B43"/>
          </p15:clr>
        </p15:guide>
        <p15:guide id="15" pos="528">
          <p15:clr>
            <a:srgbClr val="F26B43"/>
          </p15:clr>
        </p15:guide>
        <p15:guide id="16" pos="7152">
          <p15:clr>
            <a:srgbClr val="F26B43"/>
          </p15:clr>
        </p15:guide>
        <p15:guide id="17" orient="horz" pos="3888">
          <p15:clr>
            <a:srgbClr val="F26B43"/>
          </p15:clr>
        </p15:guide>
        <p15:guide id="18" orient="horz" pos="4032">
          <p15:clr>
            <a:srgbClr val="F26B43"/>
          </p15:clr>
        </p15:guide>
        <p15:guide id="19" orient="horz" pos="8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35BA66-2606-F448-A759-6653C0A1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Thêm</a:t>
            </a:r>
            <a:r>
              <a:rPr lang="en-US"/>
              <a:t> widget vào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2913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FF631B03-9C38-4067-93A2-B6B42C4A9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877" y="2319386"/>
            <a:ext cx="6986303" cy="382903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8A487AC-23A1-E24A-8A3B-24A152D3142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98448"/>
            <a:ext cx="9806609" cy="4729163"/>
          </a:xfrm>
        </p:spPr>
        <p:txBody>
          <a:bodyPr/>
          <a:lstStyle/>
          <a:p>
            <a:r>
              <a:rPr lang="vi-VN" dirty="0"/>
              <a:t>Thêm tiện ích cho phép người dùng chuyển đổi giữa các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endParaRPr lang="en-US" dirty="0"/>
          </a:p>
          <a:p>
            <a:r>
              <a:rPr lang="vi-VN" dirty="0"/>
              <a:t>Thêm tiện ích để hiển thị danh sách các lớp được liên kết với bản đồ</a:t>
            </a:r>
            <a:endParaRPr lang="en-US" dirty="0"/>
          </a:p>
          <a:p>
            <a:r>
              <a:rPr lang="en-US" dirty="0"/>
              <a:t>Triển khai một tiện ích mà bạn </a:t>
            </a:r>
            <a:r>
              <a:rPr lang="en-US" dirty="0" smtClean="0"/>
              <a:t>chọn</a:t>
            </a:r>
            <a:r>
              <a:rPr lang="en-US" dirty="0"/>
              <a:t> </a:t>
            </a:r>
            <a:r>
              <a:rPr lang="en-US" dirty="0" smtClean="0"/>
              <a:t>từ </a:t>
            </a:r>
            <a:r>
              <a:rPr lang="en-US" dirty="0"/>
              <a:t>tài liệu API Reference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A25EC52-5F12-8E41-868A-16E26394587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Bài tập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DCA80C1C-6525-DF46-883A-CE86CB6F75B2}"/>
              </a:ext>
            </a:extLst>
          </p:cNvPr>
          <p:cNvSpPr txBox="1">
            <a:spLocks/>
          </p:cNvSpPr>
          <p:nvPr/>
        </p:nvSpPr>
        <p:spPr>
          <a:xfrm>
            <a:off x="1524000" y="533403"/>
            <a:ext cx="8229600" cy="5492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5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37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A25EC52-5F12-8E41-868A-16E26394587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DCA80C1C-6525-DF46-883A-CE86CB6F75B2}"/>
              </a:ext>
            </a:extLst>
          </p:cNvPr>
          <p:cNvSpPr txBox="1">
            <a:spLocks/>
          </p:cNvSpPr>
          <p:nvPr/>
        </p:nvSpPr>
        <p:spPr>
          <a:xfrm>
            <a:off x="1524000" y="533403"/>
            <a:ext cx="8229600" cy="5492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87972" y="784824"/>
            <a:ext cx="105944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&lt;script src="https://cdn.jsdelivr.net/npm/bootstrap@5.2.0/dist/js/bootstrap.bundle.min.js" integrity="sha384-A3rJD856KowSb7dwlZdYEkO39Gagi7vIsF0jrRAoQmDKKtQBHUuLZ9AsSv4jD4Xa" crossorigin="anonymous"&gt;&lt;/script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/>
              <a:t>&lt;link href="https://cdn.jsdelivr.net/npm/bootstrap@5.2.0/dist/css/bootstrap.min.css" rel="stylesheet" integrity="sha384-gH2yIJqKdNHPEq0n4Mqa/HGKIhSkIHeL5AyhkYV8i59U5AR6csBvApHHNl/vI1Bx" crossorigin="anonymous"&gt;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18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vi-VN" dirty="0"/>
              <a:t>Các chủ đề được đề cập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Widget có sẵn</a:t>
            </a:r>
            <a:endParaRPr lang="en-US" dirty="0"/>
          </a:p>
          <a:p>
            <a:r>
              <a:rPr lang="en-US" dirty="0"/>
              <a:t>Thêm </a:t>
            </a:r>
            <a:r>
              <a:rPr lang="en-US" dirty="0" smtClean="0"/>
              <a:t>một widget </a:t>
            </a:r>
            <a:r>
              <a:rPr lang="en-US" dirty="0"/>
              <a:t>vào ứng dụng web</a:t>
            </a:r>
          </a:p>
          <a:p>
            <a:r>
              <a:rPr lang="en-US" dirty="0"/>
              <a:t>Tạo và định cấu hình một widget </a:t>
            </a:r>
            <a:endParaRPr lang="en-US" dirty="0" smtClean="0"/>
          </a:p>
          <a:p>
            <a:r>
              <a:rPr lang="en-US" dirty="0" smtClean="0"/>
              <a:t>Thêm và xác định vị trí </a:t>
            </a:r>
            <a:r>
              <a:rPr lang="en-US" dirty="0"/>
              <a:t>một widget </a:t>
            </a:r>
          </a:p>
        </p:txBody>
      </p:sp>
    </p:spTree>
    <p:extLst>
      <p:ext uri="{BB962C8B-B14F-4D97-AF65-F5344CB8AC3E}">
        <p14:creationId xmlns:p14="http://schemas.microsoft.com/office/powerpoint/2010/main" val="203901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456951A-7043-0E4B-9CB9-530D084C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Hiểu về các widget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F7F2A842-EAC8-624C-9EFE-C0D96A244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widget và chế độ xem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ED8C3AC-8ED0-4E70-B29B-94DC20E52FBF}"/>
              </a:ext>
            </a:extLst>
          </p:cNvPr>
          <p:cNvGrpSpPr/>
          <p:nvPr/>
        </p:nvGrpSpPr>
        <p:grpSpPr>
          <a:xfrm>
            <a:off x="2952963" y="1295400"/>
            <a:ext cx="6091009" cy="4631772"/>
            <a:chOff x="1748346" y="1448781"/>
            <a:chExt cx="6091009" cy="4631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1814A321-1B76-49F0-BFA6-646F3DA37FC5}"/>
                </a:ext>
              </a:extLst>
            </p:cNvPr>
            <p:cNvSpPr txBox="1"/>
            <p:nvPr/>
          </p:nvSpPr>
          <p:spPr>
            <a:xfrm>
              <a:off x="6052456" y="5618888"/>
              <a:ext cx="1786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SceneView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45B68753-317B-44B6-9287-97B9580976B7}"/>
                </a:ext>
              </a:extLst>
            </p:cNvPr>
            <p:cNvSpPr txBox="1"/>
            <p:nvPr/>
          </p:nvSpPr>
          <p:spPr>
            <a:xfrm>
              <a:off x="6179417" y="2836231"/>
              <a:ext cx="1495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/>
                <a:t>MapView</a:t>
              </a:r>
              <a:endParaRPr lang="en-US" sz="2400" b="1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B70BC0CD-ED07-4C4B-BED6-203BA72CD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6247" y="2378002"/>
              <a:ext cx="1712784" cy="646931"/>
            </a:xfrm>
            <a:prstGeom prst="straightConnector1">
              <a:avLst/>
            </a:prstGeom>
            <a:ln w="73025">
              <a:solidFill>
                <a:schemeClr val="tx2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xmlns="" id="{DB68A882-44C5-4ACB-AC3E-C780BC5BB3B9}"/>
                </a:ext>
              </a:extLst>
            </p:cNvPr>
            <p:cNvCxnSpPr>
              <a:cxnSpLocks/>
            </p:cNvCxnSpPr>
            <p:nvPr/>
          </p:nvCxnSpPr>
          <p:spPr>
            <a:xfrm>
              <a:off x="4196247" y="4074441"/>
              <a:ext cx="1677159" cy="881253"/>
            </a:xfrm>
            <a:prstGeom prst="straightConnector1">
              <a:avLst/>
            </a:prstGeom>
            <a:ln w="73025">
              <a:solidFill>
                <a:schemeClr val="tx2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A5CF13EB-643F-42A4-B294-103077FBE4DD}"/>
                </a:ext>
              </a:extLst>
            </p:cNvPr>
            <p:cNvGrpSpPr/>
            <p:nvPr/>
          </p:nvGrpSpPr>
          <p:grpSpPr>
            <a:xfrm>
              <a:off x="5909031" y="4118767"/>
              <a:ext cx="1914763" cy="1438905"/>
              <a:chOff x="3820749" y="2864970"/>
              <a:chExt cx="804863" cy="604838"/>
            </a:xfrm>
          </p:grpSpPr>
          <p:sp useBgFill="1">
            <p:nvSpPr>
              <p:cNvPr id="34" name="Rectangle 75">
                <a:extLst>
                  <a:ext uri="{FF2B5EF4-FFF2-40B4-BE49-F238E27FC236}">
                    <a16:creationId xmlns:a16="http://schemas.microsoft.com/office/drawing/2014/main" xmlns="" id="{E9A7D48F-25B4-4ECC-A76C-0CD4C5B0D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0749" y="2864970"/>
                <a:ext cx="804863" cy="604838"/>
              </a:xfrm>
              <a:prstGeom prst="rect">
                <a:avLst/>
              </a:prstGeom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xmlns="" id="{47198B6F-D0FE-45F8-80F4-4718198F9E6C}"/>
                  </a:ext>
                </a:extLst>
              </p:cNvPr>
              <p:cNvGrpSpPr/>
              <p:nvPr/>
            </p:nvGrpSpPr>
            <p:grpSpPr>
              <a:xfrm>
                <a:off x="3943670" y="2982151"/>
                <a:ext cx="569764" cy="374386"/>
                <a:chOff x="3943670" y="2985326"/>
                <a:chExt cx="569764" cy="374386"/>
              </a:xfrm>
            </p:grpSpPr>
            <p:sp>
              <p:nvSpPr>
                <p:cNvPr id="37" name="Rectangle 127">
                  <a:extLst>
                    <a:ext uri="{FF2B5EF4-FFF2-40B4-BE49-F238E27FC236}">
                      <a16:creationId xmlns:a16="http://schemas.microsoft.com/office/drawing/2014/main" xmlns="" id="{84D880D8-E582-4CBF-923A-4B95723030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43670" y="2985326"/>
                  <a:ext cx="565145" cy="371463"/>
                </a:xfrm>
                <a:prstGeom prst="rect">
                  <a:avLst/>
                </a:prstGeom>
                <a:solidFill>
                  <a:srgbClr val="007AC2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128">
                  <a:extLst>
                    <a:ext uri="{FF2B5EF4-FFF2-40B4-BE49-F238E27FC236}">
                      <a16:creationId xmlns:a16="http://schemas.microsoft.com/office/drawing/2014/main" xmlns="" id="{AAC5B0CE-2F7F-4D33-9FE1-23B73453D8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3670" y="3056500"/>
                  <a:ext cx="566590" cy="299194"/>
                </a:xfrm>
                <a:custGeom>
                  <a:avLst/>
                  <a:gdLst>
                    <a:gd name="T0" fmla="*/ 1687 w 1962"/>
                    <a:gd name="T1" fmla="*/ 0 h 1033"/>
                    <a:gd name="T2" fmla="*/ 1780 w 1962"/>
                    <a:gd name="T3" fmla="*/ 3 h 1033"/>
                    <a:gd name="T4" fmla="*/ 1871 w 1962"/>
                    <a:gd name="T5" fmla="*/ 9 h 1033"/>
                    <a:gd name="T6" fmla="*/ 1962 w 1962"/>
                    <a:gd name="T7" fmla="*/ 20 h 1033"/>
                    <a:gd name="T8" fmla="*/ 1962 w 1962"/>
                    <a:gd name="T9" fmla="*/ 1033 h 1033"/>
                    <a:gd name="T10" fmla="*/ 0 w 1962"/>
                    <a:gd name="T11" fmla="*/ 998 h 1033"/>
                    <a:gd name="T12" fmla="*/ 0 w 1962"/>
                    <a:gd name="T13" fmla="*/ 859 h 1033"/>
                    <a:gd name="T14" fmla="*/ 71 w 1962"/>
                    <a:gd name="T15" fmla="*/ 768 h 1033"/>
                    <a:gd name="T16" fmla="*/ 144 w 1962"/>
                    <a:gd name="T17" fmla="*/ 681 h 1033"/>
                    <a:gd name="T18" fmla="*/ 222 w 1962"/>
                    <a:gd name="T19" fmla="*/ 599 h 1033"/>
                    <a:gd name="T20" fmla="*/ 305 w 1962"/>
                    <a:gd name="T21" fmla="*/ 522 h 1033"/>
                    <a:gd name="T22" fmla="*/ 391 w 1962"/>
                    <a:gd name="T23" fmla="*/ 449 h 1033"/>
                    <a:gd name="T24" fmla="*/ 482 w 1962"/>
                    <a:gd name="T25" fmla="*/ 380 h 1033"/>
                    <a:gd name="T26" fmla="*/ 576 w 1962"/>
                    <a:gd name="T27" fmla="*/ 317 h 1033"/>
                    <a:gd name="T28" fmla="*/ 674 w 1962"/>
                    <a:gd name="T29" fmla="*/ 259 h 1033"/>
                    <a:gd name="T30" fmla="*/ 775 w 1962"/>
                    <a:gd name="T31" fmla="*/ 207 h 1033"/>
                    <a:gd name="T32" fmla="*/ 879 w 1962"/>
                    <a:gd name="T33" fmla="*/ 160 h 1033"/>
                    <a:gd name="T34" fmla="*/ 987 w 1962"/>
                    <a:gd name="T35" fmla="*/ 119 h 1033"/>
                    <a:gd name="T36" fmla="*/ 1097 w 1962"/>
                    <a:gd name="T37" fmla="*/ 84 h 1033"/>
                    <a:gd name="T38" fmla="*/ 1211 w 1962"/>
                    <a:gd name="T39" fmla="*/ 55 h 1033"/>
                    <a:gd name="T40" fmla="*/ 1327 w 1962"/>
                    <a:gd name="T41" fmla="*/ 31 h 1033"/>
                    <a:gd name="T42" fmla="*/ 1444 w 1962"/>
                    <a:gd name="T43" fmla="*/ 15 h 1033"/>
                    <a:gd name="T44" fmla="*/ 1565 w 1962"/>
                    <a:gd name="T45" fmla="*/ 4 h 1033"/>
                    <a:gd name="T46" fmla="*/ 1687 w 1962"/>
                    <a:gd name="T47" fmla="*/ 0 h 10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962" h="1033">
                      <a:moveTo>
                        <a:pt x="1687" y="0"/>
                      </a:moveTo>
                      <a:lnTo>
                        <a:pt x="1780" y="3"/>
                      </a:lnTo>
                      <a:lnTo>
                        <a:pt x="1871" y="9"/>
                      </a:lnTo>
                      <a:lnTo>
                        <a:pt x="1962" y="20"/>
                      </a:lnTo>
                      <a:lnTo>
                        <a:pt x="1962" y="1033"/>
                      </a:lnTo>
                      <a:lnTo>
                        <a:pt x="0" y="998"/>
                      </a:lnTo>
                      <a:lnTo>
                        <a:pt x="0" y="859"/>
                      </a:lnTo>
                      <a:lnTo>
                        <a:pt x="71" y="768"/>
                      </a:lnTo>
                      <a:lnTo>
                        <a:pt x="144" y="681"/>
                      </a:lnTo>
                      <a:lnTo>
                        <a:pt x="222" y="599"/>
                      </a:lnTo>
                      <a:lnTo>
                        <a:pt x="305" y="522"/>
                      </a:lnTo>
                      <a:lnTo>
                        <a:pt x="391" y="449"/>
                      </a:lnTo>
                      <a:lnTo>
                        <a:pt x="482" y="380"/>
                      </a:lnTo>
                      <a:lnTo>
                        <a:pt x="576" y="317"/>
                      </a:lnTo>
                      <a:lnTo>
                        <a:pt x="674" y="259"/>
                      </a:lnTo>
                      <a:lnTo>
                        <a:pt x="775" y="207"/>
                      </a:lnTo>
                      <a:lnTo>
                        <a:pt x="879" y="160"/>
                      </a:lnTo>
                      <a:lnTo>
                        <a:pt x="987" y="119"/>
                      </a:lnTo>
                      <a:lnTo>
                        <a:pt x="1097" y="84"/>
                      </a:lnTo>
                      <a:lnTo>
                        <a:pt x="1211" y="55"/>
                      </a:lnTo>
                      <a:lnTo>
                        <a:pt x="1327" y="31"/>
                      </a:lnTo>
                      <a:lnTo>
                        <a:pt x="1444" y="15"/>
                      </a:lnTo>
                      <a:lnTo>
                        <a:pt x="1565" y="4"/>
                      </a:lnTo>
                      <a:lnTo>
                        <a:pt x="1687" y="0"/>
                      </a:lnTo>
                      <a:close/>
                    </a:path>
                  </a:pathLst>
                </a:custGeom>
                <a:solidFill>
                  <a:srgbClr val="00B9F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129">
                  <a:extLst>
                    <a:ext uri="{FF2B5EF4-FFF2-40B4-BE49-F238E27FC236}">
                      <a16:creationId xmlns:a16="http://schemas.microsoft.com/office/drawing/2014/main" xmlns="" id="{21E3AD52-F5BB-4544-8D2B-F6E176F66C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3670" y="3057344"/>
                  <a:ext cx="564829" cy="299194"/>
                </a:xfrm>
                <a:custGeom>
                  <a:avLst/>
                  <a:gdLst>
                    <a:gd name="T0" fmla="*/ 1695 w 1970"/>
                    <a:gd name="T1" fmla="*/ 0 h 1033"/>
                    <a:gd name="T2" fmla="*/ 1788 w 1970"/>
                    <a:gd name="T3" fmla="*/ 3 h 1033"/>
                    <a:gd name="T4" fmla="*/ 1879 w 1970"/>
                    <a:gd name="T5" fmla="*/ 9 h 1033"/>
                    <a:gd name="T6" fmla="*/ 1970 w 1970"/>
                    <a:gd name="T7" fmla="*/ 20 h 1033"/>
                    <a:gd name="T8" fmla="*/ 1970 w 1970"/>
                    <a:gd name="T9" fmla="*/ 1033 h 1033"/>
                    <a:gd name="T10" fmla="*/ 0 w 1970"/>
                    <a:gd name="T11" fmla="*/ 1033 h 1033"/>
                    <a:gd name="T12" fmla="*/ 0 w 1970"/>
                    <a:gd name="T13" fmla="*/ 944 h 1033"/>
                    <a:gd name="T14" fmla="*/ 30 w 1970"/>
                    <a:gd name="T15" fmla="*/ 933 h 1033"/>
                    <a:gd name="T16" fmla="*/ 60 w 1970"/>
                    <a:gd name="T17" fmla="*/ 925 h 1033"/>
                    <a:gd name="T18" fmla="*/ 93 w 1970"/>
                    <a:gd name="T19" fmla="*/ 918 h 1033"/>
                    <a:gd name="T20" fmla="*/ 125 w 1970"/>
                    <a:gd name="T21" fmla="*/ 912 h 1033"/>
                    <a:gd name="T22" fmla="*/ 158 w 1970"/>
                    <a:gd name="T23" fmla="*/ 905 h 1033"/>
                    <a:gd name="T24" fmla="*/ 192 w 1970"/>
                    <a:gd name="T25" fmla="*/ 895 h 1033"/>
                    <a:gd name="T26" fmla="*/ 227 w 1970"/>
                    <a:gd name="T27" fmla="*/ 882 h 1033"/>
                    <a:gd name="T28" fmla="*/ 262 w 1970"/>
                    <a:gd name="T29" fmla="*/ 864 h 1033"/>
                    <a:gd name="T30" fmla="*/ 297 w 1970"/>
                    <a:gd name="T31" fmla="*/ 841 h 1033"/>
                    <a:gd name="T32" fmla="*/ 334 w 1970"/>
                    <a:gd name="T33" fmla="*/ 811 h 1033"/>
                    <a:gd name="T34" fmla="*/ 371 w 1970"/>
                    <a:gd name="T35" fmla="*/ 774 h 1033"/>
                    <a:gd name="T36" fmla="*/ 406 w 1970"/>
                    <a:gd name="T37" fmla="*/ 734 h 1033"/>
                    <a:gd name="T38" fmla="*/ 440 w 1970"/>
                    <a:gd name="T39" fmla="*/ 693 h 1033"/>
                    <a:gd name="T40" fmla="*/ 473 w 1970"/>
                    <a:gd name="T41" fmla="*/ 650 h 1033"/>
                    <a:gd name="T42" fmla="*/ 505 w 1970"/>
                    <a:gd name="T43" fmla="*/ 606 h 1033"/>
                    <a:gd name="T44" fmla="*/ 539 w 1970"/>
                    <a:gd name="T45" fmla="*/ 561 h 1033"/>
                    <a:gd name="T46" fmla="*/ 575 w 1970"/>
                    <a:gd name="T47" fmla="*/ 518 h 1033"/>
                    <a:gd name="T48" fmla="*/ 613 w 1970"/>
                    <a:gd name="T49" fmla="*/ 476 h 1033"/>
                    <a:gd name="T50" fmla="*/ 654 w 1970"/>
                    <a:gd name="T51" fmla="*/ 433 h 1033"/>
                    <a:gd name="T52" fmla="*/ 699 w 1970"/>
                    <a:gd name="T53" fmla="*/ 395 h 1033"/>
                    <a:gd name="T54" fmla="*/ 747 w 1970"/>
                    <a:gd name="T55" fmla="*/ 357 h 1033"/>
                    <a:gd name="T56" fmla="*/ 781 w 1970"/>
                    <a:gd name="T57" fmla="*/ 338 h 1033"/>
                    <a:gd name="T58" fmla="*/ 817 w 1970"/>
                    <a:gd name="T59" fmla="*/ 325 h 1033"/>
                    <a:gd name="T60" fmla="*/ 856 w 1970"/>
                    <a:gd name="T61" fmla="*/ 314 h 1033"/>
                    <a:gd name="T62" fmla="*/ 896 w 1970"/>
                    <a:gd name="T63" fmla="*/ 306 h 1033"/>
                    <a:gd name="T64" fmla="*/ 936 w 1970"/>
                    <a:gd name="T65" fmla="*/ 302 h 1033"/>
                    <a:gd name="T66" fmla="*/ 977 w 1970"/>
                    <a:gd name="T67" fmla="*/ 297 h 1033"/>
                    <a:gd name="T68" fmla="*/ 1017 w 1970"/>
                    <a:gd name="T69" fmla="*/ 292 h 1033"/>
                    <a:gd name="T70" fmla="*/ 1057 w 1970"/>
                    <a:gd name="T71" fmla="*/ 286 h 1033"/>
                    <a:gd name="T72" fmla="*/ 1094 w 1970"/>
                    <a:gd name="T73" fmla="*/ 276 h 1033"/>
                    <a:gd name="T74" fmla="*/ 1130 w 1970"/>
                    <a:gd name="T75" fmla="*/ 263 h 1033"/>
                    <a:gd name="T76" fmla="*/ 1163 w 1970"/>
                    <a:gd name="T77" fmla="*/ 244 h 1033"/>
                    <a:gd name="T78" fmla="*/ 1196 w 1970"/>
                    <a:gd name="T79" fmla="*/ 219 h 1033"/>
                    <a:gd name="T80" fmla="*/ 1226 w 1970"/>
                    <a:gd name="T81" fmla="*/ 190 h 1033"/>
                    <a:gd name="T82" fmla="*/ 1255 w 1970"/>
                    <a:gd name="T83" fmla="*/ 159 h 1033"/>
                    <a:gd name="T84" fmla="*/ 1283 w 1970"/>
                    <a:gd name="T85" fmla="*/ 127 h 1033"/>
                    <a:gd name="T86" fmla="*/ 1311 w 1970"/>
                    <a:gd name="T87" fmla="*/ 97 h 1033"/>
                    <a:gd name="T88" fmla="*/ 1337 w 1970"/>
                    <a:gd name="T89" fmla="*/ 69 h 1033"/>
                    <a:gd name="T90" fmla="*/ 1365 w 1970"/>
                    <a:gd name="T91" fmla="*/ 45 h 1033"/>
                    <a:gd name="T92" fmla="*/ 1393 w 1970"/>
                    <a:gd name="T93" fmla="*/ 28 h 1033"/>
                    <a:gd name="T94" fmla="*/ 1410 w 1970"/>
                    <a:gd name="T95" fmla="*/ 21 h 1033"/>
                    <a:gd name="T96" fmla="*/ 1504 w 1970"/>
                    <a:gd name="T97" fmla="*/ 10 h 1033"/>
                    <a:gd name="T98" fmla="*/ 1598 w 1970"/>
                    <a:gd name="T99" fmla="*/ 3 h 1033"/>
                    <a:gd name="T100" fmla="*/ 1695 w 1970"/>
                    <a:gd name="T101" fmla="*/ 0 h 10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970" h="1033">
                      <a:moveTo>
                        <a:pt x="1695" y="0"/>
                      </a:moveTo>
                      <a:lnTo>
                        <a:pt x="1788" y="3"/>
                      </a:lnTo>
                      <a:lnTo>
                        <a:pt x="1879" y="9"/>
                      </a:lnTo>
                      <a:lnTo>
                        <a:pt x="1970" y="20"/>
                      </a:lnTo>
                      <a:lnTo>
                        <a:pt x="1970" y="1033"/>
                      </a:lnTo>
                      <a:lnTo>
                        <a:pt x="0" y="1033"/>
                      </a:lnTo>
                      <a:lnTo>
                        <a:pt x="0" y="944"/>
                      </a:lnTo>
                      <a:lnTo>
                        <a:pt x="30" y="933"/>
                      </a:lnTo>
                      <a:lnTo>
                        <a:pt x="60" y="925"/>
                      </a:lnTo>
                      <a:lnTo>
                        <a:pt x="93" y="918"/>
                      </a:lnTo>
                      <a:lnTo>
                        <a:pt x="125" y="912"/>
                      </a:lnTo>
                      <a:lnTo>
                        <a:pt x="158" y="905"/>
                      </a:lnTo>
                      <a:lnTo>
                        <a:pt x="192" y="895"/>
                      </a:lnTo>
                      <a:lnTo>
                        <a:pt x="227" y="882"/>
                      </a:lnTo>
                      <a:lnTo>
                        <a:pt x="262" y="864"/>
                      </a:lnTo>
                      <a:lnTo>
                        <a:pt x="297" y="841"/>
                      </a:lnTo>
                      <a:lnTo>
                        <a:pt x="334" y="811"/>
                      </a:lnTo>
                      <a:lnTo>
                        <a:pt x="371" y="774"/>
                      </a:lnTo>
                      <a:lnTo>
                        <a:pt x="406" y="734"/>
                      </a:lnTo>
                      <a:lnTo>
                        <a:pt x="440" y="693"/>
                      </a:lnTo>
                      <a:lnTo>
                        <a:pt x="473" y="650"/>
                      </a:lnTo>
                      <a:lnTo>
                        <a:pt x="505" y="606"/>
                      </a:lnTo>
                      <a:lnTo>
                        <a:pt x="539" y="561"/>
                      </a:lnTo>
                      <a:lnTo>
                        <a:pt x="575" y="518"/>
                      </a:lnTo>
                      <a:lnTo>
                        <a:pt x="613" y="476"/>
                      </a:lnTo>
                      <a:lnTo>
                        <a:pt x="654" y="433"/>
                      </a:lnTo>
                      <a:lnTo>
                        <a:pt x="699" y="395"/>
                      </a:lnTo>
                      <a:lnTo>
                        <a:pt x="747" y="357"/>
                      </a:lnTo>
                      <a:lnTo>
                        <a:pt x="781" y="338"/>
                      </a:lnTo>
                      <a:lnTo>
                        <a:pt x="817" y="325"/>
                      </a:lnTo>
                      <a:lnTo>
                        <a:pt x="856" y="314"/>
                      </a:lnTo>
                      <a:lnTo>
                        <a:pt x="896" y="306"/>
                      </a:lnTo>
                      <a:lnTo>
                        <a:pt x="936" y="302"/>
                      </a:lnTo>
                      <a:lnTo>
                        <a:pt x="977" y="297"/>
                      </a:lnTo>
                      <a:lnTo>
                        <a:pt x="1017" y="292"/>
                      </a:lnTo>
                      <a:lnTo>
                        <a:pt x="1057" y="286"/>
                      </a:lnTo>
                      <a:lnTo>
                        <a:pt x="1094" y="276"/>
                      </a:lnTo>
                      <a:lnTo>
                        <a:pt x="1130" y="263"/>
                      </a:lnTo>
                      <a:lnTo>
                        <a:pt x="1163" y="244"/>
                      </a:lnTo>
                      <a:lnTo>
                        <a:pt x="1196" y="219"/>
                      </a:lnTo>
                      <a:lnTo>
                        <a:pt x="1226" y="190"/>
                      </a:lnTo>
                      <a:lnTo>
                        <a:pt x="1255" y="159"/>
                      </a:lnTo>
                      <a:lnTo>
                        <a:pt x="1283" y="127"/>
                      </a:lnTo>
                      <a:lnTo>
                        <a:pt x="1311" y="97"/>
                      </a:lnTo>
                      <a:lnTo>
                        <a:pt x="1337" y="69"/>
                      </a:lnTo>
                      <a:lnTo>
                        <a:pt x="1365" y="45"/>
                      </a:lnTo>
                      <a:lnTo>
                        <a:pt x="1393" y="28"/>
                      </a:lnTo>
                      <a:lnTo>
                        <a:pt x="1410" y="21"/>
                      </a:lnTo>
                      <a:lnTo>
                        <a:pt x="1504" y="10"/>
                      </a:lnTo>
                      <a:lnTo>
                        <a:pt x="1598" y="3"/>
                      </a:lnTo>
                      <a:lnTo>
                        <a:pt x="1695" y="0"/>
                      </a:lnTo>
                      <a:close/>
                    </a:path>
                  </a:pathLst>
                </a:custGeom>
                <a:solidFill>
                  <a:srgbClr val="AAD04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Freeform 130">
                  <a:extLst>
                    <a:ext uri="{FF2B5EF4-FFF2-40B4-BE49-F238E27FC236}">
                      <a16:creationId xmlns:a16="http://schemas.microsoft.com/office/drawing/2014/main" xmlns="" id="{14BF723E-27FD-4756-9488-9EAE9CB8C4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3604" y="3260655"/>
                  <a:ext cx="326656" cy="96840"/>
                </a:xfrm>
                <a:custGeom>
                  <a:avLst/>
                  <a:gdLst>
                    <a:gd name="T0" fmla="*/ 1131 w 1131"/>
                    <a:gd name="T1" fmla="*/ 0 h 336"/>
                    <a:gd name="T2" fmla="*/ 1131 w 1131"/>
                    <a:gd name="T3" fmla="*/ 336 h 336"/>
                    <a:gd name="T4" fmla="*/ 0 w 1131"/>
                    <a:gd name="T5" fmla="*/ 336 h 336"/>
                    <a:gd name="T6" fmla="*/ 2 w 1131"/>
                    <a:gd name="T7" fmla="*/ 335 h 336"/>
                    <a:gd name="T8" fmla="*/ 10 w 1131"/>
                    <a:gd name="T9" fmla="*/ 329 h 336"/>
                    <a:gd name="T10" fmla="*/ 22 w 1131"/>
                    <a:gd name="T11" fmla="*/ 320 h 336"/>
                    <a:gd name="T12" fmla="*/ 38 w 1131"/>
                    <a:gd name="T13" fmla="*/ 308 h 336"/>
                    <a:gd name="T14" fmla="*/ 57 w 1131"/>
                    <a:gd name="T15" fmla="*/ 295 h 336"/>
                    <a:gd name="T16" fmla="*/ 79 w 1131"/>
                    <a:gd name="T17" fmla="*/ 279 h 336"/>
                    <a:gd name="T18" fmla="*/ 104 w 1131"/>
                    <a:gd name="T19" fmla="*/ 262 h 336"/>
                    <a:gd name="T20" fmla="*/ 132 w 1131"/>
                    <a:gd name="T21" fmla="*/ 244 h 336"/>
                    <a:gd name="T22" fmla="*/ 161 w 1131"/>
                    <a:gd name="T23" fmla="*/ 225 h 336"/>
                    <a:gd name="T24" fmla="*/ 191 w 1131"/>
                    <a:gd name="T25" fmla="*/ 205 h 336"/>
                    <a:gd name="T26" fmla="*/ 223 w 1131"/>
                    <a:gd name="T27" fmla="*/ 186 h 336"/>
                    <a:gd name="T28" fmla="*/ 255 w 1131"/>
                    <a:gd name="T29" fmla="*/ 168 h 336"/>
                    <a:gd name="T30" fmla="*/ 288 w 1131"/>
                    <a:gd name="T31" fmla="*/ 151 h 336"/>
                    <a:gd name="T32" fmla="*/ 320 w 1131"/>
                    <a:gd name="T33" fmla="*/ 134 h 336"/>
                    <a:gd name="T34" fmla="*/ 352 w 1131"/>
                    <a:gd name="T35" fmla="*/ 121 h 336"/>
                    <a:gd name="T36" fmla="*/ 382 w 1131"/>
                    <a:gd name="T37" fmla="*/ 109 h 336"/>
                    <a:gd name="T38" fmla="*/ 412 w 1131"/>
                    <a:gd name="T39" fmla="*/ 100 h 336"/>
                    <a:gd name="T40" fmla="*/ 439 w 1131"/>
                    <a:gd name="T41" fmla="*/ 94 h 336"/>
                    <a:gd name="T42" fmla="*/ 490 w 1131"/>
                    <a:gd name="T43" fmla="*/ 88 h 336"/>
                    <a:gd name="T44" fmla="*/ 541 w 1131"/>
                    <a:gd name="T45" fmla="*/ 86 h 336"/>
                    <a:gd name="T46" fmla="*/ 588 w 1131"/>
                    <a:gd name="T47" fmla="*/ 87 h 336"/>
                    <a:gd name="T48" fmla="*/ 632 w 1131"/>
                    <a:gd name="T49" fmla="*/ 91 h 336"/>
                    <a:gd name="T50" fmla="*/ 672 w 1131"/>
                    <a:gd name="T51" fmla="*/ 95 h 336"/>
                    <a:gd name="T52" fmla="*/ 697 w 1131"/>
                    <a:gd name="T53" fmla="*/ 89 h 336"/>
                    <a:gd name="T54" fmla="*/ 722 w 1131"/>
                    <a:gd name="T55" fmla="*/ 87 h 336"/>
                    <a:gd name="T56" fmla="*/ 744 w 1131"/>
                    <a:gd name="T57" fmla="*/ 88 h 336"/>
                    <a:gd name="T58" fmla="*/ 764 w 1131"/>
                    <a:gd name="T59" fmla="*/ 89 h 336"/>
                    <a:gd name="T60" fmla="*/ 782 w 1131"/>
                    <a:gd name="T61" fmla="*/ 92 h 336"/>
                    <a:gd name="T62" fmla="*/ 800 w 1131"/>
                    <a:gd name="T63" fmla="*/ 94 h 336"/>
                    <a:gd name="T64" fmla="*/ 817 w 1131"/>
                    <a:gd name="T65" fmla="*/ 97 h 336"/>
                    <a:gd name="T66" fmla="*/ 836 w 1131"/>
                    <a:gd name="T67" fmla="*/ 98 h 336"/>
                    <a:gd name="T68" fmla="*/ 852 w 1131"/>
                    <a:gd name="T69" fmla="*/ 99 h 336"/>
                    <a:gd name="T70" fmla="*/ 871 w 1131"/>
                    <a:gd name="T71" fmla="*/ 97 h 336"/>
                    <a:gd name="T72" fmla="*/ 891 w 1131"/>
                    <a:gd name="T73" fmla="*/ 93 h 336"/>
                    <a:gd name="T74" fmla="*/ 912 w 1131"/>
                    <a:gd name="T75" fmla="*/ 86 h 336"/>
                    <a:gd name="T76" fmla="*/ 936 w 1131"/>
                    <a:gd name="T77" fmla="*/ 76 h 336"/>
                    <a:gd name="T78" fmla="*/ 961 w 1131"/>
                    <a:gd name="T79" fmla="*/ 63 h 336"/>
                    <a:gd name="T80" fmla="*/ 990 w 1131"/>
                    <a:gd name="T81" fmla="*/ 45 h 336"/>
                    <a:gd name="T82" fmla="*/ 1022 w 1131"/>
                    <a:gd name="T83" fmla="*/ 23 h 336"/>
                    <a:gd name="T84" fmla="*/ 1039 w 1131"/>
                    <a:gd name="T85" fmla="*/ 14 h 336"/>
                    <a:gd name="T86" fmla="*/ 1058 w 1131"/>
                    <a:gd name="T87" fmla="*/ 7 h 336"/>
                    <a:gd name="T88" fmla="*/ 1079 w 1131"/>
                    <a:gd name="T89" fmla="*/ 4 h 336"/>
                    <a:gd name="T90" fmla="*/ 1098 w 1131"/>
                    <a:gd name="T91" fmla="*/ 1 h 336"/>
                    <a:gd name="T92" fmla="*/ 1115 w 1131"/>
                    <a:gd name="T93" fmla="*/ 0 h 336"/>
                    <a:gd name="T94" fmla="*/ 1126 w 1131"/>
                    <a:gd name="T95" fmla="*/ 0 h 336"/>
                    <a:gd name="T96" fmla="*/ 1131 w 1131"/>
                    <a:gd name="T97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131" h="336">
                      <a:moveTo>
                        <a:pt x="1131" y="0"/>
                      </a:moveTo>
                      <a:lnTo>
                        <a:pt x="1131" y="336"/>
                      </a:lnTo>
                      <a:lnTo>
                        <a:pt x="0" y="336"/>
                      </a:lnTo>
                      <a:lnTo>
                        <a:pt x="2" y="335"/>
                      </a:lnTo>
                      <a:lnTo>
                        <a:pt x="10" y="329"/>
                      </a:lnTo>
                      <a:lnTo>
                        <a:pt x="22" y="320"/>
                      </a:lnTo>
                      <a:lnTo>
                        <a:pt x="38" y="308"/>
                      </a:lnTo>
                      <a:lnTo>
                        <a:pt x="57" y="295"/>
                      </a:lnTo>
                      <a:lnTo>
                        <a:pt x="79" y="279"/>
                      </a:lnTo>
                      <a:lnTo>
                        <a:pt x="104" y="262"/>
                      </a:lnTo>
                      <a:lnTo>
                        <a:pt x="132" y="244"/>
                      </a:lnTo>
                      <a:lnTo>
                        <a:pt x="161" y="225"/>
                      </a:lnTo>
                      <a:lnTo>
                        <a:pt x="191" y="205"/>
                      </a:lnTo>
                      <a:lnTo>
                        <a:pt x="223" y="186"/>
                      </a:lnTo>
                      <a:lnTo>
                        <a:pt x="255" y="168"/>
                      </a:lnTo>
                      <a:lnTo>
                        <a:pt x="288" y="151"/>
                      </a:lnTo>
                      <a:lnTo>
                        <a:pt x="320" y="134"/>
                      </a:lnTo>
                      <a:lnTo>
                        <a:pt x="352" y="121"/>
                      </a:lnTo>
                      <a:lnTo>
                        <a:pt x="382" y="109"/>
                      </a:lnTo>
                      <a:lnTo>
                        <a:pt x="412" y="100"/>
                      </a:lnTo>
                      <a:lnTo>
                        <a:pt x="439" y="94"/>
                      </a:lnTo>
                      <a:lnTo>
                        <a:pt x="490" y="88"/>
                      </a:lnTo>
                      <a:lnTo>
                        <a:pt x="541" y="86"/>
                      </a:lnTo>
                      <a:lnTo>
                        <a:pt x="588" y="87"/>
                      </a:lnTo>
                      <a:lnTo>
                        <a:pt x="632" y="91"/>
                      </a:lnTo>
                      <a:lnTo>
                        <a:pt x="672" y="95"/>
                      </a:lnTo>
                      <a:lnTo>
                        <a:pt x="697" y="89"/>
                      </a:lnTo>
                      <a:lnTo>
                        <a:pt x="722" y="87"/>
                      </a:lnTo>
                      <a:lnTo>
                        <a:pt x="744" y="88"/>
                      </a:lnTo>
                      <a:lnTo>
                        <a:pt x="764" y="89"/>
                      </a:lnTo>
                      <a:lnTo>
                        <a:pt x="782" y="92"/>
                      </a:lnTo>
                      <a:lnTo>
                        <a:pt x="800" y="94"/>
                      </a:lnTo>
                      <a:lnTo>
                        <a:pt x="817" y="97"/>
                      </a:lnTo>
                      <a:lnTo>
                        <a:pt x="836" y="98"/>
                      </a:lnTo>
                      <a:lnTo>
                        <a:pt x="852" y="99"/>
                      </a:lnTo>
                      <a:lnTo>
                        <a:pt x="871" y="97"/>
                      </a:lnTo>
                      <a:lnTo>
                        <a:pt x="891" y="93"/>
                      </a:lnTo>
                      <a:lnTo>
                        <a:pt x="912" y="86"/>
                      </a:lnTo>
                      <a:lnTo>
                        <a:pt x="936" y="76"/>
                      </a:lnTo>
                      <a:lnTo>
                        <a:pt x="961" y="63"/>
                      </a:lnTo>
                      <a:lnTo>
                        <a:pt x="990" y="45"/>
                      </a:lnTo>
                      <a:lnTo>
                        <a:pt x="1022" y="23"/>
                      </a:lnTo>
                      <a:lnTo>
                        <a:pt x="1039" y="14"/>
                      </a:lnTo>
                      <a:lnTo>
                        <a:pt x="1058" y="7"/>
                      </a:lnTo>
                      <a:lnTo>
                        <a:pt x="1079" y="4"/>
                      </a:lnTo>
                      <a:lnTo>
                        <a:pt x="1098" y="1"/>
                      </a:lnTo>
                      <a:lnTo>
                        <a:pt x="1115" y="0"/>
                      </a:lnTo>
                      <a:lnTo>
                        <a:pt x="1126" y="0"/>
                      </a:lnTo>
                      <a:lnTo>
                        <a:pt x="1131" y="0"/>
                      </a:lnTo>
                      <a:close/>
                    </a:path>
                  </a:pathLst>
                </a:custGeom>
                <a:solidFill>
                  <a:srgbClr val="FF9A4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" name="Freeform 131">
                  <a:extLst>
                    <a:ext uri="{FF2B5EF4-FFF2-40B4-BE49-F238E27FC236}">
                      <a16:creationId xmlns:a16="http://schemas.microsoft.com/office/drawing/2014/main" xmlns="" id="{B9C913C0-2A2D-44AF-822A-B0A39D43D6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660" y="3165747"/>
                  <a:ext cx="508774" cy="190790"/>
                </a:xfrm>
                <a:custGeom>
                  <a:avLst/>
                  <a:gdLst>
                    <a:gd name="T0" fmla="*/ 1630 w 1761"/>
                    <a:gd name="T1" fmla="*/ 1 h 659"/>
                    <a:gd name="T2" fmla="*/ 1692 w 1761"/>
                    <a:gd name="T3" fmla="*/ 5 h 659"/>
                    <a:gd name="T4" fmla="*/ 1741 w 1761"/>
                    <a:gd name="T5" fmla="*/ 10 h 659"/>
                    <a:gd name="T6" fmla="*/ 1761 w 1761"/>
                    <a:gd name="T7" fmla="*/ 449 h 659"/>
                    <a:gd name="T8" fmla="*/ 1750 w 1761"/>
                    <a:gd name="T9" fmla="*/ 453 h 659"/>
                    <a:gd name="T10" fmla="*/ 1723 w 1761"/>
                    <a:gd name="T11" fmla="*/ 462 h 659"/>
                    <a:gd name="T12" fmla="*/ 1683 w 1761"/>
                    <a:gd name="T13" fmla="*/ 464 h 659"/>
                    <a:gd name="T14" fmla="*/ 1636 w 1761"/>
                    <a:gd name="T15" fmla="*/ 455 h 659"/>
                    <a:gd name="T16" fmla="*/ 1578 w 1761"/>
                    <a:gd name="T17" fmla="*/ 438 h 659"/>
                    <a:gd name="T18" fmla="*/ 1507 w 1761"/>
                    <a:gd name="T19" fmla="*/ 420 h 659"/>
                    <a:gd name="T20" fmla="*/ 1497 w 1761"/>
                    <a:gd name="T21" fmla="*/ 432 h 659"/>
                    <a:gd name="T22" fmla="*/ 1481 w 1761"/>
                    <a:gd name="T23" fmla="*/ 429 h 659"/>
                    <a:gd name="T24" fmla="*/ 1450 w 1761"/>
                    <a:gd name="T25" fmla="*/ 417 h 659"/>
                    <a:gd name="T26" fmla="*/ 1404 w 1761"/>
                    <a:gd name="T27" fmla="*/ 405 h 659"/>
                    <a:gd name="T28" fmla="*/ 1352 w 1761"/>
                    <a:gd name="T29" fmla="*/ 395 h 659"/>
                    <a:gd name="T30" fmla="*/ 1301 w 1761"/>
                    <a:gd name="T31" fmla="*/ 387 h 659"/>
                    <a:gd name="T32" fmla="*/ 1264 w 1761"/>
                    <a:gd name="T33" fmla="*/ 382 h 659"/>
                    <a:gd name="T34" fmla="*/ 1246 w 1761"/>
                    <a:gd name="T35" fmla="*/ 380 h 659"/>
                    <a:gd name="T36" fmla="*/ 1229 w 1761"/>
                    <a:gd name="T37" fmla="*/ 382 h 659"/>
                    <a:gd name="T38" fmla="*/ 1190 w 1761"/>
                    <a:gd name="T39" fmla="*/ 388 h 659"/>
                    <a:gd name="T40" fmla="*/ 1137 w 1761"/>
                    <a:gd name="T41" fmla="*/ 395 h 659"/>
                    <a:gd name="T42" fmla="*/ 1080 w 1761"/>
                    <a:gd name="T43" fmla="*/ 405 h 659"/>
                    <a:gd name="T44" fmla="*/ 1027 w 1761"/>
                    <a:gd name="T45" fmla="*/ 414 h 659"/>
                    <a:gd name="T46" fmla="*/ 987 w 1761"/>
                    <a:gd name="T47" fmla="*/ 421 h 659"/>
                    <a:gd name="T48" fmla="*/ 969 w 1761"/>
                    <a:gd name="T49" fmla="*/ 424 h 659"/>
                    <a:gd name="T50" fmla="*/ 957 w 1761"/>
                    <a:gd name="T51" fmla="*/ 433 h 659"/>
                    <a:gd name="T52" fmla="*/ 927 w 1761"/>
                    <a:gd name="T53" fmla="*/ 451 h 659"/>
                    <a:gd name="T54" fmla="*/ 885 w 1761"/>
                    <a:gd name="T55" fmla="*/ 478 h 659"/>
                    <a:gd name="T56" fmla="*/ 835 w 1761"/>
                    <a:gd name="T57" fmla="*/ 509 h 659"/>
                    <a:gd name="T58" fmla="*/ 780 w 1761"/>
                    <a:gd name="T59" fmla="*/ 544 h 659"/>
                    <a:gd name="T60" fmla="*/ 726 w 1761"/>
                    <a:gd name="T61" fmla="*/ 578 h 659"/>
                    <a:gd name="T62" fmla="*/ 676 w 1761"/>
                    <a:gd name="T63" fmla="*/ 609 h 659"/>
                    <a:gd name="T64" fmla="*/ 636 w 1761"/>
                    <a:gd name="T65" fmla="*/ 635 h 659"/>
                    <a:gd name="T66" fmla="*/ 609 w 1761"/>
                    <a:gd name="T67" fmla="*/ 653 h 659"/>
                    <a:gd name="T68" fmla="*/ 599 w 1761"/>
                    <a:gd name="T69" fmla="*/ 659 h 659"/>
                    <a:gd name="T70" fmla="*/ 4 w 1761"/>
                    <a:gd name="T71" fmla="*/ 658 h 659"/>
                    <a:gd name="T72" fmla="*/ 27 w 1761"/>
                    <a:gd name="T73" fmla="*/ 648 h 659"/>
                    <a:gd name="T74" fmla="*/ 69 w 1761"/>
                    <a:gd name="T75" fmla="*/ 628 h 659"/>
                    <a:gd name="T76" fmla="*/ 126 w 1761"/>
                    <a:gd name="T77" fmla="*/ 600 h 659"/>
                    <a:gd name="T78" fmla="*/ 195 w 1761"/>
                    <a:gd name="T79" fmla="*/ 564 h 659"/>
                    <a:gd name="T80" fmla="*/ 270 w 1761"/>
                    <a:gd name="T81" fmla="*/ 520 h 659"/>
                    <a:gd name="T82" fmla="*/ 347 w 1761"/>
                    <a:gd name="T83" fmla="*/ 469 h 659"/>
                    <a:gd name="T84" fmla="*/ 422 w 1761"/>
                    <a:gd name="T85" fmla="*/ 414 h 659"/>
                    <a:gd name="T86" fmla="*/ 492 w 1761"/>
                    <a:gd name="T87" fmla="*/ 353 h 659"/>
                    <a:gd name="T88" fmla="*/ 573 w 1761"/>
                    <a:gd name="T89" fmla="*/ 291 h 659"/>
                    <a:gd name="T90" fmla="*/ 662 w 1761"/>
                    <a:gd name="T91" fmla="*/ 250 h 659"/>
                    <a:gd name="T92" fmla="*/ 755 w 1761"/>
                    <a:gd name="T93" fmla="*/ 225 h 659"/>
                    <a:gd name="T94" fmla="*/ 850 w 1761"/>
                    <a:gd name="T95" fmla="*/ 212 h 659"/>
                    <a:gd name="T96" fmla="*/ 943 w 1761"/>
                    <a:gd name="T97" fmla="*/ 207 h 659"/>
                    <a:gd name="T98" fmla="*/ 1033 w 1761"/>
                    <a:gd name="T99" fmla="*/ 207 h 659"/>
                    <a:gd name="T100" fmla="*/ 1113 w 1761"/>
                    <a:gd name="T101" fmla="*/ 207 h 659"/>
                    <a:gd name="T102" fmla="*/ 1182 w 1761"/>
                    <a:gd name="T103" fmla="*/ 204 h 659"/>
                    <a:gd name="T104" fmla="*/ 1252 w 1761"/>
                    <a:gd name="T105" fmla="*/ 190 h 659"/>
                    <a:gd name="T106" fmla="*/ 1300 w 1761"/>
                    <a:gd name="T107" fmla="*/ 168 h 659"/>
                    <a:gd name="T108" fmla="*/ 1335 w 1761"/>
                    <a:gd name="T109" fmla="*/ 140 h 659"/>
                    <a:gd name="T110" fmla="*/ 1363 w 1761"/>
                    <a:gd name="T111" fmla="*/ 108 h 659"/>
                    <a:gd name="T112" fmla="*/ 1391 w 1761"/>
                    <a:gd name="T113" fmla="*/ 73 h 659"/>
                    <a:gd name="T114" fmla="*/ 1427 w 1761"/>
                    <a:gd name="T115" fmla="*/ 36 h 659"/>
                    <a:gd name="T116" fmla="*/ 1471 w 1761"/>
                    <a:gd name="T117" fmla="*/ 15 h 659"/>
                    <a:gd name="T118" fmla="*/ 1530 w 1761"/>
                    <a:gd name="T119" fmla="*/ 4 h 659"/>
                    <a:gd name="T120" fmla="*/ 1596 w 1761"/>
                    <a:gd name="T121" fmla="*/ 0 h 6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761" h="659">
                      <a:moveTo>
                        <a:pt x="1596" y="0"/>
                      </a:moveTo>
                      <a:lnTo>
                        <a:pt x="1630" y="1"/>
                      </a:lnTo>
                      <a:lnTo>
                        <a:pt x="1662" y="3"/>
                      </a:lnTo>
                      <a:lnTo>
                        <a:pt x="1692" y="5"/>
                      </a:lnTo>
                      <a:lnTo>
                        <a:pt x="1720" y="7"/>
                      </a:lnTo>
                      <a:lnTo>
                        <a:pt x="1741" y="10"/>
                      </a:lnTo>
                      <a:lnTo>
                        <a:pt x="1760" y="12"/>
                      </a:lnTo>
                      <a:lnTo>
                        <a:pt x="1761" y="449"/>
                      </a:lnTo>
                      <a:lnTo>
                        <a:pt x="1757" y="450"/>
                      </a:lnTo>
                      <a:lnTo>
                        <a:pt x="1750" y="453"/>
                      </a:lnTo>
                      <a:lnTo>
                        <a:pt x="1738" y="457"/>
                      </a:lnTo>
                      <a:lnTo>
                        <a:pt x="1723" y="462"/>
                      </a:lnTo>
                      <a:lnTo>
                        <a:pt x="1704" y="464"/>
                      </a:lnTo>
                      <a:lnTo>
                        <a:pt x="1683" y="464"/>
                      </a:lnTo>
                      <a:lnTo>
                        <a:pt x="1660" y="462"/>
                      </a:lnTo>
                      <a:lnTo>
                        <a:pt x="1636" y="455"/>
                      </a:lnTo>
                      <a:lnTo>
                        <a:pt x="1610" y="446"/>
                      </a:lnTo>
                      <a:lnTo>
                        <a:pt x="1578" y="438"/>
                      </a:lnTo>
                      <a:lnTo>
                        <a:pt x="1543" y="429"/>
                      </a:lnTo>
                      <a:lnTo>
                        <a:pt x="1507" y="420"/>
                      </a:lnTo>
                      <a:lnTo>
                        <a:pt x="1502" y="427"/>
                      </a:lnTo>
                      <a:lnTo>
                        <a:pt x="1497" y="432"/>
                      </a:lnTo>
                      <a:lnTo>
                        <a:pt x="1490" y="433"/>
                      </a:lnTo>
                      <a:lnTo>
                        <a:pt x="1481" y="429"/>
                      </a:lnTo>
                      <a:lnTo>
                        <a:pt x="1468" y="423"/>
                      </a:lnTo>
                      <a:lnTo>
                        <a:pt x="1450" y="417"/>
                      </a:lnTo>
                      <a:lnTo>
                        <a:pt x="1428" y="411"/>
                      </a:lnTo>
                      <a:lnTo>
                        <a:pt x="1404" y="405"/>
                      </a:lnTo>
                      <a:lnTo>
                        <a:pt x="1378" y="400"/>
                      </a:lnTo>
                      <a:lnTo>
                        <a:pt x="1352" y="395"/>
                      </a:lnTo>
                      <a:lnTo>
                        <a:pt x="1326" y="391"/>
                      </a:lnTo>
                      <a:lnTo>
                        <a:pt x="1301" y="387"/>
                      </a:lnTo>
                      <a:lnTo>
                        <a:pt x="1281" y="385"/>
                      </a:lnTo>
                      <a:lnTo>
                        <a:pt x="1264" y="382"/>
                      </a:lnTo>
                      <a:lnTo>
                        <a:pt x="1252" y="381"/>
                      </a:lnTo>
                      <a:lnTo>
                        <a:pt x="1246" y="380"/>
                      </a:lnTo>
                      <a:lnTo>
                        <a:pt x="1241" y="381"/>
                      </a:lnTo>
                      <a:lnTo>
                        <a:pt x="1229" y="382"/>
                      </a:lnTo>
                      <a:lnTo>
                        <a:pt x="1212" y="385"/>
                      </a:lnTo>
                      <a:lnTo>
                        <a:pt x="1190" y="388"/>
                      </a:lnTo>
                      <a:lnTo>
                        <a:pt x="1165" y="392"/>
                      </a:lnTo>
                      <a:lnTo>
                        <a:pt x="1137" y="395"/>
                      </a:lnTo>
                      <a:lnTo>
                        <a:pt x="1109" y="400"/>
                      </a:lnTo>
                      <a:lnTo>
                        <a:pt x="1080" y="405"/>
                      </a:lnTo>
                      <a:lnTo>
                        <a:pt x="1052" y="410"/>
                      </a:lnTo>
                      <a:lnTo>
                        <a:pt x="1027" y="414"/>
                      </a:lnTo>
                      <a:lnTo>
                        <a:pt x="1005" y="417"/>
                      </a:lnTo>
                      <a:lnTo>
                        <a:pt x="987" y="421"/>
                      </a:lnTo>
                      <a:lnTo>
                        <a:pt x="975" y="423"/>
                      </a:lnTo>
                      <a:lnTo>
                        <a:pt x="969" y="424"/>
                      </a:lnTo>
                      <a:lnTo>
                        <a:pt x="965" y="427"/>
                      </a:lnTo>
                      <a:lnTo>
                        <a:pt x="957" y="433"/>
                      </a:lnTo>
                      <a:lnTo>
                        <a:pt x="943" y="440"/>
                      </a:lnTo>
                      <a:lnTo>
                        <a:pt x="927" y="451"/>
                      </a:lnTo>
                      <a:lnTo>
                        <a:pt x="907" y="463"/>
                      </a:lnTo>
                      <a:lnTo>
                        <a:pt x="885" y="478"/>
                      </a:lnTo>
                      <a:lnTo>
                        <a:pt x="860" y="493"/>
                      </a:lnTo>
                      <a:lnTo>
                        <a:pt x="835" y="509"/>
                      </a:lnTo>
                      <a:lnTo>
                        <a:pt x="808" y="526"/>
                      </a:lnTo>
                      <a:lnTo>
                        <a:pt x="780" y="544"/>
                      </a:lnTo>
                      <a:lnTo>
                        <a:pt x="752" y="561"/>
                      </a:lnTo>
                      <a:lnTo>
                        <a:pt x="726" y="578"/>
                      </a:lnTo>
                      <a:lnTo>
                        <a:pt x="700" y="595"/>
                      </a:lnTo>
                      <a:lnTo>
                        <a:pt x="676" y="609"/>
                      </a:lnTo>
                      <a:lnTo>
                        <a:pt x="654" y="624"/>
                      </a:lnTo>
                      <a:lnTo>
                        <a:pt x="636" y="635"/>
                      </a:lnTo>
                      <a:lnTo>
                        <a:pt x="621" y="646"/>
                      </a:lnTo>
                      <a:lnTo>
                        <a:pt x="609" y="653"/>
                      </a:lnTo>
                      <a:lnTo>
                        <a:pt x="601" y="658"/>
                      </a:lnTo>
                      <a:lnTo>
                        <a:pt x="599" y="659"/>
                      </a:lnTo>
                      <a:lnTo>
                        <a:pt x="0" y="659"/>
                      </a:lnTo>
                      <a:lnTo>
                        <a:pt x="4" y="658"/>
                      </a:lnTo>
                      <a:lnTo>
                        <a:pt x="12" y="654"/>
                      </a:lnTo>
                      <a:lnTo>
                        <a:pt x="27" y="648"/>
                      </a:lnTo>
                      <a:lnTo>
                        <a:pt x="46" y="640"/>
                      </a:lnTo>
                      <a:lnTo>
                        <a:pt x="69" y="628"/>
                      </a:lnTo>
                      <a:lnTo>
                        <a:pt x="96" y="614"/>
                      </a:lnTo>
                      <a:lnTo>
                        <a:pt x="126" y="600"/>
                      </a:lnTo>
                      <a:lnTo>
                        <a:pt x="160" y="583"/>
                      </a:lnTo>
                      <a:lnTo>
                        <a:pt x="195" y="564"/>
                      </a:lnTo>
                      <a:lnTo>
                        <a:pt x="232" y="542"/>
                      </a:lnTo>
                      <a:lnTo>
                        <a:pt x="270" y="520"/>
                      </a:lnTo>
                      <a:lnTo>
                        <a:pt x="309" y="495"/>
                      </a:lnTo>
                      <a:lnTo>
                        <a:pt x="347" y="469"/>
                      </a:lnTo>
                      <a:lnTo>
                        <a:pt x="386" y="443"/>
                      </a:lnTo>
                      <a:lnTo>
                        <a:pt x="422" y="414"/>
                      </a:lnTo>
                      <a:lnTo>
                        <a:pt x="459" y="383"/>
                      </a:lnTo>
                      <a:lnTo>
                        <a:pt x="492" y="353"/>
                      </a:lnTo>
                      <a:lnTo>
                        <a:pt x="531" y="319"/>
                      </a:lnTo>
                      <a:lnTo>
                        <a:pt x="573" y="291"/>
                      </a:lnTo>
                      <a:lnTo>
                        <a:pt x="617" y="269"/>
                      </a:lnTo>
                      <a:lnTo>
                        <a:pt x="662" y="250"/>
                      </a:lnTo>
                      <a:lnTo>
                        <a:pt x="708" y="236"/>
                      </a:lnTo>
                      <a:lnTo>
                        <a:pt x="755" y="225"/>
                      </a:lnTo>
                      <a:lnTo>
                        <a:pt x="803" y="217"/>
                      </a:lnTo>
                      <a:lnTo>
                        <a:pt x="850" y="212"/>
                      </a:lnTo>
                      <a:lnTo>
                        <a:pt x="897" y="209"/>
                      </a:lnTo>
                      <a:lnTo>
                        <a:pt x="943" y="207"/>
                      </a:lnTo>
                      <a:lnTo>
                        <a:pt x="989" y="207"/>
                      </a:lnTo>
                      <a:lnTo>
                        <a:pt x="1033" y="207"/>
                      </a:lnTo>
                      <a:lnTo>
                        <a:pt x="1074" y="207"/>
                      </a:lnTo>
                      <a:lnTo>
                        <a:pt x="1113" y="207"/>
                      </a:lnTo>
                      <a:lnTo>
                        <a:pt x="1149" y="207"/>
                      </a:lnTo>
                      <a:lnTo>
                        <a:pt x="1182" y="204"/>
                      </a:lnTo>
                      <a:lnTo>
                        <a:pt x="1219" y="198"/>
                      </a:lnTo>
                      <a:lnTo>
                        <a:pt x="1252" y="190"/>
                      </a:lnTo>
                      <a:lnTo>
                        <a:pt x="1278" y="180"/>
                      </a:lnTo>
                      <a:lnTo>
                        <a:pt x="1300" y="168"/>
                      </a:lnTo>
                      <a:lnTo>
                        <a:pt x="1318" y="155"/>
                      </a:lnTo>
                      <a:lnTo>
                        <a:pt x="1335" y="140"/>
                      </a:lnTo>
                      <a:lnTo>
                        <a:pt x="1348" y="125"/>
                      </a:lnTo>
                      <a:lnTo>
                        <a:pt x="1363" y="108"/>
                      </a:lnTo>
                      <a:lnTo>
                        <a:pt x="1376" y="91"/>
                      </a:lnTo>
                      <a:lnTo>
                        <a:pt x="1391" y="73"/>
                      </a:lnTo>
                      <a:lnTo>
                        <a:pt x="1408" y="54"/>
                      </a:lnTo>
                      <a:lnTo>
                        <a:pt x="1427" y="36"/>
                      </a:lnTo>
                      <a:lnTo>
                        <a:pt x="1446" y="24"/>
                      </a:lnTo>
                      <a:lnTo>
                        <a:pt x="1471" y="15"/>
                      </a:lnTo>
                      <a:lnTo>
                        <a:pt x="1498" y="7"/>
                      </a:lnTo>
                      <a:lnTo>
                        <a:pt x="1530" y="4"/>
                      </a:lnTo>
                      <a:lnTo>
                        <a:pt x="1562" y="1"/>
                      </a:lnTo>
                      <a:lnTo>
                        <a:pt x="1596" y="0"/>
                      </a:lnTo>
                      <a:close/>
                    </a:path>
                  </a:pathLst>
                </a:custGeom>
                <a:solidFill>
                  <a:srgbClr val="FFFF9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" name="Freeform 132">
                  <a:extLst>
                    <a:ext uri="{FF2B5EF4-FFF2-40B4-BE49-F238E27FC236}">
                      <a16:creationId xmlns:a16="http://schemas.microsoft.com/office/drawing/2014/main" xmlns="" id="{9F97981C-C77F-47CB-BAE4-94DAD23B5B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1460" y="3190603"/>
                  <a:ext cx="390253" cy="169109"/>
                </a:xfrm>
                <a:custGeom>
                  <a:avLst/>
                  <a:gdLst>
                    <a:gd name="T0" fmla="*/ 1345 w 1351"/>
                    <a:gd name="T1" fmla="*/ 124 h 583"/>
                    <a:gd name="T2" fmla="*/ 1301 w 1351"/>
                    <a:gd name="T3" fmla="*/ 132 h 583"/>
                    <a:gd name="T4" fmla="*/ 1232 w 1351"/>
                    <a:gd name="T5" fmla="*/ 156 h 583"/>
                    <a:gd name="T6" fmla="*/ 1178 w 1351"/>
                    <a:gd name="T7" fmla="*/ 196 h 583"/>
                    <a:gd name="T8" fmla="*/ 1157 w 1351"/>
                    <a:gd name="T9" fmla="*/ 251 h 583"/>
                    <a:gd name="T10" fmla="*/ 1162 w 1351"/>
                    <a:gd name="T11" fmla="*/ 289 h 583"/>
                    <a:gd name="T12" fmla="*/ 1186 w 1351"/>
                    <a:gd name="T13" fmla="*/ 321 h 583"/>
                    <a:gd name="T14" fmla="*/ 1237 w 1351"/>
                    <a:gd name="T15" fmla="*/ 345 h 583"/>
                    <a:gd name="T16" fmla="*/ 1308 w 1351"/>
                    <a:gd name="T17" fmla="*/ 345 h 583"/>
                    <a:gd name="T18" fmla="*/ 1347 w 1351"/>
                    <a:gd name="T19" fmla="*/ 336 h 583"/>
                    <a:gd name="T20" fmla="*/ 1346 w 1351"/>
                    <a:gd name="T21" fmla="*/ 465 h 583"/>
                    <a:gd name="T22" fmla="*/ 1294 w 1351"/>
                    <a:gd name="T23" fmla="*/ 471 h 583"/>
                    <a:gd name="T24" fmla="*/ 1197 w 1351"/>
                    <a:gd name="T25" fmla="*/ 469 h 583"/>
                    <a:gd name="T26" fmla="*/ 1071 w 1351"/>
                    <a:gd name="T27" fmla="*/ 448 h 583"/>
                    <a:gd name="T28" fmla="*/ 937 w 1351"/>
                    <a:gd name="T29" fmla="*/ 392 h 583"/>
                    <a:gd name="T30" fmla="*/ 849 w 1351"/>
                    <a:gd name="T31" fmla="*/ 350 h 583"/>
                    <a:gd name="T32" fmla="*/ 787 w 1351"/>
                    <a:gd name="T33" fmla="*/ 339 h 583"/>
                    <a:gd name="T34" fmla="*/ 716 w 1351"/>
                    <a:gd name="T35" fmla="*/ 348 h 583"/>
                    <a:gd name="T36" fmla="*/ 666 w 1351"/>
                    <a:gd name="T37" fmla="*/ 375 h 583"/>
                    <a:gd name="T38" fmla="*/ 648 w 1351"/>
                    <a:gd name="T39" fmla="*/ 416 h 583"/>
                    <a:gd name="T40" fmla="*/ 624 w 1351"/>
                    <a:gd name="T41" fmla="*/ 454 h 583"/>
                    <a:gd name="T42" fmla="*/ 575 w 1351"/>
                    <a:gd name="T43" fmla="*/ 468 h 583"/>
                    <a:gd name="T44" fmla="*/ 519 w 1351"/>
                    <a:gd name="T45" fmla="*/ 471 h 583"/>
                    <a:gd name="T46" fmla="*/ 479 w 1351"/>
                    <a:gd name="T47" fmla="*/ 488 h 583"/>
                    <a:gd name="T48" fmla="*/ 465 w 1351"/>
                    <a:gd name="T49" fmla="*/ 519 h 583"/>
                    <a:gd name="T50" fmla="*/ 440 w 1351"/>
                    <a:gd name="T51" fmla="*/ 553 h 583"/>
                    <a:gd name="T52" fmla="*/ 406 w 1351"/>
                    <a:gd name="T53" fmla="*/ 577 h 583"/>
                    <a:gd name="T54" fmla="*/ 0 w 1351"/>
                    <a:gd name="T55" fmla="*/ 583 h 583"/>
                    <a:gd name="T56" fmla="*/ 40 w 1351"/>
                    <a:gd name="T57" fmla="*/ 576 h 583"/>
                    <a:gd name="T58" fmla="*/ 115 w 1351"/>
                    <a:gd name="T59" fmla="*/ 556 h 583"/>
                    <a:gd name="T60" fmla="*/ 195 w 1351"/>
                    <a:gd name="T61" fmla="*/ 527 h 583"/>
                    <a:gd name="T62" fmla="*/ 247 w 1351"/>
                    <a:gd name="T63" fmla="*/ 498 h 583"/>
                    <a:gd name="T64" fmla="*/ 295 w 1351"/>
                    <a:gd name="T65" fmla="*/ 449 h 583"/>
                    <a:gd name="T66" fmla="*/ 318 w 1351"/>
                    <a:gd name="T67" fmla="*/ 402 h 583"/>
                    <a:gd name="T68" fmla="*/ 352 w 1351"/>
                    <a:gd name="T69" fmla="*/ 375 h 583"/>
                    <a:gd name="T70" fmla="*/ 406 w 1351"/>
                    <a:gd name="T71" fmla="*/ 368 h 583"/>
                    <a:gd name="T72" fmla="*/ 458 w 1351"/>
                    <a:gd name="T73" fmla="*/ 365 h 583"/>
                    <a:gd name="T74" fmla="*/ 508 w 1351"/>
                    <a:gd name="T75" fmla="*/ 336 h 583"/>
                    <a:gd name="T76" fmla="*/ 536 w 1351"/>
                    <a:gd name="T77" fmla="*/ 292 h 583"/>
                    <a:gd name="T78" fmla="*/ 576 w 1351"/>
                    <a:gd name="T79" fmla="*/ 254 h 583"/>
                    <a:gd name="T80" fmla="*/ 716 w 1351"/>
                    <a:gd name="T81" fmla="*/ 213 h 583"/>
                    <a:gd name="T82" fmla="*/ 833 w 1351"/>
                    <a:gd name="T83" fmla="*/ 213 h 583"/>
                    <a:gd name="T84" fmla="*/ 928 w 1351"/>
                    <a:gd name="T85" fmla="*/ 235 h 583"/>
                    <a:gd name="T86" fmla="*/ 999 w 1351"/>
                    <a:gd name="T87" fmla="*/ 255 h 583"/>
                    <a:gd name="T88" fmla="*/ 1046 w 1351"/>
                    <a:gd name="T89" fmla="*/ 257 h 583"/>
                    <a:gd name="T90" fmla="*/ 1071 w 1351"/>
                    <a:gd name="T91" fmla="*/ 219 h 583"/>
                    <a:gd name="T92" fmla="*/ 1063 w 1351"/>
                    <a:gd name="T93" fmla="*/ 172 h 583"/>
                    <a:gd name="T94" fmla="*/ 1050 w 1351"/>
                    <a:gd name="T95" fmla="*/ 127 h 583"/>
                    <a:gd name="T96" fmla="*/ 1069 w 1351"/>
                    <a:gd name="T97" fmla="*/ 86 h 583"/>
                    <a:gd name="T98" fmla="*/ 1131 w 1351"/>
                    <a:gd name="T99" fmla="*/ 56 h 583"/>
                    <a:gd name="T100" fmla="*/ 1217 w 1351"/>
                    <a:gd name="T101" fmla="*/ 30 h 583"/>
                    <a:gd name="T102" fmla="*/ 1298 w 1351"/>
                    <a:gd name="T103" fmla="*/ 11 h 583"/>
                    <a:gd name="T104" fmla="*/ 1345 w 1351"/>
                    <a:gd name="T105" fmla="*/ 1 h 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51" h="583">
                      <a:moveTo>
                        <a:pt x="1348" y="0"/>
                      </a:moveTo>
                      <a:lnTo>
                        <a:pt x="1348" y="122"/>
                      </a:lnTo>
                      <a:lnTo>
                        <a:pt x="1345" y="124"/>
                      </a:lnTo>
                      <a:lnTo>
                        <a:pt x="1335" y="125"/>
                      </a:lnTo>
                      <a:lnTo>
                        <a:pt x="1321" y="127"/>
                      </a:lnTo>
                      <a:lnTo>
                        <a:pt x="1301" y="132"/>
                      </a:lnTo>
                      <a:lnTo>
                        <a:pt x="1279" y="138"/>
                      </a:lnTo>
                      <a:lnTo>
                        <a:pt x="1256" y="147"/>
                      </a:lnTo>
                      <a:lnTo>
                        <a:pt x="1232" y="156"/>
                      </a:lnTo>
                      <a:lnTo>
                        <a:pt x="1211" y="167"/>
                      </a:lnTo>
                      <a:lnTo>
                        <a:pt x="1191" y="182"/>
                      </a:lnTo>
                      <a:lnTo>
                        <a:pt x="1178" y="196"/>
                      </a:lnTo>
                      <a:lnTo>
                        <a:pt x="1168" y="213"/>
                      </a:lnTo>
                      <a:lnTo>
                        <a:pt x="1161" y="232"/>
                      </a:lnTo>
                      <a:lnTo>
                        <a:pt x="1157" y="251"/>
                      </a:lnTo>
                      <a:lnTo>
                        <a:pt x="1157" y="267"/>
                      </a:lnTo>
                      <a:lnTo>
                        <a:pt x="1160" y="280"/>
                      </a:lnTo>
                      <a:lnTo>
                        <a:pt x="1162" y="289"/>
                      </a:lnTo>
                      <a:lnTo>
                        <a:pt x="1168" y="299"/>
                      </a:lnTo>
                      <a:lnTo>
                        <a:pt x="1175" y="310"/>
                      </a:lnTo>
                      <a:lnTo>
                        <a:pt x="1186" y="321"/>
                      </a:lnTo>
                      <a:lnTo>
                        <a:pt x="1200" y="332"/>
                      </a:lnTo>
                      <a:lnTo>
                        <a:pt x="1217" y="340"/>
                      </a:lnTo>
                      <a:lnTo>
                        <a:pt x="1237" y="345"/>
                      </a:lnTo>
                      <a:lnTo>
                        <a:pt x="1264" y="347"/>
                      </a:lnTo>
                      <a:lnTo>
                        <a:pt x="1288" y="347"/>
                      </a:lnTo>
                      <a:lnTo>
                        <a:pt x="1308" y="345"/>
                      </a:lnTo>
                      <a:lnTo>
                        <a:pt x="1325" y="342"/>
                      </a:lnTo>
                      <a:lnTo>
                        <a:pt x="1339" y="339"/>
                      </a:lnTo>
                      <a:lnTo>
                        <a:pt x="1347" y="336"/>
                      </a:lnTo>
                      <a:lnTo>
                        <a:pt x="1351" y="335"/>
                      </a:lnTo>
                      <a:lnTo>
                        <a:pt x="1351" y="465"/>
                      </a:lnTo>
                      <a:lnTo>
                        <a:pt x="1346" y="465"/>
                      </a:lnTo>
                      <a:lnTo>
                        <a:pt x="1335" y="467"/>
                      </a:lnTo>
                      <a:lnTo>
                        <a:pt x="1317" y="468"/>
                      </a:lnTo>
                      <a:lnTo>
                        <a:pt x="1294" y="471"/>
                      </a:lnTo>
                      <a:lnTo>
                        <a:pt x="1265" y="472"/>
                      </a:lnTo>
                      <a:lnTo>
                        <a:pt x="1232" y="472"/>
                      </a:lnTo>
                      <a:lnTo>
                        <a:pt x="1197" y="469"/>
                      </a:lnTo>
                      <a:lnTo>
                        <a:pt x="1159" y="466"/>
                      </a:lnTo>
                      <a:lnTo>
                        <a:pt x="1117" y="460"/>
                      </a:lnTo>
                      <a:lnTo>
                        <a:pt x="1071" y="448"/>
                      </a:lnTo>
                      <a:lnTo>
                        <a:pt x="1027" y="432"/>
                      </a:lnTo>
                      <a:lnTo>
                        <a:pt x="981" y="413"/>
                      </a:lnTo>
                      <a:lnTo>
                        <a:pt x="937" y="392"/>
                      </a:lnTo>
                      <a:lnTo>
                        <a:pt x="897" y="373"/>
                      </a:lnTo>
                      <a:lnTo>
                        <a:pt x="860" y="355"/>
                      </a:lnTo>
                      <a:lnTo>
                        <a:pt x="849" y="350"/>
                      </a:lnTo>
                      <a:lnTo>
                        <a:pt x="839" y="346"/>
                      </a:lnTo>
                      <a:lnTo>
                        <a:pt x="812" y="340"/>
                      </a:lnTo>
                      <a:lnTo>
                        <a:pt x="787" y="339"/>
                      </a:lnTo>
                      <a:lnTo>
                        <a:pt x="763" y="339"/>
                      </a:lnTo>
                      <a:lnTo>
                        <a:pt x="740" y="342"/>
                      </a:lnTo>
                      <a:lnTo>
                        <a:pt x="716" y="348"/>
                      </a:lnTo>
                      <a:lnTo>
                        <a:pt x="688" y="357"/>
                      </a:lnTo>
                      <a:lnTo>
                        <a:pt x="676" y="364"/>
                      </a:lnTo>
                      <a:lnTo>
                        <a:pt x="666" y="375"/>
                      </a:lnTo>
                      <a:lnTo>
                        <a:pt x="659" y="387"/>
                      </a:lnTo>
                      <a:lnTo>
                        <a:pt x="653" y="402"/>
                      </a:lnTo>
                      <a:lnTo>
                        <a:pt x="648" y="416"/>
                      </a:lnTo>
                      <a:lnTo>
                        <a:pt x="642" y="429"/>
                      </a:lnTo>
                      <a:lnTo>
                        <a:pt x="634" y="443"/>
                      </a:lnTo>
                      <a:lnTo>
                        <a:pt x="624" y="454"/>
                      </a:lnTo>
                      <a:lnTo>
                        <a:pt x="610" y="462"/>
                      </a:lnTo>
                      <a:lnTo>
                        <a:pt x="593" y="466"/>
                      </a:lnTo>
                      <a:lnTo>
                        <a:pt x="575" y="468"/>
                      </a:lnTo>
                      <a:lnTo>
                        <a:pt x="555" y="469"/>
                      </a:lnTo>
                      <a:lnTo>
                        <a:pt x="536" y="469"/>
                      </a:lnTo>
                      <a:lnTo>
                        <a:pt x="519" y="471"/>
                      </a:lnTo>
                      <a:lnTo>
                        <a:pt x="503" y="473"/>
                      </a:lnTo>
                      <a:lnTo>
                        <a:pt x="491" y="477"/>
                      </a:lnTo>
                      <a:lnTo>
                        <a:pt x="479" y="488"/>
                      </a:lnTo>
                      <a:lnTo>
                        <a:pt x="472" y="497"/>
                      </a:lnTo>
                      <a:lnTo>
                        <a:pt x="467" y="508"/>
                      </a:lnTo>
                      <a:lnTo>
                        <a:pt x="465" y="519"/>
                      </a:lnTo>
                      <a:lnTo>
                        <a:pt x="460" y="531"/>
                      </a:lnTo>
                      <a:lnTo>
                        <a:pt x="451" y="543"/>
                      </a:lnTo>
                      <a:lnTo>
                        <a:pt x="440" y="553"/>
                      </a:lnTo>
                      <a:lnTo>
                        <a:pt x="429" y="562"/>
                      </a:lnTo>
                      <a:lnTo>
                        <a:pt x="417" y="571"/>
                      </a:lnTo>
                      <a:lnTo>
                        <a:pt x="406" y="577"/>
                      </a:lnTo>
                      <a:lnTo>
                        <a:pt x="399" y="582"/>
                      </a:lnTo>
                      <a:lnTo>
                        <a:pt x="397" y="583"/>
                      </a:lnTo>
                      <a:lnTo>
                        <a:pt x="0" y="583"/>
                      </a:lnTo>
                      <a:lnTo>
                        <a:pt x="7" y="582"/>
                      </a:lnTo>
                      <a:lnTo>
                        <a:pt x="22" y="579"/>
                      </a:lnTo>
                      <a:lnTo>
                        <a:pt x="40" y="576"/>
                      </a:lnTo>
                      <a:lnTo>
                        <a:pt x="63" y="570"/>
                      </a:lnTo>
                      <a:lnTo>
                        <a:pt x="87" y="564"/>
                      </a:lnTo>
                      <a:lnTo>
                        <a:pt x="115" y="556"/>
                      </a:lnTo>
                      <a:lnTo>
                        <a:pt x="142" y="548"/>
                      </a:lnTo>
                      <a:lnTo>
                        <a:pt x="170" y="538"/>
                      </a:lnTo>
                      <a:lnTo>
                        <a:pt x="195" y="527"/>
                      </a:lnTo>
                      <a:lnTo>
                        <a:pt x="219" y="517"/>
                      </a:lnTo>
                      <a:lnTo>
                        <a:pt x="231" y="508"/>
                      </a:lnTo>
                      <a:lnTo>
                        <a:pt x="247" y="498"/>
                      </a:lnTo>
                      <a:lnTo>
                        <a:pt x="265" y="485"/>
                      </a:lnTo>
                      <a:lnTo>
                        <a:pt x="281" y="468"/>
                      </a:lnTo>
                      <a:lnTo>
                        <a:pt x="295" y="449"/>
                      </a:lnTo>
                      <a:lnTo>
                        <a:pt x="306" y="427"/>
                      </a:lnTo>
                      <a:lnTo>
                        <a:pt x="312" y="414"/>
                      </a:lnTo>
                      <a:lnTo>
                        <a:pt x="318" y="402"/>
                      </a:lnTo>
                      <a:lnTo>
                        <a:pt x="327" y="391"/>
                      </a:lnTo>
                      <a:lnTo>
                        <a:pt x="338" y="382"/>
                      </a:lnTo>
                      <a:lnTo>
                        <a:pt x="352" y="375"/>
                      </a:lnTo>
                      <a:lnTo>
                        <a:pt x="370" y="370"/>
                      </a:lnTo>
                      <a:lnTo>
                        <a:pt x="394" y="368"/>
                      </a:lnTo>
                      <a:lnTo>
                        <a:pt x="406" y="368"/>
                      </a:lnTo>
                      <a:lnTo>
                        <a:pt x="422" y="368"/>
                      </a:lnTo>
                      <a:lnTo>
                        <a:pt x="439" y="368"/>
                      </a:lnTo>
                      <a:lnTo>
                        <a:pt x="458" y="365"/>
                      </a:lnTo>
                      <a:lnTo>
                        <a:pt x="478" y="359"/>
                      </a:lnTo>
                      <a:lnTo>
                        <a:pt x="497" y="347"/>
                      </a:lnTo>
                      <a:lnTo>
                        <a:pt x="508" y="336"/>
                      </a:lnTo>
                      <a:lnTo>
                        <a:pt x="518" y="323"/>
                      </a:lnTo>
                      <a:lnTo>
                        <a:pt x="527" y="307"/>
                      </a:lnTo>
                      <a:lnTo>
                        <a:pt x="536" y="292"/>
                      </a:lnTo>
                      <a:lnTo>
                        <a:pt x="547" y="277"/>
                      </a:lnTo>
                      <a:lnTo>
                        <a:pt x="560" y="265"/>
                      </a:lnTo>
                      <a:lnTo>
                        <a:pt x="576" y="254"/>
                      </a:lnTo>
                      <a:lnTo>
                        <a:pt x="625" y="235"/>
                      </a:lnTo>
                      <a:lnTo>
                        <a:pt x="672" y="222"/>
                      </a:lnTo>
                      <a:lnTo>
                        <a:pt x="716" y="213"/>
                      </a:lnTo>
                      <a:lnTo>
                        <a:pt x="758" y="209"/>
                      </a:lnTo>
                      <a:lnTo>
                        <a:pt x="797" y="211"/>
                      </a:lnTo>
                      <a:lnTo>
                        <a:pt x="833" y="213"/>
                      </a:lnTo>
                      <a:lnTo>
                        <a:pt x="867" y="219"/>
                      </a:lnTo>
                      <a:lnTo>
                        <a:pt x="899" y="226"/>
                      </a:lnTo>
                      <a:lnTo>
                        <a:pt x="928" y="235"/>
                      </a:lnTo>
                      <a:lnTo>
                        <a:pt x="954" y="242"/>
                      </a:lnTo>
                      <a:lnTo>
                        <a:pt x="978" y="249"/>
                      </a:lnTo>
                      <a:lnTo>
                        <a:pt x="999" y="255"/>
                      </a:lnTo>
                      <a:lnTo>
                        <a:pt x="1017" y="259"/>
                      </a:lnTo>
                      <a:lnTo>
                        <a:pt x="1034" y="260"/>
                      </a:lnTo>
                      <a:lnTo>
                        <a:pt x="1046" y="257"/>
                      </a:lnTo>
                      <a:lnTo>
                        <a:pt x="1057" y="249"/>
                      </a:lnTo>
                      <a:lnTo>
                        <a:pt x="1068" y="234"/>
                      </a:lnTo>
                      <a:lnTo>
                        <a:pt x="1071" y="219"/>
                      </a:lnTo>
                      <a:lnTo>
                        <a:pt x="1071" y="203"/>
                      </a:lnTo>
                      <a:lnTo>
                        <a:pt x="1068" y="188"/>
                      </a:lnTo>
                      <a:lnTo>
                        <a:pt x="1063" y="172"/>
                      </a:lnTo>
                      <a:lnTo>
                        <a:pt x="1057" y="156"/>
                      </a:lnTo>
                      <a:lnTo>
                        <a:pt x="1052" y="142"/>
                      </a:lnTo>
                      <a:lnTo>
                        <a:pt x="1050" y="127"/>
                      </a:lnTo>
                      <a:lnTo>
                        <a:pt x="1051" y="113"/>
                      </a:lnTo>
                      <a:lnTo>
                        <a:pt x="1057" y="99"/>
                      </a:lnTo>
                      <a:lnTo>
                        <a:pt x="1069" y="86"/>
                      </a:lnTo>
                      <a:lnTo>
                        <a:pt x="1085" y="76"/>
                      </a:lnTo>
                      <a:lnTo>
                        <a:pt x="1107" y="66"/>
                      </a:lnTo>
                      <a:lnTo>
                        <a:pt x="1131" y="56"/>
                      </a:lnTo>
                      <a:lnTo>
                        <a:pt x="1159" y="47"/>
                      </a:lnTo>
                      <a:lnTo>
                        <a:pt x="1188" y="39"/>
                      </a:lnTo>
                      <a:lnTo>
                        <a:pt x="1217" y="30"/>
                      </a:lnTo>
                      <a:lnTo>
                        <a:pt x="1246" y="23"/>
                      </a:lnTo>
                      <a:lnTo>
                        <a:pt x="1272" y="17"/>
                      </a:lnTo>
                      <a:lnTo>
                        <a:pt x="1298" y="11"/>
                      </a:lnTo>
                      <a:lnTo>
                        <a:pt x="1318" y="6"/>
                      </a:lnTo>
                      <a:lnTo>
                        <a:pt x="1335" y="4"/>
                      </a:lnTo>
                      <a:lnTo>
                        <a:pt x="1345" y="1"/>
                      </a:lnTo>
                      <a:lnTo>
                        <a:pt x="1348" y="0"/>
                      </a:lnTo>
                      <a:close/>
                    </a:path>
                  </a:pathLst>
                </a:custGeom>
                <a:solidFill>
                  <a:srgbClr val="007AC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Freeform 133">
                  <a:extLst>
                    <a:ext uri="{FF2B5EF4-FFF2-40B4-BE49-F238E27FC236}">
                      <a16:creationId xmlns:a16="http://schemas.microsoft.com/office/drawing/2014/main" xmlns="" id="{00944B1E-F915-4DA8-AE98-CC487259E6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9234" y="3098098"/>
                  <a:ext cx="86723" cy="75160"/>
                </a:xfrm>
                <a:custGeom>
                  <a:avLst/>
                  <a:gdLst>
                    <a:gd name="T0" fmla="*/ 175 w 300"/>
                    <a:gd name="T1" fmla="*/ 0 h 258"/>
                    <a:gd name="T2" fmla="*/ 300 w 300"/>
                    <a:gd name="T3" fmla="*/ 83 h 258"/>
                    <a:gd name="T4" fmla="*/ 60 w 300"/>
                    <a:gd name="T5" fmla="*/ 258 h 258"/>
                    <a:gd name="T6" fmla="*/ 0 w 300"/>
                    <a:gd name="T7" fmla="*/ 59 h 258"/>
                    <a:gd name="T8" fmla="*/ 175 w 300"/>
                    <a:gd name="T9" fmla="*/ 0 h 2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0" h="258">
                      <a:moveTo>
                        <a:pt x="175" y="0"/>
                      </a:moveTo>
                      <a:lnTo>
                        <a:pt x="300" y="83"/>
                      </a:lnTo>
                      <a:lnTo>
                        <a:pt x="60" y="258"/>
                      </a:lnTo>
                      <a:lnTo>
                        <a:pt x="0" y="59"/>
                      </a:lnTo>
                      <a:lnTo>
                        <a:pt x="175" y="0"/>
                      </a:lnTo>
                      <a:close/>
                    </a:path>
                  </a:pathLst>
                </a:custGeom>
                <a:solidFill>
                  <a:srgbClr val="6E960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Freeform 134">
                  <a:extLst>
                    <a:ext uri="{FF2B5EF4-FFF2-40B4-BE49-F238E27FC236}">
                      <a16:creationId xmlns:a16="http://schemas.microsoft.com/office/drawing/2014/main" xmlns="" id="{04914E62-CDA9-4082-AF6F-0591E73C7A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0647" y="3173259"/>
                  <a:ext cx="41916" cy="40471"/>
                </a:xfrm>
                <a:custGeom>
                  <a:avLst/>
                  <a:gdLst>
                    <a:gd name="T0" fmla="*/ 85 w 145"/>
                    <a:gd name="T1" fmla="*/ 0 h 139"/>
                    <a:gd name="T2" fmla="*/ 145 w 145"/>
                    <a:gd name="T3" fmla="*/ 45 h 139"/>
                    <a:gd name="T4" fmla="*/ 28 w 145"/>
                    <a:gd name="T5" fmla="*/ 139 h 139"/>
                    <a:gd name="T6" fmla="*/ 0 w 145"/>
                    <a:gd name="T7" fmla="*/ 33 h 139"/>
                    <a:gd name="T8" fmla="*/ 85 w 145"/>
                    <a:gd name="T9" fmla="*/ 0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5" h="139">
                      <a:moveTo>
                        <a:pt x="85" y="0"/>
                      </a:moveTo>
                      <a:lnTo>
                        <a:pt x="145" y="45"/>
                      </a:lnTo>
                      <a:lnTo>
                        <a:pt x="28" y="139"/>
                      </a:lnTo>
                      <a:lnTo>
                        <a:pt x="0" y="33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rgbClr val="FFD25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" name="Freeform 135">
                  <a:extLst>
                    <a:ext uri="{FF2B5EF4-FFF2-40B4-BE49-F238E27FC236}">
                      <a16:creationId xmlns:a16="http://schemas.microsoft.com/office/drawing/2014/main" xmlns="" id="{275E8D6A-2C3A-4655-A4D3-6F253B2405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33015" y="3174704"/>
                  <a:ext cx="57815" cy="53479"/>
                </a:xfrm>
                <a:custGeom>
                  <a:avLst/>
                  <a:gdLst>
                    <a:gd name="T0" fmla="*/ 119 w 200"/>
                    <a:gd name="T1" fmla="*/ 0 h 184"/>
                    <a:gd name="T2" fmla="*/ 200 w 200"/>
                    <a:gd name="T3" fmla="*/ 66 h 184"/>
                    <a:gd name="T4" fmla="*/ 87 w 200"/>
                    <a:gd name="T5" fmla="*/ 184 h 184"/>
                    <a:gd name="T6" fmla="*/ 0 w 200"/>
                    <a:gd name="T7" fmla="*/ 49 h 184"/>
                    <a:gd name="T8" fmla="*/ 119 w 200"/>
                    <a:gd name="T9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" h="184">
                      <a:moveTo>
                        <a:pt x="119" y="0"/>
                      </a:moveTo>
                      <a:lnTo>
                        <a:pt x="200" y="66"/>
                      </a:lnTo>
                      <a:lnTo>
                        <a:pt x="87" y="184"/>
                      </a:lnTo>
                      <a:lnTo>
                        <a:pt x="0" y="49"/>
                      </a:lnTo>
                      <a:lnTo>
                        <a:pt x="119" y="0"/>
                      </a:lnTo>
                      <a:close/>
                    </a:path>
                  </a:pathLst>
                </a:custGeom>
                <a:solidFill>
                  <a:srgbClr val="6E960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Freeform 136">
                  <a:extLst>
                    <a:ext uri="{FF2B5EF4-FFF2-40B4-BE49-F238E27FC236}">
                      <a16:creationId xmlns:a16="http://schemas.microsoft.com/office/drawing/2014/main" xmlns="" id="{F955550A-46C0-48E4-8241-AC60C39021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6612" y="3043175"/>
                  <a:ext cx="119967" cy="153210"/>
                </a:xfrm>
                <a:custGeom>
                  <a:avLst/>
                  <a:gdLst>
                    <a:gd name="T0" fmla="*/ 292 w 417"/>
                    <a:gd name="T1" fmla="*/ 0 h 528"/>
                    <a:gd name="T2" fmla="*/ 417 w 417"/>
                    <a:gd name="T3" fmla="*/ 447 h 528"/>
                    <a:gd name="T4" fmla="*/ 125 w 417"/>
                    <a:gd name="T5" fmla="*/ 528 h 528"/>
                    <a:gd name="T6" fmla="*/ 0 w 417"/>
                    <a:gd name="T7" fmla="*/ 82 h 528"/>
                    <a:gd name="T8" fmla="*/ 292 w 417"/>
                    <a:gd name="T9" fmla="*/ 0 h 5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7" h="528">
                      <a:moveTo>
                        <a:pt x="292" y="0"/>
                      </a:moveTo>
                      <a:lnTo>
                        <a:pt x="417" y="447"/>
                      </a:lnTo>
                      <a:lnTo>
                        <a:pt x="125" y="528"/>
                      </a:lnTo>
                      <a:lnTo>
                        <a:pt x="0" y="82"/>
                      </a:ln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rgbClr val="FF9A4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Freeform 137">
                  <a:extLst>
                    <a:ext uri="{FF2B5EF4-FFF2-40B4-BE49-F238E27FC236}">
                      <a16:creationId xmlns:a16="http://schemas.microsoft.com/office/drawing/2014/main" xmlns="" id="{62B6217B-4FAC-42F2-8758-4CBD27ABD2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6612" y="3024384"/>
                  <a:ext cx="83833" cy="43361"/>
                </a:xfrm>
                <a:custGeom>
                  <a:avLst/>
                  <a:gdLst>
                    <a:gd name="T0" fmla="*/ 205 w 292"/>
                    <a:gd name="T1" fmla="*/ 0 h 150"/>
                    <a:gd name="T2" fmla="*/ 292 w 292"/>
                    <a:gd name="T3" fmla="*/ 68 h 150"/>
                    <a:gd name="T4" fmla="*/ 0 w 292"/>
                    <a:gd name="T5" fmla="*/ 150 h 150"/>
                    <a:gd name="T6" fmla="*/ 43 w 292"/>
                    <a:gd name="T7" fmla="*/ 47 h 150"/>
                    <a:gd name="T8" fmla="*/ 205 w 292"/>
                    <a:gd name="T9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2" h="150">
                      <a:moveTo>
                        <a:pt x="205" y="0"/>
                      </a:moveTo>
                      <a:lnTo>
                        <a:pt x="292" y="68"/>
                      </a:lnTo>
                      <a:lnTo>
                        <a:pt x="0" y="150"/>
                      </a:lnTo>
                      <a:lnTo>
                        <a:pt x="43" y="47"/>
                      </a:ln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8" name="Freeform 138">
                  <a:extLst>
                    <a:ext uri="{FF2B5EF4-FFF2-40B4-BE49-F238E27FC236}">
                      <a16:creationId xmlns:a16="http://schemas.microsoft.com/office/drawing/2014/main" xmlns="" id="{C7A744BC-B408-4630-A79D-83F19AB87D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0393" y="3141460"/>
                  <a:ext cx="128639" cy="132975"/>
                </a:xfrm>
                <a:custGeom>
                  <a:avLst/>
                  <a:gdLst>
                    <a:gd name="T0" fmla="*/ 257 w 444"/>
                    <a:gd name="T1" fmla="*/ 0 h 460"/>
                    <a:gd name="T2" fmla="*/ 444 w 444"/>
                    <a:gd name="T3" fmla="*/ 298 h 460"/>
                    <a:gd name="T4" fmla="*/ 187 w 444"/>
                    <a:gd name="T5" fmla="*/ 460 h 460"/>
                    <a:gd name="T6" fmla="*/ 0 w 444"/>
                    <a:gd name="T7" fmla="*/ 162 h 460"/>
                    <a:gd name="T8" fmla="*/ 257 w 444"/>
                    <a:gd name="T9" fmla="*/ 0 h 4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4" h="460">
                      <a:moveTo>
                        <a:pt x="257" y="0"/>
                      </a:moveTo>
                      <a:lnTo>
                        <a:pt x="444" y="298"/>
                      </a:lnTo>
                      <a:lnTo>
                        <a:pt x="187" y="460"/>
                      </a:lnTo>
                      <a:lnTo>
                        <a:pt x="0" y="162"/>
                      </a:lnTo>
                      <a:lnTo>
                        <a:pt x="257" y="0"/>
                      </a:lnTo>
                      <a:close/>
                    </a:path>
                  </a:pathLst>
                </a:custGeom>
                <a:solidFill>
                  <a:srgbClr val="FF9A4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" name="Freeform 139">
                  <a:extLst>
                    <a:ext uri="{FF2B5EF4-FFF2-40B4-BE49-F238E27FC236}">
                      <a16:creationId xmlns:a16="http://schemas.microsoft.com/office/drawing/2014/main" xmlns="" id="{105117E8-C7F7-45B1-B619-67DF18E52B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0393" y="3124116"/>
                  <a:ext cx="73714" cy="63597"/>
                </a:xfrm>
                <a:custGeom>
                  <a:avLst/>
                  <a:gdLst>
                    <a:gd name="T0" fmla="*/ 182 w 257"/>
                    <a:gd name="T1" fmla="*/ 0 h 222"/>
                    <a:gd name="T2" fmla="*/ 257 w 257"/>
                    <a:gd name="T3" fmla="*/ 60 h 222"/>
                    <a:gd name="T4" fmla="*/ 0 w 257"/>
                    <a:gd name="T5" fmla="*/ 222 h 222"/>
                    <a:gd name="T6" fmla="*/ 39 w 257"/>
                    <a:gd name="T7" fmla="*/ 92 h 222"/>
                    <a:gd name="T8" fmla="*/ 182 w 257"/>
                    <a:gd name="T9" fmla="*/ 0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7" h="222">
                      <a:moveTo>
                        <a:pt x="182" y="0"/>
                      </a:moveTo>
                      <a:lnTo>
                        <a:pt x="257" y="60"/>
                      </a:lnTo>
                      <a:lnTo>
                        <a:pt x="0" y="222"/>
                      </a:lnTo>
                      <a:lnTo>
                        <a:pt x="39" y="92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0" name="Freeform 140">
                  <a:extLst>
                    <a:ext uri="{FF2B5EF4-FFF2-40B4-BE49-F238E27FC236}">
                      <a16:creationId xmlns:a16="http://schemas.microsoft.com/office/drawing/2014/main" xmlns="" id="{67954FEE-CC4A-45AA-AA24-0E6F8C488E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58763" y="3108217"/>
                  <a:ext cx="23126" cy="24571"/>
                </a:xfrm>
                <a:custGeom>
                  <a:avLst/>
                  <a:gdLst>
                    <a:gd name="T0" fmla="*/ 61 w 79"/>
                    <a:gd name="T1" fmla="*/ 0 h 86"/>
                    <a:gd name="T2" fmla="*/ 79 w 79"/>
                    <a:gd name="T3" fmla="*/ 69 h 86"/>
                    <a:gd name="T4" fmla="*/ 18 w 79"/>
                    <a:gd name="T5" fmla="*/ 86 h 86"/>
                    <a:gd name="T6" fmla="*/ 0 w 79"/>
                    <a:gd name="T7" fmla="*/ 17 h 86"/>
                    <a:gd name="T8" fmla="*/ 61 w 79"/>
                    <a:gd name="T9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86">
                      <a:moveTo>
                        <a:pt x="61" y="0"/>
                      </a:moveTo>
                      <a:lnTo>
                        <a:pt x="79" y="69"/>
                      </a:lnTo>
                      <a:lnTo>
                        <a:pt x="18" y="86"/>
                      </a:lnTo>
                      <a:lnTo>
                        <a:pt x="0" y="17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rgbClr val="E37B2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1" name="Freeform 141">
                  <a:extLst>
                    <a:ext uri="{FF2B5EF4-FFF2-40B4-BE49-F238E27FC236}">
                      <a16:creationId xmlns:a16="http://schemas.microsoft.com/office/drawing/2014/main" xmlns="" id="{8D54FFBE-AC7A-4A37-85CC-3F52CD8A9D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8646" y="3073527"/>
                  <a:ext cx="23126" cy="24571"/>
                </a:xfrm>
                <a:custGeom>
                  <a:avLst/>
                  <a:gdLst>
                    <a:gd name="T0" fmla="*/ 61 w 80"/>
                    <a:gd name="T1" fmla="*/ 0 h 86"/>
                    <a:gd name="T2" fmla="*/ 80 w 80"/>
                    <a:gd name="T3" fmla="*/ 69 h 86"/>
                    <a:gd name="T4" fmla="*/ 19 w 80"/>
                    <a:gd name="T5" fmla="*/ 86 h 86"/>
                    <a:gd name="T6" fmla="*/ 0 w 80"/>
                    <a:gd name="T7" fmla="*/ 16 h 86"/>
                    <a:gd name="T8" fmla="*/ 61 w 80"/>
                    <a:gd name="T9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86">
                      <a:moveTo>
                        <a:pt x="61" y="0"/>
                      </a:moveTo>
                      <a:lnTo>
                        <a:pt x="80" y="69"/>
                      </a:lnTo>
                      <a:lnTo>
                        <a:pt x="19" y="86"/>
                      </a:lnTo>
                      <a:lnTo>
                        <a:pt x="0" y="16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rgbClr val="E37B2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2" name="Freeform 142">
                  <a:extLst>
                    <a:ext uri="{FF2B5EF4-FFF2-40B4-BE49-F238E27FC236}">
                      <a16:creationId xmlns:a16="http://schemas.microsoft.com/office/drawing/2014/main" xmlns="" id="{3CB4F2BC-94F3-44DD-B04F-FBC5C4E54F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1302" y="3115444"/>
                  <a:ext cx="23126" cy="24571"/>
                </a:xfrm>
                <a:custGeom>
                  <a:avLst/>
                  <a:gdLst>
                    <a:gd name="T0" fmla="*/ 60 w 80"/>
                    <a:gd name="T1" fmla="*/ 0 h 86"/>
                    <a:gd name="T2" fmla="*/ 80 w 80"/>
                    <a:gd name="T3" fmla="*/ 70 h 86"/>
                    <a:gd name="T4" fmla="*/ 19 w 80"/>
                    <a:gd name="T5" fmla="*/ 86 h 86"/>
                    <a:gd name="T6" fmla="*/ 0 w 80"/>
                    <a:gd name="T7" fmla="*/ 17 h 86"/>
                    <a:gd name="T8" fmla="*/ 60 w 80"/>
                    <a:gd name="T9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86">
                      <a:moveTo>
                        <a:pt x="60" y="0"/>
                      </a:moveTo>
                      <a:lnTo>
                        <a:pt x="80" y="70"/>
                      </a:lnTo>
                      <a:lnTo>
                        <a:pt x="19" y="86"/>
                      </a:lnTo>
                      <a:lnTo>
                        <a:pt x="0" y="17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rgbClr val="E37B2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3" name="Freeform 143">
                  <a:extLst>
                    <a:ext uri="{FF2B5EF4-FFF2-40B4-BE49-F238E27FC236}">
                      <a16:creationId xmlns:a16="http://schemas.microsoft.com/office/drawing/2014/main" xmlns="" id="{EBE44FD3-FAAE-4BF9-B360-2AAF6E729F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1183" y="3080754"/>
                  <a:ext cx="23126" cy="24571"/>
                </a:xfrm>
                <a:custGeom>
                  <a:avLst/>
                  <a:gdLst>
                    <a:gd name="T0" fmla="*/ 60 w 80"/>
                    <a:gd name="T1" fmla="*/ 0 h 86"/>
                    <a:gd name="T2" fmla="*/ 80 w 80"/>
                    <a:gd name="T3" fmla="*/ 69 h 86"/>
                    <a:gd name="T4" fmla="*/ 19 w 80"/>
                    <a:gd name="T5" fmla="*/ 86 h 86"/>
                    <a:gd name="T6" fmla="*/ 0 w 80"/>
                    <a:gd name="T7" fmla="*/ 17 h 86"/>
                    <a:gd name="T8" fmla="*/ 60 w 80"/>
                    <a:gd name="T9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86">
                      <a:moveTo>
                        <a:pt x="60" y="0"/>
                      </a:moveTo>
                      <a:lnTo>
                        <a:pt x="80" y="69"/>
                      </a:lnTo>
                      <a:lnTo>
                        <a:pt x="19" y="86"/>
                      </a:lnTo>
                      <a:lnTo>
                        <a:pt x="0" y="17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rgbClr val="E37B2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Freeform 144">
                  <a:extLst>
                    <a:ext uri="{FF2B5EF4-FFF2-40B4-BE49-F238E27FC236}">
                      <a16:creationId xmlns:a16="http://schemas.microsoft.com/office/drawing/2014/main" xmlns="" id="{00C43BFA-BC1B-4968-BE58-862ACCF312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8881" y="3141460"/>
                  <a:ext cx="23126" cy="26017"/>
                </a:xfrm>
                <a:custGeom>
                  <a:avLst/>
                  <a:gdLst>
                    <a:gd name="T0" fmla="*/ 62 w 80"/>
                    <a:gd name="T1" fmla="*/ 0 h 86"/>
                    <a:gd name="T2" fmla="*/ 80 w 80"/>
                    <a:gd name="T3" fmla="*/ 69 h 86"/>
                    <a:gd name="T4" fmla="*/ 19 w 80"/>
                    <a:gd name="T5" fmla="*/ 86 h 86"/>
                    <a:gd name="T6" fmla="*/ 0 w 80"/>
                    <a:gd name="T7" fmla="*/ 17 h 86"/>
                    <a:gd name="T8" fmla="*/ 62 w 80"/>
                    <a:gd name="T9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86">
                      <a:moveTo>
                        <a:pt x="62" y="0"/>
                      </a:moveTo>
                      <a:lnTo>
                        <a:pt x="80" y="69"/>
                      </a:lnTo>
                      <a:lnTo>
                        <a:pt x="19" y="86"/>
                      </a:lnTo>
                      <a:lnTo>
                        <a:pt x="0" y="17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rgbClr val="E37B2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145">
                  <a:extLst>
                    <a:ext uri="{FF2B5EF4-FFF2-40B4-BE49-F238E27FC236}">
                      <a16:creationId xmlns:a16="http://schemas.microsoft.com/office/drawing/2014/main" xmlns="" id="{EB8ECE4D-7007-4415-BC7E-477177F2CA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1419" y="3150133"/>
                  <a:ext cx="23126" cy="24571"/>
                </a:xfrm>
                <a:custGeom>
                  <a:avLst/>
                  <a:gdLst>
                    <a:gd name="T0" fmla="*/ 60 w 79"/>
                    <a:gd name="T1" fmla="*/ 0 h 86"/>
                    <a:gd name="T2" fmla="*/ 79 w 79"/>
                    <a:gd name="T3" fmla="*/ 69 h 86"/>
                    <a:gd name="T4" fmla="*/ 18 w 79"/>
                    <a:gd name="T5" fmla="*/ 86 h 86"/>
                    <a:gd name="T6" fmla="*/ 0 w 79"/>
                    <a:gd name="T7" fmla="*/ 16 h 86"/>
                    <a:gd name="T8" fmla="*/ 60 w 79"/>
                    <a:gd name="T9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86">
                      <a:moveTo>
                        <a:pt x="60" y="0"/>
                      </a:moveTo>
                      <a:lnTo>
                        <a:pt x="79" y="69"/>
                      </a:lnTo>
                      <a:lnTo>
                        <a:pt x="18" y="86"/>
                      </a:lnTo>
                      <a:lnTo>
                        <a:pt x="0" y="16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rgbClr val="E37B2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Freeform 146">
                  <a:extLst>
                    <a:ext uri="{FF2B5EF4-FFF2-40B4-BE49-F238E27FC236}">
                      <a16:creationId xmlns:a16="http://schemas.microsoft.com/office/drawing/2014/main" xmlns="" id="{4EA37B15-19CA-4676-A5E1-FBACD1A7DB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9587" y="3155914"/>
                  <a:ext cx="101177" cy="80941"/>
                </a:xfrm>
                <a:custGeom>
                  <a:avLst/>
                  <a:gdLst>
                    <a:gd name="T0" fmla="*/ 292 w 347"/>
                    <a:gd name="T1" fmla="*/ 0 h 280"/>
                    <a:gd name="T2" fmla="*/ 347 w 347"/>
                    <a:gd name="T3" fmla="*/ 198 h 280"/>
                    <a:gd name="T4" fmla="*/ 55 w 347"/>
                    <a:gd name="T5" fmla="*/ 280 h 280"/>
                    <a:gd name="T6" fmla="*/ 0 w 347"/>
                    <a:gd name="T7" fmla="*/ 82 h 280"/>
                    <a:gd name="T8" fmla="*/ 292 w 347"/>
                    <a:gd name="T9" fmla="*/ 0 h 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7" h="280">
                      <a:moveTo>
                        <a:pt x="292" y="0"/>
                      </a:moveTo>
                      <a:lnTo>
                        <a:pt x="347" y="198"/>
                      </a:lnTo>
                      <a:lnTo>
                        <a:pt x="55" y="280"/>
                      </a:lnTo>
                      <a:lnTo>
                        <a:pt x="0" y="82"/>
                      </a:ln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rgbClr val="FF9A4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Freeform 147">
                  <a:extLst>
                    <a:ext uri="{FF2B5EF4-FFF2-40B4-BE49-F238E27FC236}">
                      <a16:creationId xmlns:a16="http://schemas.microsoft.com/office/drawing/2014/main" xmlns="" id="{E56B7AC6-5276-4CA7-B561-2FAD3B3ABF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9587" y="3140015"/>
                  <a:ext cx="85278" cy="39025"/>
                </a:xfrm>
                <a:custGeom>
                  <a:avLst/>
                  <a:gdLst>
                    <a:gd name="T0" fmla="*/ 183 w 292"/>
                    <a:gd name="T1" fmla="*/ 0 h 135"/>
                    <a:gd name="T2" fmla="*/ 292 w 292"/>
                    <a:gd name="T3" fmla="*/ 53 h 135"/>
                    <a:gd name="T4" fmla="*/ 0 w 292"/>
                    <a:gd name="T5" fmla="*/ 135 h 135"/>
                    <a:gd name="T6" fmla="*/ 20 w 292"/>
                    <a:gd name="T7" fmla="*/ 47 h 135"/>
                    <a:gd name="T8" fmla="*/ 183 w 292"/>
                    <a:gd name="T9" fmla="*/ 0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2" h="135">
                      <a:moveTo>
                        <a:pt x="183" y="0"/>
                      </a:moveTo>
                      <a:lnTo>
                        <a:pt x="292" y="53"/>
                      </a:lnTo>
                      <a:lnTo>
                        <a:pt x="0" y="135"/>
                      </a:lnTo>
                      <a:lnTo>
                        <a:pt x="20" y="47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Freeform 148">
                  <a:extLst>
                    <a:ext uri="{FF2B5EF4-FFF2-40B4-BE49-F238E27FC236}">
                      <a16:creationId xmlns:a16="http://schemas.microsoft.com/office/drawing/2014/main" xmlns="" id="{12672584-977C-4C8C-A4EF-94BF0FC685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1217" y="3197830"/>
                  <a:ext cx="27462" cy="27462"/>
                </a:xfrm>
                <a:custGeom>
                  <a:avLst/>
                  <a:gdLst>
                    <a:gd name="T0" fmla="*/ 54 w 94"/>
                    <a:gd name="T1" fmla="*/ 0 h 97"/>
                    <a:gd name="T2" fmla="*/ 94 w 94"/>
                    <a:gd name="T3" fmla="*/ 63 h 97"/>
                    <a:gd name="T4" fmla="*/ 38 w 94"/>
                    <a:gd name="T5" fmla="*/ 97 h 97"/>
                    <a:gd name="T6" fmla="*/ 0 w 94"/>
                    <a:gd name="T7" fmla="*/ 34 h 97"/>
                    <a:gd name="T8" fmla="*/ 54 w 94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97">
                      <a:moveTo>
                        <a:pt x="54" y="0"/>
                      </a:moveTo>
                      <a:lnTo>
                        <a:pt x="94" y="63"/>
                      </a:lnTo>
                      <a:lnTo>
                        <a:pt x="38" y="97"/>
                      </a:lnTo>
                      <a:lnTo>
                        <a:pt x="0" y="34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E37B2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Freeform 149">
                  <a:extLst>
                    <a:ext uri="{FF2B5EF4-FFF2-40B4-BE49-F238E27FC236}">
                      <a16:creationId xmlns:a16="http://schemas.microsoft.com/office/drawing/2014/main" xmlns="" id="{3F22F59B-5B28-4E73-9E61-707BC1A958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0982" y="3166032"/>
                  <a:ext cx="27462" cy="27462"/>
                </a:xfrm>
                <a:custGeom>
                  <a:avLst/>
                  <a:gdLst>
                    <a:gd name="T0" fmla="*/ 55 w 95"/>
                    <a:gd name="T1" fmla="*/ 0 h 98"/>
                    <a:gd name="T2" fmla="*/ 95 w 95"/>
                    <a:gd name="T3" fmla="*/ 63 h 98"/>
                    <a:gd name="T4" fmla="*/ 40 w 95"/>
                    <a:gd name="T5" fmla="*/ 98 h 98"/>
                    <a:gd name="T6" fmla="*/ 0 w 95"/>
                    <a:gd name="T7" fmla="*/ 34 h 98"/>
                    <a:gd name="T8" fmla="*/ 55 w 95"/>
                    <a:gd name="T9" fmla="*/ 0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" h="98">
                      <a:moveTo>
                        <a:pt x="55" y="0"/>
                      </a:moveTo>
                      <a:lnTo>
                        <a:pt x="95" y="63"/>
                      </a:lnTo>
                      <a:lnTo>
                        <a:pt x="40" y="98"/>
                      </a:lnTo>
                      <a:lnTo>
                        <a:pt x="0" y="34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E37B2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0" name="Freeform 150">
                  <a:extLst>
                    <a:ext uri="{FF2B5EF4-FFF2-40B4-BE49-F238E27FC236}">
                      <a16:creationId xmlns:a16="http://schemas.microsoft.com/office/drawing/2014/main" xmlns="" id="{A08694F5-0FDB-422A-A191-5039482C90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6645" y="3212284"/>
                  <a:ext cx="27462" cy="28908"/>
                </a:xfrm>
                <a:custGeom>
                  <a:avLst/>
                  <a:gdLst>
                    <a:gd name="T0" fmla="*/ 55 w 95"/>
                    <a:gd name="T1" fmla="*/ 0 h 98"/>
                    <a:gd name="T2" fmla="*/ 95 w 95"/>
                    <a:gd name="T3" fmla="*/ 64 h 98"/>
                    <a:gd name="T4" fmla="*/ 40 w 95"/>
                    <a:gd name="T5" fmla="*/ 98 h 98"/>
                    <a:gd name="T6" fmla="*/ 0 w 95"/>
                    <a:gd name="T7" fmla="*/ 35 h 98"/>
                    <a:gd name="T8" fmla="*/ 55 w 95"/>
                    <a:gd name="T9" fmla="*/ 0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" h="98">
                      <a:moveTo>
                        <a:pt x="55" y="0"/>
                      </a:moveTo>
                      <a:lnTo>
                        <a:pt x="95" y="64"/>
                      </a:lnTo>
                      <a:lnTo>
                        <a:pt x="40" y="98"/>
                      </a:lnTo>
                      <a:lnTo>
                        <a:pt x="0" y="35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E37B2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1" name="Freeform 151">
                  <a:extLst>
                    <a:ext uri="{FF2B5EF4-FFF2-40B4-BE49-F238E27FC236}">
                      <a16:creationId xmlns:a16="http://schemas.microsoft.com/office/drawing/2014/main" xmlns="" id="{38AFCC93-A2D3-43DB-8C89-607CE18C96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56409" y="3181931"/>
                  <a:ext cx="27462" cy="27462"/>
                </a:xfrm>
                <a:custGeom>
                  <a:avLst/>
                  <a:gdLst>
                    <a:gd name="T0" fmla="*/ 55 w 94"/>
                    <a:gd name="T1" fmla="*/ 0 h 97"/>
                    <a:gd name="T2" fmla="*/ 94 w 94"/>
                    <a:gd name="T3" fmla="*/ 63 h 97"/>
                    <a:gd name="T4" fmla="*/ 40 w 94"/>
                    <a:gd name="T5" fmla="*/ 97 h 97"/>
                    <a:gd name="T6" fmla="*/ 0 w 94"/>
                    <a:gd name="T7" fmla="*/ 34 h 97"/>
                    <a:gd name="T8" fmla="*/ 55 w 94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97">
                      <a:moveTo>
                        <a:pt x="55" y="0"/>
                      </a:moveTo>
                      <a:lnTo>
                        <a:pt x="94" y="63"/>
                      </a:lnTo>
                      <a:lnTo>
                        <a:pt x="40" y="97"/>
                      </a:lnTo>
                      <a:lnTo>
                        <a:pt x="0" y="34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E37B2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2" name="Freeform 152">
                  <a:extLst>
                    <a:ext uri="{FF2B5EF4-FFF2-40B4-BE49-F238E27FC236}">
                      <a16:creationId xmlns:a16="http://schemas.microsoft.com/office/drawing/2014/main" xmlns="" id="{865E6F34-BBD1-41D0-8137-AE77E535B8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1621" y="3177595"/>
                  <a:ext cx="24571" cy="26017"/>
                </a:xfrm>
                <a:custGeom>
                  <a:avLst/>
                  <a:gdLst>
                    <a:gd name="T0" fmla="*/ 63 w 84"/>
                    <a:gd name="T1" fmla="*/ 0 h 90"/>
                    <a:gd name="T2" fmla="*/ 84 w 84"/>
                    <a:gd name="T3" fmla="*/ 71 h 90"/>
                    <a:gd name="T4" fmla="*/ 22 w 84"/>
                    <a:gd name="T5" fmla="*/ 90 h 90"/>
                    <a:gd name="T6" fmla="*/ 0 w 84"/>
                    <a:gd name="T7" fmla="*/ 19 h 90"/>
                    <a:gd name="T8" fmla="*/ 63 w 84"/>
                    <a:gd name="T9" fmla="*/ 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90">
                      <a:moveTo>
                        <a:pt x="63" y="0"/>
                      </a:moveTo>
                      <a:lnTo>
                        <a:pt x="84" y="71"/>
                      </a:lnTo>
                      <a:lnTo>
                        <a:pt x="22" y="90"/>
                      </a:lnTo>
                      <a:lnTo>
                        <a:pt x="0" y="19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rgbClr val="E37B2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3" name="Freeform 153">
                  <a:extLst>
                    <a:ext uri="{FF2B5EF4-FFF2-40B4-BE49-F238E27FC236}">
                      <a16:creationId xmlns:a16="http://schemas.microsoft.com/office/drawing/2014/main" xmlns="" id="{A7A9F0EA-C894-498E-AF62-54BB596FF2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2713" y="3186268"/>
                  <a:ext cx="24571" cy="26017"/>
                </a:xfrm>
                <a:custGeom>
                  <a:avLst/>
                  <a:gdLst>
                    <a:gd name="T0" fmla="*/ 63 w 84"/>
                    <a:gd name="T1" fmla="*/ 0 h 90"/>
                    <a:gd name="T2" fmla="*/ 84 w 84"/>
                    <a:gd name="T3" fmla="*/ 71 h 90"/>
                    <a:gd name="T4" fmla="*/ 22 w 84"/>
                    <a:gd name="T5" fmla="*/ 90 h 90"/>
                    <a:gd name="T6" fmla="*/ 0 w 84"/>
                    <a:gd name="T7" fmla="*/ 19 h 90"/>
                    <a:gd name="T8" fmla="*/ 63 w 84"/>
                    <a:gd name="T9" fmla="*/ 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90">
                      <a:moveTo>
                        <a:pt x="63" y="0"/>
                      </a:moveTo>
                      <a:lnTo>
                        <a:pt x="84" y="71"/>
                      </a:lnTo>
                      <a:lnTo>
                        <a:pt x="22" y="90"/>
                      </a:lnTo>
                      <a:lnTo>
                        <a:pt x="0" y="19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rgbClr val="E37B2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36" name="Freeform 155">
                <a:extLst>
                  <a:ext uri="{FF2B5EF4-FFF2-40B4-BE49-F238E27FC236}">
                    <a16:creationId xmlns:a16="http://schemas.microsoft.com/office/drawing/2014/main" xmlns="" id="{FD899636-659A-4F74-8881-1F6FC2559E1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864174" y="2901210"/>
                <a:ext cx="725582" cy="533346"/>
              </a:xfrm>
              <a:custGeom>
                <a:avLst/>
                <a:gdLst>
                  <a:gd name="T0" fmla="*/ 156 w 2512"/>
                  <a:gd name="T1" fmla="*/ 161 h 1843"/>
                  <a:gd name="T2" fmla="*/ 156 w 2512"/>
                  <a:gd name="T3" fmla="*/ 1685 h 1843"/>
                  <a:gd name="T4" fmla="*/ 2350 w 2512"/>
                  <a:gd name="T5" fmla="*/ 1685 h 1843"/>
                  <a:gd name="T6" fmla="*/ 2350 w 2512"/>
                  <a:gd name="T7" fmla="*/ 161 h 1843"/>
                  <a:gd name="T8" fmla="*/ 156 w 2512"/>
                  <a:gd name="T9" fmla="*/ 161 h 1843"/>
                  <a:gd name="T10" fmla="*/ 20 w 2512"/>
                  <a:gd name="T11" fmla="*/ 0 h 1843"/>
                  <a:gd name="T12" fmla="*/ 2493 w 2512"/>
                  <a:gd name="T13" fmla="*/ 0 h 1843"/>
                  <a:gd name="T14" fmla="*/ 2503 w 2512"/>
                  <a:gd name="T15" fmla="*/ 3 h 1843"/>
                  <a:gd name="T16" fmla="*/ 2510 w 2512"/>
                  <a:gd name="T17" fmla="*/ 10 h 1843"/>
                  <a:gd name="T18" fmla="*/ 2512 w 2512"/>
                  <a:gd name="T19" fmla="*/ 20 h 1843"/>
                  <a:gd name="T20" fmla="*/ 2512 w 2512"/>
                  <a:gd name="T21" fmla="*/ 1823 h 1843"/>
                  <a:gd name="T22" fmla="*/ 2510 w 2512"/>
                  <a:gd name="T23" fmla="*/ 1832 h 1843"/>
                  <a:gd name="T24" fmla="*/ 2503 w 2512"/>
                  <a:gd name="T25" fmla="*/ 1839 h 1843"/>
                  <a:gd name="T26" fmla="*/ 2493 w 2512"/>
                  <a:gd name="T27" fmla="*/ 1843 h 1843"/>
                  <a:gd name="T28" fmla="*/ 20 w 2512"/>
                  <a:gd name="T29" fmla="*/ 1843 h 1843"/>
                  <a:gd name="T30" fmla="*/ 9 w 2512"/>
                  <a:gd name="T31" fmla="*/ 1839 h 1843"/>
                  <a:gd name="T32" fmla="*/ 3 w 2512"/>
                  <a:gd name="T33" fmla="*/ 1832 h 1843"/>
                  <a:gd name="T34" fmla="*/ 0 w 2512"/>
                  <a:gd name="T35" fmla="*/ 1823 h 1843"/>
                  <a:gd name="T36" fmla="*/ 0 w 2512"/>
                  <a:gd name="T37" fmla="*/ 20 h 1843"/>
                  <a:gd name="T38" fmla="*/ 3 w 2512"/>
                  <a:gd name="T39" fmla="*/ 10 h 1843"/>
                  <a:gd name="T40" fmla="*/ 9 w 2512"/>
                  <a:gd name="T41" fmla="*/ 3 h 1843"/>
                  <a:gd name="T42" fmla="*/ 20 w 2512"/>
                  <a:gd name="T43" fmla="*/ 0 h 1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512" h="1843">
                    <a:moveTo>
                      <a:pt x="156" y="161"/>
                    </a:moveTo>
                    <a:lnTo>
                      <a:pt x="156" y="1685"/>
                    </a:lnTo>
                    <a:lnTo>
                      <a:pt x="2350" y="1685"/>
                    </a:lnTo>
                    <a:lnTo>
                      <a:pt x="2350" y="161"/>
                    </a:lnTo>
                    <a:lnTo>
                      <a:pt x="156" y="161"/>
                    </a:lnTo>
                    <a:close/>
                    <a:moveTo>
                      <a:pt x="20" y="0"/>
                    </a:moveTo>
                    <a:lnTo>
                      <a:pt x="2493" y="0"/>
                    </a:lnTo>
                    <a:lnTo>
                      <a:pt x="2503" y="3"/>
                    </a:lnTo>
                    <a:lnTo>
                      <a:pt x="2510" y="10"/>
                    </a:lnTo>
                    <a:lnTo>
                      <a:pt x="2512" y="20"/>
                    </a:lnTo>
                    <a:lnTo>
                      <a:pt x="2512" y="1823"/>
                    </a:lnTo>
                    <a:lnTo>
                      <a:pt x="2510" y="1832"/>
                    </a:lnTo>
                    <a:lnTo>
                      <a:pt x="2503" y="1839"/>
                    </a:lnTo>
                    <a:lnTo>
                      <a:pt x="2493" y="1843"/>
                    </a:lnTo>
                    <a:lnTo>
                      <a:pt x="20" y="1843"/>
                    </a:lnTo>
                    <a:lnTo>
                      <a:pt x="9" y="1839"/>
                    </a:lnTo>
                    <a:lnTo>
                      <a:pt x="3" y="1832"/>
                    </a:lnTo>
                    <a:lnTo>
                      <a:pt x="0" y="1823"/>
                    </a:lnTo>
                    <a:lnTo>
                      <a:pt x="0" y="20"/>
                    </a:lnTo>
                    <a:lnTo>
                      <a:pt x="3" y="10"/>
                    </a:lnTo>
                    <a:lnTo>
                      <a:pt x="9" y="3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3B69931E-328E-48B6-859D-4C370A229DF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57950" y="1448781"/>
              <a:ext cx="1851152" cy="1392008"/>
              <a:chOff x="19475153" y="1923098"/>
              <a:chExt cx="806450" cy="606425"/>
            </a:xfrm>
          </p:grpSpPr>
          <p:sp useBgFill="1">
            <p:nvSpPr>
              <p:cNvPr id="14" name="Rectangle 192">
                <a:extLst>
                  <a:ext uri="{FF2B5EF4-FFF2-40B4-BE49-F238E27FC236}">
                    <a16:creationId xmlns:a16="http://schemas.microsoft.com/office/drawing/2014/main" xmlns="" id="{62262E22-5C65-4974-971A-E779C9720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75153" y="1923098"/>
                <a:ext cx="806450" cy="606425"/>
              </a:xfrm>
              <a:prstGeom prst="rect">
                <a:avLst/>
              </a:prstGeom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93">
                <a:extLst>
                  <a:ext uri="{FF2B5EF4-FFF2-40B4-BE49-F238E27FC236}">
                    <a16:creationId xmlns:a16="http://schemas.microsoft.com/office/drawing/2014/main" xmlns="" id="{27C688C9-1958-43B1-B8A3-0E7791B5AA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513253" y="1961198"/>
                <a:ext cx="730250" cy="530225"/>
              </a:xfrm>
              <a:custGeom>
                <a:avLst/>
                <a:gdLst>
                  <a:gd name="T0" fmla="*/ 120 w 2298"/>
                  <a:gd name="T1" fmla="*/ 119 h 1670"/>
                  <a:gd name="T2" fmla="*/ 120 w 2298"/>
                  <a:gd name="T3" fmla="*/ 1551 h 1670"/>
                  <a:gd name="T4" fmla="*/ 2178 w 2298"/>
                  <a:gd name="T5" fmla="*/ 1551 h 1670"/>
                  <a:gd name="T6" fmla="*/ 2178 w 2298"/>
                  <a:gd name="T7" fmla="*/ 119 h 1670"/>
                  <a:gd name="T8" fmla="*/ 120 w 2298"/>
                  <a:gd name="T9" fmla="*/ 119 h 1670"/>
                  <a:gd name="T10" fmla="*/ 0 w 2298"/>
                  <a:gd name="T11" fmla="*/ 0 h 1670"/>
                  <a:gd name="T12" fmla="*/ 2298 w 2298"/>
                  <a:gd name="T13" fmla="*/ 0 h 1670"/>
                  <a:gd name="T14" fmla="*/ 2298 w 2298"/>
                  <a:gd name="T15" fmla="*/ 1670 h 1670"/>
                  <a:gd name="T16" fmla="*/ 0 w 2298"/>
                  <a:gd name="T17" fmla="*/ 1670 h 1670"/>
                  <a:gd name="T18" fmla="*/ 0 w 2298"/>
                  <a:gd name="T19" fmla="*/ 0 h 1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98" h="1670">
                    <a:moveTo>
                      <a:pt x="120" y="119"/>
                    </a:moveTo>
                    <a:lnTo>
                      <a:pt x="120" y="1551"/>
                    </a:lnTo>
                    <a:lnTo>
                      <a:pt x="2178" y="1551"/>
                    </a:lnTo>
                    <a:lnTo>
                      <a:pt x="2178" y="119"/>
                    </a:lnTo>
                    <a:lnTo>
                      <a:pt x="120" y="119"/>
                    </a:lnTo>
                    <a:close/>
                    <a:moveTo>
                      <a:pt x="0" y="0"/>
                    </a:moveTo>
                    <a:lnTo>
                      <a:pt x="2298" y="0"/>
                    </a:lnTo>
                    <a:lnTo>
                      <a:pt x="2298" y="1670"/>
                    </a:lnTo>
                    <a:lnTo>
                      <a:pt x="0" y="16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Rectangle 194">
                <a:extLst>
                  <a:ext uri="{FF2B5EF4-FFF2-40B4-BE49-F238E27FC236}">
                    <a16:creationId xmlns:a16="http://schemas.microsoft.com/office/drawing/2014/main" xmlns="" id="{00FCAA94-204D-44D7-A667-AA133827F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9453" y="2037398"/>
                <a:ext cx="577850" cy="377825"/>
              </a:xfrm>
              <a:prstGeom prst="rect">
                <a:avLst/>
              </a:prstGeom>
              <a:solidFill>
                <a:srgbClr val="00B9F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195">
                <a:extLst>
                  <a:ext uri="{FF2B5EF4-FFF2-40B4-BE49-F238E27FC236}">
                    <a16:creationId xmlns:a16="http://schemas.microsoft.com/office/drawing/2014/main" xmlns="" id="{20D72A12-90C5-40DF-82B0-34035BBF79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89453" y="2037398"/>
                <a:ext cx="577850" cy="377825"/>
              </a:xfrm>
              <a:custGeom>
                <a:avLst/>
                <a:gdLst>
                  <a:gd name="T0" fmla="*/ 1818 w 1818"/>
                  <a:gd name="T1" fmla="*/ 705 h 1192"/>
                  <a:gd name="T2" fmla="*/ 1796 w 1818"/>
                  <a:gd name="T3" fmla="*/ 728 h 1192"/>
                  <a:gd name="T4" fmla="*/ 1783 w 1818"/>
                  <a:gd name="T5" fmla="*/ 741 h 1192"/>
                  <a:gd name="T6" fmla="*/ 1741 w 1818"/>
                  <a:gd name="T7" fmla="*/ 764 h 1192"/>
                  <a:gd name="T8" fmla="*/ 1717 w 1818"/>
                  <a:gd name="T9" fmla="*/ 766 h 1192"/>
                  <a:gd name="T10" fmla="*/ 1702 w 1818"/>
                  <a:gd name="T11" fmla="*/ 828 h 1192"/>
                  <a:gd name="T12" fmla="*/ 1670 w 1818"/>
                  <a:gd name="T13" fmla="*/ 884 h 1192"/>
                  <a:gd name="T14" fmla="*/ 1639 w 1818"/>
                  <a:gd name="T15" fmla="*/ 921 h 1192"/>
                  <a:gd name="T16" fmla="*/ 1625 w 1818"/>
                  <a:gd name="T17" fmla="*/ 938 h 1192"/>
                  <a:gd name="T18" fmla="*/ 1601 w 1818"/>
                  <a:gd name="T19" fmla="*/ 980 h 1192"/>
                  <a:gd name="T20" fmla="*/ 1581 w 1818"/>
                  <a:gd name="T21" fmla="*/ 1025 h 1192"/>
                  <a:gd name="T22" fmla="*/ 1528 w 1818"/>
                  <a:gd name="T23" fmla="*/ 1077 h 1192"/>
                  <a:gd name="T24" fmla="*/ 1463 w 1818"/>
                  <a:gd name="T25" fmla="*/ 1105 h 1192"/>
                  <a:gd name="T26" fmla="*/ 1426 w 1818"/>
                  <a:gd name="T27" fmla="*/ 1105 h 1192"/>
                  <a:gd name="T28" fmla="*/ 1390 w 1818"/>
                  <a:gd name="T29" fmla="*/ 1093 h 1192"/>
                  <a:gd name="T30" fmla="*/ 1353 w 1818"/>
                  <a:gd name="T31" fmla="*/ 1086 h 1192"/>
                  <a:gd name="T32" fmla="*/ 1300 w 1818"/>
                  <a:gd name="T33" fmla="*/ 1062 h 1192"/>
                  <a:gd name="T34" fmla="*/ 1264 w 1818"/>
                  <a:gd name="T35" fmla="*/ 1006 h 1192"/>
                  <a:gd name="T36" fmla="*/ 1248 w 1818"/>
                  <a:gd name="T37" fmla="*/ 956 h 1192"/>
                  <a:gd name="T38" fmla="*/ 1194 w 1818"/>
                  <a:gd name="T39" fmla="*/ 944 h 1192"/>
                  <a:gd name="T40" fmla="*/ 1151 w 1818"/>
                  <a:gd name="T41" fmla="*/ 947 h 1192"/>
                  <a:gd name="T42" fmla="*/ 1095 w 1818"/>
                  <a:gd name="T43" fmla="*/ 970 h 1192"/>
                  <a:gd name="T44" fmla="*/ 1084 w 1818"/>
                  <a:gd name="T45" fmla="*/ 971 h 1192"/>
                  <a:gd name="T46" fmla="*/ 1026 w 1818"/>
                  <a:gd name="T47" fmla="*/ 950 h 1192"/>
                  <a:gd name="T48" fmla="*/ 997 w 1818"/>
                  <a:gd name="T49" fmla="*/ 906 h 1192"/>
                  <a:gd name="T50" fmla="*/ 985 w 1818"/>
                  <a:gd name="T51" fmla="*/ 860 h 1192"/>
                  <a:gd name="T52" fmla="*/ 979 w 1818"/>
                  <a:gd name="T53" fmla="*/ 845 h 1192"/>
                  <a:gd name="T54" fmla="*/ 968 w 1818"/>
                  <a:gd name="T55" fmla="*/ 843 h 1192"/>
                  <a:gd name="T56" fmla="*/ 953 w 1818"/>
                  <a:gd name="T57" fmla="*/ 839 h 1192"/>
                  <a:gd name="T58" fmla="*/ 930 w 1818"/>
                  <a:gd name="T59" fmla="*/ 828 h 1192"/>
                  <a:gd name="T60" fmla="*/ 881 w 1818"/>
                  <a:gd name="T61" fmla="*/ 797 h 1192"/>
                  <a:gd name="T62" fmla="*/ 835 w 1818"/>
                  <a:gd name="T63" fmla="*/ 747 h 1192"/>
                  <a:gd name="T64" fmla="*/ 817 w 1818"/>
                  <a:gd name="T65" fmla="*/ 722 h 1192"/>
                  <a:gd name="T66" fmla="*/ 770 w 1818"/>
                  <a:gd name="T67" fmla="*/ 676 h 1192"/>
                  <a:gd name="T68" fmla="*/ 725 w 1818"/>
                  <a:gd name="T69" fmla="*/ 658 h 1192"/>
                  <a:gd name="T70" fmla="*/ 716 w 1818"/>
                  <a:gd name="T71" fmla="*/ 671 h 1192"/>
                  <a:gd name="T72" fmla="*/ 768 w 1818"/>
                  <a:gd name="T73" fmla="*/ 716 h 1192"/>
                  <a:gd name="T74" fmla="*/ 792 w 1818"/>
                  <a:gd name="T75" fmla="*/ 779 h 1192"/>
                  <a:gd name="T76" fmla="*/ 812 w 1818"/>
                  <a:gd name="T77" fmla="*/ 811 h 1192"/>
                  <a:gd name="T78" fmla="*/ 818 w 1818"/>
                  <a:gd name="T79" fmla="*/ 852 h 1192"/>
                  <a:gd name="T80" fmla="*/ 830 w 1818"/>
                  <a:gd name="T81" fmla="*/ 891 h 1192"/>
                  <a:gd name="T82" fmla="*/ 833 w 1818"/>
                  <a:gd name="T83" fmla="*/ 949 h 1192"/>
                  <a:gd name="T84" fmla="*/ 818 w 1818"/>
                  <a:gd name="T85" fmla="*/ 1008 h 1192"/>
                  <a:gd name="T86" fmla="*/ 824 w 1818"/>
                  <a:gd name="T87" fmla="*/ 1048 h 1192"/>
                  <a:gd name="T88" fmla="*/ 827 w 1818"/>
                  <a:gd name="T89" fmla="*/ 1083 h 1192"/>
                  <a:gd name="T90" fmla="*/ 841 w 1818"/>
                  <a:gd name="T91" fmla="*/ 1109 h 1192"/>
                  <a:gd name="T92" fmla="*/ 892 w 1818"/>
                  <a:gd name="T93" fmla="*/ 1147 h 1192"/>
                  <a:gd name="T94" fmla="*/ 907 w 1818"/>
                  <a:gd name="T95" fmla="*/ 1192 h 1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818" h="1192">
                    <a:moveTo>
                      <a:pt x="0" y="0"/>
                    </a:moveTo>
                    <a:lnTo>
                      <a:pt x="1818" y="0"/>
                    </a:lnTo>
                    <a:lnTo>
                      <a:pt x="1818" y="705"/>
                    </a:lnTo>
                    <a:lnTo>
                      <a:pt x="1811" y="714"/>
                    </a:lnTo>
                    <a:lnTo>
                      <a:pt x="1801" y="724"/>
                    </a:lnTo>
                    <a:lnTo>
                      <a:pt x="1796" y="728"/>
                    </a:lnTo>
                    <a:lnTo>
                      <a:pt x="1794" y="731"/>
                    </a:lnTo>
                    <a:lnTo>
                      <a:pt x="1790" y="734"/>
                    </a:lnTo>
                    <a:lnTo>
                      <a:pt x="1783" y="741"/>
                    </a:lnTo>
                    <a:lnTo>
                      <a:pt x="1772" y="750"/>
                    </a:lnTo>
                    <a:lnTo>
                      <a:pt x="1759" y="758"/>
                    </a:lnTo>
                    <a:lnTo>
                      <a:pt x="1741" y="764"/>
                    </a:lnTo>
                    <a:lnTo>
                      <a:pt x="1720" y="766"/>
                    </a:lnTo>
                    <a:lnTo>
                      <a:pt x="1719" y="766"/>
                    </a:lnTo>
                    <a:lnTo>
                      <a:pt x="1717" y="766"/>
                    </a:lnTo>
                    <a:lnTo>
                      <a:pt x="1715" y="787"/>
                    </a:lnTo>
                    <a:lnTo>
                      <a:pt x="1711" y="808"/>
                    </a:lnTo>
                    <a:lnTo>
                      <a:pt x="1702" y="828"/>
                    </a:lnTo>
                    <a:lnTo>
                      <a:pt x="1692" y="847"/>
                    </a:lnTo>
                    <a:lnTo>
                      <a:pt x="1682" y="867"/>
                    </a:lnTo>
                    <a:lnTo>
                      <a:pt x="1670" y="884"/>
                    </a:lnTo>
                    <a:lnTo>
                      <a:pt x="1657" y="899"/>
                    </a:lnTo>
                    <a:lnTo>
                      <a:pt x="1648" y="912"/>
                    </a:lnTo>
                    <a:lnTo>
                      <a:pt x="1639" y="921"/>
                    </a:lnTo>
                    <a:lnTo>
                      <a:pt x="1633" y="927"/>
                    </a:lnTo>
                    <a:lnTo>
                      <a:pt x="1631" y="930"/>
                    </a:lnTo>
                    <a:lnTo>
                      <a:pt x="1625" y="938"/>
                    </a:lnTo>
                    <a:lnTo>
                      <a:pt x="1618" y="950"/>
                    </a:lnTo>
                    <a:lnTo>
                      <a:pt x="1609" y="966"/>
                    </a:lnTo>
                    <a:lnTo>
                      <a:pt x="1601" y="980"/>
                    </a:lnTo>
                    <a:lnTo>
                      <a:pt x="1593" y="995"/>
                    </a:lnTo>
                    <a:lnTo>
                      <a:pt x="1589" y="1005"/>
                    </a:lnTo>
                    <a:lnTo>
                      <a:pt x="1581" y="1025"/>
                    </a:lnTo>
                    <a:lnTo>
                      <a:pt x="1567" y="1045"/>
                    </a:lnTo>
                    <a:lnTo>
                      <a:pt x="1549" y="1062"/>
                    </a:lnTo>
                    <a:lnTo>
                      <a:pt x="1528" y="1077"/>
                    </a:lnTo>
                    <a:lnTo>
                      <a:pt x="1506" y="1089"/>
                    </a:lnTo>
                    <a:lnTo>
                      <a:pt x="1483" y="1099"/>
                    </a:lnTo>
                    <a:lnTo>
                      <a:pt x="1463" y="1105"/>
                    </a:lnTo>
                    <a:lnTo>
                      <a:pt x="1443" y="1107"/>
                    </a:lnTo>
                    <a:lnTo>
                      <a:pt x="1443" y="1107"/>
                    </a:lnTo>
                    <a:lnTo>
                      <a:pt x="1426" y="1105"/>
                    </a:lnTo>
                    <a:lnTo>
                      <a:pt x="1411" y="1101"/>
                    </a:lnTo>
                    <a:lnTo>
                      <a:pt x="1396" y="1093"/>
                    </a:lnTo>
                    <a:lnTo>
                      <a:pt x="1390" y="1093"/>
                    </a:lnTo>
                    <a:lnTo>
                      <a:pt x="1384" y="1092"/>
                    </a:lnTo>
                    <a:lnTo>
                      <a:pt x="1370" y="1089"/>
                    </a:lnTo>
                    <a:lnTo>
                      <a:pt x="1353" y="1086"/>
                    </a:lnTo>
                    <a:lnTo>
                      <a:pt x="1335" y="1081"/>
                    </a:lnTo>
                    <a:lnTo>
                      <a:pt x="1316" y="1072"/>
                    </a:lnTo>
                    <a:lnTo>
                      <a:pt x="1300" y="1062"/>
                    </a:lnTo>
                    <a:lnTo>
                      <a:pt x="1285" y="1046"/>
                    </a:lnTo>
                    <a:lnTo>
                      <a:pt x="1273" y="1026"/>
                    </a:lnTo>
                    <a:lnTo>
                      <a:pt x="1264" y="1006"/>
                    </a:lnTo>
                    <a:lnTo>
                      <a:pt x="1257" y="985"/>
                    </a:lnTo>
                    <a:lnTo>
                      <a:pt x="1252" y="970"/>
                    </a:lnTo>
                    <a:lnTo>
                      <a:pt x="1248" y="956"/>
                    </a:lnTo>
                    <a:lnTo>
                      <a:pt x="1234" y="953"/>
                    </a:lnTo>
                    <a:lnTo>
                      <a:pt x="1221" y="950"/>
                    </a:lnTo>
                    <a:lnTo>
                      <a:pt x="1194" y="944"/>
                    </a:lnTo>
                    <a:lnTo>
                      <a:pt x="1167" y="936"/>
                    </a:lnTo>
                    <a:lnTo>
                      <a:pt x="1164" y="937"/>
                    </a:lnTo>
                    <a:lnTo>
                      <a:pt x="1151" y="947"/>
                    </a:lnTo>
                    <a:lnTo>
                      <a:pt x="1135" y="956"/>
                    </a:lnTo>
                    <a:lnTo>
                      <a:pt x="1116" y="965"/>
                    </a:lnTo>
                    <a:lnTo>
                      <a:pt x="1095" y="970"/>
                    </a:lnTo>
                    <a:lnTo>
                      <a:pt x="1092" y="970"/>
                    </a:lnTo>
                    <a:lnTo>
                      <a:pt x="1088" y="970"/>
                    </a:lnTo>
                    <a:lnTo>
                      <a:pt x="1084" y="971"/>
                    </a:lnTo>
                    <a:lnTo>
                      <a:pt x="1061" y="967"/>
                    </a:lnTo>
                    <a:lnTo>
                      <a:pt x="1042" y="961"/>
                    </a:lnTo>
                    <a:lnTo>
                      <a:pt x="1026" y="950"/>
                    </a:lnTo>
                    <a:lnTo>
                      <a:pt x="1014" y="937"/>
                    </a:lnTo>
                    <a:lnTo>
                      <a:pt x="1005" y="921"/>
                    </a:lnTo>
                    <a:lnTo>
                      <a:pt x="997" y="906"/>
                    </a:lnTo>
                    <a:lnTo>
                      <a:pt x="991" y="890"/>
                    </a:lnTo>
                    <a:lnTo>
                      <a:pt x="988" y="874"/>
                    </a:lnTo>
                    <a:lnTo>
                      <a:pt x="985" y="860"/>
                    </a:lnTo>
                    <a:lnTo>
                      <a:pt x="984" y="849"/>
                    </a:lnTo>
                    <a:lnTo>
                      <a:pt x="984" y="846"/>
                    </a:lnTo>
                    <a:lnTo>
                      <a:pt x="979" y="845"/>
                    </a:lnTo>
                    <a:lnTo>
                      <a:pt x="974" y="845"/>
                    </a:lnTo>
                    <a:lnTo>
                      <a:pt x="971" y="844"/>
                    </a:lnTo>
                    <a:lnTo>
                      <a:pt x="968" y="843"/>
                    </a:lnTo>
                    <a:lnTo>
                      <a:pt x="962" y="841"/>
                    </a:lnTo>
                    <a:lnTo>
                      <a:pt x="956" y="840"/>
                    </a:lnTo>
                    <a:lnTo>
                      <a:pt x="953" y="839"/>
                    </a:lnTo>
                    <a:lnTo>
                      <a:pt x="950" y="838"/>
                    </a:lnTo>
                    <a:lnTo>
                      <a:pt x="942" y="834"/>
                    </a:lnTo>
                    <a:lnTo>
                      <a:pt x="930" y="828"/>
                    </a:lnTo>
                    <a:lnTo>
                      <a:pt x="915" y="820"/>
                    </a:lnTo>
                    <a:lnTo>
                      <a:pt x="898" y="809"/>
                    </a:lnTo>
                    <a:lnTo>
                      <a:pt x="881" y="797"/>
                    </a:lnTo>
                    <a:lnTo>
                      <a:pt x="864" y="782"/>
                    </a:lnTo>
                    <a:lnTo>
                      <a:pt x="849" y="765"/>
                    </a:lnTo>
                    <a:lnTo>
                      <a:pt x="835" y="747"/>
                    </a:lnTo>
                    <a:lnTo>
                      <a:pt x="826" y="728"/>
                    </a:lnTo>
                    <a:lnTo>
                      <a:pt x="822" y="724"/>
                    </a:lnTo>
                    <a:lnTo>
                      <a:pt x="817" y="722"/>
                    </a:lnTo>
                    <a:lnTo>
                      <a:pt x="801" y="710"/>
                    </a:lnTo>
                    <a:lnTo>
                      <a:pt x="784" y="695"/>
                    </a:lnTo>
                    <a:lnTo>
                      <a:pt x="770" y="676"/>
                    </a:lnTo>
                    <a:lnTo>
                      <a:pt x="757" y="670"/>
                    </a:lnTo>
                    <a:lnTo>
                      <a:pt x="740" y="664"/>
                    </a:lnTo>
                    <a:lnTo>
                      <a:pt x="725" y="658"/>
                    </a:lnTo>
                    <a:lnTo>
                      <a:pt x="699" y="647"/>
                    </a:lnTo>
                    <a:lnTo>
                      <a:pt x="707" y="660"/>
                    </a:lnTo>
                    <a:lnTo>
                      <a:pt x="716" y="671"/>
                    </a:lnTo>
                    <a:lnTo>
                      <a:pt x="734" y="683"/>
                    </a:lnTo>
                    <a:lnTo>
                      <a:pt x="752" y="698"/>
                    </a:lnTo>
                    <a:lnTo>
                      <a:pt x="768" y="716"/>
                    </a:lnTo>
                    <a:lnTo>
                      <a:pt x="780" y="735"/>
                    </a:lnTo>
                    <a:lnTo>
                      <a:pt x="788" y="756"/>
                    </a:lnTo>
                    <a:lnTo>
                      <a:pt x="792" y="779"/>
                    </a:lnTo>
                    <a:lnTo>
                      <a:pt x="799" y="787"/>
                    </a:lnTo>
                    <a:lnTo>
                      <a:pt x="806" y="798"/>
                    </a:lnTo>
                    <a:lnTo>
                      <a:pt x="812" y="811"/>
                    </a:lnTo>
                    <a:lnTo>
                      <a:pt x="817" y="827"/>
                    </a:lnTo>
                    <a:lnTo>
                      <a:pt x="818" y="844"/>
                    </a:lnTo>
                    <a:lnTo>
                      <a:pt x="818" y="852"/>
                    </a:lnTo>
                    <a:lnTo>
                      <a:pt x="817" y="861"/>
                    </a:lnTo>
                    <a:lnTo>
                      <a:pt x="826" y="875"/>
                    </a:lnTo>
                    <a:lnTo>
                      <a:pt x="830" y="891"/>
                    </a:lnTo>
                    <a:lnTo>
                      <a:pt x="833" y="907"/>
                    </a:lnTo>
                    <a:lnTo>
                      <a:pt x="834" y="926"/>
                    </a:lnTo>
                    <a:lnTo>
                      <a:pt x="833" y="949"/>
                    </a:lnTo>
                    <a:lnTo>
                      <a:pt x="827" y="972"/>
                    </a:lnTo>
                    <a:lnTo>
                      <a:pt x="817" y="995"/>
                    </a:lnTo>
                    <a:lnTo>
                      <a:pt x="818" y="1008"/>
                    </a:lnTo>
                    <a:lnTo>
                      <a:pt x="821" y="1022"/>
                    </a:lnTo>
                    <a:lnTo>
                      <a:pt x="822" y="1034"/>
                    </a:lnTo>
                    <a:lnTo>
                      <a:pt x="824" y="1048"/>
                    </a:lnTo>
                    <a:lnTo>
                      <a:pt x="826" y="1060"/>
                    </a:lnTo>
                    <a:lnTo>
                      <a:pt x="826" y="1069"/>
                    </a:lnTo>
                    <a:lnTo>
                      <a:pt x="827" y="1083"/>
                    </a:lnTo>
                    <a:lnTo>
                      <a:pt x="829" y="1100"/>
                    </a:lnTo>
                    <a:lnTo>
                      <a:pt x="835" y="1105"/>
                    </a:lnTo>
                    <a:lnTo>
                      <a:pt x="841" y="1109"/>
                    </a:lnTo>
                    <a:lnTo>
                      <a:pt x="861" y="1121"/>
                    </a:lnTo>
                    <a:lnTo>
                      <a:pt x="880" y="1136"/>
                    </a:lnTo>
                    <a:lnTo>
                      <a:pt x="892" y="1147"/>
                    </a:lnTo>
                    <a:lnTo>
                      <a:pt x="899" y="1161"/>
                    </a:lnTo>
                    <a:lnTo>
                      <a:pt x="904" y="1176"/>
                    </a:lnTo>
                    <a:lnTo>
                      <a:pt x="907" y="1192"/>
                    </a:lnTo>
                    <a:lnTo>
                      <a:pt x="0" y="1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A63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96">
                <a:extLst>
                  <a:ext uri="{FF2B5EF4-FFF2-40B4-BE49-F238E27FC236}">
                    <a16:creationId xmlns:a16="http://schemas.microsoft.com/office/drawing/2014/main" xmlns="" id="{8952E1FA-0690-410A-B4AB-970C205C7D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89453" y="2037398"/>
                <a:ext cx="577850" cy="377825"/>
              </a:xfrm>
              <a:custGeom>
                <a:avLst/>
                <a:gdLst>
                  <a:gd name="T0" fmla="*/ 1807 w 1818"/>
                  <a:gd name="T1" fmla="*/ 552 h 1192"/>
                  <a:gd name="T2" fmla="*/ 1777 w 1818"/>
                  <a:gd name="T3" fmla="*/ 584 h 1192"/>
                  <a:gd name="T4" fmla="*/ 1771 w 1818"/>
                  <a:gd name="T5" fmla="*/ 632 h 1192"/>
                  <a:gd name="T6" fmla="*/ 1743 w 1818"/>
                  <a:gd name="T7" fmla="*/ 679 h 1192"/>
                  <a:gd name="T8" fmla="*/ 1713 w 1818"/>
                  <a:gd name="T9" fmla="*/ 695 h 1192"/>
                  <a:gd name="T10" fmla="*/ 1653 w 1818"/>
                  <a:gd name="T11" fmla="*/ 700 h 1192"/>
                  <a:gd name="T12" fmla="*/ 1611 w 1818"/>
                  <a:gd name="T13" fmla="*/ 705 h 1192"/>
                  <a:gd name="T14" fmla="*/ 1627 w 1818"/>
                  <a:gd name="T15" fmla="*/ 737 h 1192"/>
                  <a:gd name="T16" fmla="*/ 1644 w 1818"/>
                  <a:gd name="T17" fmla="*/ 775 h 1192"/>
                  <a:gd name="T18" fmla="*/ 1618 w 1818"/>
                  <a:gd name="T19" fmla="*/ 829 h 1192"/>
                  <a:gd name="T20" fmla="*/ 1580 w 1818"/>
                  <a:gd name="T21" fmla="*/ 879 h 1192"/>
                  <a:gd name="T22" fmla="*/ 1544 w 1818"/>
                  <a:gd name="T23" fmla="*/ 935 h 1192"/>
                  <a:gd name="T24" fmla="*/ 1520 w 1818"/>
                  <a:gd name="T25" fmla="*/ 988 h 1192"/>
                  <a:gd name="T26" fmla="*/ 1488 w 1818"/>
                  <a:gd name="T27" fmla="*/ 1018 h 1192"/>
                  <a:gd name="T28" fmla="*/ 1441 w 1818"/>
                  <a:gd name="T29" fmla="*/ 1035 h 1192"/>
                  <a:gd name="T30" fmla="*/ 1400 w 1818"/>
                  <a:gd name="T31" fmla="*/ 1022 h 1192"/>
                  <a:gd name="T32" fmla="*/ 1345 w 1818"/>
                  <a:gd name="T33" fmla="*/ 1006 h 1192"/>
                  <a:gd name="T34" fmla="*/ 1313 w 1818"/>
                  <a:gd name="T35" fmla="*/ 926 h 1192"/>
                  <a:gd name="T36" fmla="*/ 1262 w 1818"/>
                  <a:gd name="T37" fmla="*/ 885 h 1192"/>
                  <a:gd name="T38" fmla="*/ 1193 w 1818"/>
                  <a:gd name="T39" fmla="*/ 869 h 1192"/>
                  <a:gd name="T40" fmla="*/ 1139 w 1818"/>
                  <a:gd name="T41" fmla="*/ 868 h 1192"/>
                  <a:gd name="T42" fmla="*/ 1087 w 1818"/>
                  <a:gd name="T43" fmla="*/ 898 h 1192"/>
                  <a:gd name="T44" fmla="*/ 1059 w 1818"/>
                  <a:gd name="T45" fmla="*/ 867 h 1192"/>
                  <a:gd name="T46" fmla="*/ 1047 w 1818"/>
                  <a:gd name="T47" fmla="*/ 806 h 1192"/>
                  <a:gd name="T48" fmla="*/ 1002 w 1818"/>
                  <a:gd name="T49" fmla="*/ 777 h 1192"/>
                  <a:gd name="T50" fmla="*/ 969 w 1818"/>
                  <a:gd name="T51" fmla="*/ 769 h 1192"/>
                  <a:gd name="T52" fmla="*/ 919 w 1818"/>
                  <a:gd name="T53" fmla="*/ 735 h 1192"/>
                  <a:gd name="T54" fmla="*/ 887 w 1818"/>
                  <a:gd name="T55" fmla="*/ 688 h 1192"/>
                  <a:gd name="T56" fmla="*/ 836 w 1818"/>
                  <a:gd name="T57" fmla="*/ 644 h 1192"/>
                  <a:gd name="T58" fmla="*/ 778 w 1818"/>
                  <a:gd name="T59" fmla="*/ 601 h 1192"/>
                  <a:gd name="T60" fmla="*/ 694 w 1818"/>
                  <a:gd name="T61" fmla="*/ 565 h 1192"/>
                  <a:gd name="T62" fmla="*/ 656 w 1818"/>
                  <a:gd name="T63" fmla="*/ 519 h 1192"/>
                  <a:gd name="T64" fmla="*/ 659 w 1818"/>
                  <a:gd name="T65" fmla="*/ 434 h 1192"/>
                  <a:gd name="T66" fmla="*/ 668 w 1818"/>
                  <a:gd name="T67" fmla="*/ 378 h 1192"/>
                  <a:gd name="T68" fmla="*/ 625 w 1818"/>
                  <a:gd name="T69" fmla="*/ 348 h 1192"/>
                  <a:gd name="T70" fmla="*/ 619 w 1818"/>
                  <a:gd name="T71" fmla="*/ 325 h 1192"/>
                  <a:gd name="T72" fmla="*/ 648 w 1818"/>
                  <a:gd name="T73" fmla="*/ 301 h 1192"/>
                  <a:gd name="T74" fmla="*/ 627 w 1818"/>
                  <a:gd name="T75" fmla="*/ 261 h 1192"/>
                  <a:gd name="T76" fmla="*/ 587 w 1818"/>
                  <a:gd name="T77" fmla="*/ 268 h 1192"/>
                  <a:gd name="T78" fmla="*/ 555 w 1818"/>
                  <a:gd name="T79" fmla="*/ 294 h 1192"/>
                  <a:gd name="T80" fmla="*/ 528 w 1818"/>
                  <a:gd name="T81" fmla="*/ 351 h 1192"/>
                  <a:gd name="T82" fmla="*/ 546 w 1818"/>
                  <a:gd name="T83" fmla="*/ 401 h 1192"/>
                  <a:gd name="T84" fmla="*/ 567 w 1818"/>
                  <a:gd name="T85" fmla="*/ 463 h 1192"/>
                  <a:gd name="T86" fmla="*/ 544 w 1818"/>
                  <a:gd name="T87" fmla="*/ 549 h 1192"/>
                  <a:gd name="T88" fmla="*/ 580 w 1818"/>
                  <a:gd name="T89" fmla="*/ 608 h 1192"/>
                  <a:gd name="T90" fmla="*/ 632 w 1818"/>
                  <a:gd name="T91" fmla="*/ 678 h 1192"/>
                  <a:gd name="T92" fmla="*/ 673 w 1818"/>
                  <a:gd name="T93" fmla="*/ 730 h 1192"/>
                  <a:gd name="T94" fmla="*/ 712 w 1818"/>
                  <a:gd name="T95" fmla="*/ 762 h 1192"/>
                  <a:gd name="T96" fmla="*/ 725 w 1818"/>
                  <a:gd name="T97" fmla="*/ 810 h 1192"/>
                  <a:gd name="T98" fmla="*/ 747 w 1818"/>
                  <a:gd name="T99" fmla="*/ 844 h 1192"/>
                  <a:gd name="T100" fmla="*/ 737 w 1818"/>
                  <a:gd name="T101" fmla="*/ 872 h 1192"/>
                  <a:gd name="T102" fmla="*/ 753 w 1818"/>
                  <a:gd name="T103" fmla="*/ 892 h 1192"/>
                  <a:gd name="T104" fmla="*/ 763 w 1818"/>
                  <a:gd name="T105" fmla="*/ 930 h 1192"/>
                  <a:gd name="T106" fmla="*/ 747 w 1818"/>
                  <a:gd name="T107" fmla="*/ 973 h 1192"/>
                  <a:gd name="T108" fmla="*/ 749 w 1818"/>
                  <a:gd name="T109" fmla="*/ 1032 h 1192"/>
                  <a:gd name="T110" fmla="*/ 754 w 1818"/>
                  <a:gd name="T111" fmla="*/ 1087 h 1192"/>
                  <a:gd name="T112" fmla="*/ 775 w 1818"/>
                  <a:gd name="T113" fmla="*/ 1150 h 1192"/>
                  <a:gd name="T114" fmla="*/ 835 w 1818"/>
                  <a:gd name="T115" fmla="*/ 1192 h 1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18" h="1192">
                    <a:moveTo>
                      <a:pt x="0" y="0"/>
                    </a:moveTo>
                    <a:lnTo>
                      <a:pt x="1818" y="0"/>
                    </a:lnTo>
                    <a:lnTo>
                      <a:pt x="1818" y="544"/>
                    </a:lnTo>
                    <a:lnTo>
                      <a:pt x="1807" y="552"/>
                    </a:lnTo>
                    <a:lnTo>
                      <a:pt x="1796" y="562"/>
                    </a:lnTo>
                    <a:lnTo>
                      <a:pt x="1787" y="571"/>
                    </a:lnTo>
                    <a:lnTo>
                      <a:pt x="1781" y="578"/>
                    </a:lnTo>
                    <a:lnTo>
                      <a:pt x="1777" y="584"/>
                    </a:lnTo>
                    <a:lnTo>
                      <a:pt x="1776" y="591"/>
                    </a:lnTo>
                    <a:lnTo>
                      <a:pt x="1775" y="603"/>
                    </a:lnTo>
                    <a:lnTo>
                      <a:pt x="1774" y="618"/>
                    </a:lnTo>
                    <a:lnTo>
                      <a:pt x="1771" y="632"/>
                    </a:lnTo>
                    <a:lnTo>
                      <a:pt x="1767" y="648"/>
                    </a:lnTo>
                    <a:lnTo>
                      <a:pt x="1763" y="660"/>
                    </a:lnTo>
                    <a:lnTo>
                      <a:pt x="1755" y="670"/>
                    </a:lnTo>
                    <a:lnTo>
                      <a:pt x="1743" y="679"/>
                    </a:lnTo>
                    <a:lnTo>
                      <a:pt x="1735" y="688"/>
                    </a:lnTo>
                    <a:lnTo>
                      <a:pt x="1728" y="693"/>
                    </a:lnTo>
                    <a:lnTo>
                      <a:pt x="1720" y="695"/>
                    </a:lnTo>
                    <a:lnTo>
                      <a:pt x="1713" y="695"/>
                    </a:lnTo>
                    <a:lnTo>
                      <a:pt x="1701" y="696"/>
                    </a:lnTo>
                    <a:lnTo>
                      <a:pt x="1686" y="698"/>
                    </a:lnTo>
                    <a:lnTo>
                      <a:pt x="1670" y="699"/>
                    </a:lnTo>
                    <a:lnTo>
                      <a:pt x="1653" y="700"/>
                    </a:lnTo>
                    <a:lnTo>
                      <a:pt x="1637" y="701"/>
                    </a:lnTo>
                    <a:lnTo>
                      <a:pt x="1624" y="704"/>
                    </a:lnTo>
                    <a:lnTo>
                      <a:pt x="1615" y="704"/>
                    </a:lnTo>
                    <a:lnTo>
                      <a:pt x="1611" y="705"/>
                    </a:lnTo>
                    <a:lnTo>
                      <a:pt x="1613" y="707"/>
                    </a:lnTo>
                    <a:lnTo>
                      <a:pt x="1616" y="714"/>
                    </a:lnTo>
                    <a:lnTo>
                      <a:pt x="1621" y="725"/>
                    </a:lnTo>
                    <a:lnTo>
                      <a:pt x="1627" y="737"/>
                    </a:lnTo>
                    <a:lnTo>
                      <a:pt x="1633" y="750"/>
                    </a:lnTo>
                    <a:lnTo>
                      <a:pt x="1639" y="760"/>
                    </a:lnTo>
                    <a:lnTo>
                      <a:pt x="1644" y="768"/>
                    </a:lnTo>
                    <a:lnTo>
                      <a:pt x="1644" y="775"/>
                    </a:lnTo>
                    <a:lnTo>
                      <a:pt x="1642" y="785"/>
                    </a:lnTo>
                    <a:lnTo>
                      <a:pt x="1636" y="798"/>
                    </a:lnTo>
                    <a:lnTo>
                      <a:pt x="1627" y="814"/>
                    </a:lnTo>
                    <a:lnTo>
                      <a:pt x="1618" y="829"/>
                    </a:lnTo>
                    <a:lnTo>
                      <a:pt x="1607" y="845"/>
                    </a:lnTo>
                    <a:lnTo>
                      <a:pt x="1597" y="858"/>
                    </a:lnTo>
                    <a:lnTo>
                      <a:pt x="1587" y="870"/>
                    </a:lnTo>
                    <a:lnTo>
                      <a:pt x="1580" y="879"/>
                    </a:lnTo>
                    <a:lnTo>
                      <a:pt x="1572" y="889"/>
                    </a:lnTo>
                    <a:lnTo>
                      <a:pt x="1563" y="902"/>
                    </a:lnTo>
                    <a:lnTo>
                      <a:pt x="1553" y="918"/>
                    </a:lnTo>
                    <a:lnTo>
                      <a:pt x="1544" y="935"/>
                    </a:lnTo>
                    <a:lnTo>
                      <a:pt x="1535" y="951"/>
                    </a:lnTo>
                    <a:lnTo>
                      <a:pt x="1528" y="966"/>
                    </a:lnTo>
                    <a:lnTo>
                      <a:pt x="1522" y="979"/>
                    </a:lnTo>
                    <a:lnTo>
                      <a:pt x="1520" y="988"/>
                    </a:lnTo>
                    <a:lnTo>
                      <a:pt x="1516" y="994"/>
                    </a:lnTo>
                    <a:lnTo>
                      <a:pt x="1509" y="1001"/>
                    </a:lnTo>
                    <a:lnTo>
                      <a:pt x="1499" y="1010"/>
                    </a:lnTo>
                    <a:lnTo>
                      <a:pt x="1488" y="1018"/>
                    </a:lnTo>
                    <a:lnTo>
                      <a:pt x="1475" y="1025"/>
                    </a:lnTo>
                    <a:lnTo>
                      <a:pt x="1463" y="1031"/>
                    </a:lnTo>
                    <a:lnTo>
                      <a:pt x="1451" y="1035"/>
                    </a:lnTo>
                    <a:lnTo>
                      <a:pt x="1441" y="1035"/>
                    </a:lnTo>
                    <a:lnTo>
                      <a:pt x="1434" y="1032"/>
                    </a:lnTo>
                    <a:lnTo>
                      <a:pt x="1425" y="1026"/>
                    </a:lnTo>
                    <a:lnTo>
                      <a:pt x="1414" y="1024"/>
                    </a:lnTo>
                    <a:lnTo>
                      <a:pt x="1400" y="1022"/>
                    </a:lnTo>
                    <a:lnTo>
                      <a:pt x="1384" y="1019"/>
                    </a:lnTo>
                    <a:lnTo>
                      <a:pt x="1370" y="1017"/>
                    </a:lnTo>
                    <a:lnTo>
                      <a:pt x="1356" y="1012"/>
                    </a:lnTo>
                    <a:lnTo>
                      <a:pt x="1345" y="1006"/>
                    </a:lnTo>
                    <a:lnTo>
                      <a:pt x="1338" y="997"/>
                    </a:lnTo>
                    <a:lnTo>
                      <a:pt x="1330" y="974"/>
                    </a:lnTo>
                    <a:lnTo>
                      <a:pt x="1321" y="949"/>
                    </a:lnTo>
                    <a:lnTo>
                      <a:pt x="1313" y="926"/>
                    </a:lnTo>
                    <a:lnTo>
                      <a:pt x="1300" y="904"/>
                    </a:lnTo>
                    <a:lnTo>
                      <a:pt x="1291" y="896"/>
                    </a:lnTo>
                    <a:lnTo>
                      <a:pt x="1278" y="890"/>
                    </a:lnTo>
                    <a:lnTo>
                      <a:pt x="1262" y="885"/>
                    </a:lnTo>
                    <a:lnTo>
                      <a:pt x="1244" y="881"/>
                    </a:lnTo>
                    <a:lnTo>
                      <a:pt x="1226" y="878"/>
                    </a:lnTo>
                    <a:lnTo>
                      <a:pt x="1209" y="874"/>
                    </a:lnTo>
                    <a:lnTo>
                      <a:pt x="1193" y="869"/>
                    </a:lnTo>
                    <a:lnTo>
                      <a:pt x="1179" y="863"/>
                    </a:lnTo>
                    <a:lnTo>
                      <a:pt x="1165" y="860"/>
                    </a:lnTo>
                    <a:lnTo>
                      <a:pt x="1152" y="861"/>
                    </a:lnTo>
                    <a:lnTo>
                      <a:pt x="1139" y="868"/>
                    </a:lnTo>
                    <a:lnTo>
                      <a:pt x="1125" y="878"/>
                    </a:lnTo>
                    <a:lnTo>
                      <a:pt x="1112" y="886"/>
                    </a:lnTo>
                    <a:lnTo>
                      <a:pt x="1099" y="895"/>
                    </a:lnTo>
                    <a:lnTo>
                      <a:pt x="1087" y="898"/>
                    </a:lnTo>
                    <a:lnTo>
                      <a:pt x="1076" y="897"/>
                    </a:lnTo>
                    <a:lnTo>
                      <a:pt x="1069" y="891"/>
                    </a:lnTo>
                    <a:lnTo>
                      <a:pt x="1063" y="880"/>
                    </a:lnTo>
                    <a:lnTo>
                      <a:pt x="1059" y="867"/>
                    </a:lnTo>
                    <a:lnTo>
                      <a:pt x="1057" y="852"/>
                    </a:lnTo>
                    <a:lnTo>
                      <a:pt x="1054" y="835"/>
                    </a:lnTo>
                    <a:lnTo>
                      <a:pt x="1052" y="818"/>
                    </a:lnTo>
                    <a:lnTo>
                      <a:pt x="1047" y="806"/>
                    </a:lnTo>
                    <a:lnTo>
                      <a:pt x="1038" y="796"/>
                    </a:lnTo>
                    <a:lnTo>
                      <a:pt x="1027" y="788"/>
                    </a:lnTo>
                    <a:lnTo>
                      <a:pt x="1015" y="782"/>
                    </a:lnTo>
                    <a:lnTo>
                      <a:pt x="1002" y="777"/>
                    </a:lnTo>
                    <a:lnTo>
                      <a:pt x="991" y="775"/>
                    </a:lnTo>
                    <a:lnTo>
                      <a:pt x="982" y="773"/>
                    </a:lnTo>
                    <a:lnTo>
                      <a:pt x="976" y="771"/>
                    </a:lnTo>
                    <a:lnTo>
                      <a:pt x="969" y="769"/>
                    </a:lnTo>
                    <a:lnTo>
                      <a:pt x="960" y="763"/>
                    </a:lnTo>
                    <a:lnTo>
                      <a:pt x="946" y="756"/>
                    </a:lnTo>
                    <a:lnTo>
                      <a:pt x="933" y="746"/>
                    </a:lnTo>
                    <a:lnTo>
                      <a:pt x="919" y="735"/>
                    </a:lnTo>
                    <a:lnTo>
                      <a:pt x="907" y="724"/>
                    </a:lnTo>
                    <a:lnTo>
                      <a:pt x="898" y="712"/>
                    </a:lnTo>
                    <a:lnTo>
                      <a:pt x="893" y="701"/>
                    </a:lnTo>
                    <a:lnTo>
                      <a:pt x="887" y="688"/>
                    </a:lnTo>
                    <a:lnTo>
                      <a:pt x="876" y="677"/>
                    </a:lnTo>
                    <a:lnTo>
                      <a:pt x="863" y="666"/>
                    </a:lnTo>
                    <a:lnTo>
                      <a:pt x="849" y="655"/>
                    </a:lnTo>
                    <a:lnTo>
                      <a:pt x="836" y="644"/>
                    </a:lnTo>
                    <a:lnTo>
                      <a:pt x="826" y="631"/>
                    </a:lnTo>
                    <a:lnTo>
                      <a:pt x="816" y="620"/>
                    </a:lnTo>
                    <a:lnTo>
                      <a:pt x="800" y="611"/>
                    </a:lnTo>
                    <a:lnTo>
                      <a:pt x="778" y="601"/>
                    </a:lnTo>
                    <a:lnTo>
                      <a:pt x="755" y="592"/>
                    </a:lnTo>
                    <a:lnTo>
                      <a:pt x="732" y="583"/>
                    </a:lnTo>
                    <a:lnTo>
                      <a:pt x="711" y="574"/>
                    </a:lnTo>
                    <a:lnTo>
                      <a:pt x="694" y="565"/>
                    </a:lnTo>
                    <a:lnTo>
                      <a:pt x="683" y="556"/>
                    </a:lnTo>
                    <a:lnTo>
                      <a:pt x="672" y="542"/>
                    </a:lnTo>
                    <a:lnTo>
                      <a:pt x="664" y="531"/>
                    </a:lnTo>
                    <a:lnTo>
                      <a:pt x="656" y="519"/>
                    </a:lnTo>
                    <a:lnTo>
                      <a:pt x="653" y="504"/>
                    </a:lnTo>
                    <a:lnTo>
                      <a:pt x="651" y="486"/>
                    </a:lnTo>
                    <a:lnTo>
                      <a:pt x="653" y="459"/>
                    </a:lnTo>
                    <a:lnTo>
                      <a:pt x="659" y="434"/>
                    </a:lnTo>
                    <a:lnTo>
                      <a:pt x="666" y="411"/>
                    </a:lnTo>
                    <a:lnTo>
                      <a:pt x="673" y="393"/>
                    </a:lnTo>
                    <a:lnTo>
                      <a:pt x="673" y="386"/>
                    </a:lnTo>
                    <a:lnTo>
                      <a:pt x="668" y="378"/>
                    </a:lnTo>
                    <a:lnTo>
                      <a:pt x="659" y="370"/>
                    </a:lnTo>
                    <a:lnTo>
                      <a:pt x="648" y="363"/>
                    </a:lnTo>
                    <a:lnTo>
                      <a:pt x="636" y="355"/>
                    </a:lnTo>
                    <a:lnTo>
                      <a:pt x="625" y="348"/>
                    </a:lnTo>
                    <a:lnTo>
                      <a:pt x="616" y="341"/>
                    </a:lnTo>
                    <a:lnTo>
                      <a:pt x="613" y="336"/>
                    </a:lnTo>
                    <a:lnTo>
                      <a:pt x="614" y="330"/>
                    </a:lnTo>
                    <a:lnTo>
                      <a:pt x="619" y="325"/>
                    </a:lnTo>
                    <a:lnTo>
                      <a:pt x="626" y="322"/>
                    </a:lnTo>
                    <a:lnTo>
                      <a:pt x="633" y="315"/>
                    </a:lnTo>
                    <a:lnTo>
                      <a:pt x="642" y="309"/>
                    </a:lnTo>
                    <a:lnTo>
                      <a:pt x="648" y="301"/>
                    </a:lnTo>
                    <a:lnTo>
                      <a:pt x="648" y="294"/>
                    </a:lnTo>
                    <a:lnTo>
                      <a:pt x="644" y="284"/>
                    </a:lnTo>
                    <a:lnTo>
                      <a:pt x="637" y="273"/>
                    </a:lnTo>
                    <a:lnTo>
                      <a:pt x="627" y="261"/>
                    </a:lnTo>
                    <a:lnTo>
                      <a:pt x="618" y="249"/>
                    </a:lnTo>
                    <a:lnTo>
                      <a:pt x="609" y="238"/>
                    </a:lnTo>
                    <a:lnTo>
                      <a:pt x="598" y="254"/>
                    </a:lnTo>
                    <a:lnTo>
                      <a:pt x="587" y="268"/>
                    </a:lnTo>
                    <a:lnTo>
                      <a:pt x="577" y="279"/>
                    </a:lnTo>
                    <a:lnTo>
                      <a:pt x="568" y="288"/>
                    </a:lnTo>
                    <a:lnTo>
                      <a:pt x="562" y="290"/>
                    </a:lnTo>
                    <a:lnTo>
                      <a:pt x="555" y="294"/>
                    </a:lnTo>
                    <a:lnTo>
                      <a:pt x="547" y="303"/>
                    </a:lnTo>
                    <a:lnTo>
                      <a:pt x="540" y="318"/>
                    </a:lnTo>
                    <a:lnTo>
                      <a:pt x="533" y="335"/>
                    </a:lnTo>
                    <a:lnTo>
                      <a:pt x="528" y="351"/>
                    </a:lnTo>
                    <a:lnTo>
                      <a:pt x="526" y="364"/>
                    </a:lnTo>
                    <a:lnTo>
                      <a:pt x="527" y="376"/>
                    </a:lnTo>
                    <a:lnTo>
                      <a:pt x="535" y="388"/>
                    </a:lnTo>
                    <a:lnTo>
                      <a:pt x="546" y="401"/>
                    </a:lnTo>
                    <a:lnTo>
                      <a:pt x="557" y="415"/>
                    </a:lnTo>
                    <a:lnTo>
                      <a:pt x="566" y="428"/>
                    </a:lnTo>
                    <a:lnTo>
                      <a:pt x="569" y="441"/>
                    </a:lnTo>
                    <a:lnTo>
                      <a:pt x="567" y="463"/>
                    </a:lnTo>
                    <a:lnTo>
                      <a:pt x="561" y="487"/>
                    </a:lnTo>
                    <a:lnTo>
                      <a:pt x="554" y="511"/>
                    </a:lnTo>
                    <a:lnTo>
                      <a:pt x="545" y="536"/>
                    </a:lnTo>
                    <a:lnTo>
                      <a:pt x="544" y="549"/>
                    </a:lnTo>
                    <a:lnTo>
                      <a:pt x="549" y="562"/>
                    </a:lnTo>
                    <a:lnTo>
                      <a:pt x="557" y="578"/>
                    </a:lnTo>
                    <a:lnTo>
                      <a:pt x="568" y="592"/>
                    </a:lnTo>
                    <a:lnTo>
                      <a:pt x="580" y="608"/>
                    </a:lnTo>
                    <a:lnTo>
                      <a:pt x="593" y="624"/>
                    </a:lnTo>
                    <a:lnTo>
                      <a:pt x="606" y="640"/>
                    </a:lnTo>
                    <a:lnTo>
                      <a:pt x="619" y="659"/>
                    </a:lnTo>
                    <a:lnTo>
                      <a:pt x="632" y="678"/>
                    </a:lnTo>
                    <a:lnTo>
                      <a:pt x="644" y="696"/>
                    </a:lnTo>
                    <a:lnTo>
                      <a:pt x="656" y="712"/>
                    </a:lnTo>
                    <a:lnTo>
                      <a:pt x="666" y="724"/>
                    </a:lnTo>
                    <a:lnTo>
                      <a:pt x="673" y="730"/>
                    </a:lnTo>
                    <a:lnTo>
                      <a:pt x="682" y="735"/>
                    </a:lnTo>
                    <a:lnTo>
                      <a:pt x="693" y="742"/>
                    </a:lnTo>
                    <a:lnTo>
                      <a:pt x="703" y="751"/>
                    </a:lnTo>
                    <a:lnTo>
                      <a:pt x="712" y="762"/>
                    </a:lnTo>
                    <a:lnTo>
                      <a:pt x="719" y="774"/>
                    </a:lnTo>
                    <a:lnTo>
                      <a:pt x="720" y="787"/>
                    </a:lnTo>
                    <a:lnTo>
                      <a:pt x="722" y="799"/>
                    </a:lnTo>
                    <a:lnTo>
                      <a:pt x="725" y="810"/>
                    </a:lnTo>
                    <a:lnTo>
                      <a:pt x="732" y="820"/>
                    </a:lnTo>
                    <a:lnTo>
                      <a:pt x="740" y="828"/>
                    </a:lnTo>
                    <a:lnTo>
                      <a:pt x="745" y="837"/>
                    </a:lnTo>
                    <a:lnTo>
                      <a:pt x="747" y="844"/>
                    </a:lnTo>
                    <a:lnTo>
                      <a:pt x="746" y="856"/>
                    </a:lnTo>
                    <a:lnTo>
                      <a:pt x="742" y="864"/>
                    </a:lnTo>
                    <a:lnTo>
                      <a:pt x="739" y="869"/>
                    </a:lnTo>
                    <a:lnTo>
                      <a:pt x="737" y="872"/>
                    </a:lnTo>
                    <a:lnTo>
                      <a:pt x="739" y="873"/>
                    </a:lnTo>
                    <a:lnTo>
                      <a:pt x="742" y="878"/>
                    </a:lnTo>
                    <a:lnTo>
                      <a:pt x="747" y="885"/>
                    </a:lnTo>
                    <a:lnTo>
                      <a:pt x="753" y="892"/>
                    </a:lnTo>
                    <a:lnTo>
                      <a:pt x="758" y="901"/>
                    </a:lnTo>
                    <a:lnTo>
                      <a:pt x="760" y="908"/>
                    </a:lnTo>
                    <a:lnTo>
                      <a:pt x="761" y="918"/>
                    </a:lnTo>
                    <a:lnTo>
                      <a:pt x="763" y="930"/>
                    </a:lnTo>
                    <a:lnTo>
                      <a:pt x="760" y="943"/>
                    </a:lnTo>
                    <a:lnTo>
                      <a:pt x="757" y="955"/>
                    </a:lnTo>
                    <a:lnTo>
                      <a:pt x="751" y="965"/>
                    </a:lnTo>
                    <a:lnTo>
                      <a:pt x="747" y="973"/>
                    </a:lnTo>
                    <a:lnTo>
                      <a:pt x="746" y="985"/>
                    </a:lnTo>
                    <a:lnTo>
                      <a:pt x="746" y="1000"/>
                    </a:lnTo>
                    <a:lnTo>
                      <a:pt x="747" y="1016"/>
                    </a:lnTo>
                    <a:lnTo>
                      <a:pt x="749" y="1032"/>
                    </a:lnTo>
                    <a:lnTo>
                      <a:pt x="752" y="1048"/>
                    </a:lnTo>
                    <a:lnTo>
                      <a:pt x="753" y="1060"/>
                    </a:lnTo>
                    <a:lnTo>
                      <a:pt x="754" y="1069"/>
                    </a:lnTo>
                    <a:lnTo>
                      <a:pt x="754" y="1087"/>
                    </a:lnTo>
                    <a:lnTo>
                      <a:pt x="758" y="1107"/>
                    </a:lnTo>
                    <a:lnTo>
                      <a:pt x="760" y="1129"/>
                    </a:lnTo>
                    <a:lnTo>
                      <a:pt x="765" y="1140"/>
                    </a:lnTo>
                    <a:lnTo>
                      <a:pt x="775" y="1150"/>
                    </a:lnTo>
                    <a:lnTo>
                      <a:pt x="788" y="1159"/>
                    </a:lnTo>
                    <a:lnTo>
                      <a:pt x="804" y="1169"/>
                    </a:lnTo>
                    <a:lnTo>
                      <a:pt x="820" y="1180"/>
                    </a:lnTo>
                    <a:lnTo>
                      <a:pt x="835" y="1192"/>
                    </a:lnTo>
                    <a:lnTo>
                      <a:pt x="0" y="1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D04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97">
                <a:extLst>
                  <a:ext uri="{FF2B5EF4-FFF2-40B4-BE49-F238E27FC236}">
                    <a16:creationId xmlns:a16="http://schemas.microsoft.com/office/drawing/2014/main" xmlns="" id="{6688A2F0-C7A6-4B1A-8422-8DE01CACB0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8678" y="2321561"/>
                <a:ext cx="53975" cy="52388"/>
              </a:xfrm>
              <a:custGeom>
                <a:avLst/>
                <a:gdLst>
                  <a:gd name="T0" fmla="*/ 84 w 167"/>
                  <a:gd name="T1" fmla="*/ 0 h 166"/>
                  <a:gd name="T2" fmla="*/ 106 w 167"/>
                  <a:gd name="T3" fmla="*/ 2 h 166"/>
                  <a:gd name="T4" fmla="*/ 126 w 167"/>
                  <a:gd name="T5" fmla="*/ 11 h 166"/>
                  <a:gd name="T6" fmla="*/ 143 w 167"/>
                  <a:gd name="T7" fmla="*/ 24 h 166"/>
                  <a:gd name="T8" fmla="*/ 155 w 167"/>
                  <a:gd name="T9" fmla="*/ 41 h 166"/>
                  <a:gd name="T10" fmla="*/ 164 w 167"/>
                  <a:gd name="T11" fmla="*/ 60 h 166"/>
                  <a:gd name="T12" fmla="*/ 167 w 167"/>
                  <a:gd name="T13" fmla="*/ 82 h 166"/>
                  <a:gd name="T14" fmla="*/ 164 w 167"/>
                  <a:gd name="T15" fmla="*/ 105 h 166"/>
                  <a:gd name="T16" fmla="*/ 155 w 167"/>
                  <a:gd name="T17" fmla="*/ 124 h 166"/>
                  <a:gd name="T18" fmla="*/ 143 w 167"/>
                  <a:gd name="T19" fmla="*/ 141 h 166"/>
                  <a:gd name="T20" fmla="*/ 126 w 167"/>
                  <a:gd name="T21" fmla="*/ 155 h 166"/>
                  <a:gd name="T22" fmla="*/ 106 w 167"/>
                  <a:gd name="T23" fmla="*/ 163 h 166"/>
                  <a:gd name="T24" fmla="*/ 84 w 167"/>
                  <a:gd name="T25" fmla="*/ 166 h 166"/>
                  <a:gd name="T26" fmla="*/ 62 w 167"/>
                  <a:gd name="T27" fmla="*/ 163 h 166"/>
                  <a:gd name="T28" fmla="*/ 41 w 167"/>
                  <a:gd name="T29" fmla="*/ 155 h 166"/>
                  <a:gd name="T30" fmla="*/ 26 w 167"/>
                  <a:gd name="T31" fmla="*/ 141 h 166"/>
                  <a:gd name="T32" fmla="*/ 12 w 167"/>
                  <a:gd name="T33" fmla="*/ 124 h 166"/>
                  <a:gd name="T34" fmla="*/ 4 w 167"/>
                  <a:gd name="T35" fmla="*/ 105 h 166"/>
                  <a:gd name="T36" fmla="*/ 0 w 167"/>
                  <a:gd name="T37" fmla="*/ 82 h 166"/>
                  <a:gd name="T38" fmla="*/ 4 w 167"/>
                  <a:gd name="T39" fmla="*/ 60 h 166"/>
                  <a:gd name="T40" fmla="*/ 12 w 167"/>
                  <a:gd name="T41" fmla="*/ 41 h 166"/>
                  <a:gd name="T42" fmla="*/ 26 w 167"/>
                  <a:gd name="T43" fmla="*/ 24 h 166"/>
                  <a:gd name="T44" fmla="*/ 41 w 167"/>
                  <a:gd name="T45" fmla="*/ 11 h 166"/>
                  <a:gd name="T46" fmla="*/ 62 w 167"/>
                  <a:gd name="T47" fmla="*/ 2 h 166"/>
                  <a:gd name="T48" fmla="*/ 84 w 167"/>
                  <a:gd name="T4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7" h="166">
                    <a:moveTo>
                      <a:pt x="84" y="0"/>
                    </a:moveTo>
                    <a:lnTo>
                      <a:pt x="106" y="2"/>
                    </a:lnTo>
                    <a:lnTo>
                      <a:pt x="126" y="11"/>
                    </a:lnTo>
                    <a:lnTo>
                      <a:pt x="143" y="24"/>
                    </a:lnTo>
                    <a:lnTo>
                      <a:pt x="155" y="41"/>
                    </a:lnTo>
                    <a:lnTo>
                      <a:pt x="164" y="60"/>
                    </a:lnTo>
                    <a:lnTo>
                      <a:pt x="167" y="82"/>
                    </a:lnTo>
                    <a:lnTo>
                      <a:pt x="164" y="105"/>
                    </a:lnTo>
                    <a:lnTo>
                      <a:pt x="155" y="124"/>
                    </a:lnTo>
                    <a:lnTo>
                      <a:pt x="143" y="141"/>
                    </a:lnTo>
                    <a:lnTo>
                      <a:pt x="126" y="155"/>
                    </a:lnTo>
                    <a:lnTo>
                      <a:pt x="106" y="163"/>
                    </a:lnTo>
                    <a:lnTo>
                      <a:pt x="84" y="166"/>
                    </a:lnTo>
                    <a:lnTo>
                      <a:pt x="62" y="163"/>
                    </a:lnTo>
                    <a:lnTo>
                      <a:pt x="41" y="155"/>
                    </a:lnTo>
                    <a:lnTo>
                      <a:pt x="26" y="141"/>
                    </a:lnTo>
                    <a:lnTo>
                      <a:pt x="12" y="124"/>
                    </a:lnTo>
                    <a:lnTo>
                      <a:pt x="4" y="105"/>
                    </a:lnTo>
                    <a:lnTo>
                      <a:pt x="0" y="82"/>
                    </a:lnTo>
                    <a:lnTo>
                      <a:pt x="4" y="60"/>
                    </a:lnTo>
                    <a:lnTo>
                      <a:pt x="12" y="41"/>
                    </a:lnTo>
                    <a:lnTo>
                      <a:pt x="26" y="24"/>
                    </a:lnTo>
                    <a:lnTo>
                      <a:pt x="41" y="11"/>
                    </a:lnTo>
                    <a:lnTo>
                      <a:pt x="62" y="2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98">
                <a:extLst>
                  <a:ext uri="{FF2B5EF4-FFF2-40B4-BE49-F238E27FC236}">
                    <a16:creationId xmlns:a16="http://schemas.microsoft.com/office/drawing/2014/main" xmlns="" id="{A8A62964-96CC-420E-9C3C-9EDE30D41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32315" y="2281873"/>
                <a:ext cx="46038" cy="46038"/>
              </a:xfrm>
              <a:custGeom>
                <a:avLst/>
                <a:gdLst>
                  <a:gd name="T0" fmla="*/ 74 w 146"/>
                  <a:gd name="T1" fmla="*/ 0 h 146"/>
                  <a:gd name="T2" fmla="*/ 97 w 146"/>
                  <a:gd name="T3" fmla="*/ 4 h 146"/>
                  <a:gd name="T4" fmla="*/ 116 w 146"/>
                  <a:gd name="T5" fmla="*/ 14 h 146"/>
                  <a:gd name="T6" fmla="*/ 132 w 146"/>
                  <a:gd name="T7" fmla="*/ 30 h 146"/>
                  <a:gd name="T8" fmla="*/ 143 w 146"/>
                  <a:gd name="T9" fmla="*/ 49 h 146"/>
                  <a:gd name="T10" fmla="*/ 146 w 146"/>
                  <a:gd name="T11" fmla="*/ 72 h 146"/>
                  <a:gd name="T12" fmla="*/ 143 w 146"/>
                  <a:gd name="T13" fmla="*/ 95 h 146"/>
                  <a:gd name="T14" fmla="*/ 132 w 146"/>
                  <a:gd name="T15" fmla="*/ 116 h 146"/>
                  <a:gd name="T16" fmla="*/ 116 w 146"/>
                  <a:gd name="T17" fmla="*/ 132 h 146"/>
                  <a:gd name="T18" fmla="*/ 97 w 146"/>
                  <a:gd name="T19" fmla="*/ 143 h 146"/>
                  <a:gd name="T20" fmla="*/ 74 w 146"/>
                  <a:gd name="T21" fmla="*/ 146 h 146"/>
                  <a:gd name="T22" fmla="*/ 51 w 146"/>
                  <a:gd name="T23" fmla="*/ 143 h 146"/>
                  <a:gd name="T24" fmla="*/ 30 w 146"/>
                  <a:gd name="T25" fmla="*/ 132 h 146"/>
                  <a:gd name="T26" fmla="*/ 15 w 146"/>
                  <a:gd name="T27" fmla="*/ 116 h 146"/>
                  <a:gd name="T28" fmla="*/ 5 w 146"/>
                  <a:gd name="T29" fmla="*/ 95 h 146"/>
                  <a:gd name="T30" fmla="*/ 0 w 146"/>
                  <a:gd name="T31" fmla="*/ 72 h 146"/>
                  <a:gd name="T32" fmla="*/ 5 w 146"/>
                  <a:gd name="T33" fmla="*/ 49 h 146"/>
                  <a:gd name="T34" fmla="*/ 15 w 146"/>
                  <a:gd name="T35" fmla="*/ 30 h 146"/>
                  <a:gd name="T36" fmla="*/ 30 w 146"/>
                  <a:gd name="T37" fmla="*/ 14 h 146"/>
                  <a:gd name="T38" fmla="*/ 51 w 146"/>
                  <a:gd name="T39" fmla="*/ 4 h 146"/>
                  <a:gd name="T40" fmla="*/ 74 w 146"/>
                  <a:gd name="T41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6" h="146">
                    <a:moveTo>
                      <a:pt x="74" y="0"/>
                    </a:moveTo>
                    <a:lnTo>
                      <a:pt x="97" y="4"/>
                    </a:lnTo>
                    <a:lnTo>
                      <a:pt x="116" y="14"/>
                    </a:lnTo>
                    <a:lnTo>
                      <a:pt x="132" y="30"/>
                    </a:lnTo>
                    <a:lnTo>
                      <a:pt x="143" y="49"/>
                    </a:lnTo>
                    <a:lnTo>
                      <a:pt x="146" y="72"/>
                    </a:lnTo>
                    <a:lnTo>
                      <a:pt x="143" y="95"/>
                    </a:lnTo>
                    <a:lnTo>
                      <a:pt x="132" y="116"/>
                    </a:lnTo>
                    <a:lnTo>
                      <a:pt x="116" y="132"/>
                    </a:lnTo>
                    <a:lnTo>
                      <a:pt x="97" y="143"/>
                    </a:lnTo>
                    <a:lnTo>
                      <a:pt x="74" y="146"/>
                    </a:lnTo>
                    <a:lnTo>
                      <a:pt x="51" y="143"/>
                    </a:lnTo>
                    <a:lnTo>
                      <a:pt x="30" y="132"/>
                    </a:lnTo>
                    <a:lnTo>
                      <a:pt x="15" y="116"/>
                    </a:lnTo>
                    <a:lnTo>
                      <a:pt x="5" y="95"/>
                    </a:lnTo>
                    <a:lnTo>
                      <a:pt x="0" y="72"/>
                    </a:lnTo>
                    <a:lnTo>
                      <a:pt x="5" y="49"/>
                    </a:lnTo>
                    <a:lnTo>
                      <a:pt x="15" y="30"/>
                    </a:lnTo>
                    <a:lnTo>
                      <a:pt x="30" y="14"/>
                    </a:lnTo>
                    <a:lnTo>
                      <a:pt x="51" y="4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99">
                <a:extLst>
                  <a:ext uri="{FF2B5EF4-FFF2-40B4-BE49-F238E27FC236}">
                    <a16:creationId xmlns:a16="http://schemas.microsoft.com/office/drawing/2014/main" xmlns="" id="{C0427518-139E-442A-9422-CC6EE297E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9340" y="2197736"/>
                <a:ext cx="46038" cy="46038"/>
              </a:xfrm>
              <a:custGeom>
                <a:avLst/>
                <a:gdLst>
                  <a:gd name="T0" fmla="*/ 72 w 145"/>
                  <a:gd name="T1" fmla="*/ 0 h 146"/>
                  <a:gd name="T2" fmla="*/ 95 w 145"/>
                  <a:gd name="T3" fmla="*/ 4 h 146"/>
                  <a:gd name="T4" fmla="*/ 116 w 145"/>
                  <a:gd name="T5" fmla="*/ 15 h 146"/>
                  <a:gd name="T6" fmla="*/ 131 w 145"/>
                  <a:gd name="T7" fmla="*/ 30 h 146"/>
                  <a:gd name="T8" fmla="*/ 141 w 145"/>
                  <a:gd name="T9" fmla="*/ 51 h 146"/>
                  <a:gd name="T10" fmla="*/ 145 w 145"/>
                  <a:gd name="T11" fmla="*/ 74 h 146"/>
                  <a:gd name="T12" fmla="*/ 141 w 145"/>
                  <a:gd name="T13" fmla="*/ 97 h 146"/>
                  <a:gd name="T14" fmla="*/ 131 w 145"/>
                  <a:gd name="T15" fmla="*/ 116 h 146"/>
                  <a:gd name="T16" fmla="*/ 116 w 145"/>
                  <a:gd name="T17" fmla="*/ 132 h 146"/>
                  <a:gd name="T18" fmla="*/ 95 w 145"/>
                  <a:gd name="T19" fmla="*/ 143 h 146"/>
                  <a:gd name="T20" fmla="*/ 72 w 145"/>
                  <a:gd name="T21" fmla="*/ 146 h 146"/>
                  <a:gd name="T22" fmla="*/ 49 w 145"/>
                  <a:gd name="T23" fmla="*/ 143 h 146"/>
                  <a:gd name="T24" fmla="*/ 30 w 145"/>
                  <a:gd name="T25" fmla="*/ 132 h 146"/>
                  <a:gd name="T26" fmla="*/ 14 w 145"/>
                  <a:gd name="T27" fmla="*/ 116 h 146"/>
                  <a:gd name="T28" fmla="*/ 3 w 145"/>
                  <a:gd name="T29" fmla="*/ 97 h 146"/>
                  <a:gd name="T30" fmla="*/ 0 w 145"/>
                  <a:gd name="T31" fmla="*/ 74 h 146"/>
                  <a:gd name="T32" fmla="*/ 3 w 145"/>
                  <a:gd name="T33" fmla="*/ 51 h 146"/>
                  <a:gd name="T34" fmla="*/ 14 w 145"/>
                  <a:gd name="T35" fmla="*/ 30 h 146"/>
                  <a:gd name="T36" fmla="*/ 30 w 145"/>
                  <a:gd name="T37" fmla="*/ 15 h 146"/>
                  <a:gd name="T38" fmla="*/ 49 w 145"/>
                  <a:gd name="T39" fmla="*/ 4 h 146"/>
                  <a:gd name="T40" fmla="*/ 72 w 145"/>
                  <a:gd name="T41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5" h="146">
                    <a:moveTo>
                      <a:pt x="72" y="0"/>
                    </a:moveTo>
                    <a:lnTo>
                      <a:pt x="95" y="4"/>
                    </a:lnTo>
                    <a:lnTo>
                      <a:pt x="116" y="15"/>
                    </a:lnTo>
                    <a:lnTo>
                      <a:pt x="131" y="30"/>
                    </a:lnTo>
                    <a:lnTo>
                      <a:pt x="141" y="51"/>
                    </a:lnTo>
                    <a:lnTo>
                      <a:pt x="145" y="74"/>
                    </a:lnTo>
                    <a:lnTo>
                      <a:pt x="141" y="97"/>
                    </a:lnTo>
                    <a:lnTo>
                      <a:pt x="131" y="116"/>
                    </a:lnTo>
                    <a:lnTo>
                      <a:pt x="116" y="132"/>
                    </a:lnTo>
                    <a:lnTo>
                      <a:pt x="95" y="143"/>
                    </a:lnTo>
                    <a:lnTo>
                      <a:pt x="72" y="146"/>
                    </a:lnTo>
                    <a:lnTo>
                      <a:pt x="49" y="143"/>
                    </a:lnTo>
                    <a:lnTo>
                      <a:pt x="30" y="132"/>
                    </a:lnTo>
                    <a:lnTo>
                      <a:pt x="14" y="116"/>
                    </a:lnTo>
                    <a:lnTo>
                      <a:pt x="3" y="97"/>
                    </a:lnTo>
                    <a:lnTo>
                      <a:pt x="0" y="74"/>
                    </a:lnTo>
                    <a:lnTo>
                      <a:pt x="3" y="51"/>
                    </a:lnTo>
                    <a:lnTo>
                      <a:pt x="14" y="30"/>
                    </a:lnTo>
                    <a:lnTo>
                      <a:pt x="30" y="15"/>
                    </a:lnTo>
                    <a:lnTo>
                      <a:pt x="49" y="4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200">
                <a:extLst>
                  <a:ext uri="{FF2B5EF4-FFF2-40B4-BE49-F238E27FC236}">
                    <a16:creationId xmlns:a16="http://schemas.microsoft.com/office/drawing/2014/main" xmlns="" id="{17357DA0-4587-4D14-93BC-29376033D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56178" y="2124711"/>
                <a:ext cx="46038" cy="46038"/>
              </a:xfrm>
              <a:custGeom>
                <a:avLst/>
                <a:gdLst>
                  <a:gd name="T0" fmla="*/ 73 w 145"/>
                  <a:gd name="T1" fmla="*/ 0 h 145"/>
                  <a:gd name="T2" fmla="*/ 96 w 145"/>
                  <a:gd name="T3" fmla="*/ 3 h 145"/>
                  <a:gd name="T4" fmla="*/ 116 w 145"/>
                  <a:gd name="T5" fmla="*/ 13 h 145"/>
                  <a:gd name="T6" fmla="*/ 132 w 145"/>
                  <a:gd name="T7" fmla="*/ 29 h 145"/>
                  <a:gd name="T8" fmla="*/ 142 w 145"/>
                  <a:gd name="T9" fmla="*/ 49 h 145"/>
                  <a:gd name="T10" fmla="*/ 145 w 145"/>
                  <a:gd name="T11" fmla="*/ 72 h 145"/>
                  <a:gd name="T12" fmla="*/ 142 w 145"/>
                  <a:gd name="T13" fmla="*/ 95 h 145"/>
                  <a:gd name="T14" fmla="*/ 132 w 145"/>
                  <a:gd name="T15" fmla="*/ 116 h 145"/>
                  <a:gd name="T16" fmla="*/ 116 w 145"/>
                  <a:gd name="T17" fmla="*/ 131 h 145"/>
                  <a:gd name="T18" fmla="*/ 96 w 145"/>
                  <a:gd name="T19" fmla="*/ 141 h 145"/>
                  <a:gd name="T20" fmla="*/ 73 w 145"/>
                  <a:gd name="T21" fmla="*/ 145 h 145"/>
                  <a:gd name="T22" fmla="*/ 50 w 145"/>
                  <a:gd name="T23" fmla="*/ 141 h 145"/>
                  <a:gd name="T24" fmla="*/ 29 w 145"/>
                  <a:gd name="T25" fmla="*/ 131 h 145"/>
                  <a:gd name="T26" fmla="*/ 14 w 145"/>
                  <a:gd name="T27" fmla="*/ 116 h 145"/>
                  <a:gd name="T28" fmla="*/ 4 w 145"/>
                  <a:gd name="T29" fmla="*/ 95 h 145"/>
                  <a:gd name="T30" fmla="*/ 0 w 145"/>
                  <a:gd name="T31" fmla="*/ 72 h 145"/>
                  <a:gd name="T32" fmla="*/ 4 w 145"/>
                  <a:gd name="T33" fmla="*/ 49 h 145"/>
                  <a:gd name="T34" fmla="*/ 14 w 145"/>
                  <a:gd name="T35" fmla="*/ 29 h 145"/>
                  <a:gd name="T36" fmla="*/ 29 w 145"/>
                  <a:gd name="T37" fmla="*/ 13 h 145"/>
                  <a:gd name="T38" fmla="*/ 50 w 145"/>
                  <a:gd name="T39" fmla="*/ 3 h 145"/>
                  <a:gd name="T40" fmla="*/ 73 w 145"/>
                  <a:gd name="T41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5" h="145">
                    <a:moveTo>
                      <a:pt x="73" y="0"/>
                    </a:moveTo>
                    <a:lnTo>
                      <a:pt x="96" y="3"/>
                    </a:lnTo>
                    <a:lnTo>
                      <a:pt x="116" y="13"/>
                    </a:lnTo>
                    <a:lnTo>
                      <a:pt x="132" y="29"/>
                    </a:lnTo>
                    <a:lnTo>
                      <a:pt x="142" y="49"/>
                    </a:lnTo>
                    <a:lnTo>
                      <a:pt x="145" y="72"/>
                    </a:lnTo>
                    <a:lnTo>
                      <a:pt x="142" y="95"/>
                    </a:lnTo>
                    <a:lnTo>
                      <a:pt x="132" y="116"/>
                    </a:lnTo>
                    <a:lnTo>
                      <a:pt x="116" y="131"/>
                    </a:lnTo>
                    <a:lnTo>
                      <a:pt x="96" y="141"/>
                    </a:lnTo>
                    <a:lnTo>
                      <a:pt x="73" y="145"/>
                    </a:lnTo>
                    <a:lnTo>
                      <a:pt x="50" y="141"/>
                    </a:lnTo>
                    <a:lnTo>
                      <a:pt x="29" y="131"/>
                    </a:lnTo>
                    <a:lnTo>
                      <a:pt x="14" y="116"/>
                    </a:lnTo>
                    <a:lnTo>
                      <a:pt x="4" y="95"/>
                    </a:lnTo>
                    <a:lnTo>
                      <a:pt x="0" y="72"/>
                    </a:lnTo>
                    <a:lnTo>
                      <a:pt x="4" y="49"/>
                    </a:lnTo>
                    <a:lnTo>
                      <a:pt x="14" y="29"/>
                    </a:lnTo>
                    <a:lnTo>
                      <a:pt x="29" y="13"/>
                    </a:lnTo>
                    <a:lnTo>
                      <a:pt x="50" y="3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201">
                <a:extLst>
                  <a:ext uri="{FF2B5EF4-FFF2-40B4-BE49-F238E27FC236}">
                    <a16:creationId xmlns:a16="http://schemas.microsoft.com/office/drawing/2014/main" xmlns="" id="{3431A784-1008-4D09-B372-5CD035A0BA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78378" y="2188211"/>
                <a:ext cx="33338" cy="31750"/>
              </a:xfrm>
              <a:custGeom>
                <a:avLst/>
                <a:gdLst>
                  <a:gd name="T0" fmla="*/ 52 w 104"/>
                  <a:gd name="T1" fmla="*/ 0 h 104"/>
                  <a:gd name="T2" fmla="*/ 69 w 104"/>
                  <a:gd name="T3" fmla="*/ 2 h 104"/>
                  <a:gd name="T4" fmla="*/ 82 w 104"/>
                  <a:gd name="T5" fmla="*/ 10 h 104"/>
                  <a:gd name="T6" fmla="*/ 94 w 104"/>
                  <a:gd name="T7" fmla="*/ 22 h 104"/>
                  <a:gd name="T8" fmla="*/ 101 w 104"/>
                  <a:gd name="T9" fmla="*/ 35 h 104"/>
                  <a:gd name="T10" fmla="*/ 104 w 104"/>
                  <a:gd name="T11" fmla="*/ 52 h 104"/>
                  <a:gd name="T12" fmla="*/ 101 w 104"/>
                  <a:gd name="T13" fmla="*/ 68 h 104"/>
                  <a:gd name="T14" fmla="*/ 94 w 104"/>
                  <a:gd name="T15" fmla="*/ 82 h 104"/>
                  <a:gd name="T16" fmla="*/ 82 w 104"/>
                  <a:gd name="T17" fmla="*/ 93 h 104"/>
                  <a:gd name="T18" fmla="*/ 69 w 104"/>
                  <a:gd name="T19" fmla="*/ 101 h 104"/>
                  <a:gd name="T20" fmla="*/ 52 w 104"/>
                  <a:gd name="T21" fmla="*/ 104 h 104"/>
                  <a:gd name="T22" fmla="*/ 36 w 104"/>
                  <a:gd name="T23" fmla="*/ 101 h 104"/>
                  <a:gd name="T24" fmla="*/ 22 w 104"/>
                  <a:gd name="T25" fmla="*/ 93 h 104"/>
                  <a:gd name="T26" fmla="*/ 11 w 104"/>
                  <a:gd name="T27" fmla="*/ 82 h 104"/>
                  <a:gd name="T28" fmla="*/ 2 w 104"/>
                  <a:gd name="T29" fmla="*/ 68 h 104"/>
                  <a:gd name="T30" fmla="*/ 0 w 104"/>
                  <a:gd name="T31" fmla="*/ 52 h 104"/>
                  <a:gd name="T32" fmla="*/ 2 w 104"/>
                  <a:gd name="T33" fmla="*/ 35 h 104"/>
                  <a:gd name="T34" fmla="*/ 11 w 104"/>
                  <a:gd name="T35" fmla="*/ 22 h 104"/>
                  <a:gd name="T36" fmla="*/ 22 w 104"/>
                  <a:gd name="T37" fmla="*/ 10 h 104"/>
                  <a:gd name="T38" fmla="*/ 36 w 104"/>
                  <a:gd name="T39" fmla="*/ 2 h 104"/>
                  <a:gd name="T40" fmla="*/ 52 w 104"/>
                  <a:gd name="T4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04">
                    <a:moveTo>
                      <a:pt x="52" y="0"/>
                    </a:moveTo>
                    <a:lnTo>
                      <a:pt x="69" y="2"/>
                    </a:lnTo>
                    <a:lnTo>
                      <a:pt x="82" y="10"/>
                    </a:lnTo>
                    <a:lnTo>
                      <a:pt x="94" y="22"/>
                    </a:lnTo>
                    <a:lnTo>
                      <a:pt x="101" y="35"/>
                    </a:lnTo>
                    <a:lnTo>
                      <a:pt x="104" y="52"/>
                    </a:lnTo>
                    <a:lnTo>
                      <a:pt x="101" y="68"/>
                    </a:lnTo>
                    <a:lnTo>
                      <a:pt x="94" y="82"/>
                    </a:lnTo>
                    <a:lnTo>
                      <a:pt x="82" y="93"/>
                    </a:lnTo>
                    <a:lnTo>
                      <a:pt x="69" y="101"/>
                    </a:lnTo>
                    <a:lnTo>
                      <a:pt x="52" y="104"/>
                    </a:lnTo>
                    <a:lnTo>
                      <a:pt x="36" y="101"/>
                    </a:lnTo>
                    <a:lnTo>
                      <a:pt x="22" y="93"/>
                    </a:lnTo>
                    <a:lnTo>
                      <a:pt x="11" y="82"/>
                    </a:lnTo>
                    <a:lnTo>
                      <a:pt x="2" y="68"/>
                    </a:lnTo>
                    <a:lnTo>
                      <a:pt x="0" y="52"/>
                    </a:lnTo>
                    <a:lnTo>
                      <a:pt x="2" y="35"/>
                    </a:lnTo>
                    <a:lnTo>
                      <a:pt x="11" y="22"/>
                    </a:lnTo>
                    <a:lnTo>
                      <a:pt x="22" y="10"/>
                    </a:lnTo>
                    <a:lnTo>
                      <a:pt x="36" y="2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227F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202">
                <a:extLst>
                  <a:ext uri="{FF2B5EF4-FFF2-40B4-BE49-F238E27FC236}">
                    <a16:creationId xmlns:a16="http://schemas.microsoft.com/office/drawing/2014/main" xmlns="" id="{9F396550-980F-4D13-9EFA-906CFE3DB0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29190" y="2069148"/>
                <a:ext cx="31750" cy="31750"/>
              </a:xfrm>
              <a:custGeom>
                <a:avLst/>
                <a:gdLst>
                  <a:gd name="T0" fmla="*/ 52 w 104"/>
                  <a:gd name="T1" fmla="*/ 0 h 103"/>
                  <a:gd name="T2" fmla="*/ 67 w 104"/>
                  <a:gd name="T3" fmla="*/ 3 h 103"/>
                  <a:gd name="T4" fmla="*/ 82 w 104"/>
                  <a:gd name="T5" fmla="*/ 10 h 103"/>
                  <a:gd name="T6" fmla="*/ 93 w 104"/>
                  <a:gd name="T7" fmla="*/ 21 h 103"/>
                  <a:gd name="T8" fmla="*/ 101 w 104"/>
                  <a:gd name="T9" fmla="*/ 35 h 103"/>
                  <a:gd name="T10" fmla="*/ 104 w 104"/>
                  <a:gd name="T11" fmla="*/ 52 h 103"/>
                  <a:gd name="T12" fmla="*/ 101 w 104"/>
                  <a:gd name="T13" fmla="*/ 68 h 103"/>
                  <a:gd name="T14" fmla="*/ 93 w 104"/>
                  <a:gd name="T15" fmla="*/ 82 h 103"/>
                  <a:gd name="T16" fmla="*/ 82 w 104"/>
                  <a:gd name="T17" fmla="*/ 93 h 103"/>
                  <a:gd name="T18" fmla="*/ 67 w 104"/>
                  <a:gd name="T19" fmla="*/ 101 h 103"/>
                  <a:gd name="T20" fmla="*/ 52 w 104"/>
                  <a:gd name="T21" fmla="*/ 103 h 103"/>
                  <a:gd name="T22" fmla="*/ 35 w 104"/>
                  <a:gd name="T23" fmla="*/ 101 h 103"/>
                  <a:gd name="T24" fmla="*/ 22 w 104"/>
                  <a:gd name="T25" fmla="*/ 93 h 103"/>
                  <a:gd name="T26" fmla="*/ 9 w 104"/>
                  <a:gd name="T27" fmla="*/ 82 h 103"/>
                  <a:gd name="T28" fmla="*/ 2 w 104"/>
                  <a:gd name="T29" fmla="*/ 68 h 103"/>
                  <a:gd name="T30" fmla="*/ 0 w 104"/>
                  <a:gd name="T31" fmla="*/ 52 h 103"/>
                  <a:gd name="T32" fmla="*/ 2 w 104"/>
                  <a:gd name="T33" fmla="*/ 35 h 103"/>
                  <a:gd name="T34" fmla="*/ 9 w 104"/>
                  <a:gd name="T35" fmla="*/ 21 h 103"/>
                  <a:gd name="T36" fmla="*/ 22 w 104"/>
                  <a:gd name="T37" fmla="*/ 10 h 103"/>
                  <a:gd name="T38" fmla="*/ 35 w 104"/>
                  <a:gd name="T39" fmla="*/ 3 h 103"/>
                  <a:gd name="T40" fmla="*/ 52 w 104"/>
                  <a:gd name="T41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03">
                    <a:moveTo>
                      <a:pt x="52" y="0"/>
                    </a:moveTo>
                    <a:lnTo>
                      <a:pt x="67" y="3"/>
                    </a:lnTo>
                    <a:lnTo>
                      <a:pt x="82" y="10"/>
                    </a:lnTo>
                    <a:lnTo>
                      <a:pt x="93" y="21"/>
                    </a:lnTo>
                    <a:lnTo>
                      <a:pt x="101" y="35"/>
                    </a:lnTo>
                    <a:lnTo>
                      <a:pt x="104" y="52"/>
                    </a:lnTo>
                    <a:lnTo>
                      <a:pt x="101" y="68"/>
                    </a:lnTo>
                    <a:lnTo>
                      <a:pt x="93" y="82"/>
                    </a:lnTo>
                    <a:lnTo>
                      <a:pt x="82" y="93"/>
                    </a:lnTo>
                    <a:lnTo>
                      <a:pt x="67" y="101"/>
                    </a:lnTo>
                    <a:lnTo>
                      <a:pt x="52" y="103"/>
                    </a:lnTo>
                    <a:lnTo>
                      <a:pt x="35" y="101"/>
                    </a:lnTo>
                    <a:lnTo>
                      <a:pt x="22" y="93"/>
                    </a:lnTo>
                    <a:lnTo>
                      <a:pt x="9" y="82"/>
                    </a:lnTo>
                    <a:lnTo>
                      <a:pt x="2" y="68"/>
                    </a:lnTo>
                    <a:lnTo>
                      <a:pt x="0" y="52"/>
                    </a:lnTo>
                    <a:lnTo>
                      <a:pt x="2" y="35"/>
                    </a:lnTo>
                    <a:lnTo>
                      <a:pt x="9" y="21"/>
                    </a:lnTo>
                    <a:lnTo>
                      <a:pt x="22" y="10"/>
                    </a:lnTo>
                    <a:lnTo>
                      <a:pt x="35" y="3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227F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203">
                <a:extLst>
                  <a:ext uri="{FF2B5EF4-FFF2-40B4-BE49-F238E27FC236}">
                    <a16:creationId xmlns:a16="http://schemas.microsoft.com/office/drawing/2014/main" xmlns="" id="{E2AC2F6C-8AD4-4E5B-943C-4B130B5FE7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29165" y="2145348"/>
                <a:ext cx="33338" cy="33338"/>
              </a:xfrm>
              <a:custGeom>
                <a:avLst/>
                <a:gdLst>
                  <a:gd name="T0" fmla="*/ 52 w 103"/>
                  <a:gd name="T1" fmla="*/ 0 h 104"/>
                  <a:gd name="T2" fmla="*/ 68 w 103"/>
                  <a:gd name="T3" fmla="*/ 2 h 104"/>
                  <a:gd name="T4" fmla="*/ 83 w 103"/>
                  <a:gd name="T5" fmla="*/ 10 h 104"/>
                  <a:gd name="T6" fmla="*/ 94 w 103"/>
                  <a:gd name="T7" fmla="*/ 22 h 104"/>
                  <a:gd name="T8" fmla="*/ 101 w 103"/>
                  <a:gd name="T9" fmla="*/ 35 h 104"/>
                  <a:gd name="T10" fmla="*/ 103 w 103"/>
                  <a:gd name="T11" fmla="*/ 52 h 104"/>
                  <a:gd name="T12" fmla="*/ 101 w 103"/>
                  <a:gd name="T13" fmla="*/ 68 h 104"/>
                  <a:gd name="T14" fmla="*/ 94 w 103"/>
                  <a:gd name="T15" fmla="*/ 82 h 104"/>
                  <a:gd name="T16" fmla="*/ 83 w 103"/>
                  <a:gd name="T17" fmla="*/ 93 h 104"/>
                  <a:gd name="T18" fmla="*/ 68 w 103"/>
                  <a:gd name="T19" fmla="*/ 101 h 104"/>
                  <a:gd name="T20" fmla="*/ 52 w 103"/>
                  <a:gd name="T21" fmla="*/ 104 h 104"/>
                  <a:gd name="T22" fmla="*/ 36 w 103"/>
                  <a:gd name="T23" fmla="*/ 101 h 104"/>
                  <a:gd name="T24" fmla="*/ 21 w 103"/>
                  <a:gd name="T25" fmla="*/ 93 h 104"/>
                  <a:gd name="T26" fmla="*/ 10 w 103"/>
                  <a:gd name="T27" fmla="*/ 82 h 104"/>
                  <a:gd name="T28" fmla="*/ 3 w 103"/>
                  <a:gd name="T29" fmla="*/ 68 h 104"/>
                  <a:gd name="T30" fmla="*/ 0 w 103"/>
                  <a:gd name="T31" fmla="*/ 52 h 104"/>
                  <a:gd name="T32" fmla="*/ 3 w 103"/>
                  <a:gd name="T33" fmla="*/ 35 h 104"/>
                  <a:gd name="T34" fmla="*/ 10 w 103"/>
                  <a:gd name="T35" fmla="*/ 22 h 104"/>
                  <a:gd name="T36" fmla="*/ 21 w 103"/>
                  <a:gd name="T37" fmla="*/ 10 h 104"/>
                  <a:gd name="T38" fmla="*/ 36 w 103"/>
                  <a:gd name="T39" fmla="*/ 2 h 104"/>
                  <a:gd name="T40" fmla="*/ 52 w 103"/>
                  <a:gd name="T4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3" h="104">
                    <a:moveTo>
                      <a:pt x="52" y="0"/>
                    </a:moveTo>
                    <a:lnTo>
                      <a:pt x="68" y="2"/>
                    </a:lnTo>
                    <a:lnTo>
                      <a:pt x="83" y="10"/>
                    </a:lnTo>
                    <a:lnTo>
                      <a:pt x="94" y="22"/>
                    </a:lnTo>
                    <a:lnTo>
                      <a:pt x="101" y="35"/>
                    </a:lnTo>
                    <a:lnTo>
                      <a:pt x="103" y="52"/>
                    </a:lnTo>
                    <a:lnTo>
                      <a:pt x="101" y="68"/>
                    </a:lnTo>
                    <a:lnTo>
                      <a:pt x="94" y="82"/>
                    </a:lnTo>
                    <a:lnTo>
                      <a:pt x="83" y="93"/>
                    </a:lnTo>
                    <a:lnTo>
                      <a:pt x="68" y="101"/>
                    </a:lnTo>
                    <a:lnTo>
                      <a:pt x="52" y="104"/>
                    </a:lnTo>
                    <a:lnTo>
                      <a:pt x="36" y="101"/>
                    </a:lnTo>
                    <a:lnTo>
                      <a:pt x="21" y="93"/>
                    </a:lnTo>
                    <a:lnTo>
                      <a:pt x="10" y="82"/>
                    </a:lnTo>
                    <a:lnTo>
                      <a:pt x="3" y="68"/>
                    </a:lnTo>
                    <a:lnTo>
                      <a:pt x="0" y="52"/>
                    </a:lnTo>
                    <a:lnTo>
                      <a:pt x="3" y="35"/>
                    </a:lnTo>
                    <a:lnTo>
                      <a:pt x="10" y="22"/>
                    </a:lnTo>
                    <a:lnTo>
                      <a:pt x="21" y="10"/>
                    </a:lnTo>
                    <a:lnTo>
                      <a:pt x="36" y="2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227F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204">
                <a:extLst>
                  <a:ext uri="{FF2B5EF4-FFF2-40B4-BE49-F238E27FC236}">
                    <a16:creationId xmlns:a16="http://schemas.microsoft.com/office/drawing/2014/main" xmlns="" id="{F25DB2C0-A8E8-448D-A671-F7EF98F6B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6940" y="2075498"/>
                <a:ext cx="33338" cy="33338"/>
              </a:xfrm>
              <a:custGeom>
                <a:avLst/>
                <a:gdLst>
                  <a:gd name="T0" fmla="*/ 51 w 103"/>
                  <a:gd name="T1" fmla="*/ 0 h 104"/>
                  <a:gd name="T2" fmla="*/ 68 w 103"/>
                  <a:gd name="T3" fmla="*/ 2 h 104"/>
                  <a:gd name="T4" fmla="*/ 82 w 103"/>
                  <a:gd name="T5" fmla="*/ 9 h 104"/>
                  <a:gd name="T6" fmla="*/ 93 w 103"/>
                  <a:gd name="T7" fmla="*/ 21 h 104"/>
                  <a:gd name="T8" fmla="*/ 100 w 103"/>
                  <a:gd name="T9" fmla="*/ 36 h 104"/>
                  <a:gd name="T10" fmla="*/ 103 w 103"/>
                  <a:gd name="T11" fmla="*/ 52 h 104"/>
                  <a:gd name="T12" fmla="*/ 100 w 103"/>
                  <a:gd name="T13" fmla="*/ 69 h 104"/>
                  <a:gd name="T14" fmla="*/ 93 w 103"/>
                  <a:gd name="T15" fmla="*/ 82 h 104"/>
                  <a:gd name="T16" fmla="*/ 82 w 103"/>
                  <a:gd name="T17" fmla="*/ 94 h 104"/>
                  <a:gd name="T18" fmla="*/ 68 w 103"/>
                  <a:gd name="T19" fmla="*/ 101 h 104"/>
                  <a:gd name="T20" fmla="*/ 51 w 103"/>
                  <a:gd name="T21" fmla="*/ 104 h 104"/>
                  <a:gd name="T22" fmla="*/ 35 w 103"/>
                  <a:gd name="T23" fmla="*/ 101 h 104"/>
                  <a:gd name="T24" fmla="*/ 21 w 103"/>
                  <a:gd name="T25" fmla="*/ 94 h 104"/>
                  <a:gd name="T26" fmla="*/ 10 w 103"/>
                  <a:gd name="T27" fmla="*/ 82 h 104"/>
                  <a:gd name="T28" fmla="*/ 3 w 103"/>
                  <a:gd name="T29" fmla="*/ 69 h 104"/>
                  <a:gd name="T30" fmla="*/ 0 w 103"/>
                  <a:gd name="T31" fmla="*/ 52 h 104"/>
                  <a:gd name="T32" fmla="*/ 3 w 103"/>
                  <a:gd name="T33" fmla="*/ 36 h 104"/>
                  <a:gd name="T34" fmla="*/ 10 w 103"/>
                  <a:gd name="T35" fmla="*/ 21 h 104"/>
                  <a:gd name="T36" fmla="*/ 21 w 103"/>
                  <a:gd name="T37" fmla="*/ 9 h 104"/>
                  <a:gd name="T38" fmla="*/ 35 w 103"/>
                  <a:gd name="T39" fmla="*/ 2 h 104"/>
                  <a:gd name="T40" fmla="*/ 51 w 103"/>
                  <a:gd name="T4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3" h="104">
                    <a:moveTo>
                      <a:pt x="51" y="0"/>
                    </a:moveTo>
                    <a:lnTo>
                      <a:pt x="68" y="2"/>
                    </a:lnTo>
                    <a:lnTo>
                      <a:pt x="82" y="9"/>
                    </a:lnTo>
                    <a:lnTo>
                      <a:pt x="93" y="21"/>
                    </a:lnTo>
                    <a:lnTo>
                      <a:pt x="100" y="36"/>
                    </a:lnTo>
                    <a:lnTo>
                      <a:pt x="103" y="52"/>
                    </a:lnTo>
                    <a:lnTo>
                      <a:pt x="100" y="69"/>
                    </a:lnTo>
                    <a:lnTo>
                      <a:pt x="93" y="82"/>
                    </a:lnTo>
                    <a:lnTo>
                      <a:pt x="82" y="94"/>
                    </a:lnTo>
                    <a:lnTo>
                      <a:pt x="68" y="101"/>
                    </a:lnTo>
                    <a:lnTo>
                      <a:pt x="51" y="104"/>
                    </a:lnTo>
                    <a:lnTo>
                      <a:pt x="35" y="101"/>
                    </a:lnTo>
                    <a:lnTo>
                      <a:pt x="21" y="94"/>
                    </a:lnTo>
                    <a:lnTo>
                      <a:pt x="10" y="82"/>
                    </a:lnTo>
                    <a:lnTo>
                      <a:pt x="3" y="69"/>
                    </a:lnTo>
                    <a:lnTo>
                      <a:pt x="0" y="52"/>
                    </a:lnTo>
                    <a:lnTo>
                      <a:pt x="3" y="36"/>
                    </a:lnTo>
                    <a:lnTo>
                      <a:pt x="10" y="21"/>
                    </a:lnTo>
                    <a:lnTo>
                      <a:pt x="21" y="9"/>
                    </a:lnTo>
                    <a:lnTo>
                      <a:pt x="35" y="2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227F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05">
                <a:extLst>
                  <a:ext uri="{FF2B5EF4-FFF2-40B4-BE49-F238E27FC236}">
                    <a16:creationId xmlns:a16="http://schemas.microsoft.com/office/drawing/2014/main" xmlns="" id="{4EF3A3A2-BCE7-4A7D-A397-E19EFB140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67240" y="2348548"/>
                <a:ext cx="33338" cy="31750"/>
              </a:xfrm>
              <a:custGeom>
                <a:avLst/>
                <a:gdLst>
                  <a:gd name="T0" fmla="*/ 52 w 103"/>
                  <a:gd name="T1" fmla="*/ 0 h 104"/>
                  <a:gd name="T2" fmla="*/ 68 w 103"/>
                  <a:gd name="T3" fmla="*/ 3 h 104"/>
                  <a:gd name="T4" fmla="*/ 82 w 103"/>
                  <a:gd name="T5" fmla="*/ 11 h 104"/>
                  <a:gd name="T6" fmla="*/ 93 w 103"/>
                  <a:gd name="T7" fmla="*/ 22 h 104"/>
                  <a:gd name="T8" fmla="*/ 101 w 103"/>
                  <a:gd name="T9" fmla="*/ 37 h 104"/>
                  <a:gd name="T10" fmla="*/ 103 w 103"/>
                  <a:gd name="T11" fmla="*/ 52 h 104"/>
                  <a:gd name="T12" fmla="*/ 101 w 103"/>
                  <a:gd name="T13" fmla="*/ 69 h 104"/>
                  <a:gd name="T14" fmla="*/ 93 w 103"/>
                  <a:gd name="T15" fmla="*/ 83 h 104"/>
                  <a:gd name="T16" fmla="*/ 82 w 103"/>
                  <a:gd name="T17" fmla="*/ 95 h 104"/>
                  <a:gd name="T18" fmla="*/ 68 w 103"/>
                  <a:gd name="T19" fmla="*/ 102 h 104"/>
                  <a:gd name="T20" fmla="*/ 52 w 103"/>
                  <a:gd name="T21" fmla="*/ 104 h 104"/>
                  <a:gd name="T22" fmla="*/ 35 w 103"/>
                  <a:gd name="T23" fmla="*/ 102 h 104"/>
                  <a:gd name="T24" fmla="*/ 21 w 103"/>
                  <a:gd name="T25" fmla="*/ 95 h 104"/>
                  <a:gd name="T26" fmla="*/ 10 w 103"/>
                  <a:gd name="T27" fmla="*/ 83 h 104"/>
                  <a:gd name="T28" fmla="*/ 3 w 103"/>
                  <a:gd name="T29" fmla="*/ 69 h 104"/>
                  <a:gd name="T30" fmla="*/ 0 w 103"/>
                  <a:gd name="T31" fmla="*/ 52 h 104"/>
                  <a:gd name="T32" fmla="*/ 3 w 103"/>
                  <a:gd name="T33" fmla="*/ 37 h 104"/>
                  <a:gd name="T34" fmla="*/ 10 w 103"/>
                  <a:gd name="T35" fmla="*/ 22 h 104"/>
                  <a:gd name="T36" fmla="*/ 21 w 103"/>
                  <a:gd name="T37" fmla="*/ 11 h 104"/>
                  <a:gd name="T38" fmla="*/ 35 w 103"/>
                  <a:gd name="T39" fmla="*/ 3 h 104"/>
                  <a:gd name="T40" fmla="*/ 52 w 103"/>
                  <a:gd name="T4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3" h="104">
                    <a:moveTo>
                      <a:pt x="52" y="0"/>
                    </a:moveTo>
                    <a:lnTo>
                      <a:pt x="68" y="3"/>
                    </a:lnTo>
                    <a:lnTo>
                      <a:pt x="82" y="11"/>
                    </a:lnTo>
                    <a:lnTo>
                      <a:pt x="93" y="22"/>
                    </a:lnTo>
                    <a:lnTo>
                      <a:pt x="101" y="37"/>
                    </a:lnTo>
                    <a:lnTo>
                      <a:pt x="103" y="52"/>
                    </a:lnTo>
                    <a:lnTo>
                      <a:pt x="101" y="69"/>
                    </a:lnTo>
                    <a:lnTo>
                      <a:pt x="93" y="83"/>
                    </a:lnTo>
                    <a:lnTo>
                      <a:pt x="82" y="95"/>
                    </a:lnTo>
                    <a:lnTo>
                      <a:pt x="68" y="102"/>
                    </a:lnTo>
                    <a:lnTo>
                      <a:pt x="52" y="104"/>
                    </a:lnTo>
                    <a:lnTo>
                      <a:pt x="35" y="102"/>
                    </a:lnTo>
                    <a:lnTo>
                      <a:pt x="21" y="95"/>
                    </a:lnTo>
                    <a:lnTo>
                      <a:pt x="10" y="83"/>
                    </a:lnTo>
                    <a:lnTo>
                      <a:pt x="3" y="69"/>
                    </a:lnTo>
                    <a:lnTo>
                      <a:pt x="0" y="52"/>
                    </a:lnTo>
                    <a:lnTo>
                      <a:pt x="3" y="37"/>
                    </a:lnTo>
                    <a:lnTo>
                      <a:pt x="10" y="22"/>
                    </a:lnTo>
                    <a:lnTo>
                      <a:pt x="21" y="11"/>
                    </a:lnTo>
                    <a:lnTo>
                      <a:pt x="35" y="3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227F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206">
                <a:extLst>
                  <a:ext uri="{FF2B5EF4-FFF2-40B4-BE49-F238E27FC236}">
                    <a16:creationId xmlns:a16="http://schemas.microsoft.com/office/drawing/2014/main" xmlns="" id="{55174494-D17E-41F6-9A5E-6DA3DF48A8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89515" y="2202498"/>
                <a:ext cx="33338" cy="33338"/>
              </a:xfrm>
              <a:custGeom>
                <a:avLst/>
                <a:gdLst>
                  <a:gd name="T0" fmla="*/ 52 w 104"/>
                  <a:gd name="T1" fmla="*/ 0 h 104"/>
                  <a:gd name="T2" fmla="*/ 68 w 104"/>
                  <a:gd name="T3" fmla="*/ 4 h 104"/>
                  <a:gd name="T4" fmla="*/ 83 w 104"/>
                  <a:gd name="T5" fmla="*/ 11 h 104"/>
                  <a:gd name="T6" fmla="*/ 94 w 104"/>
                  <a:gd name="T7" fmla="*/ 22 h 104"/>
                  <a:gd name="T8" fmla="*/ 101 w 104"/>
                  <a:gd name="T9" fmla="*/ 37 h 104"/>
                  <a:gd name="T10" fmla="*/ 104 w 104"/>
                  <a:gd name="T11" fmla="*/ 52 h 104"/>
                  <a:gd name="T12" fmla="*/ 101 w 104"/>
                  <a:gd name="T13" fmla="*/ 69 h 104"/>
                  <a:gd name="T14" fmla="*/ 94 w 104"/>
                  <a:gd name="T15" fmla="*/ 83 h 104"/>
                  <a:gd name="T16" fmla="*/ 83 w 104"/>
                  <a:gd name="T17" fmla="*/ 95 h 104"/>
                  <a:gd name="T18" fmla="*/ 68 w 104"/>
                  <a:gd name="T19" fmla="*/ 102 h 104"/>
                  <a:gd name="T20" fmla="*/ 52 w 104"/>
                  <a:gd name="T21" fmla="*/ 104 h 104"/>
                  <a:gd name="T22" fmla="*/ 35 w 104"/>
                  <a:gd name="T23" fmla="*/ 102 h 104"/>
                  <a:gd name="T24" fmla="*/ 22 w 104"/>
                  <a:gd name="T25" fmla="*/ 95 h 104"/>
                  <a:gd name="T26" fmla="*/ 10 w 104"/>
                  <a:gd name="T27" fmla="*/ 83 h 104"/>
                  <a:gd name="T28" fmla="*/ 3 w 104"/>
                  <a:gd name="T29" fmla="*/ 69 h 104"/>
                  <a:gd name="T30" fmla="*/ 0 w 104"/>
                  <a:gd name="T31" fmla="*/ 52 h 104"/>
                  <a:gd name="T32" fmla="*/ 3 w 104"/>
                  <a:gd name="T33" fmla="*/ 37 h 104"/>
                  <a:gd name="T34" fmla="*/ 10 w 104"/>
                  <a:gd name="T35" fmla="*/ 22 h 104"/>
                  <a:gd name="T36" fmla="*/ 22 w 104"/>
                  <a:gd name="T37" fmla="*/ 11 h 104"/>
                  <a:gd name="T38" fmla="*/ 35 w 104"/>
                  <a:gd name="T39" fmla="*/ 4 h 104"/>
                  <a:gd name="T40" fmla="*/ 52 w 104"/>
                  <a:gd name="T4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04">
                    <a:moveTo>
                      <a:pt x="52" y="0"/>
                    </a:moveTo>
                    <a:lnTo>
                      <a:pt x="68" y="4"/>
                    </a:lnTo>
                    <a:lnTo>
                      <a:pt x="83" y="11"/>
                    </a:lnTo>
                    <a:lnTo>
                      <a:pt x="94" y="22"/>
                    </a:lnTo>
                    <a:lnTo>
                      <a:pt x="101" y="37"/>
                    </a:lnTo>
                    <a:lnTo>
                      <a:pt x="104" y="52"/>
                    </a:lnTo>
                    <a:lnTo>
                      <a:pt x="101" y="69"/>
                    </a:lnTo>
                    <a:lnTo>
                      <a:pt x="94" y="83"/>
                    </a:lnTo>
                    <a:lnTo>
                      <a:pt x="83" y="95"/>
                    </a:lnTo>
                    <a:lnTo>
                      <a:pt x="68" y="102"/>
                    </a:lnTo>
                    <a:lnTo>
                      <a:pt x="52" y="104"/>
                    </a:lnTo>
                    <a:lnTo>
                      <a:pt x="35" y="102"/>
                    </a:lnTo>
                    <a:lnTo>
                      <a:pt x="22" y="95"/>
                    </a:lnTo>
                    <a:lnTo>
                      <a:pt x="10" y="83"/>
                    </a:lnTo>
                    <a:lnTo>
                      <a:pt x="3" y="69"/>
                    </a:lnTo>
                    <a:lnTo>
                      <a:pt x="0" y="52"/>
                    </a:lnTo>
                    <a:lnTo>
                      <a:pt x="3" y="37"/>
                    </a:lnTo>
                    <a:lnTo>
                      <a:pt x="10" y="22"/>
                    </a:lnTo>
                    <a:lnTo>
                      <a:pt x="22" y="11"/>
                    </a:lnTo>
                    <a:lnTo>
                      <a:pt x="35" y="4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227F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207">
                <a:extLst>
                  <a:ext uri="{FF2B5EF4-FFF2-40B4-BE49-F238E27FC236}">
                    <a16:creationId xmlns:a16="http://schemas.microsoft.com/office/drawing/2014/main" xmlns="" id="{01EB9AF7-7B52-40F8-86C1-F8328679E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26015" y="2281873"/>
                <a:ext cx="33338" cy="33338"/>
              </a:xfrm>
              <a:custGeom>
                <a:avLst/>
                <a:gdLst>
                  <a:gd name="T0" fmla="*/ 52 w 104"/>
                  <a:gd name="T1" fmla="*/ 0 h 104"/>
                  <a:gd name="T2" fmla="*/ 69 w 104"/>
                  <a:gd name="T3" fmla="*/ 4 h 104"/>
                  <a:gd name="T4" fmla="*/ 82 w 104"/>
                  <a:gd name="T5" fmla="*/ 11 h 104"/>
                  <a:gd name="T6" fmla="*/ 94 w 104"/>
                  <a:gd name="T7" fmla="*/ 22 h 104"/>
                  <a:gd name="T8" fmla="*/ 101 w 104"/>
                  <a:gd name="T9" fmla="*/ 36 h 104"/>
                  <a:gd name="T10" fmla="*/ 104 w 104"/>
                  <a:gd name="T11" fmla="*/ 52 h 104"/>
                  <a:gd name="T12" fmla="*/ 101 w 104"/>
                  <a:gd name="T13" fmla="*/ 69 h 104"/>
                  <a:gd name="T14" fmla="*/ 94 w 104"/>
                  <a:gd name="T15" fmla="*/ 84 h 104"/>
                  <a:gd name="T16" fmla="*/ 82 w 104"/>
                  <a:gd name="T17" fmla="*/ 94 h 104"/>
                  <a:gd name="T18" fmla="*/ 69 w 104"/>
                  <a:gd name="T19" fmla="*/ 102 h 104"/>
                  <a:gd name="T20" fmla="*/ 52 w 104"/>
                  <a:gd name="T21" fmla="*/ 104 h 104"/>
                  <a:gd name="T22" fmla="*/ 36 w 104"/>
                  <a:gd name="T23" fmla="*/ 102 h 104"/>
                  <a:gd name="T24" fmla="*/ 21 w 104"/>
                  <a:gd name="T25" fmla="*/ 94 h 104"/>
                  <a:gd name="T26" fmla="*/ 11 w 104"/>
                  <a:gd name="T27" fmla="*/ 84 h 104"/>
                  <a:gd name="T28" fmla="*/ 3 w 104"/>
                  <a:gd name="T29" fmla="*/ 69 h 104"/>
                  <a:gd name="T30" fmla="*/ 0 w 104"/>
                  <a:gd name="T31" fmla="*/ 52 h 104"/>
                  <a:gd name="T32" fmla="*/ 3 w 104"/>
                  <a:gd name="T33" fmla="*/ 36 h 104"/>
                  <a:gd name="T34" fmla="*/ 11 w 104"/>
                  <a:gd name="T35" fmla="*/ 22 h 104"/>
                  <a:gd name="T36" fmla="*/ 21 w 104"/>
                  <a:gd name="T37" fmla="*/ 11 h 104"/>
                  <a:gd name="T38" fmla="*/ 36 w 104"/>
                  <a:gd name="T39" fmla="*/ 4 h 104"/>
                  <a:gd name="T40" fmla="*/ 52 w 104"/>
                  <a:gd name="T4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04">
                    <a:moveTo>
                      <a:pt x="52" y="0"/>
                    </a:moveTo>
                    <a:lnTo>
                      <a:pt x="69" y="4"/>
                    </a:lnTo>
                    <a:lnTo>
                      <a:pt x="82" y="11"/>
                    </a:lnTo>
                    <a:lnTo>
                      <a:pt x="94" y="22"/>
                    </a:lnTo>
                    <a:lnTo>
                      <a:pt x="101" y="36"/>
                    </a:lnTo>
                    <a:lnTo>
                      <a:pt x="104" y="52"/>
                    </a:lnTo>
                    <a:lnTo>
                      <a:pt x="101" y="69"/>
                    </a:lnTo>
                    <a:lnTo>
                      <a:pt x="94" y="84"/>
                    </a:lnTo>
                    <a:lnTo>
                      <a:pt x="82" y="94"/>
                    </a:lnTo>
                    <a:lnTo>
                      <a:pt x="69" y="102"/>
                    </a:lnTo>
                    <a:lnTo>
                      <a:pt x="52" y="104"/>
                    </a:lnTo>
                    <a:lnTo>
                      <a:pt x="36" y="102"/>
                    </a:lnTo>
                    <a:lnTo>
                      <a:pt x="21" y="94"/>
                    </a:lnTo>
                    <a:lnTo>
                      <a:pt x="11" y="84"/>
                    </a:lnTo>
                    <a:lnTo>
                      <a:pt x="3" y="69"/>
                    </a:lnTo>
                    <a:lnTo>
                      <a:pt x="0" y="52"/>
                    </a:lnTo>
                    <a:lnTo>
                      <a:pt x="3" y="36"/>
                    </a:lnTo>
                    <a:lnTo>
                      <a:pt x="11" y="22"/>
                    </a:lnTo>
                    <a:lnTo>
                      <a:pt x="21" y="11"/>
                    </a:lnTo>
                    <a:lnTo>
                      <a:pt x="36" y="4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227F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208">
                <a:extLst>
                  <a:ext uri="{FF2B5EF4-FFF2-40B4-BE49-F238E27FC236}">
                    <a16:creationId xmlns:a16="http://schemas.microsoft.com/office/drawing/2014/main" xmlns="" id="{57A57555-1783-4051-9ED5-3BDD76065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38665" y="2167573"/>
                <a:ext cx="33338" cy="33338"/>
              </a:xfrm>
              <a:custGeom>
                <a:avLst/>
                <a:gdLst>
                  <a:gd name="T0" fmla="*/ 52 w 105"/>
                  <a:gd name="T1" fmla="*/ 0 h 106"/>
                  <a:gd name="T2" fmla="*/ 68 w 105"/>
                  <a:gd name="T3" fmla="*/ 2 h 106"/>
                  <a:gd name="T4" fmla="*/ 83 w 105"/>
                  <a:gd name="T5" fmla="*/ 9 h 106"/>
                  <a:gd name="T6" fmla="*/ 95 w 105"/>
                  <a:gd name="T7" fmla="*/ 22 h 106"/>
                  <a:gd name="T8" fmla="*/ 102 w 105"/>
                  <a:gd name="T9" fmla="*/ 36 h 106"/>
                  <a:gd name="T10" fmla="*/ 105 w 105"/>
                  <a:gd name="T11" fmla="*/ 53 h 106"/>
                  <a:gd name="T12" fmla="*/ 102 w 105"/>
                  <a:gd name="T13" fmla="*/ 70 h 106"/>
                  <a:gd name="T14" fmla="*/ 95 w 105"/>
                  <a:gd name="T15" fmla="*/ 84 h 106"/>
                  <a:gd name="T16" fmla="*/ 83 w 105"/>
                  <a:gd name="T17" fmla="*/ 95 h 106"/>
                  <a:gd name="T18" fmla="*/ 68 w 105"/>
                  <a:gd name="T19" fmla="*/ 103 h 106"/>
                  <a:gd name="T20" fmla="*/ 52 w 105"/>
                  <a:gd name="T21" fmla="*/ 106 h 106"/>
                  <a:gd name="T22" fmla="*/ 36 w 105"/>
                  <a:gd name="T23" fmla="*/ 103 h 106"/>
                  <a:gd name="T24" fmla="*/ 21 w 105"/>
                  <a:gd name="T25" fmla="*/ 95 h 106"/>
                  <a:gd name="T26" fmla="*/ 9 w 105"/>
                  <a:gd name="T27" fmla="*/ 84 h 106"/>
                  <a:gd name="T28" fmla="*/ 2 w 105"/>
                  <a:gd name="T29" fmla="*/ 70 h 106"/>
                  <a:gd name="T30" fmla="*/ 0 w 105"/>
                  <a:gd name="T31" fmla="*/ 53 h 106"/>
                  <a:gd name="T32" fmla="*/ 2 w 105"/>
                  <a:gd name="T33" fmla="*/ 36 h 106"/>
                  <a:gd name="T34" fmla="*/ 9 w 105"/>
                  <a:gd name="T35" fmla="*/ 22 h 106"/>
                  <a:gd name="T36" fmla="*/ 21 w 105"/>
                  <a:gd name="T37" fmla="*/ 9 h 106"/>
                  <a:gd name="T38" fmla="*/ 36 w 105"/>
                  <a:gd name="T39" fmla="*/ 2 h 106"/>
                  <a:gd name="T40" fmla="*/ 52 w 105"/>
                  <a:gd name="T41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5" h="106">
                    <a:moveTo>
                      <a:pt x="52" y="0"/>
                    </a:moveTo>
                    <a:lnTo>
                      <a:pt x="68" y="2"/>
                    </a:lnTo>
                    <a:lnTo>
                      <a:pt x="83" y="9"/>
                    </a:lnTo>
                    <a:lnTo>
                      <a:pt x="95" y="22"/>
                    </a:lnTo>
                    <a:lnTo>
                      <a:pt x="102" y="36"/>
                    </a:lnTo>
                    <a:lnTo>
                      <a:pt x="105" y="53"/>
                    </a:lnTo>
                    <a:lnTo>
                      <a:pt x="102" y="70"/>
                    </a:lnTo>
                    <a:lnTo>
                      <a:pt x="95" y="84"/>
                    </a:lnTo>
                    <a:lnTo>
                      <a:pt x="83" y="95"/>
                    </a:lnTo>
                    <a:lnTo>
                      <a:pt x="68" y="103"/>
                    </a:lnTo>
                    <a:lnTo>
                      <a:pt x="52" y="106"/>
                    </a:lnTo>
                    <a:lnTo>
                      <a:pt x="36" y="103"/>
                    </a:lnTo>
                    <a:lnTo>
                      <a:pt x="21" y="95"/>
                    </a:lnTo>
                    <a:lnTo>
                      <a:pt x="9" y="84"/>
                    </a:lnTo>
                    <a:lnTo>
                      <a:pt x="2" y="70"/>
                    </a:lnTo>
                    <a:lnTo>
                      <a:pt x="0" y="53"/>
                    </a:lnTo>
                    <a:lnTo>
                      <a:pt x="2" y="36"/>
                    </a:lnTo>
                    <a:lnTo>
                      <a:pt x="9" y="22"/>
                    </a:lnTo>
                    <a:lnTo>
                      <a:pt x="21" y="9"/>
                    </a:lnTo>
                    <a:lnTo>
                      <a:pt x="36" y="2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227F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209">
                <a:extLst>
                  <a:ext uri="{FF2B5EF4-FFF2-40B4-BE49-F238E27FC236}">
                    <a16:creationId xmlns:a16="http://schemas.microsoft.com/office/drawing/2014/main" xmlns="" id="{EEC0331B-D0F4-4C81-9D71-88D18CD3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29153" y="2259648"/>
                <a:ext cx="33338" cy="33338"/>
              </a:xfrm>
              <a:custGeom>
                <a:avLst/>
                <a:gdLst>
                  <a:gd name="T0" fmla="*/ 53 w 105"/>
                  <a:gd name="T1" fmla="*/ 0 h 106"/>
                  <a:gd name="T2" fmla="*/ 69 w 105"/>
                  <a:gd name="T3" fmla="*/ 3 h 106"/>
                  <a:gd name="T4" fmla="*/ 83 w 105"/>
                  <a:gd name="T5" fmla="*/ 11 h 106"/>
                  <a:gd name="T6" fmla="*/ 95 w 105"/>
                  <a:gd name="T7" fmla="*/ 22 h 106"/>
                  <a:gd name="T8" fmla="*/ 102 w 105"/>
                  <a:gd name="T9" fmla="*/ 36 h 106"/>
                  <a:gd name="T10" fmla="*/ 105 w 105"/>
                  <a:gd name="T11" fmla="*/ 53 h 106"/>
                  <a:gd name="T12" fmla="*/ 102 w 105"/>
                  <a:gd name="T13" fmla="*/ 70 h 106"/>
                  <a:gd name="T14" fmla="*/ 95 w 105"/>
                  <a:gd name="T15" fmla="*/ 84 h 106"/>
                  <a:gd name="T16" fmla="*/ 83 w 105"/>
                  <a:gd name="T17" fmla="*/ 95 h 106"/>
                  <a:gd name="T18" fmla="*/ 69 w 105"/>
                  <a:gd name="T19" fmla="*/ 104 h 106"/>
                  <a:gd name="T20" fmla="*/ 53 w 105"/>
                  <a:gd name="T21" fmla="*/ 106 h 106"/>
                  <a:gd name="T22" fmla="*/ 36 w 105"/>
                  <a:gd name="T23" fmla="*/ 104 h 106"/>
                  <a:gd name="T24" fmla="*/ 21 w 105"/>
                  <a:gd name="T25" fmla="*/ 95 h 106"/>
                  <a:gd name="T26" fmla="*/ 9 w 105"/>
                  <a:gd name="T27" fmla="*/ 84 h 106"/>
                  <a:gd name="T28" fmla="*/ 2 w 105"/>
                  <a:gd name="T29" fmla="*/ 70 h 106"/>
                  <a:gd name="T30" fmla="*/ 0 w 105"/>
                  <a:gd name="T31" fmla="*/ 53 h 106"/>
                  <a:gd name="T32" fmla="*/ 2 w 105"/>
                  <a:gd name="T33" fmla="*/ 36 h 106"/>
                  <a:gd name="T34" fmla="*/ 9 w 105"/>
                  <a:gd name="T35" fmla="*/ 22 h 106"/>
                  <a:gd name="T36" fmla="*/ 21 w 105"/>
                  <a:gd name="T37" fmla="*/ 11 h 106"/>
                  <a:gd name="T38" fmla="*/ 36 w 105"/>
                  <a:gd name="T39" fmla="*/ 3 h 106"/>
                  <a:gd name="T40" fmla="*/ 53 w 105"/>
                  <a:gd name="T41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5" h="106">
                    <a:moveTo>
                      <a:pt x="53" y="0"/>
                    </a:moveTo>
                    <a:lnTo>
                      <a:pt x="69" y="3"/>
                    </a:lnTo>
                    <a:lnTo>
                      <a:pt x="83" y="11"/>
                    </a:lnTo>
                    <a:lnTo>
                      <a:pt x="95" y="22"/>
                    </a:lnTo>
                    <a:lnTo>
                      <a:pt x="102" y="36"/>
                    </a:lnTo>
                    <a:lnTo>
                      <a:pt x="105" y="53"/>
                    </a:lnTo>
                    <a:lnTo>
                      <a:pt x="102" y="70"/>
                    </a:lnTo>
                    <a:lnTo>
                      <a:pt x="95" y="84"/>
                    </a:lnTo>
                    <a:lnTo>
                      <a:pt x="83" y="95"/>
                    </a:lnTo>
                    <a:lnTo>
                      <a:pt x="69" y="104"/>
                    </a:lnTo>
                    <a:lnTo>
                      <a:pt x="53" y="106"/>
                    </a:lnTo>
                    <a:lnTo>
                      <a:pt x="36" y="104"/>
                    </a:lnTo>
                    <a:lnTo>
                      <a:pt x="21" y="95"/>
                    </a:lnTo>
                    <a:lnTo>
                      <a:pt x="9" y="84"/>
                    </a:lnTo>
                    <a:lnTo>
                      <a:pt x="2" y="70"/>
                    </a:lnTo>
                    <a:lnTo>
                      <a:pt x="0" y="53"/>
                    </a:lnTo>
                    <a:lnTo>
                      <a:pt x="2" y="36"/>
                    </a:lnTo>
                    <a:lnTo>
                      <a:pt x="9" y="22"/>
                    </a:lnTo>
                    <a:lnTo>
                      <a:pt x="21" y="11"/>
                    </a:lnTo>
                    <a:lnTo>
                      <a:pt x="36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227F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210">
                <a:extLst>
                  <a:ext uri="{FF2B5EF4-FFF2-40B4-BE49-F238E27FC236}">
                    <a16:creationId xmlns:a16="http://schemas.microsoft.com/office/drawing/2014/main" xmlns="" id="{2918D392-E241-4D9F-9F5B-981E619B47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49778" y="2086611"/>
                <a:ext cx="52388" cy="52388"/>
              </a:xfrm>
              <a:custGeom>
                <a:avLst/>
                <a:gdLst>
                  <a:gd name="T0" fmla="*/ 83 w 164"/>
                  <a:gd name="T1" fmla="*/ 0 h 164"/>
                  <a:gd name="T2" fmla="*/ 104 w 164"/>
                  <a:gd name="T3" fmla="*/ 4 h 164"/>
                  <a:gd name="T4" fmla="*/ 124 w 164"/>
                  <a:gd name="T5" fmla="*/ 11 h 164"/>
                  <a:gd name="T6" fmla="*/ 139 w 164"/>
                  <a:gd name="T7" fmla="*/ 24 h 164"/>
                  <a:gd name="T8" fmla="*/ 153 w 164"/>
                  <a:gd name="T9" fmla="*/ 41 h 164"/>
                  <a:gd name="T10" fmla="*/ 161 w 164"/>
                  <a:gd name="T11" fmla="*/ 61 h 164"/>
                  <a:gd name="T12" fmla="*/ 164 w 164"/>
                  <a:gd name="T13" fmla="*/ 83 h 164"/>
                  <a:gd name="T14" fmla="*/ 161 w 164"/>
                  <a:gd name="T15" fmla="*/ 103 h 164"/>
                  <a:gd name="T16" fmla="*/ 153 w 164"/>
                  <a:gd name="T17" fmla="*/ 124 h 164"/>
                  <a:gd name="T18" fmla="*/ 139 w 164"/>
                  <a:gd name="T19" fmla="*/ 139 h 164"/>
                  <a:gd name="T20" fmla="*/ 124 w 164"/>
                  <a:gd name="T21" fmla="*/ 153 h 164"/>
                  <a:gd name="T22" fmla="*/ 104 w 164"/>
                  <a:gd name="T23" fmla="*/ 161 h 164"/>
                  <a:gd name="T24" fmla="*/ 83 w 164"/>
                  <a:gd name="T25" fmla="*/ 164 h 164"/>
                  <a:gd name="T26" fmla="*/ 61 w 164"/>
                  <a:gd name="T27" fmla="*/ 161 h 164"/>
                  <a:gd name="T28" fmla="*/ 41 w 164"/>
                  <a:gd name="T29" fmla="*/ 153 h 164"/>
                  <a:gd name="T30" fmla="*/ 25 w 164"/>
                  <a:gd name="T31" fmla="*/ 139 h 164"/>
                  <a:gd name="T32" fmla="*/ 11 w 164"/>
                  <a:gd name="T33" fmla="*/ 124 h 164"/>
                  <a:gd name="T34" fmla="*/ 4 w 164"/>
                  <a:gd name="T35" fmla="*/ 103 h 164"/>
                  <a:gd name="T36" fmla="*/ 0 w 164"/>
                  <a:gd name="T37" fmla="*/ 83 h 164"/>
                  <a:gd name="T38" fmla="*/ 4 w 164"/>
                  <a:gd name="T39" fmla="*/ 61 h 164"/>
                  <a:gd name="T40" fmla="*/ 11 w 164"/>
                  <a:gd name="T41" fmla="*/ 41 h 164"/>
                  <a:gd name="T42" fmla="*/ 25 w 164"/>
                  <a:gd name="T43" fmla="*/ 24 h 164"/>
                  <a:gd name="T44" fmla="*/ 41 w 164"/>
                  <a:gd name="T45" fmla="*/ 11 h 164"/>
                  <a:gd name="T46" fmla="*/ 61 w 164"/>
                  <a:gd name="T47" fmla="*/ 4 h 164"/>
                  <a:gd name="T48" fmla="*/ 83 w 164"/>
                  <a:gd name="T49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4" h="164">
                    <a:moveTo>
                      <a:pt x="83" y="0"/>
                    </a:moveTo>
                    <a:lnTo>
                      <a:pt x="104" y="4"/>
                    </a:lnTo>
                    <a:lnTo>
                      <a:pt x="124" y="11"/>
                    </a:lnTo>
                    <a:lnTo>
                      <a:pt x="139" y="24"/>
                    </a:lnTo>
                    <a:lnTo>
                      <a:pt x="153" y="41"/>
                    </a:lnTo>
                    <a:lnTo>
                      <a:pt x="161" y="61"/>
                    </a:lnTo>
                    <a:lnTo>
                      <a:pt x="164" y="83"/>
                    </a:lnTo>
                    <a:lnTo>
                      <a:pt x="161" y="103"/>
                    </a:lnTo>
                    <a:lnTo>
                      <a:pt x="153" y="124"/>
                    </a:lnTo>
                    <a:lnTo>
                      <a:pt x="139" y="139"/>
                    </a:lnTo>
                    <a:lnTo>
                      <a:pt x="124" y="153"/>
                    </a:lnTo>
                    <a:lnTo>
                      <a:pt x="104" y="161"/>
                    </a:lnTo>
                    <a:lnTo>
                      <a:pt x="83" y="164"/>
                    </a:lnTo>
                    <a:lnTo>
                      <a:pt x="61" y="161"/>
                    </a:lnTo>
                    <a:lnTo>
                      <a:pt x="41" y="153"/>
                    </a:lnTo>
                    <a:lnTo>
                      <a:pt x="25" y="139"/>
                    </a:lnTo>
                    <a:lnTo>
                      <a:pt x="11" y="124"/>
                    </a:lnTo>
                    <a:lnTo>
                      <a:pt x="4" y="103"/>
                    </a:lnTo>
                    <a:lnTo>
                      <a:pt x="0" y="83"/>
                    </a:lnTo>
                    <a:lnTo>
                      <a:pt x="4" y="61"/>
                    </a:lnTo>
                    <a:lnTo>
                      <a:pt x="11" y="41"/>
                    </a:lnTo>
                    <a:lnTo>
                      <a:pt x="25" y="24"/>
                    </a:lnTo>
                    <a:lnTo>
                      <a:pt x="41" y="11"/>
                    </a:lnTo>
                    <a:lnTo>
                      <a:pt x="61" y="4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211">
                <a:extLst>
                  <a:ext uri="{FF2B5EF4-FFF2-40B4-BE49-F238E27FC236}">
                    <a16:creationId xmlns:a16="http://schemas.microsoft.com/office/drawing/2014/main" xmlns="" id="{8B9CE17E-5989-45DB-9110-3FDE216A82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92665" y="2080261"/>
                <a:ext cx="58738" cy="58738"/>
              </a:xfrm>
              <a:custGeom>
                <a:avLst/>
                <a:gdLst>
                  <a:gd name="T0" fmla="*/ 92 w 185"/>
                  <a:gd name="T1" fmla="*/ 0 h 186"/>
                  <a:gd name="T2" fmla="*/ 117 w 185"/>
                  <a:gd name="T3" fmla="*/ 4 h 186"/>
                  <a:gd name="T4" fmla="*/ 139 w 185"/>
                  <a:gd name="T5" fmla="*/ 13 h 186"/>
                  <a:gd name="T6" fmla="*/ 158 w 185"/>
                  <a:gd name="T7" fmla="*/ 28 h 186"/>
                  <a:gd name="T8" fmla="*/ 173 w 185"/>
                  <a:gd name="T9" fmla="*/ 46 h 186"/>
                  <a:gd name="T10" fmla="*/ 182 w 185"/>
                  <a:gd name="T11" fmla="*/ 68 h 186"/>
                  <a:gd name="T12" fmla="*/ 185 w 185"/>
                  <a:gd name="T13" fmla="*/ 93 h 186"/>
                  <a:gd name="T14" fmla="*/ 182 w 185"/>
                  <a:gd name="T15" fmla="*/ 117 h 186"/>
                  <a:gd name="T16" fmla="*/ 173 w 185"/>
                  <a:gd name="T17" fmla="*/ 140 h 186"/>
                  <a:gd name="T18" fmla="*/ 158 w 185"/>
                  <a:gd name="T19" fmla="*/ 159 h 186"/>
                  <a:gd name="T20" fmla="*/ 139 w 185"/>
                  <a:gd name="T21" fmla="*/ 173 h 186"/>
                  <a:gd name="T22" fmla="*/ 117 w 185"/>
                  <a:gd name="T23" fmla="*/ 183 h 186"/>
                  <a:gd name="T24" fmla="*/ 92 w 185"/>
                  <a:gd name="T25" fmla="*/ 186 h 186"/>
                  <a:gd name="T26" fmla="*/ 67 w 185"/>
                  <a:gd name="T27" fmla="*/ 183 h 186"/>
                  <a:gd name="T28" fmla="*/ 46 w 185"/>
                  <a:gd name="T29" fmla="*/ 173 h 186"/>
                  <a:gd name="T30" fmla="*/ 26 w 185"/>
                  <a:gd name="T31" fmla="*/ 159 h 186"/>
                  <a:gd name="T32" fmla="*/ 12 w 185"/>
                  <a:gd name="T33" fmla="*/ 140 h 186"/>
                  <a:gd name="T34" fmla="*/ 2 w 185"/>
                  <a:gd name="T35" fmla="*/ 117 h 186"/>
                  <a:gd name="T36" fmla="*/ 0 w 185"/>
                  <a:gd name="T37" fmla="*/ 93 h 186"/>
                  <a:gd name="T38" fmla="*/ 2 w 185"/>
                  <a:gd name="T39" fmla="*/ 68 h 186"/>
                  <a:gd name="T40" fmla="*/ 12 w 185"/>
                  <a:gd name="T41" fmla="*/ 46 h 186"/>
                  <a:gd name="T42" fmla="*/ 26 w 185"/>
                  <a:gd name="T43" fmla="*/ 28 h 186"/>
                  <a:gd name="T44" fmla="*/ 46 w 185"/>
                  <a:gd name="T45" fmla="*/ 13 h 186"/>
                  <a:gd name="T46" fmla="*/ 67 w 185"/>
                  <a:gd name="T47" fmla="*/ 4 h 186"/>
                  <a:gd name="T48" fmla="*/ 92 w 185"/>
                  <a:gd name="T49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5" h="186">
                    <a:moveTo>
                      <a:pt x="92" y="0"/>
                    </a:moveTo>
                    <a:lnTo>
                      <a:pt x="117" y="4"/>
                    </a:lnTo>
                    <a:lnTo>
                      <a:pt x="139" y="13"/>
                    </a:lnTo>
                    <a:lnTo>
                      <a:pt x="158" y="28"/>
                    </a:lnTo>
                    <a:lnTo>
                      <a:pt x="173" y="46"/>
                    </a:lnTo>
                    <a:lnTo>
                      <a:pt x="182" y="68"/>
                    </a:lnTo>
                    <a:lnTo>
                      <a:pt x="185" y="93"/>
                    </a:lnTo>
                    <a:lnTo>
                      <a:pt x="182" y="117"/>
                    </a:lnTo>
                    <a:lnTo>
                      <a:pt x="173" y="140"/>
                    </a:lnTo>
                    <a:lnTo>
                      <a:pt x="158" y="159"/>
                    </a:lnTo>
                    <a:lnTo>
                      <a:pt x="139" y="173"/>
                    </a:lnTo>
                    <a:lnTo>
                      <a:pt x="117" y="183"/>
                    </a:lnTo>
                    <a:lnTo>
                      <a:pt x="92" y="186"/>
                    </a:lnTo>
                    <a:lnTo>
                      <a:pt x="67" y="183"/>
                    </a:lnTo>
                    <a:lnTo>
                      <a:pt x="46" y="173"/>
                    </a:lnTo>
                    <a:lnTo>
                      <a:pt x="26" y="159"/>
                    </a:lnTo>
                    <a:lnTo>
                      <a:pt x="12" y="140"/>
                    </a:lnTo>
                    <a:lnTo>
                      <a:pt x="2" y="117"/>
                    </a:lnTo>
                    <a:lnTo>
                      <a:pt x="0" y="93"/>
                    </a:lnTo>
                    <a:lnTo>
                      <a:pt x="2" y="68"/>
                    </a:lnTo>
                    <a:lnTo>
                      <a:pt x="12" y="46"/>
                    </a:lnTo>
                    <a:lnTo>
                      <a:pt x="26" y="28"/>
                    </a:lnTo>
                    <a:lnTo>
                      <a:pt x="46" y="13"/>
                    </a:lnTo>
                    <a:lnTo>
                      <a:pt x="67" y="4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4B1A5325-37FC-4028-AE2D-7202FB730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8346" y="2578421"/>
              <a:ext cx="2177515" cy="1553090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28C26FB9-11AB-4975-BA5A-D5A82FB73621}"/>
              </a:ext>
            </a:extLst>
          </p:cNvPr>
          <p:cNvGrpSpPr>
            <a:grpSpLocks noChangeAspect="1"/>
          </p:cNvGrpSpPr>
          <p:nvPr/>
        </p:nvGrpSpPr>
        <p:grpSpPr>
          <a:xfrm>
            <a:off x="281012" y="6117336"/>
            <a:ext cx="109728" cy="109728"/>
            <a:chOff x="381000" y="6590942"/>
            <a:chExt cx="137160" cy="13716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A2CC7B89-F208-4B9F-BB9D-370F30DE80C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1000" y="6590942"/>
              <a:ext cx="137160" cy="137160"/>
            </a:xfrm>
            <a:prstGeom prst="rect">
              <a:avLst/>
            </a:prstGeom>
            <a:solidFill>
              <a:schemeClr val="accent4"/>
            </a:solidFill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1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xmlns="" id="{E528376D-8CA1-4026-9E0B-EB22646E7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227" y="6623774"/>
              <a:ext cx="68580" cy="71495"/>
            </a:xfrm>
            <a:custGeom>
              <a:avLst/>
              <a:gdLst>
                <a:gd name="connsiteX0" fmla="*/ 1457921 w 2915842"/>
                <a:gd name="connsiteY0" fmla="*/ 0 h 2915842"/>
                <a:gd name="connsiteX1" fmla="*/ 2915842 w 2915842"/>
                <a:gd name="connsiteY1" fmla="*/ 1457921 h 2915842"/>
                <a:gd name="connsiteX2" fmla="*/ 1457921 w 2915842"/>
                <a:gd name="connsiteY2" fmla="*/ 2915842 h 2915842"/>
                <a:gd name="connsiteX3" fmla="*/ 0 w 2915842"/>
                <a:gd name="connsiteY3" fmla="*/ 1457921 h 2915842"/>
                <a:gd name="connsiteX4" fmla="*/ 1457921 w 2915842"/>
                <a:gd name="connsiteY4" fmla="*/ 0 h 2915842"/>
                <a:gd name="connsiteX5" fmla="*/ 1029778 w 2915842"/>
                <a:gd name="connsiteY5" fmla="*/ 680924 h 2915842"/>
                <a:gd name="connsiteX6" fmla="*/ 1029778 w 2915842"/>
                <a:gd name="connsiteY6" fmla="*/ 2200816 h 2915842"/>
                <a:gd name="connsiteX7" fmla="*/ 2335030 w 2915842"/>
                <a:gd name="connsiteY7" fmla="*/ 1440870 h 2915842"/>
                <a:gd name="connsiteX8" fmla="*/ 1029778 w 2915842"/>
                <a:gd name="connsiteY8" fmla="*/ 680924 h 2915842"/>
                <a:gd name="connsiteX0" fmla="*/ 40519 w 2996880"/>
                <a:gd name="connsiteY0" fmla="*/ 777005 h 2234926"/>
                <a:gd name="connsiteX1" fmla="*/ 2956361 w 2996880"/>
                <a:gd name="connsiteY1" fmla="*/ 777005 h 2234926"/>
                <a:gd name="connsiteX2" fmla="*/ 1498440 w 2996880"/>
                <a:gd name="connsiteY2" fmla="*/ 2234926 h 2234926"/>
                <a:gd name="connsiteX3" fmla="*/ 40519 w 2996880"/>
                <a:gd name="connsiteY3" fmla="*/ 777005 h 2234926"/>
                <a:gd name="connsiteX4" fmla="*/ 1070297 w 2996880"/>
                <a:gd name="connsiteY4" fmla="*/ 8 h 2234926"/>
                <a:gd name="connsiteX5" fmla="*/ 1070297 w 2996880"/>
                <a:gd name="connsiteY5" fmla="*/ 1519900 h 2234926"/>
                <a:gd name="connsiteX6" fmla="*/ 2375549 w 2996880"/>
                <a:gd name="connsiteY6" fmla="*/ 759954 h 2234926"/>
                <a:gd name="connsiteX7" fmla="*/ 1070297 w 2996880"/>
                <a:gd name="connsiteY7" fmla="*/ 8 h 2234926"/>
                <a:gd name="connsiteX0" fmla="*/ 40519 w 2375552"/>
                <a:gd name="connsiteY0" fmla="*/ 777005 h 2234926"/>
                <a:gd name="connsiteX1" fmla="*/ 1498440 w 2375552"/>
                <a:gd name="connsiteY1" fmla="*/ 2234926 h 2234926"/>
                <a:gd name="connsiteX2" fmla="*/ 40519 w 2375552"/>
                <a:gd name="connsiteY2" fmla="*/ 777005 h 2234926"/>
                <a:gd name="connsiteX3" fmla="*/ 1070297 w 2375552"/>
                <a:gd name="connsiteY3" fmla="*/ 8 h 2234926"/>
                <a:gd name="connsiteX4" fmla="*/ 1070297 w 2375552"/>
                <a:gd name="connsiteY4" fmla="*/ 1519900 h 2234926"/>
                <a:gd name="connsiteX5" fmla="*/ 2375549 w 2375552"/>
                <a:gd name="connsiteY5" fmla="*/ 759954 h 2234926"/>
                <a:gd name="connsiteX6" fmla="*/ 1070297 w 2375552"/>
                <a:gd name="connsiteY6" fmla="*/ 8 h 2234926"/>
                <a:gd name="connsiteX0" fmla="*/ 7 w 1305262"/>
                <a:gd name="connsiteY0" fmla="*/ 8 h 1519890"/>
                <a:gd name="connsiteX1" fmla="*/ 7 w 1305262"/>
                <a:gd name="connsiteY1" fmla="*/ 1519900 h 1519890"/>
                <a:gd name="connsiteX2" fmla="*/ 1305259 w 1305262"/>
                <a:gd name="connsiteY2" fmla="*/ 759954 h 1519890"/>
                <a:gd name="connsiteX3" fmla="*/ 7 w 1305262"/>
                <a:gd name="connsiteY3" fmla="*/ 8 h 151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5262" h="1519890">
                  <a:moveTo>
                    <a:pt x="7" y="8"/>
                  </a:moveTo>
                  <a:lnTo>
                    <a:pt x="7" y="1519900"/>
                  </a:lnTo>
                  <a:lnTo>
                    <a:pt x="1305259" y="759954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E6EBEC"/>
            </a:solidFill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1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80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456951A-7043-0E4B-9CB9-530D084C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Hiểu về các widget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F7F2A842-EAC8-624C-9EFE-C0D96A244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Các widget tham chiếu đến các dịch vụ</a:t>
            </a:r>
          </a:p>
          <a:p>
            <a:pPr marL="6350" indent="0">
              <a:buNone/>
            </a:pPr>
            <a:endParaRPr lang="en-US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02DEF71E-A13D-438A-B866-289F329DA5C1}"/>
              </a:ext>
            </a:extLst>
          </p:cNvPr>
          <p:cNvGrpSpPr/>
          <p:nvPr/>
        </p:nvGrpSpPr>
        <p:grpSpPr>
          <a:xfrm>
            <a:off x="2055057" y="1295401"/>
            <a:ext cx="8857484" cy="4025548"/>
            <a:chOff x="265204" y="400129"/>
            <a:chExt cx="10752022" cy="4886576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xmlns="" id="{23B2AAA0-D4CE-4CE1-A37C-F90E0563ACD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75484" y="400129"/>
              <a:ext cx="1977316" cy="1826319"/>
              <a:chOff x="14641910" y="807109"/>
              <a:chExt cx="873125" cy="806450"/>
            </a:xfrm>
          </p:grpSpPr>
          <p:sp useBgFill="1">
            <p:nvSpPr>
              <p:cNvPr id="117" name="Freeform 44">
                <a:extLst>
                  <a:ext uri="{FF2B5EF4-FFF2-40B4-BE49-F238E27FC236}">
                    <a16:creationId xmlns:a16="http://schemas.microsoft.com/office/drawing/2014/main" xmlns="" id="{2804B154-F93C-44B0-A21B-0E701F76D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41910" y="807109"/>
                <a:ext cx="873125" cy="806450"/>
              </a:xfrm>
              <a:custGeom>
                <a:avLst/>
                <a:gdLst>
                  <a:gd name="T0" fmla="*/ 669 w 2752"/>
                  <a:gd name="T1" fmla="*/ 20 h 2542"/>
                  <a:gd name="T2" fmla="*/ 2070 w 2752"/>
                  <a:gd name="T3" fmla="*/ 0 h 2542"/>
                  <a:gd name="T4" fmla="*/ 2612 w 2752"/>
                  <a:gd name="T5" fmla="*/ 185 h 2542"/>
                  <a:gd name="T6" fmla="*/ 2665 w 2752"/>
                  <a:gd name="T7" fmla="*/ 252 h 2542"/>
                  <a:gd name="T8" fmla="*/ 2704 w 2752"/>
                  <a:gd name="T9" fmla="*/ 330 h 2542"/>
                  <a:gd name="T10" fmla="*/ 2729 w 2752"/>
                  <a:gd name="T11" fmla="*/ 417 h 2542"/>
                  <a:gd name="T12" fmla="*/ 2745 w 2752"/>
                  <a:gd name="T13" fmla="*/ 506 h 2542"/>
                  <a:gd name="T14" fmla="*/ 2751 w 2752"/>
                  <a:gd name="T15" fmla="*/ 590 h 2542"/>
                  <a:gd name="T16" fmla="*/ 2752 w 2752"/>
                  <a:gd name="T17" fmla="*/ 665 h 2542"/>
                  <a:gd name="T18" fmla="*/ 2750 w 2752"/>
                  <a:gd name="T19" fmla="*/ 724 h 2542"/>
                  <a:gd name="T20" fmla="*/ 2747 w 2752"/>
                  <a:gd name="T21" fmla="*/ 763 h 2542"/>
                  <a:gd name="T22" fmla="*/ 2388 w 2752"/>
                  <a:gd name="T23" fmla="*/ 872 h 2542"/>
                  <a:gd name="T24" fmla="*/ 2406 w 2752"/>
                  <a:gd name="T25" fmla="*/ 2052 h 2542"/>
                  <a:gd name="T26" fmla="*/ 2475 w 2752"/>
                  <a:gd name="T27" fmla="*/ 2064 h 2542"/>
                  <a:gd name="T28" fmla="*/ 2533 w 2752"/>
                  <a:gd name="T29" fmla="*/ 2098 h 2542"/>
                  <a:gd name="T30" fmla="*/ 2577 w 2752"/>
                  <a:gd name="T31" fmla="*/ 2150 h 2542"/>
                  <a:gd name="T32" fmla="*/ 2601 w 2752"/>
                  <a:gd name="T33" fmla="*/ 2214 h 2542"/>
                  <a:gd name="T34" fmla="*/ 2603 w 2752"/>
                  <a:gd name="T35" fmla="*/ 2542 h 2542"/>
                  <a:gd name="T36" fmla="*/ 129 w 2752"/>
                  <a:gd name="T37" fmla="*/ 2249 h 2542"/>
                  <a:gd name="T38" fmla="*/ 142 w 2752"/>
                  <a:gd name="T39" fmla="*/ 2180 h 2542"/>
                  <a:gd name="T40" fmla="*/ 175 w 2752"/>
                  <a:gd name="T41" fmla="*/ 2122 h 2542"/>
                  <a:gd name="T42" fmla="*/ 227 w 2752"/>
                  <a:gd name="T43" fmla="*/ 2079 h 2542"/>
                  <a:gd name="T44" fmla="*/ 291 w 2752"/>
                  <a:gd name="T45" fmla="*/ 2054 h 2542"/>
                  <a:gd name="T46" fmla="*/ 364 w 2752"/>
                  <a:gd name="T47" fmla="*/ 2052 h 2542"/>
                  <a:gd name="T48" fmla="*/ 16 w 2752"/>
                  <a:gd name="T49" fmla="*/ 872 h 2542"/>
                  <a:gd name="T50" fmla="*/ 4 w 2752"/>
                  <a:gd name="T51" fmla="*/ 747 h 2542"/>
                  <a:gd name="T52" fmla="*/ 1 w 2752"/>
                  <a:gd name="T53" fmla="*/ 697 h 2542"/>
                  <a:gd name="T54" fmla="*/ 0 w 2752"/>
                  <a:gd name="T55" fmla="*/ 629 h 2542"/>
                  <a:gd name="T56" fmla="*/ 4 w 2752"/>
                  <a:gd name="T57" fmla="*/ 549 h 2542"/>
                  <a:gd name="T58" fmla="*/ 13 w 2752"/>
                  <a:gd name="T59" fmla="*/ 462 h 2542"/>
                  <a:gd name="T60" fmla="*/ 34 w 2752"/>
                  <a:gd name="T61" fmla="*/ 374 h 2542"/>
                  <a:gd name="T62" fmla="*/ 65 w 2752"/>
                  <a:gd name="T63" fmla="*/ 290 h 2542"/>
                  <a:gd name="T64" fmla="*/ 111 w 2752"/>
                  <a:gd name="T65" fmla="*/ 217 h 2542"/>
                  <a:gd name="T66" fmla="*/ 272 w 2752"/>
                  <a:gd name="T67" fmla="*/ 11 h 2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52" h="2542">
                    <a:moveTo>
                      <a:pt x="682" y="0"/>
                    </a:moveTo>
                    <a:lnTo>
                      <a:pt x="669" y="20"/>
                    </a:lnTo>
                    <a:lnTo>
                      <a:pt x="2083" y="20"/>
                    </a:lnTo>
                    <a:lnTo>
                      <a:pt x="2070" y="0"/>
                    </a:lnTo>
                    <a:lnTo>
                      <a:pt x="2480" y="11"/>
                    </a:lnTo>
                    <a:lnTo>
                      <a:pt x="2612" y="185"/>
                    </a:lnTo>
                    <a:lnTo>
                      <a:pt x="2641" y="217"/>
                    </a:lnTo>
                    <a:lnTo>
                      <a:pt x="2665" y="252"/>
                    </a:lnTo>
                    <a:lnTo>
                      <a:pt x="2687" y="289"/>
                    </a:lnTo>
                    <a:lnTo>
                      <a:pt x="2704" y="330"/>
                    </a:lnTo>
                    <a:lnTo>
                      <a:pt x="2718" y="374"/>
                    </a:lnTo>
                    <a:lnTo>
                      <a:pt x="2729" y="417"/>
                    </a:lnTo>
                    <a:lnTo>
                      <a:pt x="2739" y="462"/>
                    </a:lnTo>
                    <a:lnTo>
                      <a:pt x="2745" y="506"/>
                    </a:lnTo>
                    <a:lnTo>
                      <a:pt x="2748" y="549"/>
                    </a:lnTo>
                    <a:lnTo>
                      <a:pt x="2751" y="590"/>
                    </a:lnTo>
                    <a:lnTo>
                      <a:pt x="2752" y="629"/>
                    </a:lnTo>
                    <a:lnTo>
                      <a:pt x="2752" y="665"/>
                    </a:lnTo>
                    <a:lnTo>
                      <a:pt x="2751" y="697"/>
                    </a:lnTo>
                    <a:lnTo>
                      <a:pt x="2750" y="724"/>
                    </a:lnTo>
                    <a:lnTo>
                      <a:pt x="2748" y="747"/>
                    </a:lnTo>
                    <a:lnTo>
                      <a:pt x="2747" y="763"/>
                    </a:lnTo>
                    <a:lnTo>
                      <a:pt x="2736" y="872"/>
                    </a:lnTo>
                    <a:lnTo>
                      <a:pt x="2388" y="872"/>
                    </a:lnTo>
                    <a:lnTo>
                      <a:pt x="2388" y="2052"/>
                    </a:lnTo>
                    <a:lnTo>
                      <a:pt x="2406" y="2052"/>
                    </a:lnTo>
                    <a:lnTo>
                      <a:pt x="2441" y="2054"/>
                    </a:lnTo>
                    <a:lnTo>
                      <a:pt x="2475" y="2064"/>
                    </a:lnTo>
                    <a:lnTo>
                      <a:pt x="2505" y="2079"/>
                    </a:lnTo>
                    <a:lnTo>
                      <a:pt x="2533" y="2098"/>
                    </a:lnTo>
                    <a:lnTo>
                      <a:pt x="2557" y="2122"/>
                    </a:lnTo>
                    <a:lnTo>
                      <a:pt x="2577" y="2150"/>
                    </a:lnTo>
                    <a:lnTo>
                      <a:pt x="2591" y="2180"/>
                    </a:lnTo>
                    <a:lnTo>
                      <a:pt x="2601" y="2214"/>
                    </a:lnTo>
                    <a:lnTo>
                      <a:pt x="2603" y="2249"/>
                    </a:lnTo>
                    <a:lnTo>
                      <a:pt x="2603" y="2542"/>
                    </a:lnTo>
                    <a:lnTo>
                      <a:pt x="129" y="2542"/>
                    </a:lnTo>
                    <a:lnTo>
                      <a:pt x="129" y="2249"/>
                    </a:lnTo>
                    <a:lnTo>
                      <a:pt x="132" y="2214"/>
                    </a:lnTo>
                    <a:lnTo>
                      <a:pt x="142" y="2180"/>
                    </a:lnTo>
                    <a:lnTo>
                      <a:pt x="156" y="2150"/>
                    </a:lnTo>
                    <a:lnTo>
                      <a:pt x="175" y="2122"/>
                    </a:lnTo>
                    <a:lnTo>
                      <a:pt x="200" y="2098"/>
                    </a:lnTo>
                    <a:lnTo>
                      <a:pt x="227" y="2079"/>
                    </a:lnTo>
                    <a:lnTo>
                      <a:pt x="258" y="2064"/>
                    </a:lnTo>
                    <a:lnTo>
                      <a:pt x="291" y="2054"/>
                    </a:lnTo>
                    <a:lnTo>
                      <a:pt x="327" y="2052"/>
                    </a:lnTo>
                    <a:lnTo>
                      <a:pt x="364" y="2052"/>
                    </a:lnTo>
                    <a:lnTo>
                      <a:pt x="364" y="872"/>
                    </a:lnTo>
                    <a:lnTo>
                      <a:pt x="16" y="872"/>
                    </a:lnTo>
                    <a:lnTo>
                      <a:pt x="5" y="763"/>
                    </a:lnTo>
                    <a:lnTo>
                      <a:pt x="4" y="747"/>
                    </a:lnTo>
                    <a:lnTo>
                      <a:pt x="2" y="724"/>
                    </a:lnTo>
                    <a:lnTo>
                      <a:pt x="1" y="697"/>
                    </a:lnTo>
                    <a:lnTo>
                      <a:pt x="0" y="665"/>
                    </a:lnTo>
                    <a:lnTo>
                      <a:pt x="0" y="629"/>
                    </a:lnTo>
                    <a:lnTo>
                      <a:pt x="1" y="590"/>
                    </a:lnTo>
                    <a:lnTo>
                      <a:pt x="4" y="549"/>
                    </a:lnTo>
                    <a:lnTo>
                      <a:pt x="7" y="506"/>
                    </a:lnTo>
                    <a:lnTo>
                      <a:pt x="13" y="462"/>
                    </a:lnTo>
                    <a:lnTo>
                      <a:pt x="23" y="417"/>
                    </a:lnTo>
                    <a:lnTo>
                      <a:pt x="34" y="374"/>
                    </a:lnTo>
                    <a:lnTo>
                      <a:pt x="48" y="330"/>
                    </a:lnTo>
                    <a:lnTo>
                      <a:pt x="65" y="290"/>
                    </a:lnTo>
                    <a:lnTo>
                      <a:pt x="87" y="252"/>
                    </a:lnTo>
                    <a:lnTo>
                      <a:pt x="111" y="217"/>
                    </a:lnTo>
                    <a:lnTo>
                      <a:pt x="140" y="185"/>
                    </a:lnTo>
                    <a:lnTo>
                      <a:pt x="272" y="11"/>
                    </a:lnTo>
                    <a:lnTo>
                      <a:pt x="682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Freeform 45">
                <a:extLst>
                  <a:ext uri="{FF2B5EF4-FFF2-40B4-BE49-F238E27FC236}">
                    <a16:creationId xmlns:a16="http://schemas.microsoft.com/office/drawing/2014/main" xmlns="" id="{7C9F3164-BF9D-4D66-9FB6-0BA2A91BBA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80010" y="846796"/>
                <a:ext cx="104775" cy="198438"/>
              </a:xfrm>
              <a:custGeom>
                <a:avLst/>
                <a:gdLst>
                  <a:gd name="T0" fmla="*/ 331 w 331"/>
                  <a:gd name="T1" fmla="*/ 0 h 626"/>
                  <a:gd name="T2" fmla="*/ 243 w 331"/>
                  <a:gd name="T3" fmla="*/ 131 h 626"/>
                  <a:gd name="T4" fmla="*/ 243 w 331"/>
                  <a:gd name="T5" fmla="*/ 626 h 626"/>
                  <a:gd name="T6" fmla="*/ 4 w 331"/>
                  <a:gd name="T7" fmla="*/ 626 h 626"/>
                  <a:gd name="T8" fmla="*/ 4 w 331"/>
                  <a:gd name="T9" fmla="*/ 623 h 626"/>
                  <a:gd name="T10" fmla="*/ 2 w 331"/>
                  <a:gd name="T11" fmla="*/ 612 h 626"/>
                  <a:gd name="T12" fmla="*/ 1 w 331"/>
                  <a:gd name="T13" fmla="*/ 595 h 626"/>
                  <a:gd name="T14" fmla="*/ 0 w 331"/>
                  <a:gd name="T15" fmla="*/ 572 h 626"/>
                  <a:gd name="T16" fmla="*/ 0 w 331"/>
                  <a:gd name="T17" fmla="*/ 545 h 626"/>
                  <a:gd name="T18" fmla="*/ 0 w 331"/>
                  <a:gd name="T19" fmla="*/ 515 h 626"/>
                  <a:gd name="T20" fmla="*/ 0 w 331"/>
                  <a:gd name="T21" fmla="*/ 481 h 626"/>
                  <a:gd name="T22" fmla="*/ 1 w 331"/>
                  <a:gd name="T23" fmla="*/ 445 h 626"/>
                  <a:gd name="T24" fmla="*/ 5 w 331"/>
                  <a:gd name="T25" fmla="*/ 407 h 626"/>
                  <a:gd name="T26" fmla="*/ 10 w 331"/>
                  <a:gd name="T27" fmla="*/ 369 h 626"/>
                  <a:gd name="T28" fmla="*/ 16 w 331"/>
                  <a:gd name="T29" fmla="*/ 330 h 626"/>
                  <a:gd name="T30" fmla="*/ 24 w 331"/>
                  <a:gd name="T31" fmla="*/ 293 h 626"/>
                  <a:gd name="T32" fmla="*/ 35 w 331"/>
                  <a:gd name="T33" fmla="*/ 256 h 626"/>
                  <a:gd name="T34" fmla="*/ 48 w 331"/>
                  <a:gd name="T35" fmla="*/ 222 h 626"/>
                  <a:gd name="T36" fmla="*/ 65 w 331"/>
                  <a:gd name="T37" fmla="*/ 191 h 626"/>
                  <a:gd name="T38" fmla="*/ 85 w 331"/>
                  <a:gd name="T39" fmla="*/ 164 h 626"/>
                  <a:gd name="T40" fmla="*/ 108 w 331"/>
                  <a:gd name="T41" fmla="*/ 141 h 626"/>
                  <a:gd name="T42" fmla="*/ 212 w 331"/>
                  <a:gd name="T43" fmla="*/ 4 h 626"/>
                  <a:gd name="T44" fmla="*/ 331 w 331"/>
                  <a:gd name="T45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1" h="626">
                    <a:moveTo>
                      <a:pt x="331" y="0"/>
                    </a:moveTo>
                    <a:lnTo>
                      <a:pt x="243" y="131"/>
                    </a:lnTo>
                    <a:lnTo>
                      <a:pt x="243" y="626"/>
                    </a:lnTo>
                    <a:lnTo>
                      <a:pt x="4" y="626"/>
                    </a:lnTo>
                    <a:lnTo>
                      <a:pt x="4" y="623"/>
                    </a:lnTo>
                    <a:lnTo>
                      <a:pt x="2" y="612"/>
                    </a:lnTo>
                    <a:lnTo>
                      <a:pt x="1" y="595"/>
                    </a:lnTo>
                    <a:lnTo>
                      <a:pt x="0" y="572"/>
                    </a:lnTo>
                    <a:lnTo>
                      <a:pt x="0" y="545"/>
                    </a:lnTo>
                    <a:lnTo>
                      <a:pt x="0" y="515"/>
                    </a:lnTo>
                    <a:lnTo>
                      <a:pt x="0" y="481"/>
                    </a:lnTo>
                    <a:lnTo>
                      <a:pt x="1" y="445"/>
                    </a:lnTo>
                    <a:lnTo>
                      <a:pt x="5" y="407"/>
                    </a:lnTo>
                    <a:lnTo>
                      <a:pt x="10" y="369"/>
                    </a:lnTo>
                    <a:lnTo>
                      <a:pt x="16" y="330"/>
                    </a:lnTo>
                    <a:lnTo>
                      <a:pt x="24" y="293"/>
                    </a:lnTo>
                    <a:lnTo>
                      <a:pt x="35" y="256"/>
                    </a:lnTo>
                    <a:lnTo>
                      <a:pt x="48" y="222"/>
                    </a:lnTo>
                    <a:lnTo>
                      <a:pt x="65" y="191"/>
                    </a:lnTo>
                    <a:lnTo>
                      <a:pt x="85" y="164"/>
                    </a:lnTo>
                    <a:lnTo>
                      <a:pt x="108" y="141"/>
                    </a:lnTo>
                    <a:lnTo>
                      <a:pt x="212" y="4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46">
                <a:extLst>
                  <a:ext uri="{FF2B5EF4-FFF2-40B4-BE49-F238E27FC236}">
                    <a16:creationId xmlns:a16="http://schemas.microsoft.com/office/drawing/2014/main" xmlns="" id="{3F985556-39D2-481B-A935-B716B1E6A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07010" y="851559"/>
                <a:ext cx="542925" cy="39688"/>
              </a:xfrm>
              <a:custGeom>
                <a:avLst/>
                <a:gdLst>
                  <a:gd name="T0" fmla="*/ 81 w 1708"/>
                  <a:gd name="T1" fmla="*/ 0 h 125"/>
                  <a:gd name="T2" fmla="*/ 1627 w 1708"/>
                  <a:gd name="T3" fmla="*/ 0 h 125"/>
                  <a:gd name="T4" fmla="*/ 1708 w 1708"/>
                  <a:gd name="T5" fmla="*/ 125 h 125"/>
                  <a:gd name="T6" fmla="*/ 0 w 1708"/>
                  <a:gd name="T7" fmla="*/ 125 h 125"/>
                  <a:gd name="T8" fmla="*/ 81 w 1708"/>
                  <a:gd name="T9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8" h="125">
                    <a:moveTo>
                      <a:pt x="81" y="0"/>
                    </a:moveTo>
                    <a:lnTo>
                      <a:pt x="1627" y="0"/>
                    </a:lnTo>
                    <a:lnTo>
                      <a:pt x="1708" y="125"/>
                    </a:lnTo>
                    <a:lnTo>
                      <a:pt x="0" y="125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Freeform 47">
                <a:extLst>
                  <a:ext uri="{FF2B5EF4-FFF2-40B4-BE49-F238E27FC236}">
                    <a16:creationId xmlns:a16="http://schemas.microsoft.com/office/drawing/2014/main" xmlns="" id="{AC8DD699-7A3D-4B59-80D6-26D9AE7131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72160" y="846796"/>
                <a:ext cx="104775" cy="198438"/>
              </a:xfrm>
              <a:custGeom>
                <a:avLst/>
                <a:gdLst>
                  <a:gd name="T0" fmla="*/ 0 w 332"/>
                  <a:gd name="T1" fmla="*/ 0 h 626"/>
                  <a:gd name="T2" fmla="*/ 120 w 332"/>
                  <a:gd name="T3" fmla="*/ 4 h 626"/>
                  <a:gd name="T4" fmla="*/ 224 w 332"/>
                  <a:gd name="T5" fmla="*/ 141 h 626"/>
                  <a:gd name="T6" fmla="*/ 247 w 332"/>
                  <a:gd name="T7" fmla="*/ 164 h 626"/>
                  <a:gd name="T8" fmla="*/ 267 w 332"/>
                  <a:gd name="T9" fmla="*/ 191 h 626"/>
                  <a:gd name="T10" fmla="*/ 284 w 332"/>
                  <a:gd name="T11" fmla="*/ 222 h 626"/>
                  <a:gd name="T12" fmla="*/ 297 w 332"/>
                  <a:gd name="T13" fmla="*/ 256 h 626"/>
                  <a:gd name="T14" fmla="*/ 308 w 332"/>
                  <a:gd name="T15" fmla="*/ 293 h 626"/>
                  <a:gd name="T16" fmla="*/ 316 w 332"/>
                  <a:gd name="T17" fmla="*/ 330 h 626"/>
                  <a:gd name="T18" fmla="*/ 322 w 332"/>
                  <a:gd name="T19" fmla="*/ 369 h 626"/>
                  <a:gd name="T20" fmla="*/ 327 w 332"/>
                  <a:gd name="T21" fmla="*/ 407 h 626"/>
                  <a:gd name="T22" fmla="*/ 331 w 332"/>
                  <a:gd name="T23" fmla="*/ 445 h 626"/>
                  <a:gd name="T24" fmla="*/ 332 w 332"/>
                  <a:gd name="T25" fmla="*/ 481 h 626"/>
                  <a:gd name="T26" fmla="*/ 332 w 332"/>
                  <a:gd name="T27" fmla="*/ 515 h 626"/>
                  <a:gd name="T28" fmla="*/ 332 w 332"/>
                  <a:gd name="T29" fmla="*/ 545 h 626"/>
                  <a:gd name="T30" fmla="*/ 332 w 332"/>
                  <a:gd name="T31" fmla="*/ 572 h 626"/>
                  <a:gd name="T32" fmla="*/ 331 w 332"/>
                  <a:gd name="T33" fmla="*/ 595 h 626"/>
                  <a:gd name="T34" fmla="*/ 330 w 332"/>
                  <a:gd name="T35" fmla="*/ 612 h 626"/>
                  <a:gd name="T36" fmla="*/ 328 w 332"/>
                  <a:gd name="T37" fmla="*/ 623 h 626"/>
                  <a:gd name="T38" fmla="*/ 328 w 332"/>
                  <a:gd name="T39" fmla="*/ 626 h 626"/>
                  <a:gd name="T40" fmla="*/ 89 w 332"/>
                  <a:gd name="T41" fmla="*/ 626 h 626"/>
                  <a:gd name="T42" fmla="*/ 89 w 332"/>
                  <a:gd name="T43" fmla="*/ 131 h 626"/>
                  <a:gd name="T44" fmla="*/ 0 w 332"/>
                  <a:gd name="T45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2" h="626">
                    <a:moveTo>
                      <a:pt x="0" y="0"/>
                    </a:moveTo>
                    <a:lnTo>
                      <a:pt x="120" y="4"/>
                    </a:lnTo>
                    <a:lnTo>
                      <a:pt x="224" y="141"/>
                    </a:lnTo>
                    <a:lnTo>
                      <a:pt x="247" y="164"/>
                    </a:lnTo>
                    <a:lnTo>
                      <a:pt x="267" y="191"/>
                    </a:lnTo>
                    <a:lnTo>
                      <a:pt x="284" y="222"/>
                    </a:lnTo>
                    <a:lnTo>
                      <a:pt x="297" y="256"/>
                    </a:lnTo>
                    <a:lnTo>
                      <a:pt x="308" y="293"/>
                    </a:lnTo>
                    <a:lnTo>
                      <a:pt x="316" y="330"/>
                    </a:lnTo>
                    <a:lnTo>
                      <a:pt x="322" y="369"/>
                    </a:lnTo>
                    <a:lnTo>
                      <a:pt x="327" y="407"/>
                    </a:lnTo>
                    <a:lnTo>
                      <a:pt x="331" y="445"/>
                    </a:lnTo>
                    <a:lnTo>
                      <a:pt x="332" y="481"/>
                    </a:lnTo>
                    <a:lnTo>
                      <a:pt x="332" y="515"/>
                    </a:lnTo>
                    <a:lnTo>
                      <a:pt x="332" y="545"/>
                    </a:lnTo>
                    <a:lnTo>
                      <a:pt x="332" y="572"/>
                    </a:lnTo>
                    <a:lnTo>
                      <a:pt x="331" y="595"/>
                    </a:lnTo>
                    <a:lnTo>
                      <a:pt x="330" y="612"/>
                    </a:lnTo>
                    <a:lnTo>
                      <a:pt x="328" y="623"/>
                    </a:lnTo>
                    <a:lnTo>
                      <a:pt x="328" y="626"/>
                    </a:lnTo>
                    <a:lnTo>
                      <a:pt x="89" y="626"/>
                    </a:lnTo>
                    <a:lnTo>
                      <a:pt x="89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" name="Freeform 48">
                <a:extLst>
                  <a:ext uri="{FF2B5EF4-FFF2-40B4-BE49-F238E27FC236}">
                    <a16:creationId xmlns:a16="http://schemas.microsoft.com/office/drawing/2014/main" xmlns="" id="{02AED443-7D01-413C-ADDA-6D4FD1700A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21285" y="942046"/>
                <a:ext cx="709613" cy="633413"/>
              </a:xfrm>
              <a:custGeom>
                <a:avLst/>
                <a:gdLst>
                  <a:gd name="T0" fmla="*/ 400 w 2235"/>
                  <a:gd name="T1" fmla="*/ 363 h 1996"/>
                  <a:gd name="T2" fmla="*/ 400 w 2235"/>
                  <a:gd name="T3" fmla="*/ 1746 h 1996"/>
                  <a:gd name="T4" fmla="*/ 1854 w 2235"/>
                  <a:gd name="T5" fmla="*/ 1746 h 1996"/>
                  <a:gd name="T6" fmla="*/ 1854 w 2235"/>
                  <a:gd name="T7" fmla="*/ 363 h 1996"/>
                  <a:gd name="T8" fmla="*/ 1640 w 2235"/>
                  <a:gd name="T9" fmla="*/ 363 h 1996"/>
                  <a:gd name="T10" fmla="*/ 1640 w 2235"/>
                  <a:gd name="T11" fmla="*/ 1410 h 1996"/>
                  <a:gd name="T12" fmla="*/ 614 w 2235"/>
                  <a:gd name="T13" fmla="*/ 1410 h 1996"/>
                  <a:gd name="T14" fmla="*/ 614 w 2235"/>
                  <a:gd name="T15" fmla="*/ 363 h 1996"/>
                  <a:gd name="T16" fmla="*/ 400 w 2235"/>
                  <a:gd name="T17" fmla="*/ 363 h 1996"/>
                  <a:gd name="T18" fmla="*/ 235 w 2235"/>
                  <a:gd name="T19" fmla="*/ 0 h 1996"/>
                  <a:gd name="T20" fmla="*/ 457 w 2235"/>
                  <a:gd name="T21" fmla="*/ 0 h 1996"/>
                  <a:gd name="T22" fmla="*/ 457 w 2235"/>
                  <a:gd name="T23" fmla="*/ 71 h 1996"/>
                  <a:gd name="T24" fmla="*/ 460 w 2235"/>
                  <a:gd name="T25" fmla="*/ 93 h 1996"/>
                  <a:gd name="T26" fmla="*/ 468 w 2235"/>
                  <a:gd name="T27" fmla="*/ 114 h 1996"/>
                  <a:gd name="T28" fmla="*/ 481 w 2235"/>
                  <a:gd name="T29" fmla="*/ 130 h 1996"/>
                  <a:gd name="T30" fmla="*/ 498 w 2235"/>
                  <a:gd name="T31" fmla="*/ 143 h 1996"/>
                  <a:gd name="T32" fmla="*/ 519 w 2235"/>
                  <a:gd name="T33" fmla="*/ 151 h 1996"/>
                  <a:gd name="T34" fmla="*/ 541 w 2235"/>
                  <a:gd name="T35" fmla="*/ 155 h 1996"/>
                  <a:gd name="T36" fmla="*/ 614 w 2235"/>
                  <a:gd name="T37" fmla="*/ 155 h 1996"/>
                  <a:gd name="T38" fmla="*/ 614 w 2235"/>
                  <a:gd name="T39" fmla="*/ 64 h 1996"/>
                  <a:gd name="T40" fmla="*/ 1640 w 2235"/>
                  <a:gd name="T41" fmla="*/ 64 h 1996"/>
                  <a:gd name="T42" fmla="*/ 1640 w 2235"/>
                  <a:gd name="T43" fmla="*/ 155 h 1996"/>
                  <a:gd name="T44" fmla="*/ 1713 w 2235"/>
                  <a:gd name="T45" fmla="*/ 155 h 1996"/>
                  <a:gd name="T46" fmla="*/ 1736 w 2235"/>
                  <a:gd name="T47" fmla="*/ 151 h 1996"/>
                  <a:gd name="T48" fmla="*/ 1756 w 2235"/>
                  <a:gd name="T49" fmla="*/ 143 h 1996"/>
                  <a:gd name="T50" fmla="*/ 1773 w 2235"/>
                  <a:gd name="T51" fmla="*/ 130 h 1996"/>
                  <a:gd name="T52" fmla="*/ 1786 w 2235"/>
                  <a:gd name="T53" fmla="*/ 114 h 1996"/>
                  <a:gd name="T54" fmla="*/ 1794 w 2235"/>
                  <a:gd name="T55" fmla="*/ 93 h 1996"/>
                  <a:gd name="T56" fmla="*/ 1797 w 2235"/>
                  <a:gd name="T57" fmla="*/ 71 h 1996"/>
                  <a:gd name="T58" fmla="*/ 1797 w 2235"/>
                  <a:gd name="T59" fmla="*/ 0 h 1996"/>
                  <a:gd name="T60" fmla="*/ 2019 w 2235"/>
                  <a:gd name="T61" fmla="*/ 0 h 1996"/>
                  <a:gd name="T62" fmla="*/ 2019 w 2235"/>
                  <a:gd name="T63" fmla="*/ 1746 h 1996"/>
                  <a:gd name="T64" fmla="*/ 2157 w 2235"/>
                  <a:gd name="T65" fmla="*/ 1746 h 1996"/>
                  <a:gd name="T66" fmla="*/ 2178 w 2235"/>
                  <a:gd name="T67" fmla="*/ 1748 h 1996"/>
                  <a:gd name="T68" fmla="*/ 2196 w 2235"/>
                  <a:gd name="T69" fmla="*/ 1755 h 1996"/>
                  <a:gd name="T70" fmla="*/ 2212 w 2235"/>
                  <a:gd name="T71" fmla="*/ 1769 h 1996"/>
                  <a:gd name="T72" fmla="*/ 2225 w 2235"/>
                  <a:gd name="T73" fmla="*/ 1784 h 1996"/>
                  <a:gd name="T74" fmla="*/ 2232 w 2235"/>
                  <a:gd name="T75" fmla="*/ 1803 h 1996"/>
                  <a:gd name="T76" fmla="*/ 2235 w 2235"/>
                  <a:gd name="T77" fmla="*/ 1823 h 1996"/>
                  <a:gd name="T78" fmla="*/ 2235 w 2235"/>
                  <a:gd name="T79" fmla="*/ 1996 h 1996"/>
                  <a:gd name="T80" fmla="*/ 0 w 2235"/>
                  <a:gd name="T81" fmla="*/ 1996 h 1996"/>
                  <a:gd name="T82" fmla="*/ 0 w 2235"/>
                  <a:gd name="T83" fmla="*/ 1823 h 1996"/>
                  <a:gd name="T84" fmla="*/ 3 w 2235"/>
                  <a:gd name="T85" fmla="*/ 1803 h 1996"/>
                  <a:gd name="T86" fmla="*/ 10 w 2235"/>
                  <a:gd name="T87" fmla="*/ 1784 h 1996"/>
                  <a:gd name="T88" fmla="*/ 23 w 2235"/>
                  <a:gd name="T89" fmla="*/ 1769 h 1996"/>
                  <a:gd name="T90" fmla="*/ 39 w 2235"/>
                  <a:gd name="T91" fmla="*/ 1755 h 1996"/>
                  <a:gd name="T92" fmla="*/ 57 w 2235"/>
                  <a:gd name="T93" fmla="*/ 1748 h 1996"/>
                  <a:gd name="T94" fmla="*/ 78 w 2235"/>
                  <a:gd name="T95" fmla="*/ 1746 h 1996"/>
                  <a:gd name="T96" fmla="*/ 235 w 2235"/>
                  <a:gd name="T97" fmla="*/ 1746 h 1996"/>
                  <a:gd name="T98" fmla="*/ 235 w 2235"/>
                  <a:gd name="T99" fmla="*/ 0 h 1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235" h="1996">
                    <a:moveTo>
                      <a:pt x="400" y="363"/>
                    </a:moveTo>
                    <a:lnTo>
                      <a:pt x="400" y="1746"/>
                    </a:lnTo>
                    <a:lnTo>
                      <a:pt x="1854" y="1746"/>
                    </a:lnTo>
                    <a:lnTo>
                      <a:pt x="1854" y="363"/>
                    </a:lnTo>
                    <a:lnTo>
                      <a:pt x="1640" y="363"/>
                    </a:lnTo>
                    <a:lnTo>
                      <a:pt x="1640" y="1410"/>
                    </a:lnTo>
                    <a:lnTo>
                      <a:pt x="614" y="1410"/>
                    </a:lnTo>
                    <a:lnTo>
                      <a:pt x="614" y="363"/>
                    </a:lnTo>
                    <a:lnTo>
                      <a:pt x="400" y="363"/>
                    </a:lnTo>
                    <a:close/>
                    <a:moveTo>
                      <a:pt x="235" y="0"/>
                    </a:moveTo>
                    <a:lnTo>
                      <a:pt x="457" y="0"/>
                    </a:lnTo>
                    <a:lnTo>
                      <a:pt x="457" y="71"/>
                    </a:lnTo>
                    <a:lnTo>
                      <a:pt x="460" y="93"/>
                    </a:lnTo>
                    <a:lnTo>
                      <a:pt x="468" y="114"/>
                    </a:lnTo>
                    <a:lnTo>
                      <a:pt x="481" y="130"/>
                    </a:lnTo>
                    <a:lnTo>
                      <a:pt x="498" y="143"/>
                    </a:lnTo>
                    <a:lnTo>
                      <a:pt x="519" y="151"/>
                    </a:lnTo>
                    <a:lnTo>
                      <a:pt x="541" y="155"/>
                    </a:lnTo>
                    <a:lnTo>
                      <a:pt x="614" y="155"/>
                    </a:lnTo>
                    <a:lnTo>
                      <a:pt x="614" y="64"/>
                    </a:lnTo>
                    <a:lnTo>
                      <a:pt x="1640" y="64"/>
                    </a:lnTo>
                    <a:lnTo>
                      <a:pt x="1640" y="155"/>
                    </a:lnTo>
                    <a:lnTo>
                      <a:pt x="1713" y="155"/>
                    </a:lnTo>
                    <a:lnTo>
                      <a:pt x="1736" y="151"/>
                    </a:lnTo>
                    <a:lnTo>
                      <a:pt x="1756" y="143"/>
                    </a:lnTo>
                    <a:lnTo>
                      <a:pt x="1773" y="130"/>
                    </a:lnTo>
                    <a:lnTo>
                      <a:pt x="1786" y="114"/>
                    </a:lnTo>
                    <a:lnTo>
                      <a:pt x="1794" y="93"/>
                    </a:lnTo>
                    <a:lnTo>
                      <a:pt x="1797" y="71"/>
                    </a:lnTo>
                    <a:lnTo>
                      <a:pt x="1797" y="0"/>
                    </a:lnTo>
                    <a:lnTo>
                      <a:pt x="2019" y="0"/>
                    </a:lnTo>
                    <a:lnTo>
                      <a:pt x="2019" y="1746"/>
                    </a:lnTo>
                    <a:lnTo>
                      <a:pt x="2157" y="1746"/>
                    </a:lnTo>
                    <a:lnTo>
                      <a:pt x="2178" y="1748"/>
                    </a:lnTo>
                    <a:lnTo>
                      <a:pt x="2196" y="1755"/>
                    </a:lnTo>
                    <a:lnTo>
                      <a:pt x="2212" y="1769"/>
                    </a:lnTo>
                    <a:lnTo>
                      <a:pt x="2225" y="1784"/>
                    </a:lnTo>
                    <a:lnTo>
                      <a:pt x="2232" y="1803"/>
                    </a:lnTo>
                    <a:lnTo>
                      <a:pt x="2235" y="1823"/>
                    </a:lnTo>
                    <a:lnTo>
                      <a:pt x="2235" y="1996"/>
                    </a:lnTo>
                    <a:lnTo>
                      <a:pt x="0" y="1996"/>
                    </a:lnTo>
                    <a:lnTo>
                      <a:pt x="0" y="1823"/>
                    </a:lnTo>
                    <a:lnTo>
                      <a:pt x="3" y="1803"/>
                    </a:lnTo>
                    <a:lnTo>
                      <a:pt x="10" y="1784"/>
                    </a:lnTo>
                    <a:lnTo>
                      <a:pt x="23" y="1769"/>
                    </a:lnTo>
                    <a:lnTo>
                      <a:pt x="39" y="1755"/>
                    </a:lnTo>
                    <a:lnTo>
                      <a:pt x="57" y="1748"/>
                    </a:lnTo>
                    <a:lnTo>
                      <a:pt x="78" y="1746"/>
                    </a:lnTo>
                    <a:lnTo>
                      <a:pt x="235" y="1746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" name="Freeform 49">
                <a:extLst>
                  <a:ext uri="{FF2B5EF4-FFF2-40B4-BE49-F238E27FC236}">
                    <a16:creationId xmlns:a16="http://schemas.microsoft.com/office/drawing/2014/main" xmlns="" id="{4EDC16B9-AE11-4E32-8724-243FD21704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680010" y="846796"/>
                <a:ext cx="796925" cy="728663"/>
              </a:xfrm>
              <a:custGeom>
                <a:avLst/>
                <a:gdLst>
                  <a:gd name="T0" fmla="*/ 528 w 2510"/>
                  <a:gd name="T1" fmla="*/ 2046 h 2296"/>
                  <a:gd name="T2" fmla="*/ 1982 w 2510"/>
                  <a:gd name="T3" fmla="*/ 663 h 2296"/>
                  <a:gd name="T4" fmla="*/ 363 w 2510"/>
                  <a:gd name="T5" fmla="*/ 300 h 2296"/>
                  <a:gd name="T6" fmla="*/ 585 w 2510"/>
                  <a:gd name="T7" fmla="*/ 371 h 2296"/>
                  <a:gd name="T8" fmla="*/ 596 w 2510"/>
                  <a:gd name="T9" fmla="*/ 414 h 2296"/>
                  <a:gd name="T10" fmla="*/ 626 w 2510"/>
                  <a:gd name="T11" fmla="*/ 443 h 2296"/>
                  <a:gd name="T12" fmla="*/ 669 w 2510"/>
                  <a:gd name="T13" fmla="*/ 455 h 2296"/>
                  <a:gd name="T14" fmla="*/ 1864 w 2510"/>
                  <a:gd name="T15" fmla="*/ 451 h 2296"/>
                  <a:gd name="T16" fmla="*/ 1901 w 2510"/>
                  <a:gd name="T17" fmla="*/ 430 h 2296"/>
                  <a:gd name="T18" fmla="*/ 1922 w 2510"/>
                  <a:gd name="T19" fmla="*/ 393 h 2296"/>
                  <a:gd name="T20" fmla="*/ 1925 w 2510"/>
                  <a:gd name="T21" fmla="*/ 300 h 2296"/>
                  <a:gd name="T22" fmla="*/ 2147 w 2510"/>
                  <a:gd name="T23" fmla="*/ 2046 h 2296"/>
                  <a:gd name="T24" fmla="*/ 2306 w 2510"/>
                  <a:gd name="T25" fmla="*/ 2048 h 2296"/>
                  <a:gd name="T26" fmla="*/ 2340 w 2510"/>
                  <a:gd name="T27" fmla="*/ 2069 h 2296"/>
                  <a:gd name="T28" fmla="*/ 2360 w 2510"/>
                  <a:gd name="T29" fmla="*/ 2103 h 2296"/>
                  <a:gd name="T30" fmla="*/ 2363 w 2510"/>
                  <a:gd name="T31" fmla="*/ 2296 h 2296"/>
                  <a:gd name="T32" fmla="*/ 128 w 2510"/>
                  <a:gd name="T33" fmla="*/ 2123 h 2296"/>
                  <a:gd name="T34" fmla="*/ 138 w 2510"/>
                  <a:gd name="T35" fmla="*/ 2084 h 2296"/>
                  <a:gd name="T36" fmla="*/ 167 w 2510"/>
                  <a:gd name="T37" fmla="*/ 2055 h 2296"/>
                  <a:gd name="T38" fmla="*/ 206 w 2510"/>
                  <a:gd name="T39" fmla="*/ 2046 h 2296"/>
                  <a:gd name="T40" fmla="*/ 363 w 2510"/>
                  <a:gd name="T41" fmla="*/ 300 h 2296"/>
                  <a:gd name="T42" fmla="*/ 2028 w 2510"/>
                  <a:gd name="T43" fmla="*/ 13 h 2296"/>
                  <a:gd name="T44" fmla="*/ 401 w 2510"/>
                  <a:gd name="T45" fmla="*/ 138 h 2296"/>
                  <a:gd name="T46" fmla="*/ 2178 w 2510"/>
                  <a:gd name="T47" fmla="*/ 0 h 2296"/>
                  <a:gd name="T48" fmla="*/ 2402 w 2510"/>
                  <a:gd name="T49" fmla="*/ 141 h 2296"/>
                  <a:gd name="T50" fmla="*/ 2445 w 2510"/>
                  <a:gd name="T51" fmla="*/ 191 h 2296"/>
                  <a:gd name="T52" fmla="*/ 2475 w 2510"/>
                  <a:gd name="T53" fmla="*/ 256 h 2296"/>
                  <a:gd name="T54" fmla="*/ 2494 w 2510"/>
                  <a:gd name="T55" fmla="*/ 330 h 2296"/>
                  <a:gd name="T56" fmla="*/ 2505 w 2510"/>
                  <a:gd name="T57" fmla="*/ 407 h 2296"/>
                  <a:gd name="T58" fmla="*/ 2510 w 2510"/>
                  <a:gd name="T59" fmla="*/ 481 h 2296"/>
                  <a:gd name="T60" fmla="*/ 2510 w 2510"/>
                  <a:gd name="T61" fmla="*/ 545 h 2296"/>
                  <a:gd name="T62" fmla="*/ 2509 w 2510"/>
                  <a:gd name="T63" fmla="*/ 595 h 2296"/>
                  <a:gd name="T64" fmla="*/ 2506 w 2510"/>
                  <a:gd name="T65" fmla="*/ 623 h 2296"/>
                  <a:gd name="T66" fmla="*/ 2267 w 2510"/>
                  <a:gd name="T67" fmla="*/ 626 h 2296"/>
                  <a:gd name="T68" fmla="*/ 2178 w 2510"/>
                  <a:gd name="T69" fmla="*/ 0 h 2296"/>
                  <a:gd name="T70" fmla="*/ 243 w 2510"/>
                  <a:gd name="T71" fmla="*/ 131 h 2296"/>
                  <a:gd name="T72" fmla="*/ 4 w 2510"/>
                  <a:gd name="T73" fmla="*/ 626 h 2296"/>
                  <a:gd name="T74" fmla="*/ 2 w 2510"/>
                  <a:gd name="T75" fmla="*/ 612 h 2296"/>
                  <a:gd name="T76" fmla="*/ 0 w 2510"/>
                  <a:gd name="T77" fmla="*/ 572 h 2296"/>
                  <a:gd name="T78" fmla="*/ 0 w 2510"/>
                  <a:gd name="T79" fmla="*/ 515 h 2296"/>
                  <a:gd name="T80" fmla="*/ 1 w 2510"/>
                  <a:gd name="T81" fmla="*/ 445 h 2296"/>
                  <a:gd name="T82" fmla="*/ 10 w 2510"/>
                  <a:gd name="T83" fmla="*/ 369 h 2296"/>
                  <a:gd name="T84" fmla="*/ 24 w 2510"/>
                  <a:gd name="T85" fmla="*/ 293 h 2296"/>
                  <a:gd name="T86" fmla="*/ 48 w 2510"/>
                  <a:gd name="T87" fmla="*/ 222 h 2296"/>
                  <a:gd name="T88" fmla="*/ 85 w 2510"/>
                  <a:gd name="T89" fmla="*/ 164 h 2296"/>
                  <a:gd name="T90" fmla="*/ 212 w 2510"/>
                  <a:gd name="T91" fmla="*/ 4 h 2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510" h="2296">
                    <a:moveTo>
                      <a:pt x="528" y="663"/>
                    </a:moveTo>
                    <a:lnTo>
                      <a:pt x="528" y="2046"/>
                    </a:lnTo>
                    <a:lnTo>
                      <a:pt x="1982" y="2046"/>
                    </a:lnTo>
                    <a:lnTo>
                      <a:pt x="1982" y="663"/>
                    </a:lnTo>
                    <a:lnTo>
                      <a:pt x="528" y="663"/>
                    </a:lnTo>
                    <a:close/>
                    <a:moveTo>
                      <a:pt x="363" y="300"/>
                    </a:moveTo>
                    <a:lnTo>
                      <a:pt x="585" y="300"/>
                    </a:lnTo>
                    <a:lnTo>
                      <a:pt x="585" y="371"/>
                    </a:lnTo>
                    <a:lnTo>
                      <a:pt x="588" y="393"/>
                    </a:lnTo>
                    <a:lnTo>
                      <a:pt x="596" y="414"/>
                    </a:lnTo>
                    <a:lnTo>
                      <a:pt x="609" y="430"/>
                    </a:lnTo>
                    <a:lnTo>
                      <a:pt x="626" y="443"/>
                    </a:lnTo>
                    <a:lnTo>
                      <a:pt x="647" y="451"/>
                    </a:lnTo>
                    <a:lnTo>
                      <a:pt x="669" y="455"/>
                    </a:lnTo>
                    <a:lnTo>
                      <a:pt x="1841" y="455"/>
                    </a:lnTo>
                    <a:lnTo>
                      <a:pt x="1864" y="451"/>
                    </a:lnTo>
                    <a:lnTo>
                      <a:pt x="1884" y="443"/>
                    </a:lnTo>
                    <a:lnTo>
                      <a:pt x="1901" y="430"/>
                    </a:lnTo>
                    <a:lnTo>
                      <a:pt x="1914" y="414"/>
                    </a:lnTo>
                    <a:lnTo>
                      <a:pt x="1922" y="393"/>
                    </a:lnTo>
                    <a:lnTo>
                      <a:pt x="1925" y="371"/>
                    </a:lnTo>
                    <a:lnTo>
                      <a:pt x="1925" y="300"/>
                    </a:lnTo>
                    <a:lnTo>
                      <a:pt x="2147" y="300"/>
                    </a:lnTo>
                    <a:lnTo>
                      <a:pt x="2147" y="2046"/>
                    </a:lnTo>
                    <a:lnTo>
                      <a:pt x="2285" y="2046"/>
                    </a:lnTo>
                    <a:lnTo>
                      <a:pt x="2306" y="2048"/>
                    </a:lnTo>
                    <a:lnTo>
                      <a:pt x="2324" y="2055"/>
                    </a:lnTo>
                    <a:lnTo>
                      <a:pt x="2340" y="2069"/>
                    </a:lnTo>
                    <a:lnTo>
                      <a:pt x="2353" y="2084"/>
                    </a:lnTo>
                    <a:lnTo>
                      <a:pt x="2360" y="2103"/>
                    </a:lnTo>
                    <a:lnTo>
                      <a:pt x="2363" y="2123"/>
                    </a:lnTo>
                    <a:lnTo>
                      <a:pt x="2363" y="2296"/>
                    </a:lnTo>
                    <a:lnTo>
                      <a:pt x="128" y="2296"/>
                    </a:lnTo>
                    <a:lnTo>
                      <a:pt x="128" y="2123"/>
                    </a:lnTo>
                    <a:lnTo>
                      <a:pt x="131" y="2103"/>
                    </a:lnTo>
                    <a:lnTo>
                      <a:pt x="138" y="2084"/>
                    </a:lnTo>
                    <a:lnTo>
                      <a:pt x="151" y="2069"/>
                    </a:lnTo>
                    <a:lnTo>
                      <a:pt x="167" y="2055"/>
                    </a:lnTo>
                    <a:lnTo>
                      <a:pt x="185" y="2048"/>
                    </a:lnTo>
                    <a:lnTo>
                      <a:pt x="206" y="2046"/>
                    </a:lnTo>
                    <a:lnTo>
                      <a:pt x="363" y="2046"/>
                    </a:lnTo>
                    <a:lnTo>
                      <a:pt x="363" y="300"/>
                    </a:lnTo>
                    <a:close/>
                    <a:moveTo>
                      <a:pt x="482" y="13"/>
                    </a:moveTo>
                    <a:lnTo>
                      <a:pt x="2028" y="13"/>
                    </a:lnTo>
                    <a:lnTo>
                      <a:pt x="2109" y="138"/>
                    </a:lnTo>
                    <a:lnTo>
                      <a:pt x="401" y="138"/>
                    </a:lnTo>
                    <a:lnTo>
                      <a:pt x="482" y="13"/>
                    </a:lnTo>
                    <a:close/>
                    <a:moveTo>
                      <a:pt x="2178" y="0"/>
                    </a:moveTo>
                    <a:lnTo>
                      <a:pt x="2298" y="4"/>
                    </a:lnTo>
                    <a:lnTo>
                      <a:pt x="2402" y="141"/>
                    </a:lnTo>
                    <a:lnTo>
                      <a:pt x="2425" y="164"/>
                    </a:lnTo>
                    <a:lnTo>
                      <a:pt x="2445" y="191"/>
                    </a:lnTo>
                    <a:lnTo>
                      <a:pt x="2462" y="222"/>
                    </a:lnTo>
                    <a:lnTo>
                      <a:pt x="2475" y="256"/>
                    </a:lnTo>
                    <a:lnTo>
                      <a:pt x="2486" y="293"/>
                    </a:lnTo>
                    <a:lnTo>
                      <a:pt x="2494" y="330"/>
                    </a:lnTo>
                    <a:lnTo>
                      <a:pt x="2500" y="369"/>
                    </a:lnTo>
                    <a:lnTo>
                      <a:pt x="2505" y="407"/>
                    </a:lnTo>
                    <a:lnTo>
                      <a:pt x="2509" y="445"/>
                    </a:lnTo>
                    <a:lnTo>
                      <a:pt x="2510" y="481"/>
                    </a:lnTo>
                    <a:lnTo>
                      <a:pt x="2510" y="515"/>
                    </a:lnTo>
                    <a:lnTo>
                      <a:pt x="2510" y="545"/>
                    </a:lnTo>
                    <a:lnTo>
                      <a:pt x="2510" y="572"/>
                    </a:lnTo>
                    <a:lnTo>
                      <a:pt x="2509" y="595"/>
                    </a:lnTo>
                    <a:lnTo>
                      <a:pt x="2508" y="612"/>
                    </a:lnTo>
                    <a:lnTo>
                      <a:pt x="2506" y="623"/>
                    </a:lnTo>
                    <a:lnTo>
                      <a:pt x="2506" y="626"/>
                    </a:lnTo>
                    <a:lnTo>
                      <a:pt x="2267" y="626"/>
                    </a:lnTo>
                    <a:lnTo>
                      <a:pt x="2267" y="131"/>
                    </a:lnTo>
                    <a:lnTo>
                      <a:pt x="2178" y="0"/>
                    </a:lnTo>
                    <a:close/>
                    <a:moveTo>
                      <a:pt x="331" y="0"/>
                    </a:moveTo>
                    <a:lnTo>
                      <a:pt x="243" y="131"/>
                    </a:lnTo>
                    <a:lnTo>
                      <a:pt x="243" y="626"/>
                    </a:lnTo>
                    <a:lnTo>
                      <a:pt x="4" y="626"/>
                    </a:lnTo>
                    <a:lnTo>
                      <a:pt x="4" y="623"/>
                    </a:lnTo>
                    <a:lnTo>
                      <a:pt x="2" y="612"/>
                    </a:lnTo>
                    <a:lnTo>
                      <a:pt x="1" y="595"/>
                    </a:lnTo>
                    <a:lnTo>
                      <a:pt x="0" y="572"/>
                    </a:lnTo>
                    <a:lnTo>
                      <a:pt x="0" y="545"/>
                    </a:lnTo>
                    <a:lnTo>
                      <a:pt x="0" y="515"/>
                    </a:lnTo>
                    <a:lnTo>
                      <a:pt x="0" y="481"/>
                    </a:lnTo>
                    <a:lnTo>
                      <a:pt x="1" y="445"/>
                    </a:lnTo>
                    <a:lnTo>
                      <a:pt x="5" y="407"/>
                    </a:lnTo>
                    <a:lnTo>
                      <a:pt x="10" y="369"/>
                    </a:lnTo>
                    <a:lnTo>
                      <a:pt x="16" y="330"/>
                    </a:lnTo>
                    <a:lnTo>
                      <a:pt x="24" y="293"/>
                    </a:lnTo>
                    <a:lnTo>
                      <a:pt x="35" y="256"/>
                    </a:lnTo>
                    <a:lnTo>
                      <a:pt x="48" y="222"/>
                    </a:lnTo>
                    <a:lnTo>
                      <a:pt x="65" y="191"/>
                    </a:lnTo>
                    <a:lnTo>
                      <a:pt x="85" y="164"/>
                    </a:lnTo>
                    <a:lnTo>
                      <a:pt x="108" y="141"/>
                    </a:lnTo>
                    <a:lnTo>
                      <a:pt x="212" y="4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" name="Rectangle 50">
                <a:extLst>
                  <a:ext uri="{FF2B5EF4-FFF2-40B4-BE49-F238E27FC236}">
                    <a16:creationId xmlns:a16="http://schemas.microsoft.com/office/drawing/2014/main" xmlns="" id="{9E24FC50-51D3-47F7-B4A2-CA49EB935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14960" y="962684"/>
                <a:ext cx="327025" cy="427038"/>
              </a:xfrm>
              <a:prstGeom prst="rect">
                <a:avLst/>
              </a:prstGeom>
              <a:solidFill>
                <a:srgbClr val="0097C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" name="Freeform 51">
                <a:extLst>
                  <a:ext uri="{FF2B5EF4-FFF2-40B4-BE49-F238E27FC236}">
                    <a16:creationId xmlns:a16="http://schemas.microsoft.com/office/drawing/2014/main" xmlns="" id="{9CE9BACD-C401-4156-AA13-A0F3A8D07F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4960" y="1153184"/>
                <a:ext cx="222250" cy="236538"/>
              </a:xfrm>
              <a:custGeom>
                <a:avLst/>
                <a:gdLst>
                  <a:gd name="T0" fmla="*/ 316 w 697"/>
                  <a:gd name="T1" fmla="*/ 0 h 746"/>
                  <a:gd name="T2" fmla="*/ 382 w 697"/>
                  <a:gd name="T3" fmla="*/ 30 h 746"/>
                  <a:gd name="T4" fmla="*/ 447 w 697"/>
                  <a:gd name="T5" fmla="*/ 66 h 746"/>
                  <a:gd name="T6" fmla="*/ 506 w 697"/>
                  <a:gd name="T7" fmla="*/ 108 h 746"/>
                  <a:gd name="T8" fmla="*/ 561 w 697"/>
                  <a:gd name="T9" fmla="*/ 156 h 746"/>
                  <a:gd name="T10" fmla="*/ 612 w 697"/>
                  <a:gd name="T11" fmla="*/ 206 h 746"/>
                  <a:gd name="T12" fmla="*/ 657 w 697"/>
                  <a:gd name="T13" fmla="*/ 263 h 746"/>
                  <a:gd name="T14" fmla="*/ 697 w 697"/>
                  <a:gd name="T15" fmla="*/ 324 h 746"/>
                  <a:gd name="T16" fmla="*/ 618 w 697"/>
                  <a:gd name="T17" fmla="*/ 359 h 746"/>
                  <a:gd name="T18" fmla="*/ 543 w 697"/>
                  <a:gd name="T19" fmla="*/ 400 h 746"/>
                  <a:gd name="T20" fmla="*/ 473 w 697"/>
                  <a:gd name="T21" fmla="*/ 446 h 746"/>
                  <a:gd name="T22" fmla="*/ 405 w 697"/>
                  <a:gd name="T23" fmla="*/ 497 h 746"/>
                  <a:gd name="T24" fmla="*/ 343 w 697"/>
                  <a:gd name="T25" fmla="*/ 552 h 746"/>
                  <a:gd name="T26" fmla="*/ 284 w 697"/>
                  <a:gd name="T27" fmla="*/ 613 h 746"/>
                  <a:gd name="T28" fmla="*/ 231 w 697"/>
                  <a:gd name="T29" fmla="*/ 678 h 746"/>
                  <a:gd name="T30" fmla="*/ 183 w 697"/>
                  <a:gd name="T31" fmla="*/ 746 h 746"/>
                  <a:gd name="T32" fmla="*/ 0 w 697"/>
                  <a:gd name="T33" fmla="*/ 746 h 746"/>
                  <a:gd name="T34" fmla="*/ 0 w 697"/>
                  <a:gd name="T35" fmla="*/ 249 h 746"/>
                  <a:gd name="T36" fmla="*/ 70 w 697"/>
                  <a:gd name="T37" fmla="*/ 208 h 746"/>
                  <a:gd name="T38" fmla="*/ 138 w 697"/>
                  <a:gd name="T39" fmla="*/ 163 h 746"/>
                  <a:gd name="T40" fmla="*/ 201 w 697"/>
                  <a:gd name="T41" fmla="*/ 112 h 746"/>
                  <a:gd name="T42" fmla="*/ 260 w 697"/>
                  <a:gd name="T43" fmla="*/ 58 h 746"/>
                  <a:gd name="T44" fmla="*/ 316 w 697"/>
                  <a:gd name="T45" fmla="*/ 0 h 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97" h="746">
                    <a:moveTo>
                      <a:pt x="316" y="0"/>
                    </a:moveTo>
                    <a:lnTo>
                      <a:pt x="382" y="30"/>
                    </a:lnTo>
                    <a:lnTo>
                      <a:pt x="447" y="66"/>
                    </a:lnTo>
                    <a:lnTo>
                      <a:pt x="506" y="108"/>
                    </a:lnTo>
                    <a:lnTo>
                      <a:pt x="561" y="156"/>
                    </a:lnTo>
                    <a:lnTo>
                      <a:pt x="612" y="206"/>
                    </a:lnTo>
                    <a:lnTo>
                      <a:pt x="657" y="263"/>
                    </a:lnTo>
                    <a:lnTo>
                      <a:pt x="697" y="324"/>
                    </a:lnTo>
                    <a:lnTo>
                      <a:pt x="618" y="359"/>
                    </a:lnTo>
                    <a:lnTo>
                      <a:pt x="543" y="400"/>
                    </a:lnTo>
                    <a:lnTo>
                      <a:pt x="473" y="446"/>
                    </a:lnTo>
                    <a:lnTo>
                      <a:pt x="405" y="497"/>
                    </a:lnTo>
                    <a:lnTo>
                      <a:pt x="343" y="552"/>
                    </a:lnTo>
                    <a:lnTo>
                      <a:pt x="284" y="613"/>
                    </a:lnTo>
                    <a:lnTo>
                      <a:pt x="231" y="678"/>
                    </a:lnTo>
                    <a:lnTo>
                      <a:pt x="183" y="746"/>
                    </a:lnTo>
                    <a:lnTo>
                      <a:pt x="0" y="746"/>
                    </a:lnTo>
                    <a:lnTo>
                      <a:pt x="0" y="249"/>
                    </a:lnTo>
                    <a:lnTo>
                      <a:pt x="70" y="208"/>
                    </a:lnTo>
                    <a:lnTo>
                      <a:pt x="138" y="163"/>
                    </a:lnTo>
                    <a:lnTo>
                      <a:pt x="201" y="112"/>
                    </a:lnTo>
                    <a:lnTo>
                      <a:pt x="260" y="58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rgbClr val="007AC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" name="Freeform 52">
                <a:extLst>
                  <a:ext uri="{FF2B5EF4-FFF2-40B4-BE49-F238E27FC236}">
                    <a16:creationId xmlns:a16="http://schemas.microsoft.com/office/drawing/2014/main" xmlns="" id="{B633FE79-36EE-4AC5-8677-330F1AC3D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1660" y="1262721"/>
                <a:ext cx="60325" cy="127000"/>
              </a:xfrm>
              <a:custGeom>
                <a:avLst/>
                <a:gdLst>
                  <a:gd name="T0" fmla="*/ 187 w 187"/>
                  <a:gd name="T1" fmla="*/ 0 h 401"/>
                  <a:gd name="T2" fmla="*/ 187 w 187"/>
                  <a:gd name="T3" fmla="*/ 401 h 401"/>
                  <a:gd name="T4" fmla="*/ 62 w 187"/>
                  <a:gd name="T5" fmla="*/ 401 h 401"/>
                  <a:gd name="T6" fmla="*/ 63 w 187"/>
                  <a:gd name="T7" fmla="*/ 376 h 401"/>
                  <a:gd name="T8" fmla="*/ 65 w 187"/>
                  <a:gd name="T9" fmla="*/ 352 h 401"/>
                  <a:gd name="T10" fmla="*/ 61 w 187"/>
                  <a:gd name="T11" fmla="*/ 286 h 401"/>
                  <a:gd name="T12" fmla="*/ 54 w 187"/>
                  <a:gd name="T13" fmla="*/ 220 h 401"/>
                  <a:gd name="T14" fmla="*/ 40 w 187"/>
                  <a:gd name="T15" fmla="*/ 156 h 401"/>
                  <a:gd name="T16" fmla="*/ 23 w 187"/>
                  <a:gd name="T17" fmla="*/ 95 h 401"/>
                  <a:gd name="T18" fmla="*/ 0 w 187"/>
                  <a:gd name="T19" fmla="*/ 34 h 401"/>
                  <a:gd name="T20" fmla="*/ 61 w 187"/>
                  <a:gd name="T21" fmla="*/ 20 h 401"/>
                  <a:gd name="T22" fmla="*/ 124 w 187"/>
                  <a:gd name="T23" fmla="*/ 9 h 401"/>
                  <a:gd name="T24" fmla="*/ 187 w 187"/>
                  <a:gd name="T25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7" h="401">
                    <a:moveTo>
                      <a:pt x="187" y="0"/>
                    </a:moveTo>
                    <a:lnTo>
                      <a:pt x="187" y="401"/>
                    </a:lnTo>
                    <a:lnTo>
                      <a:pt x="62" y="401"/>
                    </a:lnTo>
                    <a:lnTo>
                      <a:pt x="63" y="376"/>
                    </a:lnTo>
                    <a:lnTo>
                      <a:pt x="65" y="352"/>
                    </a:lnTo>
                    <a:lnTo>
                      <a:pt x="61" y="286"/>
                    </a:lnTo>
                    <a:lnTo>
                      <a:pt x="54" y="220"/>
                    </a:lnTo>
                    <a:lnTo>
                      <a:pt x="40" y="156"/>
                    </a:lnTo>
                    <a:lnTo>
                      <a:pt x="23" y="95"/>
                    </a:lnTo>
                    <a:lnTo>
                      <a:pt x="0" y="34"/>
                    </a:lnTo>
                    <a:lnTo>
                      <a:pt x="61" y="20"/>
                    </a:lnTo>
                    <a:lnTo>
                      <a:pt x="124" y="9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007AC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" name="Freeform 53">
                <a:extLst>
                  <a:ext uri="{FF2B5EF4-FFF2-40B4-BE49-F238E27FC236}">
                    <a16:creationId xmlns:a16="http://schemas.microsoft.com/office/drawing/2014/main" xmlns="" id="{487F5C6A-A18E-4407-8176-5249B46D1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5610" y="962684"/>
                <a:ext cx="206375" cy="282575"/>
              </a:xfrm>
              <a:custGeom>
                <a:avLst/>
                <a:gdLst>
                  <a:gd name="T0" fmla="*/ 196 w 646"/>
                  <a:gd name="T1" fmla="*/ 0 h 889"/>
                  <a:gd name="T2" fmla="*/ 646 w 646"/>
                  <a:gd name="T3" fmla="*/ 0 h 889"/>
                  <a:gd name="T4" fmla="*/ 646 w 646"/>
                  <a:gd name="T5" fmla="*/ 845 h 889"/>
                  <a:gd name="T6" fmla="*/ 567 w 646"/>
                  <a:gd name="T7" fmla="*/ 855 h 889"/>
                  <a:gd name="T8" fmla="*/ 490 w 646"/>
                  <a:gd name="T9" fmla="*/ 869 h 889"/>
                  <a:gd name="T10" fmla="*/ 415 w 646"/>
                  <a:gd name="T11" fmla="*/ 889 h 889"/>
                  <a:gd name="T12" fmla="*/ 377 w 646"/>
                  <a:gd name="T13" fmla="*/ 829 h 889"/>
                  <a:gd name="T14" fmla="*/ 336 w 646"/>
                  <a:gd name="T15" fmla="*/ 773 h 889"/>
                  <a:gd name="T16" fmla="*/ 289 w 646"/>
                  <a:gd name="T17" fmla="*/ 721 h 889"/>
                  <a:gd name="T18" fmla="*/ 239 w 646"/>
                  <a:gd name="T19" fmla="*/ 671 h 889"/>
                  <a:gd name="T20" fmla="*/ 185 w 646"/>
                  <a:gd name="T21" fmla="*/ 626 h 889"/>
                  <a:gd name="T22" fmla="*/ 127 w 646"/>
                  <a:gd name="T23" fmla="*/ 586 h 889"/>
                  <a:gd name="T24" fmla="*/ 65 w 646"/>
                  <a:gd name="T25" fmla="*/ 550 h 889"/>
                  <a:gd name="T26" fmla="*/ 0 w 646"/>
                  <a:gd name="T27" fmla="*/ 519 h 889"/>
                  <a:gd name="T28" fmla="*/ 45 w 646"/>
                  <a:gd name="T29" fmla="*/ 453 h 889"/>
                  <a:gd name="T30" fmla="*/ 83 w 646"/>
                  <a:gd name="T31" fmla="*/ 384 h 889"/>
                  <a:gd name="T32" fmla="*/ 117 w 646"/>
                  <a:gd name="T33" fmla="*/ 312 h 889"/>
                  <a:gd name="T34" fmla="*/ 145 w 646"/>
                  <a:gd name="T35" fmla="*/ 237 h 889"/>
                  <a:gd name="T36" fmla="*/ 168 w 646"/>
                  <a:gd name="T37" fmla="*/ 161 h 889"/>
                  <a:gd name="T38" fmla="*/ 185 w 646"/>
                  <a:gd name="T39" fmla="*/ 81 h 889"/>
                  <a:gd name="T40" fmla="*/ 196 w 646"/>
                  <a:gd name="T41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46" h="889">
                    <a:moveTo>
                      <a:pt x="196" y="0"/>
                    </a:moveTo>
                    <a:lnTo>
                      <a:pt x="646" y="0"/>
                    </a:lnTo>
                    <a:lnTo>
                      <a:pt x="646" y="845"/>
                    </a:lnTo>
                    <a:lnTo>
                      <a:pt x="567" y="855"/>
                    </a:lnTo>
                    <a:lnTo>
                      <a:pt x="490" y="869"/>
                    </a:lnTo>
                    <a:lnTo>
                      <a:pt x="415" y="889"/>
                    </a:lnTo>
                    <a:lnTo>
                      <a:pt x="377" y="829"/>
                    </a:lnTo>
                    <a:lnTo>
                      <a:pt x="336" y="773"/>
                    </a:lnTo>
                    <a:lnTo>
                      <a:pt x="289" y="721"/>
                    </a:lnTo>
                    <a:lnTo>
                      <a:pt x="239" y="671"/>
                    </a:lnTo>
                    <a:lnTo>
                      <a:pt x="185" y="626"/>
                    </a:lnTo>
                    <a:lnTo>
                      <a:pt x="127" y="586"/>
                    </a:lnTo>
                    <a:lnTo>
                      <a:pt x="65" y="550"/>
                    </a:lnTo>
                    <a:lnTo>
                      <a:pt x="0" y="519"/>
                    </a:lnTo>
                    <a:lnTo>
                      <a:pt x="45" y="453"/>
                    </a:lnTo>
                    <a:lnTo>
                      <a:pt x="83" y="384"/>
                    </a:lnTo>
                    <a:lnTo>
                      <a:pt x="117" y="312"/>
                    </a:lnTo>
                    <a:lnTo>
                      <a:pt x="145" y="237"/>
                    </a:lnTo>
                    <a:lnTo>
                      <a:pt x="168" y="161"/>
                    </a:lnTo>
                    <a:lnTo>
                      <a:pt x="185" y="81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rgbClr val="007AC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" name="Freeform 54">
                <a:extLst>
                  <a:ext uri="{FF2B5EF4-FFF2-40B4-BE49-F238E27FC236}">
                    <a16:creationId xmlns:a16="http://schemas.microsoft.com/office/drawing/2014/main" xmlns="" id="{D91F9B0B-F2CE-4913-8201-BB081AB757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914960" y="962684"/>
                <a:ext cx="327025" cy="427038"/>
              </a:xfrm>
              <a:custGeom>
                <a:avLst/>
                <a:gdLst>
                  <a:gd name="T0" fmla="*/ 399 w 1026"/>
                  <a:gd name="T1" fmla="*/ 858 h 1346"/>
                  <a:gd name="T2" fmla="*/ 433 w 1026"/>
                  <a:gd name="T3" fmla="*/ 902 h 1346"/>
                  <a:gd name="T4" fmla="*/ 426 w 1026"/>
                  <a:gd name="T5" fmla="*/ 958 h 1346"/>
                  <a:gd name="T6" fmla="*/ 381 w 1026"/>
                  <a:gd name="T7" fmla="*/ 991 h 1346"/>
                  <a:gd name="T8" fmla="*/ 323 w 1026"/>
                  <a:gd name="T9" fmla="*/ 984 h 1346"/>
                  <a:gd name="T10" fmla="*/ 289 w 1026"/>
                  <a:gd name="T11" fmla="*/ 941 h 1346"/>
                  <a:gd name="T12" fmla="*/ 297 w 1026"/>
                  <a:gd name="T13" fmla="*/ 885 h 1346"/>
                  <a:gd name="T14" fmla="*/ 341 w 1026"/>
                  <a:gd name="T15" fmla="*/ 851 h 1346"/>
                  <a:gd name="T16" fmla="*/ 796 w 1026"/>
                  <a:gd name="T17" fmla="*/ 227 h 1346"/>
                  <a:gd name="T18" fmla="*/ 867 w 1026"/>
                  <a:gd name="T19" fmla="*/ 271 h 1346"/>
                  <a:gd name="T20" fmla="*/ 895 w 1026"/>
                  <a:gd name="T21" fmla="*/ 348 h 1346"/>
                  <a:gd name="T22" fmla="*/ 867 w 1026"/>
                  <a:gd name="T23" fmla="*/ 427 h 1346"/>
                  <a:gd name="T24" fmla="*/ 796 w 1026"/>
                  <a:gd name="T25" fmla="*/ 470 h 1346"/>
                  <a:gd name="T26" fmla="*/ 710 w 1026"/>
                  <a:gd name="T27" fmla="*/ 461 h 1346"/>
                  <a:gd name="T28" fmla="*/ 651 w 1026"/>
                  <a:gd name="T29" fmla="*/ 404 h 1346"/>
                  <a:gd name="T30" fmla="*/ 641 w 1026"/>
                  <a:gd name="T31" fmla="*/ 320 h 1346"/>
                  <a:gd name="T32" fmla="*/ 686 w 1026"/>
                  <a:gd name="T33" fmla="*/ 251 h 1346"/>
                  <a:gd name="T34" fmla="*/ 766 w 1026"/>
                  <a:gd name="T35" fmla="*/ 224 h 1346"/>
                  <a:gd name="T36" fmla="*/ 270 w 1026"/>
                  <a:gd name="T37" fmla="*/ 214 h 1346"/>
                  <a:gd name="T38" fmla="*/ 312 w 1026"/>
                  <a:gd name="T39" fmla="*/ 267 h 1346"/>
                  <a:gd name="T40" fmla="*/ 304 w 1026"/>
                  <a:gd name="T41" fmla="*/ 336 h 1346"/>
                  <a:gd name="T42" fmla="*/ 248 w 1026"/>
                  <a:gd name="T43" fmla="*/ 377 h 1346"/>
                  <a:gd name="T44" fmla="*/ 178 w 1026"/>
                  <a:gd name="T45" fmla="*/ 369 h 1346"/>
                  <a:gd name="T46" fmla="*/ 136 w 1026"/>
                  <a:gd name="T47" fmla="*/ 316 h 1346"/>
                  <a:gd name="T48" fmla="*/ 144 w 1026"/>
                  <a:gd name="T49" fmla="*/ 247 h 1346"/>
                  <a:gd name="T50" fmla="*/ 200 w 1026"/>
                  <a:gd name="T51" fmla="*/ 205 h 1346"/>
                  <a:gd name="T52" fmla="*/ 576 w 1026"/>
                  <a:gd name="T53" fmla="*/ 0 h 1346"/>
                  <a:gd name="T54" fmla="*/ 525 w 1026"/>
                  <a:gd name="T55" fmla="*/ 237 h 1346"/>
                  <a:gd name="T56" fmla="*/ 425 w 1026"/>
                  <a:gd name="T57" fmla="*/ 453 h 1346"/>
                  <a:gd name="T58" fmla="*/ 507 w 1026"/>
                  <a:gd name="T59" fmla="*/ 586 h 1346"/>
                  <a:gd name="T60" fmla="*/ 669 w 1026"/>
                  <a:gd name="T61" fmla="*/ 721 h 1346"/>
                  <a:gd name="T62" fmla="*/ 795 w 1026"/>
                  <a:gd name="T63" fmla="*/ 889 h 1346"/>
                  <a:gd name="T64" fmla="*/ 1026 w 1026"/>
                  <a:gd name="T65" fmla="*/ 845 h 1346"/>
                  <a:gd name="T66" fmla="*/ 900 w 1026"/>
                  <a:gd name="T67" fmla="*/ 965 h 1346"/>
                  <a:gd name="T68" fmla="*/ 879 w 1026"/>
                  <a:gd name="T69" fmla="*/ 1101 h 1346"/>
                  <a:gd name="T70" fmla="*/ 904 w 1026"/>
                  <a:gd name="T71" fmla="*/ 1297 h 1346"/>
                  <a:gd name="T72" fmla="*/ 797 w 1026"/>
                  <a:gd name="T73" fmla="*/ 1346 h 1346"/>
                  <a:gd name="T74" fmla="*/ 796 w 1026"/>
                  <a:gd name="T75" fmla="*/ 1222 h 1346"/>
                  <a:gd name="T76" fmla="*/ 743 w 1026"/>
                  <a:gd name="T77" fmla="*/ 1013 h 1346"/>
                  <a:gd name="T78" fmla="*/ 532 w 1026"/>
                  <a:gd name="T79" fmla="*/ 1128 h 1346"/>
                  <a:gd name="T80" fmla="*/ 357 w 1026"/>
                  <a:gd name="T81" fmla="*/ 1285 h 1346"/>
                  <a:gd name="T82" fmla="*/ 231 w 1026"/>
                  <a:gd name="T83" fmla="*/ 1278 h 1346"/>
                  <a:gd name="T84" fmla="*/ 405 w 1026"/>
                  <a:gd name="T85" fmla="*/ 1097 h 1346"/>
                  <a:gd name="T86" fmla="*/ 618 w 1026"/>
                  <a:gd name="T87" fmla="*/ 959 h 1346"/>
                  <a:gd name="T88" fmla="*/ 612 w 1026"/>
                  <a:gd name="T89" fmla="*/ 806 h 1346"/>
                  <a:gd name="T90" fmla="*/ 447 w 1026"/>
                  <a:gd name="T91" fmla="*/ 666 h 1346"/>
                  <a:gd name="T92" fmla="*/ 260 w 1026"/>
                  <a:gd name="T93" fmla="*/ 658 h 1346"/>
                  <a:gd name="T94" fmla="*/ 70 w 1026"/>
                  <a:gd name="T95" fmla="*/ 808 h 1346"/>
                  <a:gd name="T96" fmla="*/ 69 w 1026"/>
                  <a:gd name="T97" fmla="*/ 687 h 1346"/>
                  <a:gd name="T98" fmla="*/ 248 w 1026"/>
                  <a:gd name="T99" fmla="*/ 521 h 1346"/>
                  <a:gd name="T100" fmla="*/ 381 w 1026"/>
                  <a:gd name="T101" fmla="*/ 317 h 1346"/>
                  <a:gd name="T102" fmla="*/ 460 w 1026"/>
                  <a:gd name="T103" fmla="*/ 83 h 1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26" h="1346">
                    <a:moveTo>
                      <a:pt x="362" y="849"/>
                    </a:moveTo>
                    <a:lnTo>
                      <a:pt x="381" y="851"/>
                    </a:lnTo>
                    <a:lnTo>
                      <a:pt x="399" y="858"/>
                    </a:lnTo>
                    <a:lnTo>
                      <a:pt x="414" y="870"/>
                    </a:lnTo>
                    <a:lnTo>
                      <a:pt x="426" y="885"/>
                    </a:lnTo>
                    <a:lnTo>
                      <a:pt x="433" y="902"/>
                    </a:lnTo>
                    <a:lnTo>
                      <a:pt x="436" y="921"/>
                    </a:lnTo>
                    <a:lnTo>
                      <a:pt x="433" y="941"/>
                    </a:lnTo>
                    <a:lnTo>
                      <a:pt x="426" y="958"/>
                    </a:lnTo>
                    <a:lnTo>
                      <a:pt x="414" y="972"/>
                    </a:lnTo>
                    <a:lnTo>
                      <a:pt x="399" y="984"/>
                    </a:lnTo>
                    <a:lnTo>
                      <a:pt x="381" y="991"/>
                    </a:lnTo>
                    <a:lnTo>
                      <a:pt x="362" y="994"/>
                    </a:lnTo>
                    <a:lnTo>
                      <a:pt x="341" y="991"/>
                    </a:lnTo>
                    <a:lnTo>
                      <a:pt x="323" y="984"/>
                    </a:lnTo>
                    <a:lnTo>
                      <a:pt x="309" y="972"/>
                    </a:lnTo>
                    <a:lnTo>
                      <a:pt x="297" y="958"/>
                    </a:lnTo>
                    <a:lnTo>
                      <a:pt x="289" y="941"/>
                    </a:lnTo>
                    <a:lnTo>
                      <a:pt x="287" y="921"/>
                    </a:lnTo>
                    <a:lnTo>
                      <a:pt x="289" y="902"/>
                    </a:lnTo>
                    <a:lnTo>
                      <a:pt x="297" y="885"/>
                    </a:lnTo>
                    <a:lnTo>
                      <a:pt x="309" y="870"/>
                    </a:lnTo>
                    <a:lnTo>
                      <a:pt x="323" y="858"/>
                    </a:lnTo>
                    <a:lnTo>
                      <a:pt x="341" y="851"/>
                    </a:lnTo>
                    <a:lnTo>
                      <a:pt x="362" y="849"/>
                    </a:lnTo>
                    <a:close/>
                    <a:moveTo>
                      <a:pt x="766" y="224"/>
                    </a:moveTo>
                    <a:lnTo>
                      <a:pt x="796" y="227"/>
                    </a:lnTo>
                    <a:lnTo>
                      <a:pt x="823" y="236"/>
                    </a:lnTo>
                    <a:lnTo>
                      <a:pt x="847" y="251"/>
                    </a:lnTo>
                    <a:lnTo>
                      <a:pt x="867" y="271"/>
                    </a:lnTo>
                    <a:lnTo>
                      <a:pt x="882" y="294"/>
                    </a:lnTo>
                    <a:lnTo>
                      <a:pt x="891" y="320"/>
                    </a:lnTo>
                    <a:lnTo>
                      <a:pt x="895" y="348"/>
                    </a:lnTo>
                    <a:lnTo>
                      <a:pt x="891" y="377"/>
                    </a:lnTo>
                    <a:lnTo>
                      <a:pt x="882" y="404"/>
                    </a:lnTo>
                    <a:lnTo>
                      <a:pt x="867" y="427"/>
                    </a:lnTo>
                    <a:lnTo>
                      <a:pt x="847" y="446"/>
                    </a:lnTo>
                    <a:lnTo>
                      <a:pt x="823" y="461"/>
                    </a:lnTo>
                    <a:lnTo>
                      <a:pt x="796" y="470"/>
                    </a:lnTo>
                    <a:lnTo>
                      <a:pt x="766" y="474"/>
                    </a:lnTo>
                    <a:lnTo>
                      <a:pt x="737" y="470"/>
                    </a:lnTo>
                    <a:lnTo>
                      <a:pt x="710" y="461"/>
                    </a:lnTo>
                    <a:lnTo>
                      <a:pt x="686" y="446"/>
                    </a:lnTo>
                    <a:lnTo>
                      <a:pt x="665" y="427"/>
                    </a:lnTo>
                    <a:lnTo>
                      <a:pt x="651" y="404"/>
                    </a:lnTo>
                    <a:lnTo>
                      <a:pt x="641" y="377"/>
                    </a:lnTo>
                    <a:lnTo>
                      <a:pt x="638" y="348"/>
                    </a:lnTo>
                    <a:lnTo>
                      <a:pt x="641" y="320"/>
                    </a:lnTo>
                    <a:lnTo>
                      <a:pt x="651" y="294"/>
                    </a:lnTo>
                    <a:lnTo>
                      <a:pt x="665" y="271"/>
                    </a:lnTo>
                    <a:lnTo>
                      <a:pt x="686" y="251"/>
                    </a:lnTo>
                    <a:lnTo>
                      <a:pt x="710" y="236"/>
                    </a:lnTo>
                    <a:lnTo>
                      <a:pt x="737" y="227"/>
                    </a:lnTo>
                    <a:lnTo>
                      <a:pt x="766" y="224"/>
                    </a:lnTo>
                    <a:close/>
                    <a:moveTo>
                      <a:pt x="224" y="202"/>
                    </a:moveTo>
                    <a:lnTo>
                      <a:pt x="248" y="205"/>
                    </a:lnTo>
                    <a:lnTo>
                      <a:pt x="270" y="214"/>
                    </a:lnTo>
                    <a:lnTo>
                      <a:pt x="289" y="228"/>
                    </a:lnTo>
                    <a:lnTo>
                      <a:pt x="304" y="247"/>
                    </a:lnTo>
                    <a:lnTo>
                      <a:pt x="312" y="267"/>
                    </a:lnTo>
                    <a:lnTo>
                      <a:pt x="316" y="291"/>
                    </a:lnTo>
                    <a:lnTo>
                      <a:pt x="312" y="316"/>
                    </a:lnTo>
                    <a:lnTo>
                      <a:pt x="304" y="336"/>
                    </a:lnTo>
                    <a:lnTo>
                      <a:pt x="289" y="354"/>
                    </a:lnTo>
                    <a:lnTo>
                      <a:pt x="270" y="369"/>
                    </a:lnTo>
                    <a:lnTo>
                      <a:pt x="248" y="377"/>
                    </a:lnTo>
                    <a:lnTo>
                      <a:pt x="224" y="381"/>
                    </a:lnTo>
                    <a:lnTo>
                      <a:pt x="200" y="377"/>
                    </a:lnTo>
                    <a:lnTo>
                      <a:pt x="178" y="369"/>
                    </a:lnTo>
                    <a:lnTo>
                      <a:pt x="159" y="354"/>
                    </a:lnTo>
                    <a:lnTo>
                      <a:pt x="144" y="336"/>
                    </a:lnTo>
                    <a:lnTo>
                      <a:pt x="136" y="316"/>
                    </a:lnTo>
                    <a:lnTo>
                      <a:pt x="132" y="291"/>
                    </a:lnTo>
                    <a:lnTo>
                      <a:pt x="136" y="267"/>
                    </a:lnTo>
                    <a:lnTo>
                      <a:pt x="144" y="247"/>
                    </a:lnTo>
                    <a:lnTo>
                      <a:pt x="159" y="228"/>
                    </a:lnTo>
                    <a:lnTo>
                      <a:pt x="178" y="214"/>
                    </a:lnTo>
                    <a:lnTo>
                      <a:pt x="200" y="205"/>
                    </a:lnTo>
                    <a:lnTo>
                      <a:pt x="224" y="202"/>
                    </a:lnTo>
                    <a:close/>
                    <a:moveTo>
                      <a:pt x="472" y="0"/>
                    </a:moveTo>
                    <a:lnTo>
                      <a:pt x="576" y="0"/>
                    </a:lnTo>
                    <a:lnTo>
                      <a:pt x="565" y="81"/>
                    </a:lnTo>
                    <a:lnTo>
                      <a:pt x="548" y="161"/>
                    </a:lnTo>
                    <a:lnTo>
                      <a:pt x="525" y="237"/>
                    </a:lnTo>
                    <a:lnTo>
                      <a:pt x="497" y="312"/>
                    </a:lnTo>
                    <a:lnTo>
                      <a:pt x="463" y="384"/>
                    </a:lnTo>
                    <a:lnTo>
                      <a:pt x="425" y="453"/>
                    </a:lnTo>
                    <a:lnTo>
                      <a:pt x="380" y="519"/>
                    </a:lnTo>
                    <a:lnTo>
                      <a:pt x="445" y="550"/>
                    </a:lnTo>
                    <a:lnTo>
                      <a:pt x="507" y="586"/>
                    </a:lnTo>
                    <a:lnTo>
                      <a:pt x="565" y="626"/>
                    </a:lnTo>
                    <a:lnTo>
                      <a:pt x="619" y="671"/>
                    </a:lnTo>
                    <a:lnTo>
                      <a:pt x="669" y="721"/>
                    </a:lnTo>
                    <a:lnTo>
                      <a:pt x="716" y="773"/>
                    </a:lnTo>
                    <a:lnTo>
                      <a:pt x="757" y="829"/>
                    </a:lnTo>
                    <a:lnTo>
                      <a:pt x="795" y="889"/>
                    </a:lnTo>
                    <a:lnTo>
                      <a:pt x="870" y="869"/>
                    </a:lnTo>
                    <a:lnTo>
                      <a:pt x="947" y="855"/>
                    </a:lnTo>
                    <a:lnTo>
                      <a:pt x="1026" y="845"/>
                    </a:lnTo>
                    <a:lnTo>
                      <a:pt x="1026" y="945"/>
                    </a:lnTo>
                    <a:lnTo>
                      <a:pt x="963" y="954"/>
                    </a:lnTo>
                    <a:lnTo>
                      <a:pt x="900" y="965"/>
                    </a:lnTo>
                    <a:lnTo>
                      <a:pt x="839" y="979"/>
                    </a:lnTo>
                    <a:lnTo>
                      <a:pt x="862" y="1040"/>
                    </a:lnTo>
                    <a:lnTo>
                      <a:pt x="879" y="1101"/>
                    </a:lnTo>
                    <a:lnTo>
                      <a:pt x="893" y="1165"/>
                    </a:lnTo>
                    <a:lnTo>
                      <a:pt x="900" y="1231"/>
                    </a:lnTo>
                    <a:lnTo>
                      <a:pt x="904" y="1297"/>
                    </a:lnTo>
                    <a:lnTo>
                      <a:pt x="902" y="1321"/>
                    </a:lnTo>
                    <a:lnTo>
                      <a:pt x="901" y="1346"/>
                    </a:lnTo>
                    <a:lnTo>
                      <a:pt x="797" y="1346"/>
                    </a:lnTo>
                    <a:lnTo>
                      <a:pt x="798" y="1321"/>
                    </a:lnTo>
                    <a:lnTo>
                      <a:pt x="800" y="1297"/>
                    </a:lnTo>
                    <a:lnTo>
                      <a:pt x="796" y="1222"/>
                    </a:lnTo>
                    <a:lnTo>
                      <a:pt x="785" y="1150"/>
                    </a:lnTo>
                    <a:lnTo>
                      <a:pt x="767" y="1081"/>
                    </a:lnTo>
                    <a:lnTo>
                      <a:pt x="743" y="1013"/>
                    </a:lnTo>
                    <a:lnTo>
                      <a:pt x="669" y="1046"/>
                    </a:lnTo>
                    <a:lnTo>
                      <a:pt x="599" y="1084"/>
                    </a:lnTo>
                    <a:lnTo>
                      <a:pt x="532" y="1128"/>
                    </a:lnTo>
                    <a:lnTo>
                      <a:pt x="469" y="1175"/>
                    </a:lnTo>
                    <a:lnTo>
                      <a:pt x="411" y="1228"/>
                    </a:lnTo>
                    <a:lnTo>
                      <a:pt x="357" y="1285"/>
                    </a:lnTo>
                    <a:lnTo>
                      <a:pt x="307" y="1346"/>
                    </a:lnTo>
                    <a:lnTo>
                      <a:pt x="183" y="1346"/>
                    </a:lnTo>
                    <a:lnTo>
                      <a:pt x="231" y="1278"/>
                    </a:lnTo>
                    <a:lnTo>
                      <a:pt x="284" y="1213"/>
                    </a:lnTo>
                    <a:lnTo>
                      <a:pt x="343" y="1152"/>
                    </a:lnTo>
                    <a:lnTo>
                      <a:pt x="405" y="1097"/>
                    </a:lnTo>
                    <a:lnTo>
                      <a:pt x="473" y="1046"/>
                    </a:lnTo>
                    <a:lnTo>
                      <a:pt x="543" y="1000"/>
                    </a:lnTo>
                    <a:lnTo>
                      <a:pt x="618" y="959"/>
                    </a:lnTo>
                    <a:lnTo>
                      <a:pt x="697" y="924"/>
                    </a:lnTo>
                    <a:lnTo>
                      <a:pt x="657" y="863"/>
                    </a:lnTo>
                    <a:lnTo>
                      <a:pt x="612" y="806"/>
                    </a:lnTo>
                    <a:lnTo>
                      <a:pt x="561" y="756"/>
                    </a:lnTo>
                    <a:lnTo>
                      <a:pt x="506" y="708"/>
                    </a:lnTo>
                    <a:lnTo>
                      <a:pt x="447" y="666"/>
                    </a:lnTo>
                    <a:lnTo>
                      <a:pt x="382" y="630"/>
                    </a:lnTo>
                    <a:lnTo>
                      <a:pt x="316" y="600"/>
                    </a:lnTo>
                    <a:lnTo>
                      <a:pt x="260" y="658"/>
                    </a:lnTo>
                    <a:lnTo>
                      <a:pt x="201" y="712"/>
                    </a:lnTo>
                    <a:lnTo>
                      <a:pt x="138" y="763"/>
                    </a:lnTo>
                    <a:lnTo>
                      <a:pt x="70" y="808"/>
                    </a:lnTo>
                    <a:lnTo>
                      <a:pt x="0" y="849"/>
                    </a:lnTo>
                    <a:lnTo>
                      <a:pt x="0" y="733"/>
                    </a:lnTo>
                    <a:lnTo>
                      <a:pt x="69" y="687"/>
                    </a:lnTo>
                    <a:lnTo>
                      <a:pt x="133" y="636"/>
                    </a:lnTo>
                    <a:lnTo>
                      <a:pt x="194" y="582"/>
                    </a:lnTo>
                    <a:lnTo>
                      <a:pt x="248" y="521"/>
                    </a:lnTo>
                    <a:lnTo>
                      <a:pt x="299" y="457"/>
                    </a:lnTo>
                    <a:lnTo>
                      <a:pt x="343" y="389"/>
                    </a:lnTo>
                    <a:lnTo>
                      <a:pt x="381" y="317"/>
                    </a:lnTo>
                    <a:lnTo>
                      <a:pt x="414" y="242"/>
                    </a:lnTo>
                    <a:lnTo>
                      <a:pt x="440" y="164"/>
                    </a:lnTo>
                    <a:lnTo>
                      <a:pt x="460" y="83"/>
                    </a:lnTo>
                    <a:lnTo>
                      <a:pt x="47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xmlns="" id="{14BA3C1E-0BD7-4CC4-BE3F-B8E8B14FFAE3}"/>
                </a:ext>
              </a:extLst>
            </p:cNvPr>
            <p:cNvGrpSpPr/>
            <p:nvPr/>
          </p:nvGrpSpPr>
          <p:grpSpPr>
            <a:xfrm>
              <a:off x="265204" y="1919723"/>
              <a:ext cx="2601174" cy="1859136"/>
              <a:chOff x="1138814" y="1814167"/>
              <a:chExt cx="4954593" cy="3541195"/>
            </a:xfrm>
          </p:grpSpPr>
          <p:grpSp>
            <p:nvGrpSpPr>
              <p:cNvPr id="106" name="Group 37">
                <a:extLst>
                  <a:ext uri="{FF2B5EF4-FFF2-40B4-BE49-F238E27FC236}">
                    <a16:creationId xmlns:a16="http://schemas.microsoft.com/office/drawing/2014/main" xmlns="" id="{9427FBDA-F434-499E-AA40-C7DBB34278B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8814" y="1814167"/>
                <a:ext cx="4503411" cy="3365455"/>
                <a:chOff x="4005" y="745"/>
                <a:chExt cx="558" cy="417"/>
              </a:xfrm>
            </p:grpSpPr>
            <p:sp useBgFill="1">
              <p:nvSpPr>
                <p:cNvPr id="108" name="Rectangle 39">
                  <a:extLst>
                    <a:ext uri="{FF2B5EF4-FFF2-40B4-BE49-F238E27FC236}">
                      <a16:creationId xmlns:a16="http://schemas.microsoft.com/office/drawing/2014/main" xmlns="" id="{CA7B6D53-C7A1-4FDD-8D0E-0F2E811FE9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5" y="745"/>
                  <a:ext cx="558" cy="417"/>
                </a:xfrm>
                <a:prstGeom prst="rect">
                  <a:avLst/>
                </a:prstGeom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9" name="Rectangle 40">
                  <a:extLst>
                    <a:ext uri="{FF2B5EF4-FFF2-40B4-BE49-F238E27FC236}">
                      <a16:creationId xmlns:a16="http://schemas.microsoft.com/office/drawing/2014/main" xmlns="" id="{F851D152-B214-4D4C-B5AF-2BEE2C91A5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3" y="874"/>
                  <a:ext cx="71" cy="240"/>
                </a:xfrm>
                <a:prstGeom prst="rect">
                  <a:avLst/>
                </a:prstGeom>
                <a:solidFill>
                  <a:srgbClr val="DFDFE9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41">
                  <a:extLst>
                    <a:ext uri="{FF2B5EF4-FFF2-40B4-BE49-F238E27FC236}">
                      <a16:creationId xmlns:a16="http://schemas.microsoft.com/office/drawing/2014/main" xmlns="" id="{0274850D-5FA0-412A-B1B0-5C3F5B19FA1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029" y="769"/>
                  <a:ext cx="510" cy="369"/>
                </a:xfrm>
                <a:custGeom>
                  <a:avLst/>
                  <a:gdLst>
                    <a:gd name="T0" fmla="*/ 119 w 2548"/>
                    <a:gd name="T1" fmla="*/ 532 h 1843"/>
                    <a:gd name="T2" fmla="*/ 119 w 2548"/>
                    <a:gd name="T3" fmla="*/ 1723 h 1843"/>
                    <a:gd name="T4" fmla="*/ 478 w 2548"/>
                    <a:gd name="T5" fmla="*/ 1723 h 1843"/>
                    <a:gd name="T6" fmla="*/ 478 w 2548"/>
                    <a:gd name="T7" fmla="*/ 532 h 1843"/>
                    <a:gd name="T8" fmla="*/ 119 w 2548"/>
                    <a:gd name="T9" fmla="*/ 532 h 1843"/>
                    <a:gd name="T10" fmla="*/ 0 w 2548"/>
                    <a:gd name="T11" fmla="*/ 0 h 1843"/>
                    <a:gd name="T12" fmla="*/ 2548 w 2548"/>
                    <a:gd name="T13" fmla="*/ 0 h 1843"/>
                    <a:gd name="T14" fmla="*/ 2548 w 2548"/>
                    <a:gd name="T15" fmla="*/ 1843 h 1843"/>
                    <a:gd name="T16" fmla="*/ 0 w 2548"/>
                    <a:gd name="T17" fmla="*/ 1843 h 1843"/>
                    <a:gd name="T18" fmla="*/ 0 w 2548"/>
                    <a:gd name="T19" fmla="*/ 0 h 18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48" h="1843">
                      <a:moveTo>
                        <a:pt x="119" y="532"/>
                      </a:moveTo>
                      <a:lnTo>
                        <a:pt x="119" y="1723"/>
                      </a:lnTo>
                      <a:lnTo>
                        <a:pt x="478" y="1723"/>
                      </a:lnTo>
                      <a:lnTo>
                        <a:pt x="478" y="532"/>
                      </a:lnTo>
                      <a:lnTo>
                        <a:pt x="119" y="532"/>
                      </a:lnTo>
                      <a:close/>
                      <a:moveTo>
                        <a:pt x="0" y="0"/>
                      </a:moveTo>
                      <a:lnTo>
                        <a:pt x="2548" y="0"/>
                      </a:lnTo>
                      <a:lnTo>
                        <a:pt x="2548" y="1843"/>
                      </a:lnTo>
                      <a:lnTo>
                        <a:pt x="0" y="18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Rectangle 42">
                  <a:extLst>
                    <a:ext uri="{FF2B5EF4-FFF2-40B4-BE49-F238E27FC236}">
                      <a16:creationId xmlns:a16="http://schemas.microsoft.com/office/drawing/2014/main" xmlns="" id="{BC8B5F5D-5008-4703-BC51-70057A4513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3" y="796"/>
                  <a:ext cx="462" cy="48"/>
                </a:xfrm>
                <a:prstGeom prst="rect">
                  <a:avLst/>
                </a:prstGeom>
                <a:solidFill>
                  <a:srgbClr val="1464A5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2" name="Rectangle 43">
                  <a:extLst>
                    <a:ext uri="{FF2B5EF4-FFF2-40B4-BE49-F238E27FC236}">
                      <a16:creationId xmlns:a16="http://schemas.microsoft.com/office/drawing/2014/main" xmlns="" id="{31B3E260-C9EF-4F48-B08C-BD82872B8B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1" y="875"/>
                  <a:ext cx="364" cy="239"/>
                </a:xfrm>
                <a:prstGeom prst="rect">
                  <a:avLst/>
                </a:prstGeom>
                <a:solidFill>
                  <a:srgbClr val="AAD04B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3" name="Freeform 44">
                  <a:extLst>
                    <a:ext uri="{FF2B5EF4-FFF2-40B4-BE49-F238E27FC236}">
                      <a16:creationId xmlns:a16="http://schemas.microsoft.com/office/drawing/2014/main" xmlns="" id="{B016AF92-D203-4CB5-8087-CA7F33F401C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51" y="898"/>
                  <a:ext cx="364" cy="216"/>
                </a:xfrm>
                <a:custGeom>
                  <a:avLst/>
                  <a:gdLst>
                    <a:gd name="T0" fmla="*/ 143 w 1820"/>
                    <a:gd name="T1" fmla="*/ 472 h 1076"/>
                    <a:gd name="T2" fmla="*/ 251 w 1820"/>
                    <a:gd name="T3" fmla="*/ 477 h 1076"/>
                    <a:gd name="T4" fmla="*/ 362 w 1820"/>
                    <a:gd name="T5" fmla="*/ 484 h 1076"/>
                    <a:gd name="T6" fmla="*/ 463 w 1820"/>
                    <a:gd name="T7" fmla="*/ 493 h 1076"/>
                    <a:gd name="T8" fmla="*/ 545 w 1820"/>
                    <a:gd name="T9" fmla="*/ 503 h 1076"/>
                    <a:gd name="T10" fmla="*/ 617 w 1820"/>
                    <a:gd name="T11" fmla="*/ 519 h 1076"/>
                    <a:gd name="T12" fmla="*/ 693 w 1820"/>
                    <a:gd name="T13" fmla="*/ 555 h 1076"/>
                    <a:gd name="T14" fmla="*/ 762 w 1820"/>
                    <a:gd name="T15" fmla="*/ 610 h 1076"/>
                    <a:gd name="T16" fmla="*/ 825 w 1820"/>
                    <a:gd name="T17" fmla="*/ 674 h 1076"/>
                    <a:gd name="T18" fmla="*/ 880 w 1820"/>
                    <a:gd name="T19" fmla="*/ 743 h 1076"/>
                    <a:gd name="T20" fmla="*/ 930 w 1820"/>
                    <a:gd name="T21" fmla="*/ 811 h 1076"/>
                    <a:gd name="T22" fmla="*/ 979 w 1820"/>
                    <a:gd name="T23" fmla="*/ 886 h 1076"/>
                    <a:gd name="T24" fmla="*/ 1019 w 1820"/>
                    <a:gd name="T25" fmla="*/ 977 h 1076"/>
                    <a:gd name="T26" fmla="*/ 1041 w 1820"/>
                    <a:gd name="T27" fmla="*/ 1076 h 1076"/>
                    <a:gd name="T28" fmla="*/ 912 w 1820"/>
                    <a:gd name="T29" fmla="*/ 1032 h 1076"/>
                    <a:gd name="T30" fmla="*/ 877 w 1820"/>
                    <a:gd name="T31" fmla="*/ 948 h 1076"/>
                    <a:gd name="T32" fmla="*/ 832 w 1820"/>
                    <a:gd name="T33" fmla="*/ 880 h 1076"/>
                    <a:gd name="T34" fmla="*/ 788 w 1820"/>
                    <a:gd name="T35" fmla="*/ 815 h 1076"/>
                    <a:gd name="T36" fmla="*/ 738 w 1820"/>
                    <a:gd name="T37" fmla="*/ 749 h 1076"/>
                    <a:gd name="T38" fmla="*/ 681 w 1820"/>
                    <a:gd name="T39" fmla="*/ 687 h 1076"/>
                    <a:gd name="T40" fmla="*/ 617 w 1820"/>
                    <a:gd name="T41" fmla="*/ 639 h 1076"/>
                    <a:gd name="T42" fmla="*/ 545 w 1820"/>
                    <a:gd name="T43" fmla="*/ 611 h 1076"/>
                    <a:gd name="T44" fmla="*/ 475 w 1820"/>
                    <a:gd name="T45" fmla="*/ 600 h 1076"/>
                    <a:gd name="T46" fmla="*/ 381 w 1820"/>
                    <a:gd name="T47" fmla="*/ 589 h 1076"/>
                    <a:gd name="T48" fmla="*/ 272 w 1820"/>
                    <a:gd name="T49" fmla="*/ 581 h 1076"/>
                    <a:gd name="T50" fmla="*/ 158 w 1820"/>
                    <a:gd name="T51" fmla="*/ 574 h 1076"/>
                    <a:gd name="T52" fmla="*/ 50 w 1820"/>
                    <a:gd name="T53" fmla="*/ 573 h 1076"/>
                    <a:gd name="T54" fmla="*/ 0 w 1820"/>
                    <a:gd name="T55" fmla="*/ 475 h 1076"/>
                    <a:gd name="T56" fmla="*/ 91 w 1820"/>
                    <a:gd name="T57" fmla="*/ 472 h 1076"/>
                    <a:gd name="T58" fmla="*/ 1820 w 1820"/>
                    <a:gd name="T59" fmla="*/ 111 h 1076"/>
                    <a:gd name="T60" fmla="*/ 1690 w 1820"/>
                    <a:gd name="T61" fmla="*/ 126 h 1076"/>
                    <a:gd name="T62" fmla="*/ 1572 w 1820"/>
                    <a:gd name="T63" fmla="*/ 154 h 1076"/>
                    <a:gd name="T64" fmla="*/ 1468 w 1820"/>
                    <a:gd name="T65" fmla="*/ 189 h 1076"/>
                    <a:gd name="T66" fmla="*/ 1381 w 1820"/>
                    <a:gd name="T67" fmla="*/ 226 h 1076"/>
                    <a:gd name="T68" fmla="*/ 1313 w 1820"/>
                    <a:gd name="T69" fmla="*/ 261 h 1076"/>
                    <a:gd name="T70" fmla="*/ 1299 w 1820"/>
                    <a:gd name="T71" fmla="*/ 292 h 1076"/>
                    <a:gd name="T72" fmla="*/ 1334 w 1820"/>
                    <a:gd name="T73" fmla="*/ 329 h 1076"/>
                    <a:gd name="T74" fmla="*/ 1384 w 1820"/>
                    <a:gd name="T75" fmla="*/ 374 h 1076"/>
                    <a:gd name="T76" fmla="*/ 1456 w 1820"/>
                    <a:gd name="T77" fmla="*/ 425 h 1076"/>
                    <a:gd name="T78" fmla="*/ 1550 w 1820"/>
                    <a:gd name="T79" fmla="*/ 478 h 1076"/>
                    <a:gd name="T80" fmla="*/ 1671 w 1820"/>
                    <a:gd name="T81" fmla="*/ 531 h 1076"/>
                    <a:gd name="T82" fmla="*/ 1820 w 1820"/>
                    <a:gd name="T83" fmla="*/ 584 h 1076"/>
                    <a:gd name="T84" fmla="*/ 1734 w 1820"/>
                    <a:gd name="T85" fmla="*/ 674 h 1076"/>
                    <a:gd name="T86" fmla="*/ 1584 w 1820"/>
                    <a:gd name="T87" fmla="*/ 617 h 1076"/>
                    <a:gd name="T88" fmla="*/ 1463 w 1820"/>
                    <a:gd name="T89" fmla="*/ 559 h 1076"/>
                    <a:gd name="T90" fmla="*/ 1367 w 1820"/>
                    <a:gd name="T91" fmla="*/ 501 h 1076"/>
                    <a:gd name="T92" fmla="*/ 1294 w 1820"/>
                    <a:gd name="T93" fmla="*/ 445 h 1076"/>
                    <a:gd name="T94" fmla="*/ 1239 w 1820"/>
                    <a:gd name="T95" fmla="*/ 394 h 1076"/>
                    <a:gd name="T96" fmla="*/ 1202 w 1820"/>
                    <a:gd name="T97" fmla="*/ 350 h 1076"/>
                    <a:gd name="T98" fmla="*/ 1178 w 1820"/>
                    <a:gd name="T99" fmla="*/ 313 h 1076"/>
                    <a:gd name="T100" fmla="*/ 1164 w 1820"/>
                    <a:gd name="T101" fmla="*/ 287 h 1076"/>
                    <a:gd name="T102" fmla="*/ 1160 w 1820"/>
                    <a:gd name="T103" fmla="*/ 272 h 1076"/>
                    <a:gd name="T104" fmla="*/ 1181 w 1820"/>
                    <a:gd name="T105" fmla="*/ 211 h 1076"/>
                    <a:gd name="T106" fmla="*/ 1196 w 1820"/>
                    <a:gd name="T107" fmla="*/ 201 h 1076"/>
                    <a:gd name="T108" fmla="*/ 1230 w 1820"/>
                    <a:gd name="T109" fmla="*/ 180 h 1076"/>
                    <a:gd name="T110" fmla="*/ 1282 w 1820"/>
                    <a:gd name="T111" fmla="*/ 151 h 1076"/>
                    <a:gd name="T112" fmla="*/ 1351 w 1820"/>
                    <a:gd name="T113" fmla="*/ 117 h 1076"/>
                    <a:gd name="T114" fmla="*/ 1434 w 1820"/>
                    <a:gd name="T115" fmla="*/ 82 h 1076"/>
                    <a:gd name="T116" fmla="*/ 1531 w 1820"/>
                    <a:gd name="T117" fmla="*/ 50 h 1076"/>
                    <a:gd name="T118" fmla="*/ 1640 w 1820"/>
                    <a:gd name="T119" fmla="*/ 22 h 1076"/>
                    <a:gd name="T120" fmla="*/ 1758 w 1820"/>
                    <a:gd name="T121" fmla="*/ 4 h 10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820" h="1076">
                      <a:moveTo>
                        <a:pt x="91" y="472"/>
                      </a:moveTo>
                      <a:lnTo>
                        <a:pt x="143" y="472"/>
                      </a:lnTo>
                      <a:lnTo>
                        <a:pt x="196" y="474"/>
                      </a:lnTo>
                      <a:lnTo>
                        <a:pt x="251" y="477"/>
                      </a:lnTo>
                      <a:lnTo>
                        <a:pt x="307" y="480"/>
                      </a:lnTo>
                      <a:lnTo>
                        <a:pt x="362" y="484"/>
                      </a:lnTo>
                      <a:lnTo>
                        <a:pt x="415" y="489"/>
                      </a:lnTo>
                      <a:lnTo>
                        <a:pt x="463" y="493"/>
                      </a:lnTo>
                      <a:lnTo>
                        <a:pt x="507" y="498"/>
                      </a:lnTo>
                      <a:lnTo>
                        <a:pt x="545" y="503"/>
                      </a:lnTo>
                      <a:lnTo>
                        <a:pt x="576" y="508"/>
                      </a:lnTo>
                      <a:lnTo>
                        <a:pt x="617" y="519"/>
                      </a:lnTo>
                      <a:lnTo>
                        <a:pt x="655" y="535"/>
                      </a:lnTo>
                      <a:lnTo>
                        <a:pt x="693" y="555"/>
                      </a:lnTo>
                      <a:lnTo>
                        <a:pt x="728" y="581"/>
                      </a:lnTo>
                      <a:lnTo>
                        <a:pt x="762" y="610"/>
                      </a:lnTo>
                      <a:lnTo>
                        <a:pt x="793" y="640"/>
                      </a:lnTo>
                      <a:lnTo>
                        <a:pt x="825" y="674"/>
                      </a:lnTo>
                      <a:lnTo>
                        <a:pt x="852" y="707"/>
                      </a:lnTo>
                      <a:lnTo>
                        <a:pt x="880" y="743"/>
                      </a:lnTo>
                      <a:lnTo>
                        <a:pt x="906" y="778"/>
                      </a:lnTo>
                      <a:lnTo>
                        <a:pt x="930" y="811"/>
                      </a:lnTo>
                      <a:lnTo>
                        <a:pt x="953" y="843"/>
                      </a:lnTo>
                      <a:lnTo>
                        <a:pt x="979" y="886"/>
                      </a:lnTo>
                      <a:lnTo>
                        <a:pt x="1001" y="931"/>
                      </a:lnTo>
                      <a:lnTo>
                        <a:pt x="1019" y="977"/>
                      </a:lnTo>
                      <a:lnTo>
                        <a:pt x="1033" y="1027"/>
                      </a:lnTo>
                      <a:lnTo>
                        <a:pt x="1041" y="1076"/>
                      </a:lnTo>
                      <a:lnTo>
                        <a:pt x="923" y="1076"/>
                      </a:lnTo>
                      <a:lnTo>
                        <a:pt x="912" y="1032"/>
                      </a:lnTo>
                      <a:lnTo>
                        <a:pt x="896" y="989"/>
                      </a:lnTo>
                      <a:lnTo>
                        <a:pt x="877" y="948"/>
                      </a:lnTo>
                      <a:lnTo>
                        <a:pt x="852" y="909"/>
                      </a:lnTo>
                      <a:lnTo>
                        <a:pt x="832" y="880"/>
                      </a:lnTo>
                      <a:lnTo>
                        <a:pt x="811" y="849"/>
                      </a:lnTo>
                      <a:lnTo>
                        <a:pt x="788" y="815"/>
                      </a:lnTo>
                      <a:lnTo>
                        <a:pt x="763" y="781"/>
                      </a:lnTo>
                      <a:lnTo>
                        <a:pt x="738" y="749"/>
                      </a:lnTo>
                      <a:lnTo>
                        <a:pt x="710" y="717"/>
                      </a:lnTo>
                      <a:lnTo>
                        <a:pt x="681" y="687"/>
                      </a:lnTo>
                      <a:lnTo>
                        <a:pt x="649" y="662"/>
                      </a:lnTo>
                      <a:lnTo>
                        <a:pt x="617" y="639"/>
                      </a:lnTo>
                      <a:lnTo>
                        <a:pt x="582" y="622"/>
                      </a:lnTo>
                      <a:lnTo>
                        <a:pt x="545" y="611"/>
                      </a:lnTo>
                      <a:lnTo>
                        <a:pt x="514" y="606"/>
                      </a:lnTo>
                      <a:lnTo>
                        <a:pt x="475" y="600"/>
                      </a:lnTo>
                      <a:lnTo>
                        <a:pt x="430" y="594"/>
                      </a:lnTo>
                      <a:lnTo>
                        <a:pt x="381" y="589"/>
                      </a:lnTo>
                      <a:lnTo>
                        <a:pt x="328" y="584"/>
                      </a:lnTo>
                      <a:lnTo>
                        <a:pt x="272" y="581"/>
                      </a:lnTo>
                      <a:lnTo>
                        <a:pt x="215" y="577"/>
                      </a:lnTo>
                      <a:lnTo>
                        <a:pt x="158" y="574"/>
                      </a:lnTo>
                      <a:lnTo>
                        <a:pt x="103" y="573"/>
                      </a:lnTo>
                      <a:lnTo>
                        <a:pt x="50" y="573"/>
                      </a:lnTo>
                      <a:lnTo>
                        <a:pt x="0" y="574"/>
                      </a:lnTo>
                      <a:lnTo>
                        <a:pt x="0" y="475"/>
                      </a:lnTo>
                      <a:lnTo>
                        <a:pt x="44" y="473"/>
                      </a:lnTo>
                      <a:lnTo>
                        <a:pt x="91" y="472"/>
                      </a:lnTo>
                      <a:close/>
                      <a:moveTo>
                        <a:pt x="1820" y="0"/>
                      </a:moveTo>
                      <a:lnTo>
                        <a:pt x="1820" y="111"/>
                      </a:lnTo>
                      <a:lnTo>
                        <a:pt x="1753" y="116"/>
                      </a:lnTo>
                      <a:lnTo>
                        <a:pt x="1690" y="126"/>
                      </a:lnTo>
                      <a:lnTo>
                        <a:pt x="1630" y="139"/>
                      </a:lnTo>
                      <a:lnTo>
                        <a:pt x="1572" y="154"/>
                      </a:lnTo>
                      <a:lnTo>
                        <a:pt x="1517" y="171"/>
                      </a:lnTo>
                      <a:lnTo>
                        <a:pt x="1468" y="189"/>
                      </a:lnTo>
                      <a:lnTo>
                        <a:pt x="1422" y="208"/>
                      </a:lnTo>
                      <a:lnTo>
                        <a:pt x="1381" y="226"/>
                      </a:lnTo>
                      <a:lnTo>
                        <a:pt x="1345" y="244"/>
                      </a:lnTo>
                      <a:lnTo>
                        <a:pt x="1313" y="261"/>
                      </a:lnTo>
                      <a:lnTo>
                        <a:pt x="1286" y="276"/>
                      </a:lnTo>
                      <a:lnTo>
                        <a:pt x="1299" y="292"/>
                      </a:lnTo>
                      <a:lnTo>
                        <a:pt x="1314" y="310"/>
                      </a:lnTo>
                      <a:lnTo>
                        <a:pt x="1334" y="329"/>
                      </a:lnTo>
                      <a:lnTo>
                        <a:pt x="1357" y="351"/>
                      </a:lnTo>
                      <a:lnTo>
                        <a:pt x="1384" y="374"/>
                      </a:lnTo>
                      <a:lnTo>
                        <a:pt x="1417" y="398"/>
                      </a:lnTo>
                      <a:lnTo>
                        <a:pt x="1456" y="425"/>
                      </a:lnTo>
                      <a:lnTo>
                        <a:pt x="1500" y="450"/>
                      </a:lnTo>
                      <a:lnTo>
                        <a:pt x="1550" y="478"/>
                      </a:lnTo>
                      <a:lnTo>
                        <a:pt x="1607" y="504"/>
                      </a:lnTo>
                      <a:lnTo>
                        <a:pt x="1671" y="531"/>
                      </a:lnTo>
                      <a:lnTo>
                        <a:pt x="1741" y="559"/>
                      </a:lnTo>
                      <a:lnTo>
                        <a:pt x="1820" y="584"/>
                      </a:lnTo>
                      <a:lnTo>
                        <a:pt x="1820" y="701"/>
                      </a:lnTo>
                      <a:lnTo>
                        <a:pt x="1734" y="674"/>
                      </a:lnTo>
                      <a:lnTo>
                        <a:pt x="1655" y="646"/>
                      </a:lnTo>
                      <a:lnTo>
                        <a:pt x="1584" y="617"/>
                      </a:lnTo>
                      <a:lnTo>
                        <a:pt x="1521" y="588"/>
                      </a:lnTo>
                      <a:lnTo>
                        <a:pt x="1463" y="559"/>
                      </a:lnTo>
                      <a:lnTo>
                        <a:pt x="1412" y="530"/>
                      </a:lnTo>
                      <a:lnTo>
                        <a:pt x="1367" y="501"/>
                      </a:lnTo>
                      <a:lnTo>
                        <a:pt x="1328" y="473"/>
                      </a:lnTo>
                      <a:lnTo>
                        <a:pt x="1294" y="445"/>
                      </a:lnTo>
                      <a:lnTo>
                        <a:pt x="1265" y="420"/>
                      </a:lnTo>
                      <a:lnTo>
                        <a:pt x="1239" y="394"/>
                      </a:lnTo>
                      <a:lnTo>
                        <a:pt x="1219" y="371"/>
                      </a:lnTo>
                      <a:lnTo>
                        <a:pt x="1202" y="350"/>
                      </a:lnTo>
                      <a:lnTo>
                        <a:pt x="1189" y="330"/>
                      </a:lnTo>
                      <a:lnTo>
                        <a:pt x="1178" y="313"/>
                      </a:lnTo>
                      <a:lnTo>
                        <a:pt x="1170" y="299"/>
                      </a:lnTo>
                      <a:lnTo>
                        <a:pt x="1164" y="287"/>
                      </a:lnTo>
                      <a:lnTo>
                        <a:pt x="1161" y="278"/>
                      </a:lnTo>
                      <a:lnTo>
                        <a:pt x="1160" y="272"/>
                      </a:lnTo>
                      <a:lnTo>
                        <a:pt x="1149" y="234"/>
                      </a:lnTo>
                      <a:lnTo>
                        <a:pt x="1181" y="211"/>
                      </a:lnTo>
                      <a:lnTo>
                        <a:pt x="1185" y="208"/>
                      </a:lnTo>
                      <a:lnTo>
                        <a:pt x="1196" y="201"/>
                      </a:lnTo>
                      <a:lnTo>
                        <a:pt x="1210" y="192"/>
                      </a:lnTo>
                      <a:lnTo>
                        <a:pt x="1230" y="180"/>
                      </a:lnTo>
                      <a:lnTo>
                        <a:pt x="1254" y="166"/>
                      </a:lnTo>
                      <a:lnTo>
                        <a:pt x="1282" y="151"/>
                      </a:lnTo>
                      <a:lnTo>
                        <a:pt x="1314" y="134"/>
                      </a:lnTo>
                      <a:lnTo>
                        <a:pt x="1351" y="117"/>
                      </a:lnTo>
                      <a:lnTo>
                        <a:pt x="1390" y="99"/>
                      </a:lnTo>
                      <a:lnTo>
                        <a:pt x="1434" y="82"/>
                      </a:lnTo>
                      <a:lnTo>
                        <a:pt x="1481" y="65"/>
                      </a:lnTo>
                      <a:lnTo>
                        <a:pt x="1531" y="50"/>
                      </a:lnTo>
                      <a:lnTo>
                        <a:pt x="1584" y="35"/>
                      </a:lnTo>
                      <a:lnTo>
                        <a:pt x="1640" y="22"/>
                      </a:lnTo>
                      <a:lnTo>
                        <a:pt x="1698" y="12"/>
                      </a:lnTo>
                      <a:lnTo>
                        <a:pt x="1758" y="4"/>
                      </a:lnTo>
                      <a:lnTo>
                        <a:pt x="18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4" name="Freeform 45">
                  <a:extLst>
                    <a:ext uri="{FF2B5EF4-FFF2-40B4-BE49-F238E27FC236}">
                      <a16:creationId xmlns:a16="http://schemas.microsoft.com/office/drawing/2014/main" xmlns="" id="{47513F45-340A-49BA-95AB-574EC167F72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203" y="901"/>
                  <a:ext cx="243" cy="193"/>
                </a:xfrm>
                <a:custGeom>
                  <a:avLst/>
                  <a:gdLst>
                    <a:gd name="T0" fmla="*/ 289 w 1216"/>
                    <a:gd name="T1" fmla="*/ 153 h 966"/>
                    <a:gd name="T2" fmla="*/ 365 w 1216"/>
                    <a:gd name="T3" fmla="*/ 179 h 966"/>
                    <a:gd name="T4" fmla="*/ 427 w 1216"/>
                    <a:gd name="T5" fmla="*/ 228 h 966"/>
                    <a:gd name="T6" fmla="*/ 471 w 1216"/>
                    <a:gd name="T7" fmla="*/ 293 h 966"/>
                    <a:gd name="T8" fmla="*/ 492 w 1216"/>
                    <a:gd name="T9" fmla="*/ 371 h 966"/>
                    <a:gd name="T10" fmla="*/ 550 w 1216"/>
                    <a:gd name="T11" fmla="*/ 365 h 966"/>
                    <a:gd name="T12" fmla="*/ 637 w 1216"/>
                    <a:gd name="T13" fmla="*/ 379 h 966"/>
                    <a:gd name="T14" fmla="*/ 714 w 1216"/>
                    <a:gd name="T15" fmla="*/ 414 h 966"/>
                    <a:gd name="T16" fmla="*/ 777 w 1216"/>
                    <a:gd name="T17" fmla="*/ 468 h 966"/>
                    <a:gd name="T18" fmla="*/ 823 w 1216"/>
                    <a:gd name="T19" fmla="*/ 540 h 966"/>
                    <a:gd name="T20" fmla="*/ 847 w 1216"/>
                    <a:gd name="T21" fmla="*/ 622 h 966"/>
                    <a:gd name="T22" fmla="*/ 847 w 1216"/>
                    <a:gd name="T23" fmla="*/ 710 h 966"/>
                    <a:gd name="T24" fmla="*/ 823 w 1216"/>
                    <a:gd name="T25" fmla="*/ 792 h 966"/>
                    <a:gd name="T26" fmla="*/ 777 w 1216"/>
                    <a:gd name="T27" fmla="*/ 862 h 966"/>
                    <a:gd name="T28" fmla="*/ 714 w 1216"/>
                    <a:gd name="T29" fmla="*/ 918 h 966"/>
                    <a:gd name="T30" fmla="*/ 637 w 1216"/>
                    <a:gd name="T31" fmla="*/ 953 h 966"/>
                    <a:gd name="T32" fmla="*/ 550 w 1216"/>
                    <a:gd name="T33" fmla="*/ 966 h 966"/>
                    <a:gd name="T34" fmla="*/ 464 w 1216"/>
                    <a:gd name="T35" fmla="*/ 953 h 966"/>
                    <a:gd name="T36" fmla="*/ 387 w 1216"/>
                    <a:gd name="T37" fmla="*/ 918 h 966"/>
                    <a:gd name="T38" fmla="*/ 324 w 1216"/>
                    <a:gd name="T39" fmla="*/ 862 h 966"/>
                    <a:gd name="T40" fmla="*/ 278 w 1216"/>
                    <a:gd name="T41" fmla="*/ 792 h 966"/>
                    <a:gd name="T42" fmla="*/ 254 w 1216"/>
                    <a:gd name="T43" fmla="*/ 710 h 966"/>
                    <a:gd name="T44" fmla="*/ 251 w 1216"/>
                    <a:gd name="T45" fmla="*/ 642 h 966"/>
                    <a:gd name="T46" fmla="*/ 207 w 1216"/>
                    <a:gd name="T47" fmla="*/ 640 h 966"/>
                    <a:gd name="T48" fmla="*/ 133 w 1216"/>
                    <a:gd name="T49" fmla="*/ 616 h 966"/>
                    <a:gd name="T50" fmla="*/ 72 w 1216"/>
                    <a:gd name="T51" fmla="*/ 571 h 966"/>
                    <a:gd name="T52" fmla="*/ 28 w 1216"/>
                    <a:gd name="T53" fmla="*/ 509 h 966"/>
                    <a:gd name="T54" fmla="*/ 3 w 1216"/>
                    <a:gd name="T55" fmla="*/ 436 h 966"/>
                    <a:gd name="T56" fmla="*/ 3 w 1216"/>
                    <a:gd name="T57" fmla="*/ 356 h 966"/>
                    <a:gd name="T58" fmla="*/ 28 w 1216"/>
                    <a:gd name="T59" fmla="*/ 282 h 966"/>
                    <a:gd name="T60" fmla="*/ 72 w 1216"/>
                    <a:gd name="T61" fmla="*/ 222 h 966"/>
                    <a:gd name="T62" fmla="*/ 133 w 1216"/>
                    <a:gd name="T63" fmla="*/ 177 h 966"/>
                    <a:gd name="T64" fmla="*/ 207 w 1216"/>
                    <a:gd name="T65" fmla="*/ 153 h 966"/>
                    <a:gd name="T66" fmla="*/ 969 w 1216"/>
                    <a:gd name="T67" fmla="*/ 0 h 966"/>
                    <a:gd name="T68" fmla="*/ 1047 w 1216"/>
                    <a:gd name="T69" fmla="*/ 14 h 966"/>
                    <a:gd name="T70" fmla="*/ 1115 w 1216"/>
                    <a:gd name="T71" fmla="*/ 49 h 966"/>
                    <a:gd name="T72" fmla="*/ 1169 w 1216"/>
                    <a:gd name="T73" fmla="*/ 102 h 966"/>
                    <a:gd name="T74" fmla="*/ 1204 w 1216"/>
                    <a:gd name="T75" fmla="*/ 170 h 966"/>
                    <a:gd name="T76" fmla="*/ 1216 w 1216"/>
                    <a:gd name="T77" fmla="*/ 247 h 966"/>
                    <a:gd name="T78" fmla="*/ 1204 w 1216"/>
                    <a:gd name="T79" fmla="*/ 326 h 966"/>
                    <a:gd name="T80" fmla="*/ 1169 w 1216"/>
                    <a:gd name="T81" fmla="*/ 393 h 966"/>
                    <a:gd name="T82" fmla="*/ 1115 w 1216"/>
                    <a:gd name="T83" fmla="*/ 446 h 966"/>
                    <a:gd name="T84" fmla="*/ 1047 w 1216"/>
                    <a:gd name="T85" fmla="*/ 481 h 966"/>
                    <a:gd name="T86" fmla="*/ 969 w 1216"/>
                    <a:gd name="T87" fmla="*/ 495 h 966"/>
                    <a:gd name="T88" fmla="*/ 891 w 1216"/>
                    <a:gd name="T89" fmla="*/ 481 h 966"/>
                    <a:gd name="T90" fmla="*/ 823 w 1216"/>
                    <a:gd name="T91" fmla="*/ 446 h 966"/>
                    <a:gd name="T92" fmla="*/ 770 w 1216"/>
                    <a:gd name="T93" fmla="*/ 393 h 966"/>
                    <a:gd name="T94" fmla="*/ 735 w 1216"/>
                    <a:gd name="T95" fmla="*/ 326 h 966"/>
                    <a:gd name="T96" fmla="*/ 723 w 1216"/>
                    <a:gd name="T97" fmla="*/ 247 h 966"/>
                    <a:gd name="T98" fmla="*/ 735 w 1216"/>
                    <a:gd name="T99" fmla="*/ 170 h 966"/>
                    <a:gd name="T100" fmla="*/ 770 w 1216"/>
                    <a:gd name="T101" fmla="*/ 102 h 966"/>
                    <a:gd name="T102" fmla="*/ 823 w 1216"/>
                    <a:gd name="T103" fmla="*/ 49 h 966"/>
                    <a:gd name="T104" fmla="*/ 891 w 1216"/>
                    <a:gd name="T105" fmla="*/ 14 h 966"/>
                    <a:gd name="T106" fmla="*/ 969 w 1216"/>
                    <a:gd name="T107" fmla="*/ 0 h 9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216" h="966">
                      <a:moveTo>
                        <a:pt x="246" y="149"/>
                      </a:moveTo>
                      <a:lnTo>
                        <a:pt x="289" y="153"/>
                      </a:lnTo>
                      <a:lnTo>
                        <a:pt x="327" y="162"/>
                      </a:lnTo>
                      <a:lnTo>
                        <a:pt x="365" y="179"/>
                      </a:lnTo>
                      <a:lnTo>
                        <a:pt x="398" y="201"/>
                      </a:lnTo>
                      <a:lnTo>
                        <a:pt x="427" y="228"/>
                      </a:lnTo>
                      <a:lnTo>
                        <a:pt x="452" y="258"/>
                      </a:lnTo>
                      <a:lnTo>
                        <a:pt x="471" y="293"/>
                      </a:lnTo>
                      <a:lnTo>
                        <a:pt x="485" y="330"/>
                      </a:lnTo>
                      <a:lnTo>
                        <a:pt x="492" y="371"/>
                      </a:lnTo>
                      <a:lnTo>
                        <a:pt x="521" y="367"/>
                      </a:lnTo>
                      <a:lnTo>
                        <a:pt x="550" y="365"/>
                      </a:lnTo>
                      <a:lnTo>
                        <a:pt x="595" y="369"/>
                      </a:lnTo>
                      <a:lnTo>
                        <a:pt x="637" y="379"/>
                      </a:lnTo>
                      <a:lnTo>
                        <a:pt x="677" y="393"/>
                      </a:lnTo>
                      <a:lnTo>
                        <a:pt x="714" y="414"/>
                      </a:lnTo>
                      <a:lnTo>
                        <a:pt x="747" y="439"/>
                      </a:lnTo>
                      <a:lnTo>
                        <a:pt x="777" y="468"/>
                      </a:lnTo>
                      <a:lnTo>
                        <a:pt x="803" y="502"/>
                      </a:lnTo>
                      <a:lnTo>
                        <a:pt x="823" y="540"/>
                      </a:lnTo>
                      <a:lnTo>
                        <a:pt x="838" y="579"/>
                      </a:lnTo>
                      <a:lnTo>
                        <a:pt x="847" y="622"/>
                      </a:lnTo>
                      <a:lnTo>
                        <a:pt x="851" y="665"/>
                      </a:lnTo>
                      <a:lnTo>
                        <a:pt x="847" y="710"/>
                      </a:lnTo>
                      <a:lnTo>
                        <a:pt x="838" y="752"/>
                      </a:lnTo>
                      <a:lnTo>
                        <a:pt x="823" y="792"/>
                      </a:lnTo>
                      <a:lnTo>
                        <a:pt x="803" y="830"/>
                      </a:lnTo>
                      <a:lnTo>
                        <a:pt x="777" y="862"/>
                      </a:lnTo>
                      <a:lnTo>
                        <a:pt x="747" y="893"/>
                      </a:lnTo>
                      <a:lnTo>
                        <a:pt x="714" y="918"/>
                      </a:lnTo>
                      <a:lnTo>
                        <a:pt x="677" y="939"/>
                      </a:lnTo>
                      <a:lnTo>
                        <a:pt x="637" y="953"/>
                      </a:lnTo>
                      <a:lnTo>
                        <a:pt x="595" y="963"/>
                      </a:lnTo>
                      <a:lnTo>
                        <a:pt x="550" y="966"/>
                      </a:lnTo>
                      <a:lnTo>
                        <a:pt x="506" y="963"/>
                      </a:lnTo>
                      <a:lnTo>
                        <a:pt x="464" y="953"/>
                      </a:lnTo>
                      <a:lnTo>
                        <a:pt x="424" y="939"/>
                      </a:lnTo>
                      <a:lnTo>
                        <a:pt x="387" y="918"/>
                      </a:lnTo>
                      <a:lnTo>
                        <a:pt x="353" y="893"/>
                      </a:lnTo>
                      <a:lnTo>
                        <a:pt x="324" y="862"/>
                      </a:lnTo>
                      <a:lnTo>
                        <a:pt x="298" y="830"/>
                      </a:lnTo>
                      <a:lnTo>
                        <a:pt x="278" y="792"/>
                      </a:lnTo>
                      <a:lnTo>
                        <a:pt x="262" y="752"/>
                      </a:lnTo>
                      <a:lnTo>
                        <a:pt x="254" y="710"/>
                      </a:lnTo>
                      <a:lnTo>
                        <a:pt x="250" y="665"/>
                      </a:lnTo>
                      <a:lnTo>
                        <a:pt x="251" y="642"/>
                      </a:lnTo>
                      <a:lnTo>
                        <a:pt x="246" y="644"/>
                      </a:lnTo>
                      <a:lnTo>
                        <a:pt x="207" y="640"/>
                      </a:lnTo>
                      <a:lnTo>
                        <a:pt x="169" y="630"/>
                      </a:lnTo>
                      <a:lnTo>
                        <a:pt x="133" y="616"/>
                      </a:lnTo>
                      <a:lnTo>
                        <a:pt x="101" y="595"/>
                      </a:lnTo>
                      <a:lnTo>
                        <a:pt x="72" y="571"/>
                      </a:lnTo>
                      <a:lnTo>
                        <a:pt x="47" y="542"/>
                      </a:lnTo>
                      <a:lnTo>
                        <a:pt x="28" y="509"/>
                      </a:lnTo>
                      <a:lnTo>
                        <a:pt x="12" y="474"/>
                      </a:lnTo>
                      <a:lnTo>
                        <a:pt x="3" y="436"/>
                      </a:lnTo>
                      <a:lnTo>
                        <a:pt x="0" y="396"/>
                      </a:lnTo>
                      <a:lnTo>
                        <a:pt x="3" y="356"/>
                      </a:lnTo>
                      <a:lnTo>
                        <a:pt x="12" y="318"/>
                      </a:lnTo>
                      <a:lnTo>
                        <a:pt x="28" y="282"/>
                      </a:lnTo>
                      <a:lnTo>
                        <a:pt x="47" y="251"/>
                      </a:lnTo>
                      <a:lnTo>
                        <a:pt x="72" y="222"/>
                      </a:lnTo>
                      <a:lnTo>
                        <a:pt x="101" y="196"/>
                      </a:lnTo>
                      <a:lnTo>
                        <a:pt x="133" y="177"/>
                      </a:lnTo>
                      <a:lnTo>
                        <a:pt x="169" y="161"/>
                      </a:lnTo>
                      <a:lnTo>
                        <a:pt x="207" y="153"/>
                      </a:lnTo>
                      <a:lnTo>
                        <a:pt x="246" y="149"/>
                      </a:lnTo>
                      <a:close/>
                      <a:moveTo>
                        <a:pt x="969" y="0"/>
                      </a:moveTo>
                      <a:lnTo>
                        <a:pt x="1009" y="4"/>
                      </a:lnTo>
                      <a:lnTo>
                        <a:pt x="1047" y="14"/>
                      </a:lnTo>
                      <a:lnTo>
                        <a:pt x="1083" y="28"/>
                      </a:lnTo>
                      <a:lnTo>
                        <a:pt x="1115" y="49"/>
                      </a:lnTo>
                      <a:lnTo>
                        <a:pt x="1144" y="73"/>
                      </a:lnTo>
                      <a:lnTo>
                        <a:pt x="1169" y="102"/>
                      </a:lnTo>
                      <a:lnTo>
                        <a:pt x="1188" y="134"/>
                      </a:lnTo>
                      <a:lnTo>
                        <a:pt x="1204" y="170"/>
                      </a:lnTo>
                      <a:lnTo>
                        <a:pt x="1212" y="207"/>
                      </a:lnTo>
                      <a:lnTo>
                        <a:pt x="1216" y="247"/>
                      </a:lnTo>
                      <a:lnTo>
                        <a:pt x="1212" y="288"/>
                      </a:lnTo>
                      <a:lnTo>
                        <a:pt x="1204" y="326"/>
                      </a:lnTo>
                      <a:lnTo>
                        <a:pt x="1188" y="361"/>
                      </a:lnTo>
                      <a:lnTo>
                        <a:pt x="1169" y="393"/>
                      </a:lnTo>
                      <a:lnTo>
                        <a:pt x="1144" y="422"/>
                      </a:lnTo>
                      <a:lnTo>
                        <a:pt x="1115" y="446"/>
                      </a:lnTo>
                      <a:lnTo>
                        <a:pt x="1083" y="467"/>
                      </a:lnTo>
                      <a:lnTo>
                        <a:pt x="1047" y="481"/>
                      </a:lnTo>
                      <a:lnTo>
                        <a:pt x="1009" y="491"/>
                      </a:lnTo>
                      <a:lnTo>
                        <a:pt x="969" y="495"/>
                      </a:lnTo>
                      <a:lnTo>
                        <a:pt x="930" y="491"/>
                      </a:lnTo>
                      <a:lnTo>
                        <a:pt x="891" y="481"/>
                      </a:lnTo>
                      <a:lnTo>
                        <a:pt x="856" y="467"/>
                      </a:lnTo>
                      <a:lnTo>
                        <a:pt x="823" y="446"/>
                      </a:lnTo>
                      <a:lnTo>
                        <a:pt x="794" y="422"/>
                      </a:lnTo>
                      <a:lnTo>
                        <a:pt x="770" y="393"/>
                      </a:lnTo>
                      <a:lnTo>
                        <a:pt x="749" y="361"/>
                      </a:lnTo>
                      <a:lnTo>
                        <a:pt x="735" y="326"/>
                      </a:lnTo>
                      <a:lnTo>
                        <a:pt x="725" y="288"/>
                      </a:lnTo>
                      <a:lnTo>
                        <a:pt x="723" y="247"/>
                      </a:lnTo>
                      <a:lnTo>
                        <a:pt x="725" y="207"/>
                      </a:lnTo>
                      <a:lnTo>
                        <a:pt x="735" y="170"/>
                      </a:lnTo>
                      <a:lnTo>
                        <a:pt x="749" y="134"/>
                      </a:lnTo>
                      <a:lnTo>
                        <a:pt x="770" y="102"/>
                      </a:lnTo>
                      <a:lnTo>
                        <a:pt x="794" y="73"/>
                      </a:lnTo>
                      <a:lnTo>
                        <a:pt x="823" y="49"/>
                      </a:lnTo>
                      <a:lnTo>
                        <a:pt x="856" y="28"/>
                      </a:lnTo>
                      <a:lnTo>
                        <a:pt x="891" y="14"/>
                      </a:lnTo>
                      <a:lnTo>
                        <a:pt x="930" y="4"/>
                      </a:lnTo>
                      <a:lnTo>
                        <a:pt x="969" y="0"/>
                      </a:lnTo>
                      <a:close/>
                    </a:path>
                  </a:pathLst>
                </a:custGeom>
                <a:solidFill>
                  <a:srgbClr val="C75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5" name="Freeform 46">
                  <a:extLst>
                    <a:ext uri="{FF2B5EF4-FFF2-40B4-BE49-F238E27FC236}">
                      <a16:creationId xmlns:a16="http://schemas.microsoft.com/office/drawing/2014/main" xmlns="" id="{4122F242-BA71-42D1-89E4-106AA7641CD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222" y="920"/>
                  <a:ext cx="204" cy="152"/>
                </a:xfrm>
                <a:custGeom>
                  <a:avLst/>
                  <a:gdLst>
                    <a:gd name="T0" fmla="*/ 486 w 1020"/>
                    <a:gd name="T1" fmla="*/ 382 h 756"/>
                    <a:gd name="T2" fmla="*/ 547 w 1020"/>
                    <a:gd name="T3" fmla="*/ 405 h 756"/>
                    <a:gd name="T4" fmla="*/ 596 w 1020"/>
                    <a:gd name="T5" fmla="*/ 446 h 756"/>
                    <a:gd name="T6" fmla="*/ 628 w 1020"/>
                    <a:gd name="T7" fmla="*/ 502 h 756"/>
                    <a:gd name="T8" fmla="*/ 641 w 1020"/>
                    <a:gd name="T9" fmla="*/ 567 h 756"/>
                    <a:gd name="T10" fmla="*/ 628 w 1020"/>
                    <a:gd name="T11" fmla="*/ 634 h 756"/>
                    <a:gd name="T12" fmla="*/ 596 w 1020"/>
                    <a:gd name="T13" fmla="*/ 689 h 756"/>
                    <a:gd name="T14" fmla="*/ 547 w 1020"/>
                    <a:gd name="T15" fmla="*/ 730 h 756"/>
                    <a:gd name="T16" fmla="*/ 486 w 1020"/>
                    <a:gd name="T17" fmla="*/ 753 h 756"/>
                    <a:gd name="T18" fmla="*/ 418 w 1020"/>
                    <a:gd name="T19" fmla="*/ 753 h 756"/>
                    <a:gd name="T20" fmla="*/ 358 w 1020"/>
                    <a:gd name="T21" fmla="*/ 730 h 756"/>
                    <a:gd name="T22" fmla="*/ 308 w 1020"/>
                    <a:gd name="T23" fmla="*/ 689 h 756"/>
                    <a:gd name="T24" fmla="*/ 277 w 1020"/>
                    <a:gd name="T25" fmla="*/ 634 h 756"/>
                    <a:gd name="T26" fmla="*/ 264 w 1020"/>
                    <a:gd name="T27" fmla="*/ 567 h 756"/>
                    <a:gd name="T28" fmla="*/ 277 w 1020"/>
                    <a:gd name="T29" fmla="*/ 502 h 756"/>
                    <a:gd name="T30" fmla="*/ 308 w 1020"/>
                    <a:gd name="T31" fmla="*/ 446 h 756"/>
                    <a:gd name="T32" fmla="*/ 358 w 1020"/>
                    <a:gd name="T33" fmla="*/ 405 h 756"/>
                    <a:gd name="T34" fmla="*/ 418 w 1020"/>
                    <a:gd name="T35" fmla="*/ 382 h 756"/>
                    <a:gd name="T36" fmla="*/ 148 w 1020"/>
                    <a:gd name="T37" fmla="*/ 149 h 756"/>
                    <a:gd name="T38" fmla="*/ 206 w 1020"/>
                    <a:gd name="T39" fmla="*/ 160 h 756"/>
                    <a:gd name="T40" fmla="*/ 255 w 1020"/>
                    <a:gd name="T41" fmla="*/ 192 h 756"/>
                    <a:gd name="T42" fmla="*/ 286 w 1020"/>
                    <a:gd name="T43" fmla="*/ 240 h 756"/>
                    <a:gd name="T44" fmla="*/ 298 w 1020"/>
                    <a:gd name="T45" fmla="*/ 298 h 756"/>
                    <a:gd name="T46" fmla="*/ 286 w 1020"/>
                    <a:gd name="T47" fmla="*/ 356 h 756"/>
                    <a:gd name="T48" fmla="*/ 255 w 1020"/>
                    <a:gd name="T49" fmla="*/ 404 h 756"/>
                    <a:gd name="T50" fmla="*/ 206 w 1020"/>
                    <a:gd name="T51" fmla="*/ 435 h 756"/>
                    <a:gd name="T52" fmla="*/ 148 w 1020"/>
                    <a:gd name="T53" fmla="*/ 448 h 756"/>
                    <a:gd name="T54" fmla="*/ 90 w 1020"/>
                    <a:gd name="T55" fmla="*/ 435 h 756"/>
                    <a:gd name="T56" fmla="*/ 43 w 1020"/>
                    <a:gd name="T57" fmla="*/ 404 h 756"/>
                    <a:gd name="T58" fmla="*/ 11 w 1020"/>
                    <a:gd name="T59" fmla="*/ 356 h 756"/>
                    <a:gd name="T60" fmla="*/ 0 w 1020"/>
                    <a:gd name="T61" fmla="*/ 298 h 756"/>
                    <a:gd name="T62" fmla="*/ 11 w 1020"/>
                    <a:gd name="T63" fmla="*/ 240 h 756"/>
                    <a:gd name="T64" fmla="*/ 43 w 1020"/>
                    <a:gd name="T65" fmla="*/ 192 h 756"/>
                    <a:gd name="T66" fmla="*/ 90 w 1020"/>
                    <a:gd name="T67" fmla="*/ 160 h 756"/>
                    <a:gd name="T68" fmla="*/ 148 w 1020"/>
                    <a:gd name="T69" fmla="*/ 149 h 756"/>
                    <a:gd name="T70" fmla="*/ 902 w 1020"/>
                    <a:gd name="T71" fmla="*/ 3 h 756"/>
                    <a:gd name="T72" fmla="*/ 955 w 1020"/>
                    <a:gd name="T73" fmla="*/ 26 h 756"/>
                    <a:gd name="T74" fmla="*/ 995 w 1020"/>
                    <a:gd name="T75" fmla="*/ 65 h 756"/>
                    <a:gd name="T76" fmla="*/ 1018 w 1020"/>
                    <a:gd name="T77" fmla="*/ 120 h 756"/>
                    <a:gd name="T78" fmla="*/ 1018 w 1020"/>
                    <a:gd name="T79" fmla="*/ 179 h 756"/>
                    <a:gd name="T80" fmla="*/ 995 w 1020"/>
                    <a:gd name="T81" fmla="*/ 232 h 756"/>
                    <a:gd name="T82" fmla="*/ 955 w 1020"/>
                    <a:gd name="T83" fmla="*/ 273 h 756"/>
                    <a:gd name="T84" fmla="*/ 902 w 1020"/>
                    <a:gd name="T85" fmla="*/ 295 h 756"/>
                    <a:gd name="T86" fmla="*/ 841 w 1020"/>
                    <a:gd name="T87" fmla="*/ 295 h 756"/>
                    <a:gd name="T88" fmla="*/ 788 w 1020"/>
                    <a:gd name="T89" fmla="*/ 273 h 756"/>
                    <a:gd name="T90" fmla="*/ 747 w 1020"/>
                    <a:gd name="T91" fmla="*/ 232 h 756"/>
                    <a:gd name="T92" fmla="*/ 725 w 1020"/>
                    <a:gd name="T93" fmla="*/ 179 h 756"/>
                    <a:gd name="T94" fmla="*/ 725 w 1020"/>
                    <a:gd name="T95" fmla="*/ 120 h 756"/>
                    <a:gd name="T96" fmla="*/ 747 w 1020"/>
                    <a:gd name="T97" fmla="*/ 65 h 756"/>
                    <a:gd name="T98" fmla="*/ 788 w 1020"/>
                    <a:gd name="T99" fmla="*/ 26 h 756"/>
                    <a:gd name="T100" fmla="*/ 841 w 1020"/>
                    <a:gd name="T101" fmla="*/ 3 h 7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020" h="756">
                      <a:moveTo>
                        <a:pt x="452" y="380"/>
                      </a:moveTo>
                      <a:lnTo>
                        <a:pt x="486" y="382"/>
                      </a:lnTo>
                      <a:lnTo>
                        <a:pt x="518" y="392"/>
                      </a:lnTo>
                      <a:lnTo>
                        <a:pt x="547" y="405"/>
                      </a:lnTo>
                      <a:lnTo>
                        <a:pt x="574" y="425"/>
                      </a:lnTo>
                      <a:lnTo>
                        <a:pt x="596" y="446"/>
                      </a:lnTo>
                      <a:lnTo>
                        <a:pt x="615" y="473"/>
                      </a:lnTo>
                      <a:lnTo>
                        <a:pt x="628" y="502"/>
                      </a:lnTo>
                      <a:lnTo>
                        <a:pt x="638" y="535"/>
                      </a:lnTo>
                      <a:lnTo>
                        <a:pt x="641" y="567"/>
                      </a:lnTo>
                      <a:lnTo>
                        <a:pt x="638" y="601"/>
                      </a:lnTo>
                      <a:lnTo>
                        <a:pt x="628" y="634"/>
                      </a:lnTo>
                      <a:lnTo>
                        <a:pt x="615" y="663"/>
                      </a:lnTo>
                      <a:lnTo>
                        <a:pt x="596" y="689"/>
                      </a:lnTo>
                      <a:lnTo>
                        <a:pt x="574" y="711"/>
                      </a:lnTo>
                      <a:lnTo>
                        <a:pt x="547" y="730"/>
                      </a:lnTo>
                      <a:lnTo>
                        <a:pt x="518" y="744"/>
                      </a:lnTo>
                      <a:lnTo>
                        <a:pt x="486" y="753"/>
                      </a:lnTo>
                      <a:lnTo>
                        <a:pt x="452" y="756"/>
                      </a:lnTo>
                      <a:lnTo>
                        <a:pt x="418" y="753"/>
                      </a:lnTo>
                      <a:lnTo>
                        <a:pt x="387" y="744"/>
                      </a:lnTo>
                      <a:lnTo>
                        <a:pt x="358" y="730"/>
                      </a:lnTo>
                      <a:lnTo>
                        <a:pt x="331" y="711"/>
                      </a:lnTo>
                      <a:lnTo>
                        <a:pt x="308" y="689"/>
                      </a:lnTo>
                      <a:lnTo>
                        <a:pt x="290" y="663"/>
                      </a:lnTo>
                      <a:lnTo>
                        <a:pt x="277" y="634"/>
                      </a:lnTo>
                      <a:lnTo>
                        <a:pt x="267" y="601"/>
                      </a:lnTo>
                      <a:lnTo>
                        <a:pt x="264" y="567"/>
                      </a:lnTo>
                      <a:lnTo>
                        <a:pt x="267" y="535"/>
                      </a:lnTo>
                      <a:lnTo>
                        <a:pt x="277" y="502"/>
                      </a:lnTo>
                      <a:lnTo>
                        <a:pt x="290" y="473"/>
                      </a:lnTo>
                      <a:lnTo>
                        <a:pt x="308" y="446"/>
                      </a:lnTo>
                      <a:lnTo>
                        <a:pt x="331" y="425"/>
                      </a:lnTo>
                      <a:lnTo>
                        <a:pt x="358" y="405"/>
                      </a:lnTo>
                      <a:lnTo>
                        <a:pt x="387" y="392"/>
                      </a:lnTo>
                      <a:lnTo>
                        <a:pt x="418" y="382"/>
                      </a:lnTo>
                      <a:lnTo>
                        <a:pt x="452" y="380"/>
                      </a:lnTo>
                      <a:close/>
                      <a:moveTo>
                        <a:pt x="148" y="149"/>
                      </a:moveTo>
                      <a:lnTo>
                        <a:pt x="179" y="151"/>
                      </a:lnTo>
                      <a:lnTo>
                        <a:pt x="206" y="160"/>
                      </a:lnTo>
                      <a:lnTo>
                        <a:pt x="232" y="174"/>
                      </a:lnTo>
                      <a:lnTo>
                        <a:pt x="255" y="192"/>
                      </a:lnTo>
                      <a:lnTo>
                        <a:pt x="273" y="214"/>
                      </a:lnTo>
                      <a:lnTo>
                        <a:pt x="286" y="240"/>
                      </a:lnTo>
                      <a:lnTo>
                        <a:pt x="295" y="267"/>
                      </a:lnTo>
                      <a:lnTo>
                        <a:pt x="298" y="298"/>
                      </a:lnTo>
                      <a:lnTo>
                        <a:pt x="295" y="328"/>
                      </a:lnTo>
                      <a:lnTo>
                        <a:pt x="286" y="356"/>
                      </a:lnTo>
                      <a:lnTo>
                        <a:pt x="273" y="381"/>
                      </a:lnTo>
                      <a:lnTo>
                        <a:pt x="255" y="404"/>
                      </a:lnTo>
                      <a:lnTo>
                        <a:pt x="232" y="422"/>
                      </a:lnTo>
                      <a:lnTo>
                        <a:pt x="206" y="435"/>
                      </a:lnTo>
                      <a:lnTo>
                        <a:pt x="179" y="444"/>
                      </a:lnTo>
                      <a:lnTo>
                        <a:pt x="148" y="448"/>
                      </a:lnTo>
                      <a:lnTo>
                        <a:pt x="118" y="444"/>
                      </a:lnTo>
                      <a:lnTo>
                        <a:pt x="90" y="435"/>
                      </a:lnTo>
                      <a:lnTo>
                        <a:pt x="65" y="422"/>
                      </a:lnTo>
                      <a:lnTo>
                        <a:pt x="43" y="404"/>
                      </a:lnTo>
                      <a:lnTo>
                        <a:pt x="25" y="381"/>
                      </a:lnTo>
                      <a:lnTo>
                        <a:pt x="11" y="356"/>
                      </a:lnTo>
                      <a:lnTo>
                        <a:pt x="2" y="328"/>
                      </a:lnTo>
                      <a:lnTo>
                        <a:pt x="0" y="298"/>
                      </a:lnTo>
                      <a:lnTo>
                        <a:pt x="2" y="267"/>
                      </a:lnTo>
                      <a:lnTo>
                        <a:pt x="11" y="240"/>
                      </a:lnTo>
                      <a:lnTo>
                        <a:pt x="25" y="214"/>
                      </a:lnTo>
                      <a:lnTo>
                        <a:pt x="43" y="192"/>
                      </a:lnTo>
                      <a:lnTo>
                        <a:pt x="65" y="174"/>
                      </a:lnTo>
                      <a:lnTo>
                        <a:pt x="90" y="160"/>
                      </a:lnTo>
                      <a:lnTo>
                        <a:pt x="118" y="151"/>
                      </a:lnTo>
                      <a:lnTo>
                        <a:pt x="148" y="149"/>
                      </a:lnTo>
                      <a:close/>
                      <a:moveTo>
                        <a:pt x="871" y="0"/>
                      </a:moveTo>
                      <a:lnTo>
                        <a:pt x="902" y="3"/>
                      </a:lnTo>
                      <a:lnTo>
                        <a:pt x="929" y="12"/>
                      </a:lnTo>
                      <a:lnTo>
                        <a:pt x="955" y="26"/>
                      </a:lnTo>
                      <a:lnTo>
                        <a:pt x="977" y="44"/>
                      </a:lnTo>
                      <a:lnTo>
                        <a:pt x="995" y="65"/>
                      </a:lnTo>
                      <a:lnTo>
                        <a:pt x="1009" y="91"/>
                      </a:lnTo>
                      <a:lnTo>
                        <a:pt x="1018" y="120"/>
                      </a:lnTo>
                      <a:lnTo>
                        <a:pt x="1020" y="149"/>
                      </a:lnTo>
                      <a:lnTo>
                        <a:pt x="1018" y="179"/>
                      </a:lnTo>
                      <a:lnTo>
                        <a:pt x="1009" y="207"/>
                      </a:lnTo>
                      <a:lnTo>
                        <a:pt x="995" y="232"/>
                      </a:lnTo>
                      <a:lnTo>
                        <a:pt x="977" y="255"/>
                      </a:lnTo>
                      <a:lnTo>
                        <a:pt x="955" y="273"/>
                      </a:lnTo>
                      <a:lnTo>
                        <a:pt x="929" y="287"/>
                      </a:lnTo>
                      <a:lnTo>
                        <a:pt x="902" y="295"/>
                      </a:lnTo>
                      <a:lnTo>
                        <a:pt x="871" y="299"/>
                      </a:lnTo>
                      <a:lnTo>
                        <a:pt x="841" y="295"/>
                      </a:lnTo>
                      <a:lnTo>
                        <a:pt x="813" y="287"/>
                      </a:lnTo>
                      <a:lnTo>
                        <a:pt x="788" y="273"/>
                      </a:lnTo>
                      <a:lnTo>
                        <a:pt x="766" y="255"/>
                      </a:lnTo>
                      <a:lnTo>
                        <a:pt x="747" y="232"/>
                      </a:lnTo>
                      <a:lnTo>
                        <a:pt x="734" y="207"/>
                      </a:lnTo>
                      <a:lnTo>
                        <a:pt x="725" y="179"/>
                      </a:lnTo>
                      <a:lnTo>
                        <a:pt x="722" y="149"/>
                      </a:lnTo>
                      <a:lnTo>
                        <a:pt x="725" y="120"/>
                      </a:lnTo>
                      <a:lnTo>
                        <a:pt x="734" y="91"/>
                      </a:lnTo>
                      <a:lnTo>
                        <a:pt x="747" y="65"/>
                      </a:lnTo>
                      <a:lnTo>
                        <a:pt x="766" y="44"/>
                      </a:lnTo>
                      <a:lnTo>
                        <a:pt x="788" y="26"/>
                      </a:lnTo>
                      <a:lnTo>
                        <a:pt x="813" y="12"/>
                      </a:lnTo>
                      <a:lnTo>
                        <a:pt x="841" y="3"/>
                      </a:lnTo>
                      <a:lnTo>
                        <a:pt x="871" y="0"/>
                      </a:lnTo>
                      <a:close/>
                    </a:path>
                  </a:pathLst>
                </a:custGeom>
                <a:solidFill>
                  <a:srgbClr val="FFC533"/>
                </a:solidFill>
                <a:ln w="0">
                  <a:solidFill>
                    <a:srgbClr val="FFC533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6" name="Freeform 47">
                  <a:extLst>
                    <a:ext uri="{FF2B5EF4-FFF2-40B4-BE49-F238E27FC236}">
                      <a16:creationId xmlns:a16="http://schemas.microsoft.com/office/drawing/2014/main" xmlns="" id="{8DE9EB5F-8CFE-4885-95C6-E8D6ABA893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240" y="888"/>
                  <a:ext cx="179" cy="199"/>
                </a:xfrm>
                <a:custGeom>
                  <a:avLst/>
                  <a:gdLst>
                    <a:gd name="T0" fmla="*/ 844 w 894"/>
                    <a:gd name="T1" fmla="*/ 856 h 997"/>
                    <a:gd name="T2" fmla="*/ 879 w 894"/>
                    <a:gd name="T3" fmla="*/ 881 h 997"/>
                    <a:gd name="T4" fmla="*/ 894 w 894"/>
                    <a:gd name="T5" fmla="*/ 925 h 997"/>
                    <a:gd name="T6" fmla="*/ 879 w 894"/>
                    <a:gd name="T7" fmla="*/ 967 h 997"/>
                    <a:gd name="T8" fmla="*/ 844 w 894"/>
                    <a:gd name="T9" fmla="*/ 994 h 997"/>
                    <a:gd name="T10" fmla="*/ 798 w 894"/>
                    <a:gd name="T11" fmla="*/ 994 h 997"/>
                    <a:gd name="T12" fmla="*/ 762 w 894"/>
                    <a:gd name="T13" fmla="*/ 967 h 997"/>
                    <a:gd name="T14" fmla="*/ 749 w 894"/>
                    <a:gd name="T15" fmla="*/ 925 h 997"/>
                    <a:gd name="T16" fmla="*/ 762 w 894"/>
                    <a:gd name="T17" fmla="*/ 881 h 997"/>
                    <a:gd name="T18" fmla="*/ 798 w 894"/>
                    <a:gd name="T19" fmla="*/ 856 h 997"/>
                    <a:gd name="T20" fmla="*/ 362 w 894"/>
                    <a:gd name="T21" fmla="*/ 659 h 997"/>
                    <a:gd name="T22" fmla="*/ 405 w 894"/>
                    <a:gd name="T23" fmla="*/ 673 h 997"/>
                    <a:gd name="T24" fmla="*/ 431 w 894"/>
                    <a:gd name="T25" fmla="*/ 710 h 997"/>
                    <a:gd name="T26" fmla="*/ 431 w 894"/>
                    <a:gd name="T27" fmla="*/ 754 h 997"/>
                    <a:gd name="T28" fmla="*/ 405 w 894"/>
                    <a:gd name="T29" fmla="*/ 791 h 997"/>
                    <a:gd name="T30" fmla="*/ 362 w 894"/>
                    <a:gd name="T31" fmla="*/ 805 h 997"/>
                    <a:gd name="T32" fmla="*/ 320 w 894"/>
                    <a:gd name="T33" fmla="*/ 791 h 997"/>
                    <a:gd name="T34" fmla="*/ 293 w 894"/>
                    <a:gd name="T35" fmla="*/ 754 h 997"/>
                    <a:gd name="T36" fmla="*/ 293 w 894"/>
                    <a:gd name="T37" fmla="*/ 710 h 997"/>
                    <a:gd name="T38" fmla="*/ 320 w 894"/>
                    <a:gd name="T39" fmla="*/ 673 h 997"/>
                    <a:gd name="T40" fmla="*/ 362 w 894"/>
                    <a:gd name="T41" fmla="*/ 659 h 997"/>
                    <a:gd name="T42" fmla="*/ 77 w 894"/>
                    <a:gd name="T43" fmla="*/ 407 h 997"/>
                    <a:gd name="T44" fmla="*/ 106 w 894"/>
                    <a:gd name="T45" fmla="*/ 428 h 997"/>
                    <a:gd name="T46" fmla="*/ 116 w 894"/>
                    <a:gd name="T47" fmla="*/ 462 h 997"/>
                    <a:gd name="T48" fmla="*/ 106 w 894"/>
                    <a:gd name="T49" fmla="*/ 495 h 997"/>
                    <a:gd name="T50" fmla="*/ 77 w 894"/>
                    <a:gd name="T51" fmla="*/ 517 h 997"/>
                    <a:gd name="T52" fmla="*/ 40 w 894"/>
                    <a:gd name="T53" fmla="*/ 517 h 997"/>
                    <a:gd name="T54" fmla="*/ 12 w 894"/>
                    <a:gd name="T55" fmla="*/ 495 h 997"/>
                    <a:gd name="T56" fmla="*/ 0 w 894"/>
                    <a:gd name="T57" fmla="*/ 462 h 997"/>
                    <a:gd name="T58" fmla="*/ 12 w 894"/>
                    <a:gd name="T59" fmla="*/ 428 h 997"/>
                    <a:gd name="T60" fmla="*/ 40 w 894"/>
                    <a:gd name="T61" fmla="*/ 407 h 997"/>
                    <a:gd name="T62" fmla="*/ 781 w 894"/>
                    <a:gd name="T63" fmla="*/ 256 h 997"/>
                    <a:gd name="T64" fmla="*/ 815 w 894"/>
                    <a:gd name="T65" fmla="*/ 267 h 997"/>
                    <a:gd name="T66" fmla="*/ 836 w 894"/>
                    <a:gd name="T67" fmla="*/ 295 h 997"/>
                    <a:gd name="T68" fmla="*/ 836 w 894"/>
                    <a:gd name="T69" fmla="*/ 331 h 997"/>
                    <a:gd name="T70" fmla="*/ 815 w 894"/>
                    <a:gd name="T71" fmla="*/ 360 h 997"/>
                    <a:gd name="T72" fmla="*/ 781 w 894"/>
                    <a:gd name="T73" fmla="*/ 371 h 997"/>
                    <a:gd name="T74" fmla="*/ 748 w 894"/>
                    <a:gd name="T75" fmla="*/ 360 h 997"/>
                    <a:gd name="T76" fmla="*/ 727 w 894"/>
                    <a:gd name="T77" fmla="*/ 331 h 997"/>
                    <a:gd name="T78" fmla="*/ 727 w 894"/>
                    <a:gd name="T79" fmla="*/ 295 h 997"/>
                    <a:gd name="T80" fmla="*/ 748 w 894"/>
                    <a:gd name="T81" fmla="*/ 267 h 997"/>
                    <a:gd name="T82" fmla="*/ 781 w 894"/>
                    <a:gd name="T83" fmla="*/ 256 h 997"/>
                    <a:gd name="T84" fmla="*/ 314 w 894"/>
                    <a:gd name="T85" fmla="*/ 2 h 997"/>
                    <a:gd name="T86" fmla="*/ 343 w 894"/>
                    <a:gd name="T87" fmla="*/ 24 h 997"/>
                    <a:gd name="T88" fmla="*/ 355 w 894"/>
                    <a:gd name="T89" fmla="*/ 59 h 997"/>
                    <a:gd name="T90" fmla="*/ 343 w 894"/>
                    <a:gd name="T91" fmla="*/ 95 h 997"/>
                    <a:gd name="T92" fmla="*/ 314 w 894"/>
                    <a:gd name="T93" fmla="*/ 117 h 997"/>
                    <a:gd name="T94" fmla="*/ 275 w 894"/>
                    <a:gd name="T95" fmla="*/ 117 h 997"/>
                    <a:gd name="T96" fmla="*/ 246 w 894"/>
                    <a:gd name="T97" fmla="*/ 95 h 997"/>
                    <a:gd name="T98" fmla="*/ 234 w 894"/>
                    <a:gd name="T99" fmla="*/ 59 h 997"/>
                    <a:gd name="T100" fmla="*/ 246 w 894"/>
                    <a:gd name="T101" fmla="*/ 24 h 997"/>
                    <a:gd name="T102" fmla="*/ 275 w 894"/>
                    <a:gd name="T103" fmla="*/ 2 h 9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894" h="997">
                      <a:moveTo>
                        <a:pt x="821" y="852"/>
                      </a:moveTo>
                      <a:lnTo>
                        <a:pt x="844" y="856"/>
                      </a:lnTo>
                      <a:lnTo>
                        <a:pt x="864" y="865"/>
                      </a:lnTo>
                      <a:lnTo>
                        <a:pt x="879" y="881"/>
                      </a:lnTo>
                      <a:lnTo>
                        <a:pt x="890" y="902"/>
                      </a:lnTo>
                      <a:lnTo>
                        <a:pt x="894" y="925"/>
                      </a:lnTo>
                      <a:lnTo>
                        <a:pt x="890" y="948"/>
                      </a:lnTo>
                      <a:lnTo>
                        <a:pt x="879" y="967"/>
                      </a:lnTo>
                      <a:lnTo>
                        <a:pt x="864" y="983"/>
                      </a:lnTo>
                      <a:lnTo>
                        <a:pt x="844" y="994"/>
                      </a:lnTo>
                      <a:lnTo>
                        <a:pt x="821" y="997"/>
                      </a:lnTo>
                      <a:lnTo>
                        <a:pt x="798" y="994"/>
                      </a:lnTo>
                      <a:lnTo>
                        <a:pt x="778" y="983"/>
                      </a:lnTo>
                      <a:lnTo>
                        <a:pt x="762" y="967"/>
                      </a:lnTo>
                      <a:lnTo>
                        <a:pt x="752" y="948"/>
                      </a:lnTo>
                      <a:lnTo>
                        <a:pt x="749" y="925"/>
                      </a:lnTo>
                      <a:lnTo>
                        <a:pt x="752" y="902"/>
                      </a:lnTo>
                      <a:lnTo>
                        <a:pt x="762" y="881"/>
                      </a:lnTo>
                      <a:lnTo>
                        <a:pt x="778" y="865"/>
                      </a:lnTo>
                      <a:lnTo>
                        <a:pt x="798" y="856"/>
                      </a:lnTo>
                      <a:lnTo>
                        <a:pt x="821" y="852"/>
                      </a:lnTo>
                      <a:close/>
                      <a:moveTo>
                        <a:pt x="362" y="659"/>
                      </a:moveTo>
                      <a:lnTo>
                        <a:pt x="385" y="662"/>
                      </a:lnTo>
                      <a:lnTo>
                        <a:pt x="405" y="673"/>
                      </a:lnTo>
                      <a:lnTo>
                        <a:pt x="421" y="689"/>
                      </a:lnTo>
                      <a:lnTo>
                        <a:pt x="431" y="710"/>
                      </a:lnTo>
                      <a:lnTo>
                        <a:pt x="436" y="731"/>
                      </a:lnTo>
                      <a:lnTo>
                        <a:pt x="431" y="754"/>
                      </a:lnTo>
                      <a:lnTo>
                        <a:pt x="421" y="775"/>
                      </a:lnTo>
                      <a:lnTo>
                        <a:pt x="405" y="791"/>
                      </a:lnTo>
                      <a:lnTo>
                        <a:pt x="385" y="801"/>
                      </a:lnTo>
                      <a:lnTo>
                        <a:pt x="362" y="805"/>
                      </a:lnTo>
                      <a:lnTo>
                        <a:pt x="339" y="801"/>
                      </a:lnTo>
                      <a:lnTo>
                        <a:pt x="320" y="791"/>
                      </a:lnTo>
                      <a:lnTo>
                        <a:pt x="304" y="775"/>
                      </a:lnTo>
                      <a:lnTo>
                        <a:pt x="293" y="754"/>
                      </a:lnTo>
                      <a:lnTo>
                        <a:pt x="289" y="731"/>
                      </a:lnTo>
                      <a:lnTo>
                        <a:pt x="293" y="710"/>
                      </a:lnTo>
                      <a:lnTo>
                        <a:pt x="304" y="689"/>
                      </a:lnTo>
                      <a:lnTo>
                        <a:pt x="320" y="673"/>
                      </a:lnTo>
                      <a:lnTo>
                        <a:pt x="339" y="662"/>
                      </a:lnTo>
                      <a:lnTo>
                        <a:pt x="362" y="659"/>
                      </a:lnTo>
                      <a:close/>
                      <a:moveTo>
                        <a:pt x="58" y="405"/>
                      </a:moveTo>
                      <a:lnTo>
                        <a:pt x="77" y="407"/>
                      </a:lnTo>
                      <a:lnTo>
                        <a:pt x="92" y="416"/>
                      </a:lnTo>
                      <a:lnTo>
                        <a:pt x="106" y="428"/>
                      </a:lnTo>
                      <a:lnTo>
                        <a:pt x="113" y="444"/>
                      </a:lnTo>
                      <a:lnTo>
                        <a:pt x="116" y="462"/>
                      </a:lnTo>
                      <a:lnTo>
                        <a:pt x="113" y="480"/>
                      </a:lnTo>
                      <a:lnTo>
                        <a:pt x="106" y="495"/>
                      </a:lnTo>
                      <a:lnTo>
                        <a:pt x="92" y="509"/>
                      </a:lnTo>
                      <a:lnTo>
                        <a:pt x="77" y="517"/>
                      </a:lnTo>
                      <a:lnTo>
                        <a:pt x="58" y="520"/>
                      </a:lnTo>
                      <a:lnTo>
                        <a:pt x="40" y="517"/>
                      </a:lnTo>
                      <a:lnTo>
                        <a:pt x="25" y="509"/>
                      </a:lnTo>
                      <a:lnTo>
                        <a:pt x="12" y="495"/>
                      </a:lnTo>
                      <a:lnTo>
                        <a:pt x="4" y="480"/>
                      </a:lnTo>
                      <a:lnTo>
                        <a:pt x="0" y="462"/>
                      </a:lnTo>
                      <a:lnTo>
                        <a:pt x="4" y="444"/>
                      </a:lnTo>
                      <a:lnTo>
                        <a:pt x="12" y="428"/>
                      </a:lnTo>
                      <a:lnTo>
                        <a:pt x="25" y="416"/>
                      </a:lnTo>
                      <a:lnTo>
                        <a:pt x="40" y="407"/>
                      </a:lnTo>
                      <a:lnTo>
                        <a:pt x="58" y="405"/>
                      </a:lnTo>
                      <a:close/>
                      <a:moveTo>
                        <a:pt x="781" y="256"/>
                      </a:moveTo>
                      <a:lnTo>
                        <a:pt x="800" y="259"/>
                      </a:lnTo>
                      <a:lnTo>
                        <a:pt x="815" y="267"/>
                      </a:lnTo>
                      <a:lnTo>
                        <a:pt x="827" y="279"/>
                      </a:lnTo>
                      <a:lnTo>
                        <a:pt x="836" y="295"/>
                      </a:lnTo>
                      <a:lnTo>
                        <a:pt x="839" y="313"/>
                      </a:lnTo>
                      <a:lnTo>
                        <a:pt x="836" y="331"/>
                      </a:lnTo>
                      <a:lnTo>
                        <a:pt x="827" y="348"/>
                      </a:lnTo>
                      <a:lnTo>
                        <a:pt x="815" y="360"/>
                      </a:lnTo>
                      <a:lnTo>
                        <a:pt x="800" y="369"/>
                      </a:lnTo>
                      <a:lnTo>
                        <a:pt x="781" y="371"/>
                      </a:lnTo>
                      <a:lnTo>
                        <a:pt x="763" y="369"/>
                      </a:lnTo>
                      <a:lnTo>
                        <a:pt x="748" y="360"/>
                      </a:lnTo>
                      <a:lnTo>
                        <a:pt x="734" y="348"/>
                      </a:lnTo>
                      <a:lnTo>
                        <a:pt x="727" y="331"/>
                      </a:lnTo>
                      <a:lnTo>
                        <a:pt x="723" y="313"/>
                      </a:lnTo>
                      <a:lnTo>
                        <a:pt x="727" y="295"/>
                      </a:lnTo>
                      <a:lnTo>
                        <a:pt x="734" y="279"/>
                      </a:lnTo>
                      <a:lnTo>
                        <a:pt x="748" y="267"/>
                      </a:lnTo>
                      <a:lnTo>
                        <a:pt x="763" y="259"/>
                      </a:lnTo>
                      <a:lnTo>
                        <a:pt x="781" y="256"/>
                      </a:lnTo>
                      <a:close/>
                      <a:moveTo>
                        <a:pt x="294" y="0"/>
                      </a:moveTo>
                      <a:lnTo>
                        <a:pt x="314" y="2"/>
                      </a:lnTo>
                      <a:lnTo>
                        <a:pt x="329" y="11"/>
                      </a:lnTo>
                      <a:lnTo>
                        <a:pt x="343" y="24"/>
                      </a:lnTo>
                      <a:lnTo>
                        <a:pt x="351" y="41"/>
                      </a:lnTo>
                      <a:lnTo>
                        <a:pt x="355" y="59"/>
                      </a:lnTo>
                      <a:lnTo>
                        <a:pt x="351" y="78"/>
                      </a:lnTo>
                      <a:lnTo>
                        <a:pt x="343" y="95"/>
                      </a:lnTo>
                      <a:lnTo>
                        <a:pt x="329" y="109"/>
                      </a:lnTo>
                      <a:lnTo>
                        <a:pt x="314" y="117"/>
                      </a:lnTo>
                      <a:lnTo>
                        <a:pt x="294" y="119"/>
                      </a:lnTo>
                      <a:lnTo>
                        <a:pt x="275" y="117"/>
                      </a:lnTo>
                      <a:lnTo>
                        <a:pt x="259" y="109"/>
                      </a:lnTo>
                      <a:lnTo>
                        <a:pt x="246" y="95"/>
                      </a:lnTo>
                      <a:lnTo>
                        <a:pt x="237" y="78"/>
                      </a:lnTo>
                      <a:lnTo>
                        <a:pt x="234" y="59"/>
                      </a:lnTo>
                      <a:lnTo>
                        <a:pt x="237" y="41"/>
                      </a:lnTo>
                      <a:lnTo>
                        <a:pt x="246" y="24"/>
                      </a:lnTo>
                      <a:lnTo>
                        <a:pt x="259" y="11"/>
                      </a:lnTo>
                      <a:lnTo>
                        <a:pt x="275" y="2"/>
                      </a:lnTo>
                      <a:lnTo>
                        <a:pt x="294" y="0"/>
                      </a:lnTo>
                      <a:close/>
                    </a:path>
                  </a:pathLst>
                </a:custGeom>
                <a:solidFill>
                  <a:srgbClr val="28813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xmlns="" id="{352F3724-ABA8-4D4E-816E-024BDFBE40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6014" y="3823755"/>
                <a:ext cx="2147393" cy="1531607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6AFAFB48-2B53-46E8-B231-015065099ABA}"/>
                </a:ext>
              </a:extLst>
            </p:cNvPr>
            <p:cNvGrpSpPr/>
            <p:nvPr/>
          </p:nvGrpSpPr>
          <p:grpSpPr>
            <a:xfrm>
              <a:off x="8140838" y="3661876"/>
              <a:ext cx="2876388" cy="1624829"/>
              <a:chOff x="6406212" y="2751492"/>
              <a:chExt cx="1864875" cy="1053440"/>
            </a:xfrm>
            <a:effectLst>
              <a:glow rad="495300">
                <a:schemeClr val="bg1">
                  <a:alpha val="40000"/>
                </a:schemeClr>
              </a:glow>
            </a:effectLst>
          </p:grpSpPr>
          <p:grpSp>
            <p:nvGrpSpPr>
              <p:cNvPr id="101" name="Group 18">
                <a:extLst>
                  <a:ext uri="{FF2B5EF4-FFF2-40B4-BE49-F238E27FC236}">
                    <a16:creationId xmlns:a16="http://schemas.microsoft.com/office/drawing/2014/main" xmlns="" id="{35E6DF50-AC9C-428D-B601-B33C6114DBE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193929" y="2751492"/>
                <a:ext cx="380475" cy="690104"/>
                <a:chOff x="1692" y="2941"/>
                <a:chExt cx="290" cy="526"/>
              </a:xfrm>
            </p:grpSpPr>
            <p:sp useBgFill="1">
              <p:nvSpPr>
                <p:cNvPr id="103" name="Freeform 20">
                  <a:extLst>
                    <a:ext uri="{FF2B5EF4-FFF2-40B4-BE49-F238E27FC236}">
                      <a16:creationId xmlns:a16="http://schemas.microsoft.com/office/drawing/2014/main" xmlns="" id="{345F9E6C-547F-482D-A08C-907697E502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92" y="2941"/>
                  <a:ext cx="290" cy="526"/>
                </a:xfrm>
                <a:custGeom>
                  <a:avLst/>
                  <a:gdLst>
                    <a:gd name="T0" fmla="*/ 725 w 1450"/>
                    <a:gd name="T1" fmla="*/ 0 h 2630"/>
                    <a:gd name="T2" fmla="*/ 804 w 1450"/>
                    <a:gd name="T3" fmla="*/ 2 h 2630"/>
                    <a:gd name="T4" fmla="*/ 877 w 1450"/>
                    <a:gd name="T5" fmla="*/ 8 h 2630"/>
                    <a:gd name="T6" fmla="*/ 947 w 1450"/>
                    <a:gd name="T7" fmla="*/ 19 h 2630"/>
                    <a:gd name="T8" fmla="*/ 1014 w 1450"/>
                    <a:gd name="T9" fmla="*/ 35 h 2630"/>
                    <a:gd name="T10" fmla="*/ 1076 w 1450"/>
                    <a:gd name="T11" fmla="*/ 53 h 2630"/>
                    <a:gd name="T12" fmla="*/ 1134 w 1450"/>
                    <a:gd name="T13" fmla="*/ 76 h 2630"/>
                    <a:gd name="T14" fmla="*/ 1187 w 1450"/>
                    <a:gd name="T15" fmla="*/ 104 h 2630"/>
                    <a:gd name="T16" fmla="*/ 1235 w 1450"/>
                    <a:gd name="T17" fmla="*/ 134 h 2630"/>
                    <a:gd name="T18" fmla="*/ 1279 w 1450"/>
                    <a:gd name="T19" fmla="*/ 169 h 2630"/>
                    <a:gd name="T20" fmla="*/ 1319 w 1450"/>
                    <a:gd name="T21" fmla="*/ 207 h 2630"/>
                    <a:gd name="T22" fmla="*/ 1353 w 1450"/>
                    <a:gd name="T23" fmla="*/ 249 h 2630"/>
                    <a:gd name="T24" fmla="*/ 1382 w 1450"/>
                    <a:gd name="T25" fmla="*/ 294 h 2630"/>
                    <a:gd name="T26" fmla="*/ 1406 w 1450"/>
                    <a:gd name="T27" fmla="*/ 342 h 2630"/>
                    <a:gd name="T28" fmla="*/ 1425 w 1450"/>
                    <a:gd name="T29" fmla="*/ 394 h 2630"/>
                    <a:gd name="T30" fmla="*/ 1438 w 1450"/>
                    <a:gd name="T31" fmla="*/ 450 h 2630"/>
                    <a:gd name="T32" fmla="*/ 1447 w 1450"/>
                    <a:gd name="T33" fmla="*/ 508 h 2630"/>
                    <a:gd name="T34" fmla="*/ 1450 w 1450"/>
                    <a:gd name="T35" fmla="*/ 569 h 2630"/>
                    <a:gd name="T36" fmla="*/ 1450 w 1450"/>
                    <a:gd name="T37" fmla="*/ 1902 h 2630"/>
                    <a:gd name="T38" fmla="*/ 1448 w 1450"/>
                    <a:gd name="T39" fmla="*/ 1925 h 2630"/>
                    <a:gd name="T40" fmla="*/ 1441 w 1450"/>
                    <a:gd name="T41" fmla="*/ 1946 h 2630"/>
                    <a:gd name="T42" fmla="*/ 1430 w 1450"/>
                    <a:gd name="T43" fmla="*/ 1967 h 2630"/>
                    <a:gd name="T44" fmla="*/ 1415 w 1450"/>
                    <a:gd name="T45" fmla="*/ 1985 h 2630"/>
                    <a:gd name="T46" fmla="*/ 810 w 1450"/>
                    <a:gd name="T47" fmla="*/ 2594 h 2630"/>
                    <a:gd name="T48" fmla="*/ 792 w 1450"/>
                    <a:gd name="T49" fmla="*/ 2610 h 2630"/>
                    <a:gd name="T50" fmla="*/ 771 w 1450"/>
                    <a:gd name="T51" fmla="*/ 2621 h 2630"/>
                    <a:gd name="T52" fmla="*/ 748 w 1450"/>
                    <a:gd name="T53" fmla="*/ 2627 h 2630"/>
                    <a:gd name="T54" fmla="*/ 725 w 1450"/>
                    <a:gd name="T55" fmla="*/ 2630 h 2630"/>
                    <a:gd name="T56" fmla="*/ 702 w 1450"/>
                    <a:gd name="T57" fmla="*/ 2627 h 2630"/>
                    <a:gd name="T58" fmla="*/ 679 w 1450"/>
                    <a:gd name="T59" fmla="*/ 2621 h 2630"/>
                    <a:gd name="T60" fmla="*/ 659 w 1450"/>
                    <a:gd name="T61" fmla="*/ 2610 h 2630"/>
                    <a:gd name="T62" fmla="*/ 640 w 1450"/>
                    <a:gd name="T63" fmla="*/ 2594 h 2630"/>
                    <a:gd name="T64" fmla="*/ 35 w 1450"/>
                    <a:gd name="T65" fmla="*/ 1985 h 2630"/>
                    <a:gd name="T66" fmla="*/ 20 w 1450"/>
                    <a:gd name="T67" fmla="*/ 1967 h 2630"/>
                    <a:gd name="T68" fmla="*/ 9 w 1450"/>
                    <a:gd name="T69" fmla="*/ 1946 h 2630"/>
                    <a:gd name="T70" fmla="*/ 2 w 1450"/>
                    <a:gd name="T71" fmla="*/ 1925 h 2630"/>
                    <a:gd name="T72" fmla="*/ 0 w 1450"/>
                    <a:gd name="T73" fmla="*/ 1902 h 2630"/>
                    <a:gd name="T74" fmla="*/ 0 w 1450"/>
                    <a:gd name="T75" fmla="*/ 569 h 2630"/>
                    <a:gd name="T76" fmla="*/ 3 w 1450"/>
                    <a:gd name="T77" fmla="*/ 508 h 2630"/>
                    <a:gd name="T78" fmla="*/ 12 w 1450"/>
                    <a:gd name="T79" fmla="*/ 450 h 2630"/>
                    <a:gd name="T80" fmla="*/ 25 w 1450"/>
                    <a:gd name="T81" fmla="*/ 394 h 2630"/>
                    <a:gd name="T82" fmla="*/ 44 w 1450"/>
                    <a:gd name="T83" fmla="*/ 342 h 2630"/>
                    <a:gd name="T84" fmla="*/ 68 w 1450"/>
                    <a:gd name="T85" fmla="*/ 294 h 2630"/>
                    <a:gd name="T86" fmla="*/ 97 w 1450"/>
                    <a:gd name="T87" fmla="*/ 249 h 2630"/>
                    <a:gd name="T88" fmla="*/ 131 w 1450"/>
                    <a:gd name="T89" fmla="*/ 207 h 2630"/>
                    <a:gd name="T90" fmla="*/ 171 w 1450"/>
                    <a:gd name="T91" fmla="*/ 169 h 2630"/>
                    <a:gd name="T92" fmla="*/ 215 w 1450"/>
                    <a:gd name="T93" fmla="*/ 134 h 2630"/>
                    <a:gd name="T94" fmla="*/ 263 w 1450"/>
                    <a:gd name="T95" fmla="*/ 104 h 2630"/>
                    <a:gd name="T96" fmla="*/ 316 w 1450"/>
                    <a:gd name="T97" fmla="*/ 76 h 2630"/>
                    <a:gd name="T98" fmla="*/ 374 w 1450"/>
                    <a:gd name="T99" fmla="*/ 53 h 2630"/>
                    <a:gd name="T100" fmla="*/ 436 w 1450"/>
                    <a:gd name="T101" fmla="*/ 35 h 2630"/>
                    <a:gd name="T102" fmla="*/ 503 w 1450"/>
                    <a:gd name="T103" fmla="*/ 19 h 2630"/>
                    <a:gd name="T104" fmla="*/ 573 w 1450"/>
                    <a:gd name="T105" fmla="*/ 8 h 2630"/>
                    <a:gd name="T106" fmla="*/ 646 w 1450"/>
                    <a:gd name="T107" fmla="*/ 2 h 2630"/>
                    <a:gd name="T108" fmla="*/ 725 w 1450"/>
                    <a:gd name="T109" fmla="*/ 0 h 2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450" h="2630">
                      <a:moveTo>
                        <a:pt x="725" y="0"/>
                      </a:moveTo>
                      <a:lnTo>
                        <a:pt x="804" y="2"/>
                      </a:lnTo>
                      <a:lnTo>
                        <a:pt x="877" y="8"/>
                      </a:lnTo>
                      <a:lnTo>
                        <a:pt x="947" y="19"/>
                      </a:lnTo>
                      <a:lnTo>
                        <a:pt x="1014" y="35"/>
                      </a:lnTo>
                      <a:lnTo>
                        <a:pt x="1076" y="53"/>
                      </a:lnTo>
                      <a:lnTo>
                        <a:pt x="1134" y="76"/>
                      </a:lnTo>
                      <a:lnTo>
                        <a:pt x="1187" y="104"/>
                      </a:lnTo>
                      <a:lnTo>
                        <a:pt x="1235" y="134"/>
                      </a:lnTo>
                      <a:lnTo>
                        <a:pt x="1279" y="169"/>
                      </a:lnTo>
                      <a:lnTo>
                        <a:pt x="1319" y="207"/>
                      </a:lnTo>
                      <a:lnTo>
                        <a:pt x="1353" y="249"/>
                      </a:lnTo>
                      <a:lnTo>
                        <a:pt x="1382" y="294"/>
                      </a:lnTo>
                      <a:lnTo>
                        <a:pt x="1406" y="342"/>
                      </a:lnTo>
                      <a:lnTo>
                        <a:pt x="1425" y="394"/>
                      </a:lnTo>
                      <a:lnTo>
                        <a:pt x="1438" y="450"/>
                      </a:lnTo>
                      <a:lnTo>
                        <a:pt x="1447" y="508"/>
                      </a:lnTo>
                      <a:lnTo>
                        <a:pt x="1450" y="569"/>
                      </a:lnTo>
                      <a:lnTo>
                        <a:pt x="1450" y="1902"/>
                      </a:lnTo>
                      <a:lnTo>
                        <a:pt x="1448" y="1925"/>
                      </a:lnTo>
                      <a:lnTo>
                        <a:pt x="1441" y="1946"/>
                      </a:lnTo>
                      <a:lnTo>
                        <a:pt x="1430" y="1967"/>
                      </a:lnTo>
                      <a:lnTo>
                        <a:pt x="1415" y="1985"/>
                      </a:lnTo>
                      <a:lnTo>
                        <a:pt x="810" y="2594"/>
                      </a:lnTo>
                      <a:lnTo>
                        <a:pt x="792" y="2610"/>
                      </a:lnTo>
                      <a:lnTo>
                        <a:pt x="771" y="2621"/>
                      </a:lnTo>
                      <a:lnTo>
                        <a:pt x="748" y="2627"/>
                      </a:lnTo>
                      <a:lnTo>
                        <a:pt x="725" y="2630"/>
                      </a:lnTo>
                      <a:lnTo>
                        <a:pt x="702" y="2627"/>
                      </a:lnTo>
                      <a:lnTo>
                        <a:pt x="679" y="2621"/>
                      </a:lnTo>
                      <a:lnTo>
                        <a:pt x="659" y="2610"/>
                      </a:lnTo>
                      <a:lnTo>
                        <a:pt x="640" y="2594"/>
                      </a:lnTo>
                      <a:lnTo>
                        <a:pt x="35" y="1985"/>
                      </a:lnTo>
                      <a:lnTo>
                        <a:pt x="20" y="1967"/>
                      </a:lnTo>
                      <a:lnTo>
                        <a:pt x="9" y="1946"/>
                      </a:lnTo>
                      <a:lnTo>
                        <a:pt x="2" y="1925"/>
                      </a:lnTo>
                      <a:lnTo>
                        <a:pt x="0" y="1902"/>
                      </a:lnTo>
                      <a:lnTo>
                        <a:pt x="0" y="569"/>
                      </a:lnTo>
                      <a:lnTo>
                        <a:pt x="3" y="508"/>
                      </a:lnTo>
                      <a:lnTo>
                        <a:pt x="12" y="450"/>
                      </a:lnTo>
                      <a:lnTo>
                        <a:pt x="25" y="394"/>
                      </a:lnTo>
                      <a:lnTo>
                        <a:pt x="44" y="342"/>
                      </a:lnTo>
                      <a:lnTo>
                        <a:pt x="68" y="294"/>
                      </a:lnTo>
                      <a:lnTo>
                        <a:pt x="97" y="249"/>
                      </a:lnTo>
                      <a:lnTo>
                        <a:pt x="131" y="207"/>
                      </a:lnTo>
                      <a:lnTo>
                        <a:pt x="171" y="169"/>
                      </a:lnTo>
                      <a:lnTo>
                        <a:pt x="215" y="134"/>
                      </a:lnTo>
                      <a:lnTo>
                        <a:pt x="263" y="104"/>
                      </a:lnTo>
                      <a:lnTo>
                        <a:pt x="316" y="76"/>
                      </a:lnTo>
                      <a:lnTo>
                        <a:pt x="374" y="53"/>
                      </a:lnTo>
                      <a:lnTo>
                        <a:pt x="436" y="35"/>
                      </a:lnTo>
                      <a:lnTo>
                        <a:pt x="503" y="19"/>
                      </a:lnTo>
                      <a:lnTo>
                        <a:pt x="573" y="8"/>
                      </a:lnTo>
                      <a:lnTo>
                        <a:pt x="646" y="2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4" name="Freeform 21">
                  <a:extLst>
                    <a:ext uri="{FF2B5EF4-FFF2-40B4-BE49-F238E27FC236}">
                      <a16:creationId xmlns:a16="http://schemas.microsoft.com/office/drawing/2014/main" xmlns="" id="{C33BC7C9-4462-4877-B605-93A66B80A4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6" y="2965"/>
                  <a:ext cx="242" cy="478"/>
                </a:xfrm>
                <a:custGeom>
                  <a:avLst/>
                  <a:gdLst>
                    <a:gd name="T0" fmla="*/ 606 w 1212"/>
                    <a:gd name="T1" fmla="*/ 0 h 2391"/>
                    <a:gd name="T2" fmla="*/ 637 w 1212"/>
                    <a:gd name="T3" fmla="*/ 0 h 2391"/>
                    <a:gd name="T4" fmla="*/ 671 w 1212"/>
                    <a:gd name="T5" fmla="*/ 2 h 2391"/>
                    <a:gd name="T6" fmla="*/ 705 w 1212"/>
                    <a:gd name="T7" fmla="*/ 4 h 2391"/>
                    <a:gd name="T8" fmla="*/ 741 w 1212"/>
                    <a:gd name="T9" fmla="*/ 8 h 2391"/>
                    <a:gd name="T10" fmla="*/ 778 w 1212"/>
                    <a:gd name="T11" fmla="*/ 13 h 2391"/>
                    <a:gd name="T12" fmla="*/ 814 w 1212"/>
                    <a:gd name="T13" fmla="*/ 20 h 2391"/>
                    <a:gd name="T14" fmla="*/ 851 w 1212"/>
                    <a:gd name="T15" fmla="*/ 27 h 2391"/>
                    <a:gd name="T16" fmla="*/ 888 w 1212"/>
                    <a:gd name="T17" fmla="*/ 37 h 2391"/>
                    <a:gd name="T18" fmla="*/ 924 w 1212"/>
                    <a:gd name="T19" fmla="*/ 49 h 2391"/>
                    <a:gd name="T20" fmla="*/ 959 w 1212"/>
                    <a:gd name="T21" fmla="*/ 62 h 2391"/>
                    <a:gd name="T22" fmla="*/ 993 w 1212"/>
                    <a:gd name="T23" fmla="*/ 79 h 2391"/>
                    <a:gd name="T24" fmla="*/ 1026 w 1212"/>
                    <a:gd name="T25" fmla="*/ 97 h 2391"/>
                    <a:gd name="T26" fmla="*/ 1057 w 1212"/>
                    <a:gd name="T27" fmla="*/ 119 h 2391"/>
                    <a:gd name="T28" fmla="*/ 1086 w 1212"/>
                    <a:gd name="T29" fmla="*/ 142 h 2391"/>
                    <a:gd name="T30" fmla="*/ 1113 w 1212"/>
                    <a:gd name="T31" fmla="*/ 169 h 2391"/>
                    <a:gd name="T32" fmla="*/ 1137 w 1212"/>
                    <a:gd name="T33" fmla="*/ 199 h 2391"/>
                    <a:gd name="T34" fmla="*/ 1159 w 1212"/>
                    <a:gd name="T35" fmla="*/ 231 h 2391"/>
                    <a:gd name="T36" fmla="*/ 1177 w 1212"/>
                    <a:gd name="T37" fmla="*/ 268 h 2391"/>
                    <a:gd name="T38" fmla="*/ 1191 w 1212"/>
                    <a:gd name="T39" fmla="*/ 308 h 2391"/>
                    <a:gd name="T40" fmla="*/ 1202 w 1212"/>
                    <a:gd name="T41" fmla="*/ 351 h 2391"/>
                    <a:gd name="T42" fmla="*/ 1209 w 1212"/>
                    <a:gd name="T43" fmla="*/ 398 h 2391"/>
                    <a:gd name="T44" fmla="*/ 1212 w 1212"/>
                    <a:gd name="T45" fmla="*/ 450 h 2391"/>
                    <a:gd name="T46" fmla="*/ 1212 w 1212"/>
                    <a:gd name="T47" fmla="*/ 1783 h 2391"/>
                    <a:gd name="T48" fmla="*/ 606 w 1212"/>
                    <a:gd name="T49" fmla="*/ 2391 h 2391"/>
                    <a:gd name="T50" fmla="*/ 0 w 1212"/>
                    <a:gd name="T51" fmla="*/ 1783 h 2391"/>
                    <a:gd name="T52" fmla="*/ 0 w 1212"/>
                    <a:gd name="T53" fmla="*/ 450 h 2391"/>
                    <a:gd name="T54" fmla="*/ 3 w 1212"/>
                    <a:gd name="T55" fmla="*/ 398 h 2391"/>
                    <a:gd name="T56" fmla="*/ 10 w 1212"/>
                    <a:gd name="T57" fmla="*/ 351 h 2391"/>
                    <a:gd name="T58" fmla="*/ 21 w 1212"/>
                    <a:gd name="T59" fmla="*/ 308 h 2391"/>
                    <a:gd name="T60" fmla="*/ 35 w 1212"/>
                    <a:gd name="T61" fmla="*/ 268 h 2391"/>
                    <a:gd name="T62" fmla="*/ 53 w 1212"/>
                    <a:gd name="T63" fmla="*/ 231 h 2391"/>
                    <a:gd name="T64" fmla="*/ 75 w 1212"/>
                    <a:gd name="T65" fmla="*/ 199 h 2391"/>
                    <a:gd name="T66" fmla="*/ 99 w 1212"/>
                    <a:gd name="T67" fmla="*/ 169 h 2391"/>
                    <a:gd name="T68" fmla="*/ 126 w 1212"/>
                    <a:gd name="T69" fmla="*/ 142 h 2391"/>
                    <a:gd name="T70" fmla="*/ 155 w 1212"/>
                    <a:gd name="T71" fmla="*/ 119 h 2391"/>
                    <a:gd name="T72" fmla="*/ 186 w 1212"/>
                    <a:gd name="T73" fmla="*/ 97 h 2391"/>
                    <a:gd name="T74" fmla="*/ 219 w 1212"/>
                    <a:gd name="T75" fmla="*/ 79 h 2391"/>
                    <a:gd name="T76" fmla="*/ 253 w 1212"/>
                    <a:gd name="T77" fmla="*/ 62 h 2391"/>
                    <a:gd name="T78" fmla="*/ 288 w 1212"/>
                    <a:gd name="T79" fmla="*/ 49 h 2391"/>
                    <a:gd name="T80" fmla="*/ 324 w 1212"/>
                    <a:gd name="T81" fmla="*/ 37 h 2391"/>
                    <a:gd name="T82" fmla="*/ 361 w 1212"/>
                    <a:gd name="T83" fmla="*/ 27 h 2391"/>
                    <a:gd name="T84" fmla="*/ 398 w 1212"/>
                    <a:gd name="T85" fmla="*/ 20 h 2391"/>
                    <a:gd name="T86" fmla="*/ 434 w 1212"/>
                    <a:gd name="T87" fmla="*/ 13 h 2391"/>
                    <a:gd name="T88" fmla="*/ 471 w 1212"/>
                    <a:gd name="T89" fmla="*/ 8 h 2391"/>
                    <a:gd name="T90" fmla="*/ 507 w 1212"/>
                    <a:gd name="T91" fmla="*/ 4 h 2391"/>
                    <a:gd name="T92" fmla="*/ 541 w 1212"/>
                    <a:gd name="T93" fmla="*/ 2 h 2391"/>
                    <a:gd name="T94" fmla="*/ 575 w 1212"/>
                    <a:gd name="T95" fmla="*/ 0 h 2391"/>
                    <a:gd name="T96" fmla="*/ 606 w 1212"/>
                    <a:gd name="T97" fmla="*/ 0 h 2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12" h="2391">
                      <a:moveTo>
                        <a:pt x="606" y="0"/>
                      </a:moveTo>
                      <a:lnTo>
                        <a:pt x="637" y="0"/>
                      </a:lnTo>
                      <a:lnTo>
                        <a:pt x="671" y="2"/>
                      </a:lnTo>
                      <a:lnTo>
                        <a:pt x="705" y="4"/>
                      </a:lnTo>
                      <a:lnTo>
                        <a:pt x="741" y="8"/>
                      </a:lnTo>
                      <a:lnTo>
                        <a:pt x="778" y="13"/>
                      </a:lnTo>
                      <a:lnTo>
                        <a:pt x="814" y="20"/>
                      </a:lnTo>
                      <a:lnTo>
                        <a:pt x="851" y="27"/>
                      </a:lnTo>
                      <a:lnTo>
                        <a:pt x="888" y="37"/>
                      </a:lnTo>
                      <a:lnTo>
                        <a:pt x="924" y="49"/>
                      </a:lnTo>
                      <a:lnTo>
                        <a:pt x="959" y="62"/>
                      </a:lnTo>
                      <a:lnTo>
                        <a:pt x="993" y="79"/>
                      </a:lnTo>
                      <a:lnTo>
                        <a:pt x="1026" y="97"/>
                      </a:lnTo>
                      <a:lnTo>
                        <a:pt x="1057" y="119"/>
                      </a:lnTo>
                      <a:lnTo>
                        <a:pt x="1086" y="142"/>
                      </a:lnTo>
                      <a:lnTo>
                        <a:pt x="1113" y="169"/>
                      </a:lnTo>
                      <a:lnTo>
                        <a:pt x="1137" y="199"/>
                      </a:lnTo>
                      <a:lnTo>
                        <a:pt x="1159" y="231"/>
                      </a:lnTo>
                      <a:lnTo>
                        <a:pt x="1177" y="268"/>
                      </a:lnTo>
                      <a:lnTo>
                        <a:pt x="1191" y="308"/>
                      </a:lnTo>
                      <a:lnTo>
                        <a:pt x="1202" y="351"/>
                      </a:lnTo>
                      <a:lnTo>
                        <a:pt x="1209" y="398"/>
                      </a:lnTo>
                      <a:lnTo>
                        <a:pt x="1212" y="450"/>
                      </a:lnTo>
                      <a:lnTo>
                        <a:pt x="1212" y="1783"/>
                      </a:lnTo>
                      <a:lnTo>
                        <a:pt x="606" y="2391"/>
                      </a:lnTo>
                      <a:lnTo>
                        <a:pt x="0" y="1783"/>
                      </a:lnTo>
                      <a:lnTo>
                        <a:pt x="0" y="450"/>
                      </a:lnTo>
                      <a:lnTo>
                        <a:pt x="3" y="398"/>
                      </a:lnTo>
                      <a:lnTo>
                        <a:pt x="10" y="351"/>
                      </a:lnTo>
                      <a:lnTo>
                        <a:pt x="21" y="308"/>
                      </a:lnTo>
                      <a:lnTo>
                        <a:pt x="35" y="268"/>
                      </a:lnTo>
                      <a:lnTo>
                        <a:pt x="53" y="231"/>
                      </a:lnTo>
                      <a:lnTo>
                        <a:pt x="75" y="199"/>
                      </a:lnTo>
                      <a:lnTo>
                        <a:pt x="99" y="169"/>
                      </a:lnTo>
                      <a:lnTo>
                        <a:pt x="126" y="142"/>
                      </a:lnTo>
                      <a:lnTo>
                        <a:pt x="155" y="119"/>
                      </a:lnTo>
                      <a:lnTo>
                        <a:pt x="186" y="97"/>
                      </a:lnTo>
                      <a:lnTo>
                        <a:pt x="219" y="79"/>
                      </a:lnTo>
                      <a:lnTo>
                        <a:pt x="253" y="62"/>
                      </a:lnTo>
                      <a:lnTo>
                        <a:pt x="288" y="49"/>
                      </a:lnTo>
                      <a:lnTo>
                        <a:pt x="324" y="37"/>
                      </a:lnTo>
                      <a:lnTo>
                        <a:pt x="361" y="27"/>
                      </a:lnTo>
                      <a:lnTo>
                        <a:pt x="398" y="20"/>
                      </a:lnTo>
                      <a:lnTo>
                        <a:pt x="434" y="13"/>
                      </a:lnTo>
                      <a:lnTo>
                        <a:pt x="471" y="8"/>
                      </a:lnTo>
                      <a:lnTo>
                        <a:pt x="507" y="4"/>
                      </a:lnTo>
                      <a:lnTo>
                        <a:pt x="541" y="2"/>
                      </a:lnTo>
                      <a:lnTo>
                        <a:pt x="575" y="0"/>
                      </a:lnTo>
                      <a:lnTo>
                        <a:pt x="606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5" name="Freeform 22">
                  <a:extLst>
                    <a:ext uri="{FF2B5EF4-FFF2-40B4-BE49-F238E27FC236}">
                      <a16:creationId xmlns:a16="http://schemas.microsoft.com/office/drawing/2014/main" xmlns="" id="{A2DBCEA8-31C6-4919-AB46-C2A8FABAB7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7" y="2965"/>
                  <a:ext cx="121" cy="478"/>
                </a:xfrm>
                <a:custGeom>
                  <a:avLst/>
                  <a:gdLst>
                    <a:gd name="T0" fmla="*/ 0 w 606"/>
                    <a:gd name="T1" fmla="*/ 0 h 2391"/>
                    <a:gd name="T2" fmla="*/ 31 w 606"/>
                    <a:gd name="T3" fmla="*/ 0 h 2391"/>
                    <a:gd name="T4" fmla="*/ 65 w 606"/>
                    <a:gd name="T5" fmla="*/ 2 h 2391"/>
                    <a:gd name="T6" fmla="*/ 99 w 606"/>
                    <a:gd name="T7" fmla="*/ 4 h 2391"/>
                    <a:gd name="T8" fmla="*/ 135 w 606"/>
                    <a:gd name="T9" fmla="*/ 8 h 2391"/>
                    <a:gd name="T10" fmla="*/ 172 w 606"/>
                    <a:gd name="T11" fmla="*/ 13 h 2391"/>
                    <a:gd name="T12" fmla="*/ 208 w 606"/>
                    <a:gd name="T13" fmla="*/ 20 h 2391"/>
                    <a:gd name="T14" fmla="*/ 245 w 606"/>
                    <a:gd name="T15" fmla="*/ 27 h 2391"/>
                    <a:gd name="T16" fmla="*/ 282 w 606"/>
                    <a:gd name="T17" fmla="*/ 37 h 2391"/>
                    <a:gd name="T18" fmla="*/ 318 w 606"/>
                    <a:gd name="T19" fmla="*/ 49 h 2391"/>
                    <a:gd name="T20" fmla="*/ 353 w 606"/>
                    <a:gd name="T21" fmla="*/ 62 h 2391"/>
                    <a:gd name="T22" fmla="*/ 387 w 606"/>
                    <a:gd name="T23" fmla="*/ 79 h 2391"/>
                    <a:gd name="T24" fmla="*/ 420 w 606"/>
                    <a:gd name="T25" fmla="*/ 97 h 2391"/>
                    <a:gd name="T26" fmla="*/ 451 w 606"/>
                    <a:gd name="T27" fmla="*/ 119 h 2391"/>
                    <a:gd name="T28" fmla="*/ 480 w 606"/>
                    <a:gd name="T29" fmla="*/ 142 h 2391"/>
                    <a:gd name="T30" fmla="*/ 507 w 606"/>
                    <a:gd name="T31" fmla="*/ 169 h 2391"/>
                    <a:gd name="T32" fmla="*/ 531 w 606"/>
                    <a:gd name="T33" fmla="*/ 199 h 2391"/>
                    <a:gd name="T34" fmla="*/ 553 w 606"/>
                    <a:gd name="T35" fmla="*/ 231 h 2391"/>
                    <a:gd name="T36" fmla="*/ 571 w 606"/>
                    <a:gd name="T37" fmla="*/ 268 h 2391"/>
                    <a:gd name="T38" fmla="*/ 585 w 606"/>
                    <a:gd name="T39" fmla="*/ 308 h 2391"/>
                    <a:gd name="T40" fmla="*/ 596 w 606"/>
                    <a:gd name="T41" fmla="*/ 351 h 2391"/>
                    <a:gd name="T42" fmla="*/ 603 w 606"/>
                    <a:gd name="T43" fmla="*/ 398 h 2391"/>
                    <a:gd name="T44" fmla="*/ 606 w 606"/>
                    <a:gd name="T45" fmla="*/ 450 h 2391"/>
                    <a:gd name="T46" fmla="*/ 606 w 606"/>
                    <a:gd name="T47" fmla="*/ 1783 h 2391"/>
                    <a:gd name="T48" fmla="*/ 0 w 606"/>
                    <a:gd name="T49" fmla="*/ 2391 h 2391"/>
                    <a:gd name="T50" fmla="*/ 0 w 606"/>
                    <a:gd name="T51" fmla="*/ 0 h 2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06" h="2391">
                      <a:moveTo>
                        <a:pt x="0" y="0"/>
                      </a:moveTo>
                      <a:lnTo>
                        <a:pt x="31" y="0"/>
                      </a:lnTo>
                      <a:lnTo>
                        <a:pt x="65" y="2"/>
                      </a:lnTo>
                      <a:lnTo>
                        <a:pt x="99" y="4"/>
                      </a:lnTo>
                      <a:lnTo>
                        <a:pt x="135" y="8"/>
                      </a:lnTo>
                      <a:lnTo>
                        <a:pt x="172" y="13"/>
                      </a:lnTo>
                      <a:lnTo>
                        <a:pt x="208" y="20"/>
                      </a:lnTo>
                      <a:lnTo>
                        <a:pt x="245" y="27"/>
                      </a:lnTo>
                      <a:lnTo>
                        <a:pt x="282" y="37"/>
                      </a:lnTo>
                      <a:lnTo>
                        <a:pt x="318" y="49"/>
                      </a:lnTo>
                      <a:lnTo>
                        <a:pt x="353" y="62"/>
                      </a:lnTo>
                      <a:lnTo>
                        <a:pt x="387" y="79"/>
                      </a:lnTo>
                      <a:lnTo>
                        <a:pt x="420" y="97"/>
                      </a:lnTo>
                      <a:lnTo>
                        <a:pt x="451" y="119"/>
                      </a:lnTo>
                      <a:lnTo>
                        <a:pt x="480" y="142"/>
                      </a:lnTo>
                      <a:lnTo>
                        <a:pt x="507" y="169"/>
                      </a:lnTo>
                      <a:lnTo>
                        <a:pt x="531" y="199"/>
                      </a:lnTo>
                      <a:lnTo>
                        <a:pt x="553" y="231"/>
                      </a:lnTo>
                      <a:lnTo>
                        <a:pt x="571" y="268"/>
                      </a:lnTo>
                      <a:lnTo>
                        <a:pt x="585" y="308"/>
                      </a:lnTo>
                      <a:lnTo>
                        <a:pt x="596" y="351"/>
                      </a:lnTo>
                      <a:lnTo>
                        <a:pt x="603" y="398"/>
                      </a:lnTo>
                      <a:lnTo>
                        <a:pt x="606" y="450"/>
                      </a:lnTo>
                      <a:lnTo>
                        <a:pt x="606" y="1783"/>
                      </a:lnTo>
                      <a:lnTo>
                        <a:pt x="0" y="23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97C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xmlns="" id="{48F516E6-B56C-473F-97C7-78BD2449D52B}"/>
                  </a:ext>
                </a:extLst>
              </p:cNvPr>
              <p:cNvSpPr txBox="1"/>
              <p:nvPr/>
            </p:nvSpPr>
            <p:spPr>
              <a:xfrm>
                <a:off x="6406212" y="3441596"/>
                <a:ext cx="1864875" cy="363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/>
                  <a:t>Dịch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vụ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định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vị</a:t>
                </a:r>
                <a:endParaRPr lang="en-US" sz="2400" b="1" dirty="0"/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79B84F5E-FBDF-4845-ADD4-6F084F760AA9}"/>
                </a:ext>
              </a:extLst>
            </p:cNvPr>
            <p:cNvSpPr txBox="1"/>
            <p:nvPr/>
          </p:nvSpPr>
          <p:spPr>
            <a:xfrm>
              <a:off x="8439386" y="2185332"/>
              <a:ext cx="2545589" cy="560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/>
                <a:t>Dịch</a:t>
              </a:r>
              <a:r>
                <a:rPr lang="en-US" sz="2400" b="1" dirty="0" smtClean="0"/>
                <a:t> </a:t>
              </a:r>
              <a:r>
                <a:rPr lang="en-US" sz="2400" b="1" dirty="0" err="1" smtClean="0"/>
                <a:t>vụ</a:t>
              </a:r>
              <a:r>
                <a:rPr lang="en-US" sz="2400" b="1" dirty="0" smtClean="0"/>
                <a:t> in </a:t>
              </a:r>
              <a:r>
                <a:rPr lang="en-US" sz="2400" b="1" dirty="0" err="1" smtClean="0"/>
                <a:t>ấn</a:t>
              </a:r>
              <a:endParaRPr lang="en-US" sz="2400" b="1" dirty="0"/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xmlns="" id="{AE459B20-9B6C-424B-BF2F-6CEDCD440B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2771" y="1702452"/>
              <a:ext cx="1738426" cy="588238"/>
            </a:xfrm>
            <a:prstGeom prst="straightConnector1">
              <a:avLst/>
            </a:prstGeom>
            <a:ln w="73025">
              <a:solidFill>
                <a:schemeClr val="tx2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xmlns="" id="{89AF7433-85DA-406C-8770-30D5C4EAF6EF}"/>
                </a:ext>
              </a:extLst>
            </p:cNvPr>
            <p:cNvCxnSpPr>
              <a:cxnSpLocks/>
            </p:cNvCxnSpPr>
            <p:nvPr/>
          </p:nvCxnSpPr>
          <p:spPr>
            <a:xfrm>
              <a:off x="6658935" y="3458372"/>
              <a:ext cx="1866519" cy="777664"/>
            </a:xfrm>
            <a:prstGeom prst="straightConnector1">
              <a:avLst/>
            </a:prstGeom>
            <a:ln w="73025">
              <a:solidFill>
                <a:schemeClr val="tx2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xmlns="" id="{40157DAA-7D46-4ACA-A973-C8100155228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98900" y="1919723"/>
              <a:ext cx="2567217" cy="1530600"/>
              <a:chOff x="2558424" y="2618547"/>
              <a:chExt cx="2803382" cy="1671404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xmlns="" id="{8D4ACA42-950B-4F50-8986-CFA5699949F2}"/>
                  </a:ext>
                </a:extLst>
              </p:cNvPr>
              <p:cNvGrpSpPr/>
              <p:nvPr/>
            </p:nvGrpSpPr>
            <p:grpSpPr>
              <a:xfrm>
                <a:off x="3001970" y="2618547"/>
                <a:ext cx="2359836" cy="1671404"/>
                <a:chOff x="1267283" y="3646373"/>
                <a:chExt cx="2359836" cy="1671404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xmlns="" id="{5AEEA1C9-2F2B-421E-97D9-CC39E107AD66}"/>
                    </a:ext>
                  </a:extLst>
                </p:cNvPr>
                <p:cNvGrpSpPr/>
                <p:nvPr/>
              </p:nvGrpSpPr>
              <p:grpSpPr>
                <a:xfrm>
                  <a:off x="1267283" y="3646373"/>
                  <a:ext cx="2359836" cy="1503498"/>
                  <a:chOff x="1267283" y="3646373"/>
                  <a:chExt cx="2359836" cy="1503498"/>
                </a:xfrm>
              </p:grpSpPr>
              <p:sp>
                <p:nvSpPr>
                  <p:cNvPr id="99" name="Freeform 6">
                    <a:extLst>
                      <a:ext uri="{FF2B5EF4-FFF2-40B4-BE49-F238E27FC236}">
                        <a16:creationId xmlns:a16="http://schemas.microsoft.com/office/drawing/2014/main" xmlns="" id="{232B08D7-9D8A-49D4-ACE8-218E5FF9DE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70863" y="3963609"/>
                    <a:ext cx="1856256" cy="1186262"/>
                  </a:xfrm>
                  <a:custGeom>
                    <a:avLst/>
                    <a:gdLst>
                      <a:gd name="T0" fmla="*/ 761 w 4179"/>
                      <a:gd name="T1" fmla="*/ 2667 h 2670"/>
                      <a:gd name="T2" fmla="*/ 605 w 4179"/>
                      <a:gd name="T3" fmla="*/ 2636 h 2670"/>
                      <a:gd name="T4" fmla="*/ 462 w 4179"/>
                      <a:gd name="T5" fmla="*/ 2580 h 2670"/>
                      <a:gd name="T6" fmla="*/ 332 w 4179"/>
                      <a:gd name="T7" fmla="*/ 2499 h 2670"/>
                      <a:gd name="T8" fmla="*/ 220 w 4179"/>
                      <a:gd name="T9" fmla="*/ 2397 h 2670"/>
                      <a:gd name="T10" fmla="*/ 128 w 4179"/>
                      <a:gd name="T11" fmla="*/ 2277 h 2670"/>
                      <a:gd name="T12" fmla="*/ 60 w 4179"/>
                      <a:gd name="T13" fmla="*/ 2142 h 2670"/>
                      <a:gd name="T14" fmla="*/ 16 w 4179"/>
                      <a:gd name="T15" fmla="*/ 1994 h 2670"/>
                      <a:gd name="T16" fmla="*/ 0 w 4179"/>
                      <a:gd name="T17" fmla="*/ 1836 h 2670"/>
                      <a:gd name="T18" fmla="*/ 13 w 4179"/>
                      <a:gd name="T19" fmla="*/ 1688 h 2670"/>
                      <a:gd name="T20" fmla="*/ 52 w 4179"/>
                      <a:gd name="T21" fmla="*/ 1549 h 2670"/>
                      <a:gd name="T22" fmla="*/ 114 w 4179"/>
                      <a:gd name="T23" fmla="*/ 1419 h 2670"/>
                      <a:gd name="T24" fmla="*/ 196 w 4179"/>
                      <a:gd name="T25" fmla="*/ 1301 h 2670"/>
                      <a:gd name="T26" fmla="*/ 298 w 4179"/>
                      <a:gd name="T27" fmla="*/ 1201 h 2670"/>
                      <a:gd name="T28" fmla="*/ 415 w 4179"/>
                      <a:gd name="T29" fmla="*/ 1116 h 2670"/>
                      <a:gd name="T30" fmla="*/ 547 w 4179"/>
                      <a:gd name="T31" fmla="*/ 1054 h 2670"/>
                      <a:gd name="T32" fmla="*/ 618 w 4179"/>
                      <a:gd name="T33" fmla="*/ 1012 h 2670"/>
                      <a:gd name="T34" fmla="*/ 632 w 4179"/>
                      <a:gd name="T35" fmla="*/ 866 h 2670"/>
                      <a:gd name="T36" fmla="*/ 675 w 4179"/>
                      <a:gd name="T37" fmla="*/ 731 h 2670"/>
                      <a:gd name="T38" fmla="*/ 742 w 4179"/>
                      <a:gd name="T39" fmla="*/ 608 h 2670"/>
                      <a:gd name="T40" fmla="*/ 831 w 4179"/>
                      <a:gd name="T41" fmla="*/ 503 h 2670"/>
                      <a:gd name="T42" fmla="*/ 939 w 4179"/>
                      <a:gd name="T43" fmla="*/ 415 h 2670"/>
                      <a:gd name="T44" fmla="*/ 1062 w 4179"/>
                      <a:gd name="T45" fmla="*/ 347 h 2670"/>
                      <a:gd name="T46" fmla="*/ 1199 w 4179"/>
                      <a:gd name="T47" fmla="*/ 305 h 2670"/>
                      <a:gd name="T48" fmla="*/ 1344 w 4179"/>
                      <a:gd name="T49" fmla="*/ 291 h 2670"/>
                      <a:gd name="T50" fmla="*/ 1463 w 4179"/>
                      <a:gd name="T51" fmla="*/ 300 h 2670"/>
                      <a:gd name="T52" fmla="*/ 1577 w 4179"/>
                      <a:gd name="T53" fmla="*/ 328 h 2670"/>
                      <a:gd name="T54" fmla="*/ 1675 w 4179"/>
                      <a:gd name="T55" fmla="*/ 224 h 2670"/>
                      <a:gd name="T56" fmla="*/ 1788 w 4179"/>
                      <a:gd name="T57" fmla="*/ 138 h 2670"/>
                      <a:gd name="T58" fmla="*/ 1913 w 4179"/>
                      <a:gd name="T59" fmla="*/ 71 h 2670"/>
                      <a:gd name="T60" fmla="*/ 2047 w 4179"/>
                      <a:gd name="T61" fmla="*/ 25 h 2670"/>
                      <a:gd name="T62" fmla="*/ 2189 w 4179"/>
                      <a:gd name="T63" fmla="*/ 2 h 2670"/>
                      <a:gd name="T64" fmla="*/ 2338 w 4179"/>
                      <a:gd name="T65" fmla="*/ 2 h 2670"/>
                      <a:gd name="T66" fmla="*/ 2487 w 4179"/>
                      <a:gd name="T67" fmla="*/ 29 h 2670"/>
                      <a:gd name="T68" fmla="*/ 2628 w 4179"/>
                      <a:gd name="T69" fmla="*/ 79 h 2670"/>
                      <a:gd name="T70" fmla="*/ 2755 w 4179"/>
                      <a:gd name="T71" fmla="*/ 150 h 2670"/>
                      <a:gd name="T72" fmla="*/ 2868 w 4179"/>
                      <a:gd name="T73" fmla="*/ 244 h 2670"/>
                      <a:gd name="T74" fmla="*/ 2965 w 4179"/>
                      <a:gd name="T75" fmla="*/ 353 h 2670"/>
                      <a:gd name="T76" fmla="*/ 3042 w 4179"/>
                      <a:gd name="T77" fmla="*/ 481 h 2670"/>
                      <a:gd name="T78" fmla="*/ 3097 w 4179"/>
                      <a:gd name="T79" fmla="*/ 621 h 2670"/>
                      <a:gd name="T80" fmla="*/ 3242 w 4179"/>
                      <a:gd name="T81" fmla="*/ 639 h 2670"/>
                      <a:gd name="T82" fmla="*/ 3377 w 4179"/>
                      <a:gd name="T83" fmla="*/ 683 h 2670"/>
                      <a:gd name="T84" fmla="*/ 3498 w 4179"/>
                      <a:gd name="T85" fmla="*/ 750 h 2670"/>
                      <a:gd name="T86" fmla="*/ 3605 w 4179"/>
                      <a:gd name="T87" fmla="*/ 839 h 2670"/>
                      <a:gd name="T88" fmla="*/ 3692 w 4179"/>
                      <a:gd name="T89" fmla="*/ 945 h 2670"/>
                      <a:gd name="T90" fmla="*/ 3758 w 4179"/>
                      <a:gd name="T91" fmla="*/ 1068 h 2670"/>
                      <a:gd name="T92" fmla="*/ 3799 w 4179"/>
                      <a:gd name="T93" fmla="*/ 1203 h 2670"/>
                      <a:gd name="T94" fmla="*/ 3814 w 4179"/>
                      <a:gd name="T95" fmla="*/ 1347 h 2670"/>
                      <a:gd name="T96" fmla="*/ 3803 w 4179"/>
                      <a:gd name="T97" fmla="*/ 1471 h 2670"/>
                      <a:gd name="T98" fmla="*/ 3919 w 4179"/>
                      <a:gd name="T99" fmla="*/ 1537 h 2670"/>
                      <a:gd name="T100" fmla="*/ 4015 w 4179"/>
                      <a:gd name="T101" fmla="*/ 1624 h 2670"/>
                      <a:gd name="T102" fmla="*/ 4093 w 4179"/>
                      <a:gd name="T103" fmla="*/ 1729 h 2670"/>
                      <a:gd name="T104" fmla="*/ 4147 w 4179"/>
                      <a:gd name="T105" fmla="*/ 1847 h 2670"/>
                      <a:gd name="T106" fmla="*/ 4175 w 4179"/>
                      <a:gd name="T107" fmla="*/ 1976 h 2670"/>
                      <a:gd name="T108" fmla="*/ 4175 w 4179"/>
                      <a:gd name="T109" fmla="*/ 2112 h 2670"/>
                      <a:gd name="T110" fmla="*/ 4145 w 4179"/>
                      <a:gd name="T111" fmla="*/ 2240 h 2670"/>
                      <a:gd name="T112" fmla="*/ 4091 w 4179"/>
                      <a:gd name="T113" fmla="*/ 2359 h 2670"/>
                      <a:gd name="T114" fmla="*/ 4015 w 4179"/>
                      <a:gd name="T115" fmla="*/ 2462 h 2670"/>
                      <a:gd name="T116" fmla="*/ 3919 w 4179"/>
                      <a:gd name="T117" fmla="*/ 2548 h 2670"/>
                      <a:gd name="T118" fmla="*/ 3807 w 4179"/>
                      <a:gd name="T119" fmla="*/ 2614 h 2670"/>
                      <a:gd name="T120" fmla="*/ 3682 w 4179"/>
                      <a:gd name="T121" fmla="*/ 2655 h 2670"/>
                      <a:gd name="T122" fmla="*/ 3547 w 4179"/>
                      <a:gd name="T123" fmla="*/ 2670 h 26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179" h="2670">
                        <a:moveTo>
                          <a:pt x="841" y="2670"/>
                        </a:moveTo>
                        <a:lnTo>
                          <a:pt x="761" y="2667"/>
                        </a:lnTo>
                        <a:lnTo>
                          <a:pt x="681" y="2655"/>
                        </a:lnTo>
                        <a:lnTo>
                          <a:pt x="605" y="2636"/>
                        </a:lnTo>
                        <a:lnTo>
                          <a:pt x="532" y="2612"/>
                        </a:lnTo>
                        <a:lnTo>
                          <a:pt x="462" y="2580"/>
                        </a:lnTo>
                        <a:lnTo>
                          <a:pt x="396" y="2543"/>
                        </a:lnTo>
                        <a:lnTo>
                          <a:pt x="332" y="2499"/>
                        </a:lnTo>
                        <a:lnTo>
                          <a:pt x="274" y="2451"/>
                        </a:lnTo>
                        <a:lnTo>
                          <a:pt x="220" y="2397"/>
                        </a:lnTo>
                        <a:lnTo>
                          <a:pt x="172" y="2340"/>
                        </a:lnTo>
                        <a:lnTo>
                          <a:pt x="128" y="2277"/>
                        </a:lnTo>
                        <a:lnTo>
                          <a:pt x="90" y="2212"/>
                        </a:lnTo>
                        <a:lnTo>
                          <a:pt x="60" y="2142"/>
                        </a:lnTo>
                        <a:lnTo>
                          <a:pt x="34" y="2069"/>
                        </a:lnTo>
                        <a:lnTo>
                          <a:pt x="16" y="1994"/>
                        </a:lnTo>
                        <a:lnTo>
                          <a:pt x="4" y="1916"/>
                        </a:lnTo>
                        <a:lnTo>
                          <a:pt x="0" y="1836"/>
                        </a:lnTo>
                        <a:lnTo>
                          <a:pt x="3" y="1761"/>
                        </a:lnTo>
                        <a:lnTo>
                          <a:pt x="13" y="1688"/>
                        </a:lnTo>
                        <a:lnTo>
                          <a:pt x="30" y="1618"/>
                        </a:lnTo>
                        <a:lnTo>
                          <a:pt x="52" y="1549"/>
                        </a:lnTo>
                        <a:lnTo>
                          <a:pt x="80" y="1483"/>
                        </a:lnTo>
                        <a:lnTo>
                          <a:pt x="114" y="1419"/>
                        </a:lnTo>
                        <a:lnTo>
                          <a:pt x="152" y="1359"/>
                        </a:lnTo>
                        <a:lnTo>
                          <a:pt x="196" y="1301"/>
                        </a:lnTo>
                        <a:lnTo>
                          <a:pt x="245" y="1249"/>
                        </a:lnTo>
                        <a:lnTo>
                          <a:pt x="298" y="1201"/>
                        </a:lnTo>
                        <a:lnTo>
                          <a:pt x="354" y="1156"/>
                        </a:lnTo>
                        <a:lnTo>
                          <a:pt x="415" y="1116"/>
                        </a:lnTo>
                        <a:lnTo>
                          <a:pt x="479" y="1083"/>
                        </a:lnTo>
                        <a:lnTo>
                          <a:pt x="547" y="1054"/>
                        </a:lnTo>
                        <a:lnTo>
                          <a:pt x="618" y="1031"/>
                        </a:lnTo>
                        <a:lnTo>
                          <a:pt x="618" y="1012"/>
                        </a:lnTo>
                        <a:lnTo>
                          <a:pt x="621" y="938"/>
                        </a:lnTo>
                        <a:lnTo>
                          <a:pt x="632" y="866"/>
                        </a:lnTo>
                        <a:lnTo>
                          <a:pt x="650" y="797"/>
                        </a:lnTo>
                        <a:lnTo>
                          <a:pt x="675" y="731"/>
                        </a:lnTo>
                        <a:lnTo>
                          <a:pt x="706" y="668"/>
                        </a:lnTo>
                        <a:lnTo>
                          <a:pt x="742" y="608"/>
                        </a:lnTo>
                        <a:lnTo>
                          <a:pt x="784" y="554"/>
                        </a:lnTo>
                        <a:lnTo>
                          <a:pt x="831" y="503"/>
                        </a:lnTo>
                        <a:lnTo>
                          <a:pt x="882" y="455"/>
                        </a:lnTo>
                        <a:lnTo>
                          <a:pt x="939" y="415"/>
                        </a:lnTo>
                        <a:lnTo>
                          <a:pt x="998" y="378"/>
                        </a:lnTo>
                        <a:lnTo>
                          <a:pt x="1062" y="347"/>
                        </a:lnTo>
                        <a:lnTo>
                          <a:pt x="1129" y="323"/>
                        </a:lnTo>
                        <a:lnTo>
                          <a:pt x="1199" y="305"/>
                        </a:lnTo>
                        <a:lnTo>
                          <a:pt x="1271" y="295"/>
                        </a:lnTo>
                        <a:lnTo>
                          <a:pt x="1344" y="291"/>
                        </a:lnTo>
                        <a:lnTo>
                          <a:pt x="1405" y="293"/>
                        </a:lnTo>
                        <a:lnTo>
                          <a:pt x="1463" y="300"/>
                        </a:lnTo>
                        <a:lnTo>
                          <a:pt x="1521" y="312"/>
                        </a:lnTo>
                        <a:lnTo>
                          <a:pt x="1577" y="328"/>
                        </a:lnTo>
                        <a:lnTo>
                          <a:pt x="1624" y="274"/>
                        </a:lnTo>
                        <a:lnTo>
                          <a:pt x="1675" y="224"/>
                        </a:lnTo>
                        <a:lnTo>
                          <a:pt x="1730" y="178"/>
                        </a:lnTo>
                        <a:lnTo>
                          <a:pt x="1788" y="138"/>
                        </a:lnTo>
                        <a:lnTo>
                          <a:pt x="1849" y="102"/>
                        </a:lnTo>
                        <a:lnTo>
                          <a:pt x="1913" y="71"/>
                        </a:lnTo>
                        <a:lnTo>
                          <a:pt x="1979" y="46"/>
                        </a:lnTo>
                        <a:lnTo>
                          <a:pt x="2047" y="25"/>
                        </a:lnTo>
                        <a:lnTo>
                          <a:pt x="2118" y="11"/>
                        </a:lnTo>
                        <a:lnTo>
                          <a:pt x="2189" y="2"/>
                        </a:lnTo>
                        <a:lnTo>
                          <a:pt x="2261" y="0"/>
                        </a:lnTo>
                        <a:lnTo>
                          <a:pt x="2338" y="2"/>
                        </a:lnTo>
                        <a:lnTo>
                          <a:pt x="2414" y="13"/>
                        </a:lnTo>
                        <a:lnTo>
                          <a:pt x="2487" y="29"/>
                        </a:lnTo>
                        <a:lnTo>
                          <a:pt x="2559" y="51"/>
                        </a:lnTo>
                        <a:lnTo>
                          <a:pt x="2628" y="79"/>
                        </a:lnTo>
                        <a:lnTo>
                          <a:pt x="2693" y="112"/>
                        </a:lnTo>
                        <a:lnTo>
                          <a:pt x="2755" y="150"/>
                        </a:lnTo>
                        <a:lnTo>
                          <a:pt x="2814" y="195"/>
                        </a:lnTo>
                        <a:lnTo>
                          <a:pt x="2868" y="244"/>
                        </a:lnTo>
                        <a:lnTo>
                          <a:pt x="2920" y="296"/>
                        </a:lnTo>
                        <a:lnTo>
                          <a:pt x="2965" y="353"/>
                        </a:lnTo>
                        <a:lnTo>
                          <a:pt x="3006" y="415"/>
                        </a:lnTo>
                        <a:lnTo>
                          <a:pt x="3042" y="481"/>
                        </a:lnTo>
                        <a:lnTo>
                          <a:pt x="3073" y="550"/>
                        </a:lnTo>
                        <a:lnTo>
                          <a:pt x="3097" y="621"/>
                        </a:lnTo>
                        <a:lnTo>
                          <a:pt x="3171" y="626"/>
                        </a:lnTo>
                        <a:lnTo>
                          <a:pt x="3242" y="639"/>
                        </a:lnTo>
                        <a:lnTo>
                          <a:pt x="3310" y="657"/>
                        </a:lnTo>
                        <a:lnTo>
                          <a:pt x="3377" y="683"/>
                        </a:lnTo>
                        <a:lnTo>
                          <a:pt x="3439" y="713"/>
                        </a:lnTo>
                        <a:lnTo>
                          <a:pt x="3498" y="750"/>
                        </a:lnTo>
                        <a:lnTo>
                          <a:pt x="3553" y="792"/>
                        </a:lnTo>
                        <a:lnTo>
                          <a:pt x="3605" y="839"/>
                        </a:lnTo>
                        <a:lnTo>
                          <a:pt x="3651" y="890"/>
                        </a:lnTo>
                        <a:lnTo>
                          <a:pt x="3692" y="945"/>
                        </a:lnTo>
                        <a:lnTo>
                          <a:pt x="3728" y="1005"/>
                        </a:lnTo>
                        <a:lnTo>
                          <a:pt x="3758" y="1068"/>
                        </a:lnTo>
                        <a:lnTo>
                          <a:pt x="3782" y="1134"/>
                        </a:lnTo>
                        <a:lnTo>
                          <a:pt x="3799" y="1203"/>
                        </a:lnTo>
                        <a:lnTo>
                          <a:pt x="3811" y="1273"/>
                        </a:lnTo>
                        <a:lnTo>
                          <a:pt x="3814" y="1347"/>
                        </a:lnTo>
                        <a:lnTo>
                          <a:pt x="3811" y="1409"/>
                        </a:lnTo>
                        <a:lnTo>
                          <a:pt x="3803" y="1471"/>
                        </a:lnTo>
                        <a:lnTo>
                          <a:pt x="3862" y="1500"/>
                        </a:lnTo>
                        <a:lnTo>
                          <a:pt x="3919" y="1537"/>
                        </a:lnTo>
                        <a:lnTo>
                          <a:pt x="3969" y="1578"/>
                        </a:lnTo>
                        <a:lnTo>
                          <a:pt x="4015" y="1624"/>
                        </a:lnTo>
                        <a:lnTo>
                          <a:pt x="4057" y="1674"/>
                        </a:lnTo>
                        <a:lnTo>
                          <a:pt x="4093" y="1729"/>
                        </a:lnTo>
                        <a:lnTo>
                          <a:pt x="4122" y="1786"/>
                        </a:lnTo>
                        <a:lnTo>
                          <a:pt x="4147" y="1847"/>
                        </a:lnTo>
                        <a:lnTo>
                          <a:pt x="4163" y="1910"/>
                        </a:lnTo>
                        <a:lnTo>
                          <a:pt x="4175" y="1976"/>
                        </a:lnTo>
                        <a:lnTo>
                          <a:pt x="4179" y="2043"/>
                        </a:lnTo>
                        <a:lnTo>
                          <a:pt x="4175" y="2112"/>
                        </a:lnTo>
                        <a:lnTo>
                          <a:pt x="4163" y="2177"/>
                        </a:lnTo>
                        <a:lnTo>
                          <a:pt x="4145" y="2240"/>
                        </a:lnTo>
                        <a:lnTo>
                          <a:pt x="4122" y="2302"/>
                        </a:lnTo>
                        <a:lnTo>
                          <a:pt x="4091" y="2359"/>
                        </a:lnTo>
                        <a:lnTo>
                          <a:pt x="4057" y="2413"/>
                        </a:lnTo>
                        <a:lnTo>
                          <a:pt x="4015" y="2462"/>
                        </a:lnTo>
                        <a:lnTo>
                          <a:pt x="3969" y="2508"/>
                        </a:lnTo>
                        <a:lnTo>
                          <a:pt x="3919" y="2548"/>
                        </a:lnTo>
                        <a:lnTo>
                          <a:pt x="3865" y="2584"/>
                        </a:lnTo>
                        <a:lnTo>
                          <a:pt x="3807" y="2614"/>
                        </a:lnTo>
                        <a:lnTo>
                          <a:pt x="3746" y="2637"/>
                        </a:lnTo>
                        <a:lnTo>
                          <a:pt x="3682" y="2655"/>
                        </a:lnTo>
                        <a:lnTo>
                          <a:pt x="3615" y="2667"/>
                        </a:lnTo>
                        <a:lnTo>
                          <a:pt x="3547" y="2670"/>
                        </a:lnTo>
                        <a:lnTo>
                          <a:pt x="841" y="267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C8EBFF"/>
                      </a:gs>
                      <a:gs pos="100000">
                        <a:srgbClr val="379BE6"/>
                      </a:gs>
                    </a:gsLst>
                    <a:lin ang="1800000" scaled="0"/>
                    <a:tileRect/>
                  </a:gra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prstClr val="white"/>
                      </a:solidFill>
                      <a:latin typeface="Arial"/>
                      <a:ea typeface="ＭＳ Ｐゴシック"/>
                      <a:cs typeface="ＭＳ Ｐゴシック"/>
                    </a:endParaRPr>
                  </a:p>
                </p:txBody>
              </p:sp>
              <p:sp>
                <p:nvSpPr>
                  <p:cNvPr id="100" name="Freeform 29">
                    <a:extLst>
                      <a:ext uri="{FF2B5EF4-FFF2-40B4-BE49-F238E27FC236}">
                        <a16:creationId xmlns:a16="http://schemas.microsoft.com/office/drawing/2014/main" xmlns="" id="{5480AD14-3A86-4F73-97E0-588A6A88E9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7283" y="3646373"/>
                    <a:ext cx="2334160" cy="1484200"/>
                  </a:xfrm>
                  <a:custGeom>
                    <a:avLst/>
                    <a:gdLst>
                      <a:gd name="T0" fmla="*/ 1531 w 2706"/>
                      <a:gd name="T1" fmla="*/ 4 h 1717"/>
                      <a:gd name="T2" fmla="*/ 1651 w 2706"/>
                      <a:gd name="T3" fmla="*/ 33 h 1717"/>
                      <a:gd name="T4" fmla="*/ 1758 w 2706"/>
                      <a:gd name="T5" fmla="*/ 85 h 1717"/>
                      <a:gd name="T6" fmla="*/ 1851 w 2706"/>
                      <a:gd name="T7" fmla="*/ 160 h 1717"/>
                      <a:gd name="T8" fmla="*/ 1925 w 2706"/>
                      <a:gd name="T9" fmla="*/ 253 h 1717"/>
                      <a:gd name="T10" fmla="*/ 1978 w 2706"/>
                      <a:gd name="T11" fmla="*/ 362 h 1717"/>
                      <a:gd name="T12" fmla="*/ 2016 w 2706"/>
                      <a:gd name="T13" fmla="*/ 419 h 1717"/>
                      <a:gd name="T14" fmla="*/ 2126 w 2706"/>
                      <a:gd name="T15" fmla="*/ 433 h 1717"/>
                      <a:gd name="T16" fmla="*/ 2226 w 2706"/>
                      <a:gd name="T17" fmla="*/ 472 h 1717"/>
                      <a:gd name="T18" fmla="*/ 2313 w 2706"/>
                      <a:gd name="T19" fmla="*/ 532 h 1717"/>
                      <a:gd name="T20" fmla="*/ 2383 w 2706"/>
                      <a:gd name="T21" fmla="*/ 611 h 1717"/>
                      <a:gd name="T22" fmla="*/ 2434 w 2706"/>
                      <a:gd name="T23" fmla="*/ 705 h 1717"/>
                      <a:gd name="T24" fmla="*/ 2461 w 2706"/>
                      <a:gd name="T25" fmla="*/ 812 h 1717"/>
                      <a:gd name="T26" fmla="*/ 2461 w 2706"/>
                      <a:gd name="T27" fmla="*/ 923 h 1717"/>
                      <a:gd name="T28" fmla="*/ 2493 w 2706"/>
                      <a:gd name="T29" fmla="*/ 994 h 1717"/>
                      <a:gd name="T30" fmla="*/ 2572 w 2706"/>
                      <a:gd name="T31" fmla="*/ 1045 h 1717"/>
                      <a:gd name="T32" fmla="*/ 2635 w 2706"/>
                      <a:gd name="T33" fmla="*/ 1113 h 1717"/>
                      <a:gd name="T34" fmla="*/ 2680 w 2706"/>
                      <a:gd name="T35" fmla="*/ 1194 h 1717"/>
                      <a:gd name="T36" fmla="*/ 2704 w 2706"/>
                      <a:gd name="T37" fmla="*/ 1287 h 1717"/>
                      <a:gd name="T38" fmla="*/ 2703 w 2706"/>
                      <a:gd name="T39" fmla="*/ 1387 h 1717"/>
                      <a:gd name="T40" fmla="*/ 2677 w 2706"/>
                      <a:gd name="T41" fmla="*/ 1484 h 1717"/>
                      <a:gd name="T42" fmla="*/ 2628 w 2706"/>
                      <a:gd name="T43" fmla="*/ 1568 h 1717"/>
                      <a:gd name="T44" fmla="*/ 2559 w 2706"/>
                      <a:gd name="T45" fmla="*/ 1637 h 1717"/>
                      <a:gd name="T46" fmla="*/ 2474 w 2706"/>
                      <a:gd name="T47" fmla="*/ 1687 h 1717"/>
                      <a:gd name="T48" fmla="*/ 2377 w 2706"/>
                      <a:gd name="T49" fmla="*/ 1714 h 1717"/>
                      <a:gd name="T50" fmla="*/ 521 w 2706"/>
                      <a:gd name="T51" fmla="*/ 1717 h 1717"/>
                      <a:gd name="T52" fmla="*/ 402 w 2706"/>
                      <a:gd name="T53" fmla="*/ 1704 h 1717"/>
                      <a:gd name="T54" fmla="*/ 292 w 2706"/>
                      <a:gd name="T55" fmla="*/ 1665 h 1717"/>
                      <a:gd name="T56" fmla="*/ 195 w 2706"/>
                      <a:gd name="T57" fmla="*/ 1604 h 1717"/>
                      <a:gd name="T58" fmla="*/ 115 w 2706"/>
                      <a:gd name="T59" fmla="*/ 1523 h 1717"/>
                      <a:gd name="T60" fmla="*/ 54 w 2706"/>
                      <a:gd name="T61" fmla="*/ 1426 h 1717"/>
                      <a:gd name="T62" fmla="*/ 14 w 2706"/>
                      <a:gd name="T63" fmla="*/ 1316 h 1717"/>
                      <a:gd name="T64" fmla="*/ 0 w 2706"/>
                      <a:gd name="T65" fmla="*/ 1196 h 1717"/>
                      <a:gd name="T66" fmla="*/ 15 w 2706"/>
                      <a:gd name="T67" fmla="*/ 1075 h 1717"/>
                      <a:gd name="T68" fmla="*/ 55 w 2706"/>
                      <a:gd name="T69" fmla="*/ 964 h 1717"/>
                      <a:gd name="T70" fmla="*/ 119 w 2706"/>
                      <a:gd name="T71" fmla="*/ 866 h 1717"/>
                      <a:gd name="T72" fmla="*/ 202 w 2706"/>
                      <a:gd name="T73" fmla="*/ 785 h 1717"/>
                      <a:gd name="T74" fmla="*/ 301 w 2706"/>
                      <a:gd name="T75" fmla="*/ 723 h 1717"/>
                      <a:gd name="T76" fmla="*/ 414 w 2706"/>
                      <a:gd name="T77" fmla="*/ 686 h 1717"/>
                      <a:gd name="T78" fmla="*/ 415 w 2706"/>
                      <a:gd name="T79" fmla="*/ 585 h 1717"/>
                      <a:gd name="T80" fmla="*/ 442 w 2706"/>
                      <a:gd name="T81" fmla="*/ 480 h 1717"/>
                      <a:gd name="T82" fmla="*/ 491 w 2706"/>
                      <a:gd name="T83" fmla="*/ 387 h 1717"/>
                      <a:gd name="T84" fmla="*/ 561 w 2706"/>
                      <a:gd name="T85" fmla="*/ 309 h 1717"/>
                      <a:gd name="T86" fmla="*/ 648 w 2706"/>
                      <a:gd name="T87" fmla="*/ 249 h 1717"/>
                      <a:gd name="T88" fmla="*/ 748 w 2706"/>
                      <a:gd name="T89" fmla="*/ 211 h 1717"/>
                      <a:gd name="T90" fmla="*/ 858 w 2706"/>
                      <a:gd name="T91" fmla="*/ 196 h 1717"/>
                      <a:gd name="T92" fmla="*/ 945 w 2706"/>
                      <a:gd name="T93" fmla="*/ 206 h 1717"/>
                      <a:gd name="T94" fmla="*/ 1026 w 2706"/>
                      <a:gd name="T95" fmla="*/ 230 h 1717"/>
                      <a:gd name="T96" fmla="*/ 1101 w 2706"/>
                      <a:gd name="T97" fmla="*/ 145 h 1717"/>
                      <a:gd name="T98" fmla="*/ 1190 w 2706"/>
                      <a:gd name="T99" fmla="*/ 78 h 1717"/>
                      <a:gd name="T100" fmla="*/ 1294 w 2706"/>
                      <a:gd name="T101" fmla="*/ 29 h 1717"/>
                      <a:gd name="T102" fmla="*/ 1408 w 2706"/>
                      <a:gd name="T103" fmla="*/ 4 h 17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2706" h="1717">
                        <a:moveTo>
                          <a:pt x="1468" y="0"/>
                        </a:moveTo>
                        <a:lnTo>
                          <a:pt x="1531" y="4"/>
                        </a:lnTo>
                        <a:lnTo>
                          <a:pt x="1593" y="15"/>
                        </a:lnTo>
                        <a:lnTo>
                          <a:pt x="1651" y="33"/>
                        </a:lnTo>
                        <a:lnTo>
                          <a:pt x="1706" y="56"/>
                        </a:lnTo>
                        <a:lnTo>
                          <a:pt x="1758" y="85"/>
                        </a:lnTo>
                        <a:lnTo>
                          <a:pt x="1807" y="120"/>
                        </a:lnTo>
                        <a:lnTo>
                          <a:pt x="1851" y="160"/>
                        </a:lnTo>
                        <a:lnTo>
                          <a:pt x="1891" y="205"/>
                        </a:lnTo>
                        <a:lnTo>
                          <a:pt x="1925" y="253"/>
                        </a:lnTo>
                        <a:lnTo>
                          <a:pt x="1954" y="306"/>
                        </a:lnTo>
                        <a:lnTo>
                          <a:pt x="1978" y="362"/>
                        </a:lnTo>
                        <a:lnTo>
                          <a:pt x="1995" y="420"/>
                        </a:lnTo>
                        <a:lnTo>
                          <a:pt x="2016" y="419"/>
                        </a:lnTo>
                        <a:lnTo>
                          <a:pt x="2071" y="422"/>
                        </a:lnTo>
                        <a:lnTo>
                          <a:pt x="2126" y="433"/>
                        </a:lnTo>
                        <a:lnTo>
                          <a:pt x="2178" y="449"/>
                        </a:lnTo>
                        <a:lnTo>
                          <a:pt x="2226" y="472"/>
                        </a:lnTo>
                        <a:lnTo>
                          <a:pt x="2272" y="500"/>
                        </a:lnTo>
                        <a:lnTo>
                          <a:pt x="2313" y="532"/>
                        </a:lnTo>
                        <a:lnTo>
                          <a:pt x="2351" y="570"/>
                        </a:lnTo>
                        <a:lnTo>
                          <a:pt x="2383" y="611"/>
                        </a:lnTo>
                        <a:lnTo>
                          <a:pt x="2411" y="657"/>
                        </a:lnTo>
                        <a:lnTo>
                          <a:pt x="2434" y="705"/>
                        </a:lnTo>
                        <a:lnTo>
                          <a:pt x="2450" y="757"/>
                        </a:lnTo>
                        <a:lnTo>
                          <a:pt x="2461" y="812"/>
                        </a:lnTo>
                        <a:lnTo>
                          <a:pt x="2464" y="867"/>
                        </a:lnTo>
                        <a:lnTo>
                          <a:pt x="2461" y="923"/>
                        </a:lnTo>
                        <a:lnTo>
                          <a:pt x="2450" y="976"/>
                        </a:lnTo>
                        <a:lnTo>
                          <a:pt x="2493" y="994"/>
                        </a:lnTo>
                        <a:lnTo>
                          <a:pt x="2535" y="1017"/>
                        </a:lnTo>
                        <a:lnTo>
                          <a:pt x="2572" y="1045"/>
                        </a:lnTo>
                        <a:lnTo>
                          <a:pt x="2605" y="1076"/>
                        </a:lnTo>
                        <a:lnTo>
                          <a:pt x="2635" y="1113"/>
                        </a:lnTo>
                        <a:lnTo>
                          <a:pt x="2659" y="1151"/>
                        </a:lnTo>
                        <a:lnTo>
                          <a:pt x="2680" y="1194"/>
                        </a:lnTo>
                        <a:lnTo>
                          <a:pt x="2694" y="1240"/>
                        </a:lnTo>
                        <a:lnTo>
                          <a:pt x="2704" y="1287"/>
                        </a:lnTo>
                        <a:lnTo>
                          <a:pt x="2706" y="1336"/>
                        </a:lnTo>
                        <a:lnTo>
                          <a:pt x="2703" y="1387"/>
                        </a:lnTo>
                        <a:lnTo>
                          <a:pt x="2693" y="1437"/>
                        </a:lnTo>
                        <a:lnTo>
                          <a:pt x="2677" y="1484"/>
                        </a:lnTo>
                        <a:lnTo>
                          <a:pt x="2654" y="1529"/>
                        </a:lnTo>
                        <a:lnTo>
                          <a:pt x="2628" y="1568"/>
                        </a:lnTo>
                        <a:lnTo>
                          <a:pt x="2595" y="1606"/>
                        </a:lnTo>
                        <a:lnTo>
                          <a:pt x="2559" y="1637"/>
                        </a:lnTo>
                        <a:lnTo>
                          <a:pt x="2518" y="1665"/>
                        </a:lnTo>
                        <a:lnTo>
                          <a:pt x="2474" y="1687"/>
                        </a:lnTo>
                        <a:lnTo>
                          <a:pt x="2427" y="1704"/>
                        </a:lnTo>
                        <a:lnTo>
                          <a:pt x="2377" y="1714"/>
                        </a:lnTo>
                        <a:lnTo>
                          <a:pt x="2325" y="1717"/>
                        </a:lnTo>
                        <a:lnTo>
                          <a:pt x="521" y="1717"/>
                        </a:lnTo>
                        <a:lnTo>
                          <a:pt x="461" y="1714"/>
                        </a:lnTo>
                        <a:lnTo>
                          <a:pt x="402" y="1704"/>
                        </a:lnTo>
                        <a:lnTo>
                          <a:pt x="346" y="1687"/>
                        </a:lnTo>
                        <a:lnTo>
                          <a:pt x="292" y="1665"/>
                        </a:lnTo>
                        <a:lnTo>
                          <a:pt x="242" y="1636"/>
                        </a:lnTo>
                        <a:lnTo>
                          <a:pt x="195" y="1604"/>
                        </a:lnTo>
                        <a:lnTo>
                          <a:pt x="153" y="1565"/>
                        </a:lnTo>
                        <a:lnTo>
                          <a:pt x="115" y="1523"/>
                        </a:lnTo>
                        <a:lnTo>
                          <a:pt x="81" y="1475"/>
                        </a:lnTo>
                        <a:lnTo>
                          <a:pt x="54" y="1426"/>
                        </a:lnTo>
                        <a:lnTo>
                          <a:pt x="31" y="1373"/>
                        </a:lnTo>
                        <a:lnTo>
                          <a:pt x="14" y="1316"/>
                        </a:lnTo>
                        <a:lnTo>
                          <a:pt x="4" y="1257"/>
                        </a:lnTo>
                        <a:lnTo>
                          <a:pt x="0" y="1196"/>
                        </a:lnTo>
                        <a:lnTo>
                          <a:pt x="4" y="1134"/>
                        </a:lnTo>
                        <a:lnTo>
                          <a:pt x="15" y="1075"/>
                        </a:lnTo>
                        <a:lnTo>
                          <a:pt x="32" y="1017"/>
                        </a:lnTo>
                        <a:lnTo>
                          <a:pt x="55" y="964"/>
                        </a:lnTo>
                        <a:lnTo>
                          <a:pt x="84" y="913"/>
                        </a:lnTo>
                        <a:lnTo>
                          <a:pt x="119" y="866"/>
                        </a:lnTo>
                        <a:lnTo>
                          <a:pt x="157" y="822"/>
                        </a:lnTo>
                        <a:lnTo>
                          <a:pt x="202" y="785"/>
                        </a:lnTo>
                        <a:lnTo>
                          <a:pt x="249" y="751"/>
                        </a:lnTo>
                        <a:lnTo>
                          <a:pt x="301" y="723"/>
                        </a:lnTo>
                        <a:lnTo>
                          <a:pt x="357" y="702"/>
                        </a:lnTo>
                        <a:lnTo>
                          <a:pt x="414" y="686"/>
                        </a:lnTo>
                        <a:lnTo>
                          <a:pt x="413" y="641"/>
                        </a:lnTo>
                        <a:lnTo>
                          <a:pt x="415" y="585"/>
                        </a:lnTo>
                        <a:lnTo>
                          <a:pt x="426" y="532"/>
                        </a:lnTo>
                        <a:lnTo>
                          <a:pt x="442" y="480"/>
                        </a:lnTo>
                        <a:lnTo>
                          <a:pt x="465" y="432"/>
                        </a:lnTo>
                        <a:lnTo>
                          <a:pt x="491" y="387"/>
                        </a:lnTo>
                        <a:lnTo>
                          <a:pt x="524" y="346"/>
                        </a:lnTo>
                        <a:lnTo>
                          <a:pt x="561" y="309"/>
                        </a:lnTo>
                        <a:lnTo>
                          <a:pt x="602" y="276"/>
                        </a:lnTo>
                        <a:lnTo>
                          <a:pt x="648" y="249"/>
                        </a:lnTo>
                        <a:lnTo>
                          <a:pt x="697" y="226"/>
                        </a:lnTo>
                        <a:lnTo>
                          <a:pt x="748" y="211"/>
                        </a:lnTo>
                        <a:lnTo>
                          <a:pt x="801" y="200"/>
                        </a:lnTo>
                        <a:lnTo>
                          <a:pt x="858" y="196"/>
                        </a:lnTo>
                        <a:lnTo>
                          <a:pt x="901" y="199"/>
                        </a:lnTo>
                        <a:lnTo>
                          <a:pt x="945" y="206"/>
                        </a:lnTo>
                        <a:lnTo>
                          <a:pt x="986" y="215"/>
                        </a:lnTo>
                        <a:lnTo>
                          <a:pt x="1026" y="230"/>
                        </a:lnTo>
                        <a:lnTo>
                          <a:pt x="1061" y="185"/>
                        </a:lnTo>
                        <a:lnTo>
                          <a:pt x="1101" y="145"/>
                        </a:lnTo>
                        <a:lnTo>
                          <a:pt x="1143" y="109"/>
                        </a:lnTo>
                        <a:lnTo>
                          <a:pt x="1190" y="78"/>
                        </a:lnTo>
                        <a:lnTo>
                          <a:pt x="1241" y="51"/>
                        </a:lnTo>
                        <a:lnTo>
                          <a:pt x="1294" y="29"/>
                        </a:lnTo>
                        <a:lnTo>
                          <a:pt x="1350" y="14"/>
                        </a:lnTo>
                        <a:lnTo>
                          <a:pt x="1408" y="4"/>
                        </a:lnTo>
                        <a:lnTo>
                          <a:pt x="1468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9000">
                        <a:srgbClr val="FFFFFF"/>
                      </a:gs>
                      <a:gs pos="100000">
                        <a:srgbClr val="389EE7"/>
                      </a:gs>
                    </a:gsLst>
                    <a:lin ang="1800000" scaled="0"/>
                    <a:tileRect/>
                  </a:gra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xmlns="" id="{4A93F6DC-6EA4-47C9-B48A-AE829FB9BA30}"/>
                    </a:ext>
                  </a:extLst>
                </p:cNvPr>
                <p:cNvGrpSpPr/>
                <p:nvPr/>
              </p:nvGrpSpPr>
              <p:grpSpPr>
                <a:xfrm>
                  <a:off x="2467017" y="4426951"/>
                  <a:ext cx="816471" cy="890826"/>
                  <a:chOff x="2467017" y="4426951"/>
                  <a:chExt cx="816471" cy="890826"/>
                </a:xfrm>
              </p:grpSpPr>
              <p:grpSp>
                <p:nvGrpSpPr>
                  <p:cNvPr id="80" name="Group 79">
                    <a:extLst>
                      <a:ext uri="{FF2B5EF4-FFF2-40B4-BE49-F238E27FC236}">
                        <a16:creationId xmlns:a16="http://schemas.microsoft.com/office/drawing/2014/main" xmlns="" id="{6AC18AF5-100C-4D66-AFD6-B999E3F74A57}"/>
                      </a:ext>
                    </a:extLst>
                  </p:cNvPr>
                  <p:cNvGrpSpPr/>
                  <p:nvPr/>
                </p:nvGrpSpPr>
                <p:grpSpPr>
                  <a:xfrm>
                    <a:off x="2467017" y="4823032"/>
                    <a:ext cx="816471" cy="494745"/>
                    <a:chOff x="2467017" y="4823032"/>
                    <a:chExt cx="816471" cy="494745"/>
                  </a:xfrm>
                </p:grpSpPr>
                <p:sp>
                  <p:nvSpPr>
                    <p:cNvPr id="95" name="Freeform 195">
                      <a:extLst>
                        <a:ext uri="{FF2B5EF4-FFF2-40B4-BE49-F238E27FC236}">
                          <a16:creationId xmlns:a16="http://schemas.microsoft.com/office/drawing/2014/main" xmlns="" id="{4571C37B-AFC2-4196-A843-42CC912C58C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7017" y="4823032"/>
                      <a:ext cx="816471" cy="494745"/>
                    </a:xfrm>
                    <a:custGeom>
                      <a:avLst/>
                      <a:gdLst>
                        <a:gd name="T0" fmla="*/ 1428 w 2857"/>
                        <a:gd name="T1" fmla="*/ 0 h 1727"/>
                        <a:gd name="T2" fmla="*/ 1450 w 2857"/>
                        <a:gd name="T3" fmla="*/ 1 h 1727"/>
                        <a:gd name="T4" fmla="*/ 1469 w 2857"/>
                        <a:gd name="T5" fmla="*/ 6 h 1727"/>
                        <a:gd name="T6" fmla="*/ 1486 w 2857"/>
                        <a:gd name="T7" fmla="*/ 13 h 1727"/>
                        <a:gd name="T8" fmla="*/ 2826 w 2857"/>
                        <a:gd name="T9" fmla="*/ 817 h 1727"/>
                        <a:gd name="T10" fmla="*/ 2844 w 2857"/>
                        <a:gd name="T11" fmla="*/ 831 h 1727"/>
                        <a:gd name="T12" fmla="*/ 2853 w 2857"/>
                        <a:gd name="T13" fmla="*/ 846 h 1727"/>
                        <a:gd name="T14" fmla="*/ 2857 w 2857"/>
                        <a:gd name="T15" fmla="*/ 863 h 1727"/>
                        <a:gd name="T16" fmla="*/ 2853 w 2857"/>
                        <a:gd name="T17" fmla="*/ 880 h 1727"/>
                        <a:gd name="T18" fmla="*/ 2844 w 2857"/>
                        <a:gd name="T19" fmla="*/ 895 h 1727"/>
                        <a:gd name="T20" fmla="*/ 2826 w 2857"/>
                        <a:gd name="T21" fmla="*/ 909 h 1727"/>
                        <a:gd name="T22" fmla="*/ 1486 w 2857"/>
                        <a:gd name="T23" fmla="*/ 1713 h 1727"/>
                        <a:gd name="T24" fmla="*/ 1469 w 2857"/>
                        <a:gd name="T25" fmla="*/ 1721 h 1727"/>
                        <a:gd name="T26" fmla="*/ 1450 w 2857"/>
                        <a:gd name="T27" fmla="*/ 1724 h 1727"/>
                        <a:gd name="T28" fmla="*/ 1428 w 2857"/>
                        <a:gd name="T29" fmla="*/ 1727 h 1727"/>
                        <a:gd name="T30" fmla="*/ 1407 w 2857"/>
                        <a:gd name="T31" fmla="*/ 1724 h 1727"/>
                        <a:gd name="T32" fmla="*/ 1387 w 2857"/>
                        <a:gd name="T33" fmla="*/ 1721 h 1727"/>
                        <a:gd name="T34" fmla="*/ 1371 w 2857"/>
                        <a:gd name="T35" fmla="*/ 1713 h 1727"/>
                        <a:gd name="T36" fmla="*/ 31 w 2857"/>
                        <a:gd name="T37" fmla="*/ 909 h 1727"/>
                        <a:gd name="T38" fmla="*/ 16 w 2857"/>
                        <a:gd name="T39" fmla="*/ 897 h 1727"/>
                        <a:gd name="T40" fmla="*/ 5 w 2857"/>
                        <a:gd name="T41" fmla="*/ 884 h 1727"/>
                        <a:gd name="T42" fmla="*/ 0 w 2857"/>
                        <a:gd name="T43" fmla="*/ 871 h 1727"/>
                        <a:gd name="T44" fmla="*/ 0 w 2857"/>
                        <a:gd name="T45" fmla="*/ 856 h 1727"/>
                        <a:gd name="T46" fmla="*/ 5 w 2857"/>
                        <a:gd name="T47" fmla="*/ 842 h 1727"/>
                        <a:gd name="T48" fmla="*/ 16 w 2857"/>
                        <a:gd name="T49" fmla="*/ 828 h 1727"/>
                        <a:gd name="T50" fmla="*/ 31 w 2857"/>
                        <a:gd name="T51" fmla="*/ 817 h 1727"/>
                        <a:gd name="T52" fmla="*/ 1371 w 2857"/>
                        <a:gd name="T53" fmla="*/ 13 h 1727"/>
                        <a:gd name="T54" fmla="*/ 1387 w 2857"/>
                        <a:gd name="T55" fmla="*/ 6 h 1727"/>
                        <a:gd name="T56" fmla="*/ 1407 w 2857"/>
                        <a:gd name="T57" fmla="*/ 1 h 1727"/>
                        <a:gd name="T58" fmla="*/ 1428 w 2857"/>
                        <a:gd name="T59" fmla="*/ 0 h 17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2857" h="1727">
                          <a:moveTo>
                            <a:pt x="1428" y="0"/>
                          </a:moveTo>
                          <a:lnTo>
                            <a:pt x="1450" y="1"/>
                          </a:lnTo>
                          <a:lnTo>
                            <a:pt x="1469" y="6"/>
                          </a:lnTo>
                          <a:lnTo>
                            <a:pt x="1486" y="13"/>
                          </a:lnTo>
                          <a:lnTo>
                            <a:pt x="2826" y="817"/>
                          </a:lnTo>
                          <a:lnTo>
                            <a:pt x="2844" y="831"/>
                          </a:lnTo>
                          <a:lnTo>
                            <a:pt x="2853" y="846"/>
                          </a:lnTo>
                          <a:lnTo>
                            <a:pt x="2857" y="863"/>
                          </a:lnTo>
                          <a:lnTo>
                            <a:pt x="2853" y="880"/>
                          </a:lnTo>
                          <a:lnTo>
                            <a:pt x="2844" y="895"/>
                          </a:lnTo>
                          <a:lnTo>
                            <a:pt x="2826" y="909"/>
                          </a:lnTo>
                          <a:lnTo>
                            <a:pt x="1486" y="1713"/>
                          </a:lnTo>
                          <a:lnTo>
                            <a:pt x="1469" y="1721"/>
                          </a:lnTo>
                          <a:lnTo>
                            <a:pt x="1450" y="1724"/>
                          </a:lnTo>
                          <a:lnTo>
                            <a:pt x="1428" y="1727"/>
                          </a:lnTo>
                          <a:lnTo>
                            <a:pt x="1407" y="1724"/>
                          </a:lnTo>
                          <a:lnTo>
                            <a:pt x="1387" y="1721"/>
                          </a:lnTo>
                          <a:lnTo>
                            <a:pt x="1371" y="1713"/>
                          </a:lnTo>
                          <a:lnTo>
                            <a:pt x="31" y="909"/>
                          </a:lnTo>
                          <a:lnTo>
                            <a:pt x="16" y="897"/>
                          </a:lnTo>
                          <a:lnTo>
                            <a:pt x="5" y="884"/>
                          </a:lnTo>
                          <a:lnTo>
                            <a:pt x="0" y="871"/>
                          </a:lnTo>
                          <a:lnTo>
                            <a:pt x="0" y="856"/>
                          </a:lnTo>
                          <a:lnTo>
                            <a:pt x="5" y="842"/>
                          </a:lnTo>
                          <a:lnTo>
                            <a:pt x="16" y="828"/>
                          </a:lnTo>
                          <a:lnTo>
                            <a:pt x="31" y="817"/>
                          </a:lnTo>
                          <a:lnTo>
                            <a:pt x="1371" y="13"/>
                          </a:lnTo>
                          <a:lnTo>
                            <a:pt x="1387" y="6"/>
                          </a:lnTo>
                          <a:lnTo>
                            <a:pt x="1407" y="1"/>
                          </a:lnTo>
                          <a:lnTo>
                            <a:pt x="1428" y="0"/>
                          </a:lnTo>
                          <a:close/>
                        </a:path>
                      </a:pathLst>
                    </a:custGeom>
                    <a:solidFill>
                      <a:srgbClr val="7F7F7F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96" name="Freeform 8">
                      <a:extLst>
                        <a:ext uri="{FF2B5EF4-FFF2-40B4-BE49-F238E27FC236}">
                          <a16:creationId xmlns:a16="http://schemas.microsoft.com/office/drawing/2014/main" xmlns="" id="{F7E1D130-7F74-40E9-BC72-78CB474AC67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524213" y="4860210"/>
                      <a:ext cx="702079" cy="420390"/>
                    </a:xfrm>
                    <a:custGeom>
                      <a:avLst/>
                      <a:gdLst>
                        <a:gd name="T0" fmla="*/ 1228 w 2455"/>
                        <a:gd name="T1" fmla="*/ 0 h 1473"/>
                        <a:gd name="T2" fmla="*/ 2455 w 2455"/>
                        <a:gd name="T3" fmla="*/ 736 h 1473"/>
                        <a:gd name="T4" fmla="*/ 1228 w 2455"/>
                        <a:gd name="T5" fmla="*/ 1473 h 1473"/>
                        <a:gd name="T6" fmla="*/ 0 w 2455"/>
                        <a:gd name="T7" fmla="*/ 736 h 1473"/>
                        <a:gd name="T8" fmla="*/ 1228 w 2455"/>
                        <a:gd name="T9" fmla="*/ 0 h 147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55" h="1473">
                          <a:moveTo>
                            <a:pt x="1228" y="0"/>
                          </a:moveTo>
                          <a:lnTo>
                            <a:pt x="2455" y="736"/>
                          </a:lnTo>
                          <a:lnTo>
                            <a:pt x="1228" y="1473"/>
                          </a:lnTo>
                          <a:lnTo>
                            <a:pt x="0" y="736"/>
                          </a:lnTo>
                          <a:lnTo>
                            <a:pt x="1228" y="0"/>
                          </a:lnTo>
                          <a:close/>
                        </a:path>
                      </a:pathLst>
                    </a:custGeom>
                    <a:solidFill>
                      <a:srgbClr val="EF8935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97" name="Freeform 9">
                      <a:extLst>
                        <a:ext uri="{FF2B5EF4-FFF2-40B4-BE49-F238E27FC236}">
                          <a16:creationId xmlns:a16="http://schemas.microsoft.com/office/drawing/2014/main" xmlns="" id="{4A58BEEB-2795-47D5-8DAA-F7341B71F57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91603" y="5026078"/>
                      <a:ext cx="326016" cy="148710"/>
                    </a:xfrm>
                    <a:custGeom>
                      <a:avLst/>
                      <a:gdLst>
                        <a:gd name="T0" fmla="*/ 120 w 1142"/>
                        <a:gd name="T1" fmla="*/ 0 h 516"/>
                        <a:gd name="T2" fmla="*/ 247 w 1142"/>
                        <a:gd name="T3" fmla="*/ 27 h 516"/>
                        <a:gd name="T4" fmla="*/ 371 w 1142"/>
                        <a:gd name="T5" fmla="*/ 57 h 516"/>
                        <a:gd name="T6" fmla="*/ 494 w 1142"/>
                        <a:gd name="T7" fmla="*/ 91 h 516"/>
                        <a:gd name="T8" fmla="*/ 611 w 1142"/>
                        <a:gd name="T9" fmla="*/ 129 h 516"/>
                        <a:gd name="T10" fmla="*/ 726 w 1142"/>
                        <a:gd name="T11" fmla="*/ 172 h 516"/>
                        <a:gd name="T12" fmla="*/ 836 w 1142"/>
                        <a:gd name="T13" fmla="*/ 219 h 516"/>
                        <a:gd name="T14" fmla="*/ 942 w 1142"/>
                        <a:gd name="T15" fmla="*/ 268 h 516"/>
                        <a:gd name="T16" fmla="*/ 1045 w 1142"/>
                        <a:gd name="T17" fmla="*/ 323 h 516"/>
                        <a:gd name="T18" fmla="*/ 1142 w 1142"/>
                        <a:gd name="T19" fmla="*/ 380 h 516"/>
                        <a:gd name="T20" fmla="*/ 914 w 1142"/>
                        <a:gd name="T21" fmla="*/ 516 h 516"/>
                        <a:gd name="T22" fmla="*/ 814 w 1142"/>
                        <a:gd name="T23" fmla="*/ 464 h 516"/>
                        <a:gd name="T24" fmla="*/ 709 w 1142"/>
                        <a:gd name="T25" fmla="*/ 416 h 516"/>
                        <a:gd name="T26" fmla="*/ 600 w 1142"/>
                        <a:gd name="T27" fmla="*/ 372 h 516"/>
                        <a:gd name="T28" fmla="*/ 487 w 1142"/>
                        <a:gd name="T29" fmla="*/ 331 h 516"/>
                        <a:gd name="T30" fmla="*/ 370 w 1142"/>
                        <a:gd name="T31" fmla="*/ 295 h 516"/>
                        <a:gd name="T32" fmla="*/ 251 w 1142"/>
                        <a:gd name="T33" fmla="*/ 264 h 516"/>
                        <a:gd name="T34" fmla="*/ 127 w 1142"/>
                        <a:gd name="T35" fmla="*/ 236 h 516"/>
                        <a:gd name="T36" fmla="*/ 0 w 1142"/>
                        <a:gd name="T37" fmla="*/ 213 h 516"/>
                        <a:gd name="T38" fmla="*/ 34 w 1142"/>
                        <a:gd name="T39" fmla="*/ 109 h 516"/>
                        <a:gd name="T40" fmla="*/ 120 w 1142"/>
                        <a:gd name="T41" fmla="*/ 0 h 5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142" h="516">
                          <a:moveTo>
                            <a:pt x="120" y="0"/>
                          </a:moveTo>
                          <a:lnTo>
                            <a:pt x="247" y="27"/>
                          </a:lnTo>
                          <a:lnTo>
                            <a:pt x="371" y="57"/>
                          </a:lnTo>
                          <a:lnTo>
                            <a:pt x="494" y="91"/>
                          </a:lnTo>
                          <a:lnTo>
                            <a:pt x="611" y="129"/>
                          </a:lnTo>
                          <a:lnTo>
                            <a:pt x="726" y="172"/>
                          </a:lnTo>
                          <a:lnTo>
                            <a:pt x="836" y="219"/>
                          </a:lnTo>
                          <a:lnTo>
                            <a:pt x="942" y="268"/>
                          </a:lnTo>
                          <a:lnTo>
                            <a:pt x="1045" y="323"/>
                          </a:lnTo>
                          <a:lnTo>
                            <a:pt x="1142" y="380"/>
                          </a:lnTo>
                          <a:lnTo>
                            <a:pt x="914" y="516"/>
                          </a:lnTo>
                          <a:lnTo>
                            <a:pt x="814" y="464"/>
                          </a:lnTo>
                          <a:lnTo>
                            <a:pt x="709" y="416"/>
                          </a:lnTo>
                          <a:lnTo>
                            <a:pt x="600" y="372"/>
                          </a:lnTo>
                          <a:lnTo>
                            <a:pt x="487" y="331"/>
                          </a:lnTo>
                          <a:lnTo>
                            <a:pt x="370" y="295"/>
                          </a:lnTo>
                          <a:lnTo>
                            <a:pt x="251" y="264"/>
                          </a:lnTo>
                          <a:lnTo>
                            <a:pt x="127" y="236"/>
                          </a:lnTo>
                          <a:lnTo>
                            <a:pt x="0" y="213"/>
                          </a:lnTo>
                          <a:lnTo>
                            <a:pt x="34" y="109"/>
                          </a:lnTo>
                          <a:lnTo>
                            <a:pt x="120" y="0"/>
                          </a:lnTo>
                          <a:close/>
                        </a:path>
                      </a:pathLst>
                    </a:custGeom>
                    <a:solidFill>
                      <a:srgbClr val="F6DA37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98" name="Freeform 10">
                      <a:extLst>
                        <a:ext uri="{FF2B5EF4-FFF2-40B4-BE49-F238E27FC236}">
                          <a16:creationId xmlns:a16="http://schemas.microsoft.com/office/drawing/2014/main" xmlns="" id="{20F38FB0-711E-4031-9852-0D693132759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17155" y="4983181"/>
                      <a:ext cx="591976" cy="178738"/>
                    </a:xfrm>
                    <a:custGeom>
                      <a:avLst/>
                      <a:gdLst>
                        <a:gd name="T0" fmla="*/ 1597 w 2073"/>
                        <a:gd name="T1" fmla="*/ 0 h 626"/>
                        <a:gd name="T2" fmla="*/ 1626 w 2073"/>
                        <a:gd name="T3" fmla="*/ 1 h 626"/>
                        <a:gd name="T4" fmla="*/ 2073 w 2073"/>
                        <a:gd name="T5" fmla="*/ 270 h 626"/>
                        <a:gd name="T6" fmla="*/ 1957 w 2073"/>
                        <a:gd name="T7" fmla="*/ 251 h 626"/>
                        <a:gd name="T8" fmla="*/ 1840 w 2073"/>
                        <a:gd name="T9" fmla="*/ 239 h 626"/>
                        <a:gd name="T10" fmla="*/ 1719 w 2073"/>
                        <a:gd name="T11" fmla="*/ 231 h 626"/>
                        <a:gd name="T12" fmla="*/ 1597 w 2073"/>
                        <a:gd name="T13" fmla="*/ 228 h 626"/>
                        <a:gd name="T14" fmla="*/ 1473 w 2073"/>
                        <a:gd name="T15" fmla="*/ 231 h 626"/>
                        <a:gd name="T16" fmla="*/ 1350 w 2073"/>
                        <a:gd name="T17" fmla="*/ 239 h 626"/>
                        <a:gd name="T18" fmla="*/ 1229 w 2073"/>
                        <a:gd name="T19" fmla="*/ 253 h 626"/>
                        <a:gd name="T20" fmla="*/ 1112 w 2073"/>
                        <a:gd name="T21" fmla="*/ 271 h 626"/>
                        <a:gd name="T22" fmla="*/ 997 w 2073"/>
                        <a:gd name="T23" fmla="*/ 294 h 626"/>
                        <a:gd name="T24" fmla="*/ 885 w 2073"/>
                        <a:gd name="T25" fmla="*/ 322 h 626"/>
                        <a:gd name="T26" fmla="*/ 776 w 2073"/>
                        <a:gd name="T27" fmla="*/ 353 h 626"/>
                        <a:gd name="T28" fmla="*/ 671 w 2073"/>
                        <a:gd name="T29" fmla="*/ 389 h 626"/>
                        <a:gd name="T30" fmla="*/ 571 w 2073"/>
                        <a:gd name="T31" fmla="*/ 429 h 626"/>
                        <a:gd name="T32" fmla="*/ 474 w 2073"/>
                        <a:gd name="T33" fmla="*/ 473 h 626"/>
                        <a:gd name="T34" fmla="*/ 382 w 2073"/>
                        <a:gd name="T35" fmla="*/ 521 h 626"/>
                        <a:gd name="T36" fmla="*/ 295 w 2073"/>
                        <a:gd name="T37" fmla="*/ 572 h 626"/>
                        <a:gd name="T38" fmla="*/ 213 w 2073"/>
                        <a:gd name="T39" fmla="*/ 626 h 626"/>
                        <a:gd name="T40" fmla="*/ 0 w 2073"/>
                        <a:gd name="T41" fmla="*/ 498 h 626"/>
                        <a:gd name="T42" fmla="*/ 84 w 2073"/>
                        <a:gd name="T43" fmla="*/ 434 h 626"/>
                        <a:gd name="T44" fmla="*/ 175 w 2073"/>
                        <a:gd name="T45" fmla="*/ 375 h 626"/>
                        <a:gd name="T46" fmla="*/ 271 w 2073"/>
                        <a:gd name="T47" fmla="*/ 318 h 626"/>
                        <a:gd name="T48" fmla="*/ 371 w 2073"/>
                        <a:gd name="T49" fmla="*/ 266 h 626"/>
                        <a:gd name="T50" fmla="*/ 476 w 2073"/>
                        <a:gd name="T51" fmla="*/ 219 h 626"/>
                        <a:gd name="T52" fmla="*/ 587 w 2073"/>
                        <a:gd name="T53" fmla="*/ 174 h 626"/>
                        <a:gd name="T54" fmla="*/ 701 w 2073"/>
                        <a:gd name="T55" fmla="*/ 135 h 626"/>
                        <a:gd name="T56" fmla="*/ 820 w 2073"/>
                        <a:gd name="T57" fmla="*/ 100 h 626"/>
                        <a:gd name="T58" fmla="*/ 942 w 2073"/>
                        <a:gd name="T59" fmla="*/ 70 h 626"/>
                        <a:gd name="T60" fmla="*/ 1067 w 2073"/>
                        <a:gd name="T61" fmla="*/ 46 h 626"/>
                        <a:gd name="T62" fmla="*/ 1196 w 2073"/>
                        <a:gd name="T63" fmla="*/ 27 h 626"/>
                        <a:gd name="T64" fmla="*/ 1327 w 2073"/>
                        <a:gd name="T65" fmla="*/ 12 h 626"/>
                        <a:gd name="T66" fmla="*/ 1460 w 2073"/>
                        <a:gd name="T67" fmla="*/ 4 h 626"/>
                        <a:gd name="T68" fmla="*/ 1597 w 2073"/>
                        <a:gd name="T69" fmla="*/ 0 h 6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</a:cxnLst>
                      <a:rect l="0" t="0" r="r" b="b"/>
                      <a:pathLst>
                        <a:path w="2073" h="626">
                          <a:moveTo>
                            <a:pt x="1597" y="0"/>
                          </a:moveTo>
                          <a:lnTo>
                            <a:pt x="1626" y="1"/>
                          </a:lnTo>
                          <a:lnTo>
                            <a:pt x="2073" y="270"/>
                          </a:lnTo>
                          <a:lnTo>
                            <a:pt x="1957" y="251"/>
                          </a:lnTo>
                          <a:lnTo>
                            <a:pt x="1840" y="239"/>
                          </a:lnTo>
                          <a:lnTo>
                            <a:pt x="1719" y="231"/>
                          </a:lnTo>
                          <a:lnTo>
                            <a:pt x="1597" y="228"/>
                          </a:lnTo>
                          <a:lnTo>
                            <a:pt x="1473" y="231"/>
                          </a:lnTo>
                          <a:lnTo>
                            <a:pt x="1350" y="239"/>
                          </a:lnTo>
                          <a:lnTo>
                            <a:pt x="1229" y="253"/>
                          </a:lnTo>
                          <a:lnTo>
                            <a:pt x="1112" y="271"/>
                          </a:lnTo>
                          <a:lnTo>
                            <a:pt x="997" y="294"/>
                          </a:lnTo>
                          <a:lnTo>
                            <a:pt x="885" y="322"/>
                          </a:lnTo>
                          <a:lnTo>
                            <a:pt x="776" y="353"/>
                          </a:lnTo>
                          <a:lnTo>
                            <a:pt x="671" y="389"/>
                          </a:lnTo>
                          <a:lnTo>
                            <a:pt x="571" y="429"/>
                          </a:lnTo>
                          <a:lnTo>
                            <a:pt x="474" y="473"/>
                          </a:lnTo>
                          <a:lnTo>
                            <a:pt x="382" y="521"/>
                          </a:lnTo>
                          <a:lnTo>
                            <a:pt x="295" y="572"/>
                          </a:lnTo>
                          <a:lnTo>
                            <a:pt x="213" y="626"/>
                          </a:lnTo>
                          <a:lnTo>
                            <a:pt x="0" y="498"/>
                          </a:lnTo>
                          <a:lnTo>
                            <a:pt x="84" y="434"/>
                          </a:lnTo>
                          <a:lnTo>
                            <a:pt x="175" y="375"/>
                          </a:lnTo>
                          <a:lnTo>
                            <a:pt x="271" y="318"/>
                          </a:lnTo>
                          <a:lnTo>
                            <a:pt x="371" y="266"/>
                          </a:lnTo>
                          <a:lnTo>
                            <a:pt x="476" y="219"/>
                          </a:lnTo>
                          <a:lnTo>
                            <a:pt x="587" y="174"/>
                          </a:lnTo>
                          <a:lnTo>
                            <a:pt x="701" y="135"/>
                          </a:lnTo>
                          <a:lnTo>
                            <a:pt x="820" y="100"/>
                          </a:lnTo>
                          <a:lnTo>
                            <a:pt x="942" y="70"/>
                          </a:lnTo>
                          <a:lnTo>
                            <a:pt x="1067" y="46"/>
                          </a:lnTo>
                          <a:lnTo>
                            <a:pt x="1196" y="27"/>
                          </a:lnTo>
                          <a:lnTo>
                            <a:pt x="1327" y="12"/>
                          </a:lnTo>
                          <a:lnTo>
                            <a:pt x="1460" y="4"/>
                          </a:lnTo>
                          <a:lnTo>
                            <a:pt x="1597" y="0"/>
                          </a:lnTo>
                          <a:close/>
                        </a:path>
                      </a:pathLst>
                    </a:custGeom>
                    <a:solidFill>
                      <a:srgbClr val="F6DA37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</p:grpSp>
              <p:grpSp>
                <p:nvGrpSpPr>
                  <p:cNvPr id="81" name="Group 80">
                    <a:extLst>
                      <a:ext uri="{FF2B5EF4-FFF2-40B4-BE49-F238E27FC236}">
                        <a16:creationId xmlns:a16="http://schemas.microsoft.com/office/drawing/2014/main" xmlns="" id="{C97E0CDF-CC91-4BAC-B9DE-49C73ED07BBD}"/>
                      </a:ext>
                    </a:extLst>
                  </p:cNvPr>
                  <p:cNvGrpSpPr/>
                  <p:nvPr/>
                </p:nvGrpSpPr>
                <p:grpSpPr>
                  <a:xfrm>
                    <a:off x="2467017" y="4625706"/>
                    <a:ext cx="816471" cy="493315"/>
                    <a:chOff x="2467017" y="4625706"/>
                    <a:chExt cx="816471" cy="493315"/>
                  </a:xfrm>
                </p:grpSpPr>
                <p:sp>
                  <p:nvSpPr>
                    <p:cNvPr id="92" name="Freeform 11">
                      <a:extLst>
                        <a:ext uri="{FF2B5EF4-FFF2-40B4-BE49-F238E27FC236}">
                          <a16:creationId xmlns:a16="http://schemas.microsoft.com/office/drawing/2014/main" xmlns="" id="{443F8119-E015-4C3F-B6B5-F8D1665C311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7017" y="4625706"/>
                      <a:ext cx="816471" cy="493315"/>
                    </a:xfrm>
                    <a:custGeom>
                      <a:avLst/>
                      <a:gdLst>
                        <a:gd name="T0" fmla="*/ 1428 w 2857"/>
                        <a:gd name="T1" fmla="*/ 0 h 1726"/>
                        <a:gd name="T2" fmla="*/ 1450 w 2857"/>
                        <a:gd name="T3" fmla="*/ 2 h 1726"/>
                        <a:gd name="T4" fmla="*/ 1469 w 2857"/>
                        <a:gd name="T5" fmla="*/ 6 h 1726"/>
                        <a:gd name="T6" fmla="*/ 1486 w 2857"/>
                        <a:gd name="T7" fmla="*/ 14 h 1726"/>
                        <a:gd name="T8" fmla="*/ 2826 w 2857"/>
                        <a:gd name="T9" fmla="*/ 816 h 1726"/>
                        <a:gd name="T10" fmla="*/ 2844 w 2857"/>
                        <a:gd name="T11" fmla="*/ 831 h 1726"/>
                        <a:gd name="T12" fmla="*/ 2853 w 2857"/>
                        <a:gd name="T13" fmla="*/ 847 h 1726"/>
                        <a:gd name="T14" fmla="*/ 2857 w 2857"/>
                        <a:gd name="T15" fmla="*/ 864 h 1726"/>
                        <a:gd name="T16" fmla="*/ 2853 w 2857"/>
                        <a:gd name="T17" fmla="*/ 879 h 1726"/>
                        <a:gd name="T18" fmla="*/ 2844 w 2857"/>
                        <a:gd name="T19" fmla="*/ 895 h 1726"/>
                        <a:gd name="T20" fmla="*/ 2826 w 2857"/>
                        <a:gd name="T21" fmla="*/ 910 h 1726"/>
                        <a:gd name="T22" fmla="*/ 1486 w 2857"/>
                        <a:gd name="T23" fmla="*/ 1712 h 1726"/>
                        <a:gd name="T24" fmla="*/ 1469 w 2857"/>
                        <a:gd name="T25" fmla="*/ 1721 h 1726"/>
                        <a:gd name="T26" fmla="*/ 1450 w 2857"/>
                        <a:gd name="T27" fmla="*/ 1724 h 1726"/>
                        <a:gd name="T28" fmla="*/ 1428 w 2857"/>
                        <a:gd name="T29" fmla="*/ 1726 h 1726"/>
                        <a:gd name="T30" fmla="*/ 1407 w 2857"/>
                        <a:gd name="T31" fmla="*/ 1724 h 1726"/>
                        <a:gd name="T32" fmla="*/ 1387 w 2857"/>
                        <a:gd name="T33" fmla="*/ 1721 h 1726"/>
                        <a:gd name="T34" fmla="*/ 1371 w 2857"/>
                        <a:gd name="T35" fmla="*/ 1712 h 1726"/>
                        <a:gd name="T36" fmla="*/ 31 w 2857"/>
                        <a:gd name="T37" fmla="*/ 910 h 1726"/>
                        <a:gd name="T38" fmla="*/ 16 w 2857"/>
                        <a:gd name="T39" fmla="*/ 897 h 1726"/>
                        <a:gd name="T40" fmla="*/ 5 w 2857"/>
                        <a:gd name="T41" fmla="*/ 884 h 1726"/>
                        <a:gd name="T42" fmla="*/ 0 w 2857"/>
                        <a:gd name="T43" fmla="*/ 870 h 1726"/>
                        <a:gd name="T44" fmla="*/ 0 w 2857"/>
                        <a:gd name="T45" fmla="*/ 856 h 1726"/>
                        <a:gd name="T46" fmla="*/ 5 w 2857"/>
                        <a:gd name="T47" fmla="*/ 842 h 1726"/>
                        <a:gd name="T48" fmla="*/ 16 w 2857"/>
                        <a:gd name="T49" fmla="*/ 829 h 1726"/>
                        <a:gd name="T50" fmla="*/ 31 w 2857"/>
                        <a:gd name="T51" fmla="*/ 816 h 1726"/>
                        <a:gd name="T52" fmla="*/ 1371 w 2857"/>
                        <a:gd name="T53" fmla="*/ 14 h 1726"/>
                        <a:gd name="T54" fmla="*/ 1387 w 2857"/>
                        <a:gd name="T55" fmla="*/ 6 h 1726"/>
                        <a:gd name="T56" fmla="*/ 1407 w 2857"/>
                        <a:gd name="T57" fmla="*/ 2 h 1726"/>
                        <a:gd name="T58" fmla="*/ 1428 w 2857"/>
                        <a:gd name="T59" fmla="*/ 0 h 17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2857" h="1726">
                          <a:moveTo>
                            <a:pt x="1428" y="0"/>
                          </a:moveTo>
                          <a:lnTo>
                            <a:pt x="1450" y="2"/>
                          </a:lnTo>
                          <a:lnTo>
                            <a:pt x="1469" y="6"/>
                          </a:lnTo>
                          <a:lnTo>
                            <a:pt x="1486" y="14"/>
                          </a:lnTo>
                          <a:lnTo>
                            <a:pt x="2826" y="816"/>
                          </a:lnTo>
                          <a:lnTo>
                            <a:pt x="2844" y="831"/>
                          </a:lnTo>
                          <a:lnTo>
                            <a:pt x="2853" y="847"/>
                          </a:lnTo>
                          <a:lnTo>
                            <a:pt x="2857" y="864"/>
                          </a:lnTo>
                          <a:lnTo>
                            <a:pt x="2853" y="879"/>
                          </a:lnTo>
                          <a:lnTo>
                            <a:pt x="2844" y="895"/>
                          </a:lnTo>
                          <a:lnTo>
                            <a:pt x="2826" y="910"/>
                          </a:lnTo>
                          <a:lnTo>
                            <a:pt x="1486" y="1712"/>
                          </a:lnTo>
                          <a:lnTo>
                            <a:pt x="1469" y="1721"/>
                          </a:lnTo>
                          <a:lnTo>
                            <a:pt x="1450" y="1724"/>
                          </a:lnTo>
                          <a:lnTo>
                            <a:pt x="1428" y="1726"/>
                          </a:lnTo>
                          <a:lnTo>
                            <a:pt x="1407" y="1724"/>
                          </a:lnTo>
                          <a:lnTo>
                            <a:pt x="1387" y="1721"/>
                          </a:lnTo>
                          <a:lnTo>
                            <a:pt x="1371" y="1712"/>
                          </a:lnTo>
                          <a:lnTo>
                            <a:pt x="31" y="910"/>
                          </a:lnTo>
                          <a:lnTo>
                            <a:pt x="16" y="897"/>
                          </a:lnTo>
                          <a:lnTo>
                            <a:pt x="5" y="884"/>
                          </a:lnTo>
                          <a:lnTo>
                            <a:pt x="0" y="870"/>
                          </a:lnTo>
                          <a:lnTo>
                            <a:pt x="0" y="856"/>
                          </a:lnTo>
                          <a:lnTo>
                            <a:pt x="5" y="842"/>
                          </a:lnTo>
                          <a:lnTo>
                            <a:pt x="16" y="829"/>
                          </a:lnTo>
                          <a:lnTo>
                            <a:pt x="31" y="816"/>
                          </a:lnTo>
                          <a:lnTo>
                            <a:pt x="1371" y="14"/>
                          </a:lnTo>
                          <a:lnTo>
                            <a:pt x="1387" y="6"/>
                          </a:lnTo>
                          <a:lnTo>
                            <a:pt x="1407" y="2"/>
                          </a:lnTo>
                          <a:lnTo>
                            <a:pt x="1428" y="0"/>
                          </a:lnTo>
                          <a:close/>
                        </a:path>
                      </a:pathLst>
                    </a:custGeom>
                    <a:solidFill>
                      <a:srgbClr val="7F7F7F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93" name="Freeform 12">
                      <a:extLst>
                        <a:ext uri="{FF2B5EF4-FFF2-40B4-BE49-F238E27FC236}">
                          <a16:creationId xmlns:a16="http://schemas.microsoft.com/office/drawing/2014/main" xmlns="" id="{F5AAB6A0-9D5C-43AC-9ACE-97F93A6AF26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524213" y="4661455"/>
                      <a:ext cx="702079" cy="421820"/>
                    </a:xfrm>
                    <a:custGeom>
                      <a:avLst/>
                      <a:gdLst>
                        <a:gd name="T0" fmla="*/ 1228 w 2455"/>
                        <a:gd name="T1" fmla="*/ 0 h 1474"/>
                        <a:gd name="T2" fmla="*/ 2455 w 2455"/>
                        <a:gd name="T3" fmla="*/ 736 h 1474"/>
                        <a:gd name="T4" fmla="*/ 1228 w 2455"/>
                        <a:gd name="T5" fmla="*/ 1474 h 1474"/>
                        <a:gd name="T6" fmla="*/ 0 w 2455"/>
                        <a:gd name="T7" fmla="*/ 736 h 1474"/>
                        <a:gd name="T8" fmla="*/ 1228 w 2455"/>
                        <a:gd name="T9" fmla="*/ 0 h 14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55" h="1474">
                          <a:moveTo>
                            <a:pt x="1228" y="0"/>
                          </a:moveTo>
                          <a:lnTo>
                            <a:pt x="2455" y="736"/>
                          </a:lnTo>
                          <a:lnTo>
                            <a:pt x="1228" y="1474"/>
                          </a:lnTo>
                          <a:lnTo>
                            <a:pt x="0" y="736"/>
                          </a:lnTo>
                          <a:lnTo>
                            <a:pt x="1228" y="0"/>
                          </a:lnTo>
                          <a:close/>
                        </a:path>
                      </a:pathLst>
                    </a:custGeom>
                    <a:solidFill>
                      <a:srgbClr val="AAD04B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94" name="Freeform 14">
                      <a:extLst>
                        <a:ext uri="{FF2B5EF4-FFF2-40B4-BE49-F238E27FC236}">
                          <a16:creationId xmlns:a16="http://schemas.microsoft.com/office/drawing/2014/main" xmlns="" id="{71C5E105-1670-41E6-BA11-D931A8D3AF5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07240" y="4768697"/>
                      <a:ext cx="431829" cy="264531"/>
                    </a:xfrm>
                    <a:custGeom>
                      <a:avLst/>
                      <a:gdLst>
                        <a:gd name="T0" fmla="*/ 1213 w 1513"/>
                        <a:gd name="T1" fmla="*/ 0 h 923"/>
                        <a:gd name="T2" fmla="*/ 1513 w 1513"/>
                        <a:gd name="T3" fmla="*/ 180 h 923"/>
                        <a:gd name="T4" fmla="*/ 295 w 1513"/>
                        <a:gd name="T5" fmla="*/ 923 h 923"/>
                        <a:gd name="T6" fmla="*/ 0 w 1513"/>
                        <a:gd name="T7" fmla="*/ 745 h 923"/>
                        <a:gd name="T8" fmla="*/ 1213 w 1513"/>
                        <a:gd name="T9" fmla="*/ 0 h 9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513" h="923">
                          <a:moveTo>
                            <a:pt x="1213" y="0"/>
                          </a:moveTo>
                          <a:lnTo>
                            <a:pt x="1513" y="180"/>
                          </a:lnTo>
                          <a:lnTo>
                            <a:pt x="295" y="923"/>
                          </a:lnTo>
                          <a:lnTo>
                            <a:pt x="0" y="745"/>
                          </a:lnTo>
                          <a:lnTo>
                            <a:pt x="1213" y="0"/>
                          </a:lnTo>
                          <a:close/>
                        </a:path>
                      </a:pathLst>
                    </a:custGeom>
                    <a:solidFill>
                      <a:srgbClr val="4BA635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</p:grpSp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xmlns="" id="{CC9D127C-01FC-4D7F-9969-C0D6A57EDA4B}"/>
                      </a:ext>
                    </a:extLst>
                  </p:cNvPr>
                  <p:cNvGrpSpPr/>
                  <p:nvPr/>
                </p:nvGrpSpPr>
                <p:grpSpPr>
                  <a:xfrm>
                    <a:off x="2467017" y="4426951"/>
                    <a:ext cx="816471" cy="527632"/>
                    <a:chOff x="2467017" y="4426951"/>
                    <a:chExt cx="816471" cy="527632"/>
                  </a:xfrm>
                </p:grpSpPr>
                <p:sp>
                  <p:nvSpPr>
                    <p:cNvPr id="83" name="Freeform 13">
                      <a:extLst>
                        <a:ext uri="{FF2B5EF4-FFF2-40B4-BE49-F238E27FC236}">
                          <a16:creationId xmlns:a16="http://schemas.microsoft.com/office/drawing/2014/main" xmlns="" id="{0139D864-00BA-4390-A82B-DA85BE9460A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575689" y="4691482"/>
                      <a:ext cx="436119" cy="263101"/>
                    </a:xfrm>
                    <a:custGeom>
                      <a:avLst/>
                      <a:gdLst>
                        <a:gd name="T0" fmla="*/ 1227 w 1528"/>
                        <a:gd name="T1" fmla="*/ 0 h 916"/>
                        <a:gd name="T2" fmla="*/ 1528 w 1528"/>
                        <a:gd name="T3" fmla="*/ 180 h 916"/>
                        <a:gd name="T4" fmla="*/ 299 w 1528"/>
                        <a:gd name="T5" fmla="*/ 916 h 916"/>
                        <a:gd name="T6" fmla="*/ 0 w 1528"/>
                        <a:gd name="T7" fmla="*/ 736 h 916"/>
                        <a:gd name="T8" fmla="*/ 1227 w 1528"/>
                        <a:gd name="T9" fmla="*/ 0 h 9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528" h="916">
                          <a:moveTo>
                            <a:pt x="1227" y="0"/>
                          </a:moveTo>
                          <a:lnTo>
                            <a:pt x="1528" y="180"/>
                          </a:lnTo>
                          <a:lnTo>
                            <a:pt x="299" y="916"/>
                          </a:lnTo>
                          <a:lnTo>
                            <a:pt x="0" y="736"/>
                          </a:lnTo>
                          <a:lnTo>
                            <a:pt x="1227" y="0"/>
                          </a:lnTo>
                          <a:close/>
                        </a:path>
                      </a:pathLst>
                    </a:custGeom>
                    <a:solidFill>
                      <a:srgbClr val="4BA635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84" name="Freeform 15">
                      <a:extLst>
                        <a:ext uri="{FF2B5EF4-FFF2-40B4-BE49-F238E27FC236}">
                          <a16:creationId xmlns:a16="http://schemas.microsoft.com/office/drawing/2014/main" xmlns="" id="{BBF9EF67-20D9-41E5-8827-FCBCD2D7DE3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42987" y="4708641"/>
                      <a:ext cx="403230" cy="243083"/>
                    </a:xfrm>
                    <a:custGeom>
                      <a:avLst/>
                      <a:gdLst>
                        <a:gd name="T0" fmla="*/ 184 w 1412"/>
                        <a:gd name="T1" fmla="*/ 0 h 847"/>
                        <a:gd name="T2" fmla="*/ 1412 w 1412"/>
                        <a:gd name="T3" fmla="*/ 737 h 847"/>
                        <a:gd name="T4" fmla="*/ 1227 w 1412"/>
                        <a:gd name="T5" fmla="*/ 847 h 847"/>
                        <a:gd name="T6" fmla="*/ 0 w 1412"/>
                        <a:gd name="T7" fmla="*/ 111 h 847"/>
                        <a:gd name="T8" fmla="*/ 184 w 1412"/>
                        <a:gd name="T9" fmla="*/ 0 h 8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412" h="847">
                          <a:moveTo>
                            <a:pt x="184" y="0"/>
                          </a:moveTo>
                          <a:lnTo>
                            <a:pt x="1412" y="737"/>
                          </a:lnTo>
                          <a:lnTo>
                            <a:pt x="1227" y="847"/>
                          </a:lnTo>
                          <a:lnTo>
                            <a:pt x="0" y="111"/>
                          </a:lnTo>
                          <a:lnTo>
                            <a:pt x="184" y="0"/>
                          </a:lnTo>
                          <a:close/>
                        </a:path>
                      </a:pathLst>
                    </a:custGeom>
                    <a:solidFill>
                      <a:srgbClr val="4BA635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85" name="Freeform 16">
                      <a:extLst>
                        <a:ext uri="{FF2B5EF4-FFF2-40B4-BE49-F238E27FC236}">
                          <a16:creationId xmlns:a16="http://schemas.microsoft.com/office/drawing/2014/main" xmlns="" id="{1ED6E73B-4E0B-450B-BE1B-B94370784E0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7017" y="4426951"/>
                      <a:ext cx="816471" cy="493315"/>
                    </a:xfrm>
                    <a:custGeom>
                      <a:avLst/>
                      <a:gdLst>
                        <a:gd name="T0" fmla="*/ 1428 w 2857"/>
                        <a:gd name="T1" fmla="*/ 0 h 1725"/>
                        <a:gd name="T2" fmla="*/ 1450 w 2857"/>
                        <a:gd name="T3" fmla="*/ 1 h 1725"/>
                        <a:gd name="T4" fmla="*/ 1469 w 2857"/>
                        <a:gd name="T5" fmla="*/ 4 h 1725"/>
                        <a:gd name="T6" fmla="*/ 1486 w 2857"/>
                        <a:gd name="T7" fmla="*/ 12 h 1725"/>
                        <a:gd name="T8" fmla="*/ 2826 w 2857"/>
                        <a:gd name="T9" fmla="*/ 816 h 1725"/>
                        <a:gd name="T10" fmla="*/ 2844 w 2857"/>
                        <a:gd name="T11" fmla="*/ 830 h 1725"/>
                        <a:gd name="T12" fmla="*/ 2853 w 2857"/>
                        <a:gd name="T13" fmla="*/ 846 h 1725"/>
                        <a:gd name="T14" fmla="*/ 2857 w 2857"/>
                        <a:gd name="T15" fmla="*/ 862 h 1725"/>
                        <a:gd name="T16" fmla="*/ 2853 w 2857"/>
                        <a:gd name="T17" fmla="*/ 879 h 1725"/>
                        <a:gd name="T18" fmla="*/ 2844 w 2857"/>
                        <a:gd name="T19" fmla="*/ 894 h 1725"/>
                        <a:gd name="T20" fmla="*/ 2826 w 2857"/>
                        <a:gd name="T21" fmla="*/ 908 h 1725"/>
                        <a:gd name="T22" fmla="*/ 1486 w 2857"/>
                        <a:gd name="T23" fmla="*/ 1712 h 1725"/>
                        <a:gd name="T24" fmla="*/ 1469 w 2857"/>
                        <a:gd name="T25" fmla="*/ 1719 h 1725"/>
                        <a:gd name="T26" fmla="*/ 1450 w 2857"/>
                        <a:gd name="T27" fmla="*/ 1724 h 1725"/>
                        <a:gd name="T28" fmla="*/ 1428 w 2857"/>
                        <a:gd name="T29" fmla="*/ 1725 h 1725"/>
                        <a:gd name="T30" fmla="*/ 1407 w 2857"/>
                        <a:gd name="T31" fmla="*/ 1724 h 1725"/>
                        <a:gd name="T32" fmla="*/ 1387 w 2857"/>
                        <a:gd name="T33" fmla="*/ 1719 h 1725"/>
                        <a:gd name="T34" fmla="*/ 1371 w 2857"/>
                        <a:gd name="T35" fmla="*/ 1712 h 1725"/>
                        <a:gd name="T36" fmla="*/ 31 w 2857"/>
                        <a:gd name="T37" fmla="*/ 908 h 1725"/>
                        <a:gd name="T38" fmla="*/ 16 w 2857"/>
                        <a:gd name="T39" fmla="*/ 897 h 1725"/>
                        <a:gd name="T40" fmla="*/ 5 w 2857"/>
                        <a:gd name="T41" fmla="*/ 883 h 1725"/>
                        <a:gd name="T42" fmla="*/ 0 w 2857"/>
                        <a:gd name="T43" fmla="*/ 869 h 1725"/>
                        <a:gd name="T44" fmla="*/ 0 w 2857"/>
                        <a:gd name="T45" fmla="*/ 854 h 1725"/>
                        <a:gd name="T46" fmla="*/ 5 w 2857"/>
                        <a:gd name="T47" fmla="*/ 841 h 1725"/>
                        <a:gd name="T48" fmla="*/ 16 w 2857"/>
                        <a:gd name="T49" fmla="*/ 828 h 1725"/>
                        <a:gd name="T50" fmla="*/ 31 w 2857"/>
                        <a:gd name="T51" fmla="*/ 816 h 1725"/>
                        <a:gd name="T52" fmla="*/ 1371 w 2857"/>
                        <a:gd name="T53" fmla="*/ 12 h 1725"/>
                        <a:gd name="T54" fmla="*/ 1387 w 2857"/>
                        <a:gd name="T55" fmla="*/ 4 h 1725"/>
                        <a:gd name="T56" fmla="*/ 1407 w 2857"/>
                        <a:gd name="T57" fmla="*/ 1 h 1725"/>
                        <a:gd name="T58" fmla="*/ 1428 w 2857"/>
                        <a:gd name="T59" fmla="*/ 0 h 172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2857" h="1725">
                          <a:moveTo>
                            <a:pt x="1428" y="0"/>
                          </a:moveTo>
                          <a:lnTo>
                            <a:pt x="1450" y="1"/>
                          </a:lnTo>
                          <a:lnTo>
                            <a:pt x="1469" y="4"/>
                          </a:lnTo>
                          <a:lnTo>
                            <a:pt x="1486" y="12"/>
                          </a:lnTo>
                          <a:lnTo>
                            <a:pt x="2826" y="816"/>
                          </a:lnTo>
                          <a:lnTo>
                            <a:pt x="2844" y="830"/>
                          </a:lnTo>
                          <a:lnTo>
                            <a:pt x="2853" y="846"/>
                          </a:lnTo>
                          <a:lnTo>
                            <a:pt x="2857" y="862"/>
                          </a:lnTo>
                          <a:lnTo>
                            <a:pt x="2853" y="879"/>
                          </a:lnTo>
                          <a:lnTo>
                            <a:pt x="2844" y="894"/>
                          </a:lnTo>
                          <a:lnTo>
                            <a:pt x="2826" y="908"/>
                          </a:lnTo>
                          <a:lnTo>
                            <a:pt x="1486" y="1712"/>
                          </a:lnTo>
                          <a:lnTo>
                            <a:pt x="1469" y="1719"/>
                          </a:lnTo>
                          <a:lnTo>
                            <a:pt x="1450" y="1724"/>
                          </a:lnTo>
                          <a:lnTo>
                            <a:pt x="1428" y="1725"/>
                          </a:lnTo>
                          <a:lnTo>
                            <a:pt x="1407" y="1724"/>
                          </a:lnTo>
                          <a:lnTo>
                            <a:pt x="1387" y="1719"/>
                          </a:lnTo>
                          <a:lnTo>
                            <a:pt x="1371" y="1712"/>
                          </a:lnTo>
                          <a:lnTo>
                            <a:pt x="31" y="908"/>
                          </a:lnTo>
                          <a:lnTo>
                            <a:pt x="16" y="897"/>
                          </a:lnTo>
                          <a:lnTo>
                            <a:pt x="5" y="883"/>
                          </a:lnTo>
                          <a:lnTo>
                            <a:pt x="0" y="869"/>
                          </a:lnTo>
                          <a:lnTo>
                            <a:pt x="0" y="854"/>
                          </a:lnTo>
                          <a:lnTo>
                            <a:pt x="5" y="841"/>
                          </a:lnTo>
                          <a:lnTo>
                            <a:pt x="16" y="828"/>
                          </a:lnTo>
                          <a:lnTo>
                            <a:pt x="31" y="816"/>
                          </a:lnTo>
                          <a:lnTo>
                            <a:pt x="1371" y="12"/>
                          </a:lnTo>
                          <a:lnTo>
                            <a:pt x="1387" y="4"/>
                          </a:lnTo>
                          <a:lnTo>
                            <a:pt x="1407" y="1"/>
                          </a:lnTo>
                          <a:lnTo>
                            <a:pt x="1428" y="0"/>
                          </a:lnTo>
                          <a:close/>
                        </a:path>
                      </a:pathLst>
                    </a:custGeom>
                    <a:solidFill>
                      <a:srgbClr val="7F7F7F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86" name="Freeform 17">
                      <a:extLst>
                        <a:ext uri="{FF2B5EF4-FFF2-40B4-BE49-F238E27FC236}">
                          <a16:creationId xmlns:a16="http://schemas.microsoft.com/office/drawing/2014/main" xmlns="" id="{2D0C8E88-9020-4A0C-B8BD-4E98B65105E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524213" y="4462698"/>
                      <a:ext cx="702079" cy="421820"/>
                    </a:xfrm>
                    <a:custGeom>
                      <a:avLst/>
                      <a:gdLst>
                        <a:gd name="T0" fmla="*/ 1228 w 2455"/>
                        <a:gd name="T1" fmla="*/ 0 h 1473"/>
                        <a:gd name="T2" fmla="*/ 2455 w 2455"/>
                        <a:gd name="T3" fmla="*/ 737 h 1473"/>
                        <a:gd name="T4" fmla="*/ 1228 w 2455"/>
                        <a:gd name="T5" fmla="*/ 1473 h 1473"/>
                        <a:gd name="T6" fmla="*/ 0 w 2455"/>
                        <a:gd name="T7" fmla="*/ 737 h 1473"/>
                        <a:gd name="T8" fmla="*/ 1228 w 2455"/>
                        <a:gd name="T9" fmla="*/ 0 h 147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55" h="1473">
                          <a:moveTo>
                            <a:pt x="1228" y="0"/>
                          </a:moveTo>
                          <a:lnTo>
                            <a:pt x="2455" y="737"/>
                          </a:lnTo>
                          <a:lnTo>
                            <a:pt x="1228" y="1473"/>
                          </a:lnTo>
                          <a:lnTo>
                            <a:pt x="0" y="737"/>
                          </a:lnTo>
                          <a:lnTo>
                            <a:pt x="1228" y="0"/>
                          </a:lnTo>
                          <a:close/>
                        </a:path>
                      </a:pathLst>
                    </a:custGeom>
                    <a:solidFill>
                      <a:srgbClr val="8ED6FF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87" name="Freeform 18">
                      <a:extLst>
                        <a:ext uri="{FF2B5EF4-FFF2-40B4-BE49-F238E27FC236}">
                          <a16:creationId xmlns:a16="http://schemas.microsoft.com/office/drawing/2014/main" xmlns="" id="{4554E3F6-0CD1-439D-A663-2DA5F28EDFB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91603" y="4462698"/>
                      <a:ext cx="434689" cy="363194"/>
                    </a:xfrm>
                    <a:custGeom>
                      <a:avLst/>
                      <a:gdLst>
                        <a:gd name="T0" fmla="*/ 290 w 1517"/>
                        <a:gd name="T1" fmla="*/ 0 h 1271"/>
                        <a:gd name="T2" fmla="*/ 1517 w 1517"/>
                        <a:gd name="T3" fmla="*/ 737 h 1271"/>
                        <a:gd name="T4" fmla="*/ 627 w 1517"/>
                        <a:gd name="T5" fmla="*/ 1271 h 1271"/>
                        <a:gd name="T6" fmla="*/ 603 w 1517"/>
                        <a:gd name="T7" fmla="*/ 1241 h 1271"/>
                        <a:gd name="T8" fmla="*/ 586 w 1517"/>
                        <a:gd name="T9" fmla="*/ 1212 h 1271"/>
                        <a:gd name="T10" fmla="*/ 577 w 1517"/>
                        <a:gd name="T11" fmla="*/ 1182 h 1271"/>
                        <a:gd name="T12" fmla="*/ 572 w 1517"/>
                        <a:gd name="T13" fmla="*/ 1151 h 1271"/>
                        <a:gd name="T14" fmla="*/ 572 w 1517"/>
                        <a:gd name="T15" fmla="*/ 1120 h 1271"/>
                        <a:gd name="T16" fmla="*/ 574 w 1517"/>
                        <a:gd name="T17" fmla="*/ 1090 h 1271"/>
                        <a:gd name="T18" fmla="*/ 580 w 1517"/>
                        <a:gd name="T19" fmla="*/ 1058 h 1271"/>
                        <a:gd name="T20" fmla="*/ 587 w 1517"/>
                        <a:gd name="T21" fmla="*/ 1027 h 1271"/>
                        <a:gd name="T22" fmla="*/ 595 w 1517"/>
                        <a:gd name="T23" fmla="*/ 995 h 1271"/>
                        <a:gd name="T24" fmla="*/ 601 w 1517"/>
                        <a:gd name="T25" fmla="*/ 964 h 1271"/>
                        <a:gd name="T26" fmla="*/ 606 w 1517"/>
                        <a:gd name="T27" fmla="*/ 932 h 1271"/>
                        <a:gd name="T28" fmla="*/ 608 w 1517"/>
                        <a:gd name="T29" fmla="*/ 901 h 1271"/>
                        <a:gd name="T30" fmla="*/ 606 w 1517"/>
                        <a:gd name="T31" fmla="*/ 871 h 1271"/>
                        <a:gd name="T32" fmla="*/ 600 w 1517"/>
                        <a:gd name="T33" fmla="*/ 839 h 1271"/>
                        <a:gd name="T34" fmla="*/ 590 w 1517"/>
                        <a:gd name="T35" fmla="*/ 819 h 1271"/>
                        <a:gd name="T36" fmla="*/ 574 w 1517"/>
                        <a:gd name="T37" fmla="*/ 797 h 1271"/>
                        <a:gd name="T38" fmla="*/ 556 w 1517"/>
                        <a:gd name="T39" fmla="*/ 776 h 1271"/>
                        <a:gd name="T40" fmla="*/ 532 w 1517"/>
                        <a:gd name="T41" fmla="*/ 754 h 1271"/>
                        <a:gd name="T42" fmla="*/ 515 w 1517"/>
                        <a:gd name="T43" fmla="*/ 737 h 1271"/>
                        <a:gd name="T44" fmla="*/ 498 w 1517"/>
                        <a:gd name="T45" fmla="*/ 718 h 1271"/>
                        <a:gd name="T46" fmla="*/ 483 w 1517"/>
                        <a:gd name="T47" fmla="*/ 700 h 1271"/>
                        <a:gd name="T48" fmla="*/ 471 w 1517"/>
                        <a:gd name="T49" fmla="*/ 681 h 1271"/>
                        <a:gd name="T50" fmla="*/ 465 w 1517"/>
                        <a:gd name="T51" fmla="*/ 660 h 1271"/>
                        <a:gd name="T52" fmla="*/ 465 w 1517"/>
                        <a:gd name="T53" fmla="*/ 639 h 1271"/>
                        <a:gd name="T54" fmla="*/ 470 w 1517"/>
                        <a:gd name="T55" fmla="*/ 617 h 1271"/>
                        <a:gd name="T56" fmla="*/ 479 w 1517"/>
                        <a:gd name="T57" fmla="*/ 596 h 1271"/>
                        <a:gd name="T58" fmla="*/ 490 w 1517"/>
                        <a:gd name="T59" fmla="*/ 575 h 1271"/>
                        <a:gd name="T60" fmla="*/ 502 w 1517"/>
                        <a:gd name="T61" fmla="*/ 554 h 1271"/>
                        <a:gd name="T62" fmla="*/ 511 w 1517"/>
                        <a:gd name="T63" fmla="*/ 533 h 1271"/>
                        <a:gd name="T64" fmla="*/ 519 w 1517"/>
                        <a:gd name="T65" fmla="*/ 512 h 1271"/>
                        <a:gd name="T66" fmla="*/ 521 w 1517"/>
                        <a:gd name="T67" fmla="*/ 490 h 1271"/>
                        <a:gd name="T68" fmla="*/ 517 w 1517"/>
                        <a:gd name="T69" fmla="*/ 467 h 1271"/>
                        <a:gd name="T70" fmla="*/ 503 w 1517"/>
                        <a:gd name="T71" fmla="*/ 439 h 1271"/>
                        <a:gd name="T72" fmla="*/ 482 w 1517"/>
                        <a:gd name="T73" fmla="*/ 410 h 1271"/>
                        <a:gd name="T74" fmla="*/ 454 w 1517"/>
                        <a:gd name="T75" fmla="*/ 384 h 1271"/>
                        <a:gd name="T76" fmla="*/ 422 w 1517"/>
                        <a:gd name="T77" fmla="*/ 357 h 1271"/>
                        <a:gd name="T78" fmla="*/ 384 w 1517"/>
                        <a:gd name="T79" fmla="*/ 332 h 1271"/>
                        <a:gd name="T80" fmla="*/ 344 w 1517"/>
                        <a:gd name="T81" fmla="*/ 306 h 1271"/>
                        <a:gd name="T82" fmla="*/ 301 w 1517"/>
                        <a:gd name="T83" fmla="*/ 283 h 1271"/>
                        <a:gd name="T84" fmla="*/ 257 w 1517"/>
                        <a:gd name="T85" fmla="*/ 261 h 1271"/>
                        <a:gd name="T86" fmla="*/ 213 w 1517"/>
                        <a:gd name="T87" fmla="*/ 242 h 1271"/>
                        <a:gd name="T88" fmla="*/ 170 w 1517"/>
                        <a:gd name="T89" fmla="*/ 223 h 1271"/>
                        <a:gd name="T90" fmla="*/ 128 w 1517"/>
                        <a:gd name="T91" fmla="*/ 207 h 1271"/>
                        <a:gd name="T92" fmla="*/ 91 w 1517"/>
                        <a:gd name="T93" fmla="*/ 192 h 1271"/>
                        <a:gd name="T94" fmla="*/ 78 w 1517"/>
                        <a:gd name="T95" fmla="*/ 190 h 1271"/>
                        <a:gd name="T96" fmla="*/ 63 w 1517"/>
                        <a:gd name="T97" fmla="*/ 186 h 1271"/>
                        <a:gd name="T98" fmla="*/ 43 w 1517"/>
                        <a:gd name="T99" fmla="*/ 183 h 1271"/>
                        <a:gd name="T100" fmla="*/ 22 w 1517"/>
                        <a:gd name="T101" fmla="*/ 178 h 1271"/>
                        <a:gd name="T102" fmla="*/ 0 w 1517"/>
                        <a:gd name="T103" fmla="*/ 174 h 1271"/>
                        <a:gd name="T104" fmla="*/ 290 w 1517"/>
                        <a:gd name="T105" fmla="*/ 0 h 12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</a:cxnLst>
                      <a:rect l="0" t="0" r="r" b="b"/>
                      <a:pathLst>
                        <a:path w="1517" h="1271">
                          <a:moveTo>
                            <a:pt x="290" y="0"/>
                          </a:moveTo>
                          <a:lnTo>
                            <a:pt x="1517" y="737"/>
                          </a:lnTo>
                          <a:lnTo>
                            <a:pt x="627" y="1271"/>
                          </a:lnTo>
                          <a:lnTo>
                            <a:pt x="603" y="1241"/>
                          </a:lnTo>
                          <a:lnTo>
                            <a:pt x="586" y="1212"/>
                          </a:lnTo>
                          <a:lnTo>
                            <a:pt x="577" y="1182"/>
                          </a:lnTo>
                          <a:lnTo>
                            <a:pt x="572" y="1151"/>
                          </a:lnTo>
                          <a:lnTo>
                            <a:pt x="572" y="1120"/>
                          </a:lnTo>
                          <a:lnTo>
                            <a:pt x="574" y="1090"/>
                          </a:lnTo>
                          <a:lnTo>
                            <a:pt x="580" y="1058"/>
                          </a:lnTo>
                          <a:lnTo>
                            <a:pt x="587" y="1027"/>
                          </a:lnTo>
                          <a:lnTo>
                            <a:pt x="595" y="995"/>
                          </a:lnTo>
                          <a:lnTo>
                            <a:pt x="601" y="964"/>
                          </a:lnTo>
                          <a:lnTo>
                            <a:pt x="606" y="932"/>
                          </a:lnTo>
                          <a:lnTo>
                            <a:pt x="608" y="901"/>
                          </a:lnTo>
                          <a:lnTo>
                            <a:pt x="606" y="871"/>
                          </a:lnTo>
                          <a:lnTo>
                            <a:pt x="600" y="839"/>
                          </a:lnTo>
                          <a:lnTo>
                            <a:pt x="590" y="819"/>
                          </a:lnTo>
                          <a:lnTo>
                            <a:pt x="574" y="797"/>
                          </a:lnTo>
                          <a:lnTo>
                            <a:pt x="556" y="776"/>
                          </a:lnTo>
                          <a:lnTo>
                            <a:pt x="532" y="754"/>
                          </a:lnTo>
                          <a:lnTo>
                            <a:pt x="515" y="737"/>
                          </a:lnTo>
                          <a:lnTo>
                            <a:pt x="498" y="718"/>
                          </a:lnTo>
                          <a:lnTo>
                            <a:pt x="483" y="700"/>
                          </a:lnTo>
                          <a:lnTo>
                            <a:pt x="471" y="681"/>
                          </a:lnTo>
                          <a:lnTo>
                            <a:pt x="465" y="660"/>
                          </a:lnTo>
                          <a:lnTo>
                            <a:pt x="465" y="639"/>
                          </a:lnTo>
                          <a:lnTo>
                            <a:pt x="470" y="617"/>
                          </a:lnTo>
                          <a:lnTo>
                            <a:pt x="479" y="596"/>
                          </a:lnTo>
                          <a:lnTo>
                            <a:pt x="490" y="575"/>
                          </a:lnTo>
                          <a:lnTo>
                            <a:pt x="502" y="554"/>
                          </a:lnTo>
                          <a:lnTo>
                            <a:pt x="511" y="533"/>
                          </a:lnTo>
                          <a:lnTo>
                            <a:pt x="519" y="512"/>
                          </a:lnTo>
                          <a:lnTo>
                            <a:pt x="521" y="490"/>
                          </a:lnTo>
                          <a:lnTo>
                            <a:pt x="517" y="467"/>
                          </a:lnTo>
                          <a:lnTo>
                            <a:pt x="503" y="439"/>
                          </a:lnTo>
                          <a:lnTo>
                            <a:pt x="482" y="410"/>
                          </a:lnTo>
                          <a:lnTo>
                            <a:pt x="454" y="384"/>
                          </a:lnTo>
                          <a:lnTo>
                            <a:pt x="422" y="357"/>
                          </a:lnTo>
                          <a:lnTo>
                            <a:pt x="384" y="332"/>
                          </a:lnTo>
                          <a:lnTo>
                            <a:pt x="344" y="306"/>
                          </a:lnTo>
                          <a:lnTo>
                            <a:pt x="301" y="283"/>
                          </a:lnTo>
                          <a:lnTo>
                            <a:pt x="257" y="261"/>
                          </a:lnTo>
                          <a:lnTo>
                            <a:pt x="213" y="242"/>
                          </a:lnTo>
                          <a:lnTo>
                            <a:pt x="170" y="223"/>
                          </a:lnTo>
                          <a:lnTo>
                            <a:pt x="128" y="207"/>
                          </a:lnTo>
                          <a:lnTo>
                            <a:pt x="91" y="192"/>
                          </a:lnTo>
                          <a:lnTo>
                            <a:pt x="78" y="190"/>
                          </a:lnTo>
                          <a:lnTo>
                            <a:pt x="63" y="186"/>
                          </a:lnTo>
                          <a:lnTo>
                            <a:pt x="43" y="183"/>
                          </a:lnTo>
                          <a:lnTo>
                            <a:pt x="22" y="178"/>
                          </a:lnTo>
                          <a:lnTo>
                            <a:pt x="0" y="174"/>
                          </a:lnTo>
                          <a:lnTo>
                            <a:pt x="290" y="0"/>
                          </a:lnTo>
                          <a:close/>
                        </a:path>
                      </a:pathLst>
                    </a:custGeom>
                    <a:solidFill>
                      <a:srgbClr val="377AFF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88" name="Freeform 19">
                      <a:extLst>
                        <a:ext uri="{FF2B5EF4-FFF2-40B4-BE49-F238E27FC236}">
                          <a16:creationId xmlns:a16="http://schemas.microsoft.com/office/drawing/2014/main" xmlns="" id="{13E0ED22-AA31-4230-92FD-356C455DD38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64435" y="4605688"/>
                      <a:ext cx="55766" cy="37177"/>
                    </a:xfrm>
                    <a:custGeom>
                      <a:avLst/>
                      <a:gdLst>
                        <a:gd name="T0" fmla="*/ 100 w 197"/>
                        <a:gd name="T1" fmla="*/ 0 h 131"/>
                        <a:gd name="T2" fmla="*/ 126 w 197"/>
                        <a:gd name="T3" fmla="*/ 3 h 131"/>
                        <a:gd name="T4" fmla="*/ 149 w 197"/>
                        <a:gd name="T5" fmla="*/ 9 h 131"/>
                        <a:gd name="T6" fmla="*/ 168 w 197"/>
                        <a:gd name="T7" fmla="*/ 19 h 131"/>
                        <a:gd name="T8" fmla="*/ 183 w 197"/>
                        <a:gd name="T9" fmla="*/ 32 h 131"/>
                        <a:gd name="T10" fmla="*/ 194 w 197"/>
                        <a:gd name="T11" fmla="*/ 47 h 131"/>
                        <a:gd name="T12" fmla="*/ 197 w 197"/>
                        <a:gd name="T13" fmla="*/ 64 h 131"/>
                        <a:gd name="T14" fmla="*/ 195 w 197"/>
                        <a:gd name="T15" fmla="*/ 82 h 131"/>
                        <a:gd name="T16" fmla="*/ 185 w 197"/>
                        <a:gd name="T17" fmla="*/ 99 h 131"/>
                        <a:gd name="T18" fmla="*/ 169 w 197"/>
                        <a:gd name="T19" fmla="*/ 112 h 131"/>
                        <a:gd name="T20" fmla="*/ 148 w 197"/>
                        <a:gd name="T21" fmla="*/ 123 h 131"/>
                        <a:gd name="T22" fmla="*/ 123 w 197"/>
                        <a:gd name="T23" fmla="*/ 129 h 131"/>
                        <a:gd name="T24" fmla="*/ 96 w 197"/>
                        <a:gd name="T25" fmla="*/ 131 h 131"/>
                        <a:gd name="T26" fmla="*/ 69 w 197"/>
                        <a:gd name="T27" fmla="*/ 128 h 131"/>
                        <a:gd name="T28" fmla="*/ 45 w 197"/>
                        <a:gd name="T29" fmla="*/ 121 h 131"/>
                        <a:gd name="T30" fmla="*/ 26 w 197"/>
                        <a:gd name="T31" fmla="*/ 110 h 131"/>
                        <a:gd name="T32" fmla="*/ 11 w 197"/>
                        <a:gd name="T33" fmla="*/ 95 h 131"/>
                        <a:gd name="T34" fmla="*/ 1 w 197"/>
                        <a:gd name="T35" fmla="*/ 78 h 131"/>
                        <a:gd name="T36" fmla="*/ 0 w 197"/>
                        <a:gd name="T37" fmla="*/ 61 h 131"/>
                        <a:gd name="T38" fmla="*/ 5 w 197"/>
                        <a:gd name="T39" fmla="*/ 44 h 131"/>
                        <a:gd name="T40" fmla="*/ 16 w 197"/>
                        <a:gd name="T41" fmla="*/ 30 h 131"/>
                        <a:gd name="T42" fmla="*/ 33 w 197"/>
                        <a:gd name="T43" fmla="*/ 17 h 131"/>
                        <a:gd name="T44" fmla="*/ 52 w 197"/>
                        <a:gd name="T45" fmla="*/ 8 h 131"/>
                        <a:gd name="T46" fmla="*/ 75 w 197"/>
                        <a:gd name="T47" fmla="*/ 2 h 131"/>
                        <a:gd name="T48" fmla="*/ 100 w 197"/>
                        <a:gd name="T49" fmla="*/ 0 h 1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197" h="131">
                          <a:moveTo>
                            <a:pt x="100" y="0"/>
                          </a:moveTo>
                          <a:lnTo>
                            <a:pt x="126" y="3"/>
                          </a:lnTo>
                          <a:lnTo>
                            <a:pt x="149" y="9"/>
                          </a:lnTo>
                          <a:lnTo>
                            <a:pt x="168" y="19"/>
                          </a:lnTo>
                          <a:lnTo>
                            <a:pt x="183" y="32"/>
                          </a:lnTo>
                          <a:lnTo>
                            <a:pt x="194" y="47"/>
                          </a:lnTo>
                          <a:lnTo>
                            <a:pt x="197" y="64"/>
                          </a:lnTo>
                          <a:lnTo>
                            <a:pt x="195" y="82"/>
                          </a:lnTo>
                          <a:lnTo>
                            <a:pt x="185" y="99"/>
                          </a:lnTo>
                          <a:lnTo>
                            <a:pt x="169" y="112"/>
                          </a:lnTo>
                          <a:lnTo>
                            <a:pt x="148" y="123"/>
                          </a:lnTo>
                          <a:lnTo>
                            <a:pt x="123" y="129"/>
                          </a:lnTo>
                          <a:lnTo>
                            <a:pt x="96" y="131"/>
                          </a:lnTo>
                          <a:lnTo>
                            <a:pt x="69" y="128"/>
                          </a:lnTo>
                          <a:lnTo>
                            <a:pt x="45" y="121"/>
                          </a:lnTo>
                          <a:lnTo>
                            <a:pt x="26" y="110"/>
                          </a:lnTo>
                          <a:lnTo>
                            <a:pt x="11" y="95"/>
                          </a:lnTo>
                          <a:lnTo>
                            <a:pt x="1" y="78"/>
                          </a:lnTo>
                          <a:lnTo>
                            <a:pt x="0" y="61"/>
                          </a:lnTo>
                          <a:lnTo>
                            <a:pt x="5" y="44"/>
                          </a:lnTo>
                          <a:lnTo>
                            <a:pt x="16" y="30"/>
                          </a:lnTo>
                          <a:lnTo>
                            <a:pt x="33" y="17"/>
                          </a:lnTo>
                          <a:lnTo>
                            <a:pt x="52" y="8"/>
                          </a:lnTo>
                          <a:lnTo>
                            <a:pt x="75" y="2"/>
                          </a:lnTo>
                          <a:lnTo>
                            <a:pt x="10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89" name="Freeform 20">
                      <a:extLst>
                        <a:ext uri="{FF2B5EF4-FFF2-40B4-BE49-F238E27FC236}">
                          <a16:creationId xmlns:a16="http://schemas.microsoft.com/office/drawing/2014/main" xmlns="" id="{6A3625A2-21E4-4DAC-9C5D-1563AB218E4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37267" y="4701491"/>
                      <a:ext cx="81504" cy="54336"/>
                    </a:xfrm>
                    <a:custGeom>
                      <a:avLst/>
                      <a:gdLst>
                        <a:gd name="T0" fmla="*/ 146 w 286"/>
                        <a:gd name="T1" fmla="*/ 0 h 189"/>
                        <a:gd name="T2" fmla="*/ 177 w 286"/>
                        <a:gd name="T3" fmla="*/ 2 h 189"/>
                        <a:gd name="T4" fmla="*/ 206 w 286"/>
                        <a:gd name="T5" fmla="*/ 9 h 189"/>
                        <a:gd name="T6" fmla="*/ 232 w 286"/>
                        <a:gd name="T7" fmla="*/ 20 h 189"/>
                        <a:gd name="T8" fmla="*/ 254 w 286"/>
                        <a:gd name="T9" fmla="*/ 35 h 189"/>
                        <a:gd name="T10" fmla="*/ 270 w 286"/>
                        <a:gd name="T11" fmla="*/ 52 h 189"/>
                        <a:gd name="T12" fmla="*/ 281 w 286"/>
                        <a:gd name="T13" fmla="*/ 71 h 189"/>
                        <a:gd name="T14" fmla="*/ 286 w 286"/>
                        <a:gd name="T15" fmla="*/ 91 h 189"/>
                        <a:gd name="T16" fmla="*/ 283 w 286"/>
                        <a:gd name="T17" fmla="*/ 114 h 189"/>
                        <a:gd name="T18" fmla="*/ 272 w 286"/>
                        <a:gd name="T19" fmla="*/ 135 h 189"/>
                        <a:gd name="T20" fmla="*/ 255 w 286"/>
                        <a:gd name="T21" fmla="*/ 153 h 189"/>
                        <a:gd name="T22" fmla="*/ 232 w 286"/>
                        <a:gd name="T23" fmla="*/ 169 h 189"/>
                        <a:gd name="T24" fmla="*/ 204 w 286"/>
                        <a:gd name="T25" fmla="*/ 180 h 189"/>
                        <a:gd name="T26" fmla="*/ 173 w 286"/>
                        <a:gd name="T27" fmla="*/ 187 h 189"/>
                        <a:gd name="T28" fmla="*/ 139 w 286"/>
                        <a:gd name="T29" fmla="*/ 189 h 189"/>
                        <a:gd name="T30" fmla="*/ 105 w 286"/>
                        <a:gd name="T31" fmla="*/ 186 h 189"/>
                        <a:gd name="T32" fmla="*/ 73 w 286"/>
                        <a:gd name="T33" fmla="*/ 177 h 189"/>
                        <a:gd name="T34" fmla="*/ 47 w 286"/>
                        <a:gd name="T35" fmla="*/ 165 h 189"/>
                        <a:gd name="T36" fmla="*/ 25 w 286"/>
                        <a:gd name="T37" fmla="*/ 149 h 189"/>
                        <a:gd name="T38" fmla="*/ 9 w 286"/>
                        <a:gd name="T39" fmla="*/ 130 h 189"/>
                        <a:gd name="T40" fmla="*/ 1 w 286"/>
                        <a:gd name="T41" fmla="*/ 110 h 189"/>
                        <a:gd name="T42" fmla="*/ 0 w 286"/>
                        <a:gd name="T43" fmla="*/ 88 h 189"/>
                        <a:gd name="T44" fmla="*/ 4 w 286"/>
                        <a:gd name="T45" fmla="*/ 66 h 189"/>
                        <a:gd name="T46" fmla="*/ 18 w 286"/>
                        <a:gd name="T47" fmla="*/ 47 h 189"/>
                        <a:gd name="T48" fmla="*/ 35 w 286"/>
                        <a:gd name="T49" fmla="*/ 31 h 189"/>
                        <a:gd name="T50" fmla="*/ 58 w 286"/>
                        <a:gd name="T51" fmla="*/ 18 h 189"/>
                        <a:gd name="T52" fmla="*/ 84 w 286"/>
                        <a:gd name="T53" fmla="*/ 7 h 189"/>
                        <a:gd name="T54" fmla="*/ 113 w 286"/>
                        <a:gd name="T55" fmla="*/ 1 h 189"/>
                        <a:gd name="T56" fmla="*/ 146 w 286"/>
                        <a:gd name="T57" fmla="*/ 0 h 1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286" h="189">
                          <a:moveTo>
                            <a:pt x="146" y="0"/>
                          </a:moveTo>
                          <a:lnTo>
                            <a:pt x="177" y="2"/>
                          </a:lnTo>
                          <a:lnTo>
                            <a:pt x="206" y="9"/>
                          </a:lnTo>
                          <a:lnTo>
                            <a:pt x="232" y="20"/>
                          </a:lnTo>
                          <a:lnTo>
                            <a:pt x="254" y="35"/>
                          </a:lnTo>
                          <a:lnTo>
                            <a:pt x="270" y="52"/>
                          </a:lnTo>
                          <a:lnTo>
                            <a:pt x="281" y="71"/>
                          </a:lnTo>
                          <a:lnTo>
                            <a:pt x="286" y="91"/>
                          </a:lnTo>
                          <a:lnTo>
                            <a:pt x="283" y="114"/>
                          </a:lnTo>
                          <a:lnTo>
                            <a:pt x="272" y="135"/>
                          </a:lnTo>
                          <a:lnTo>
                            <a:pt x="255" y="153"/>
                          </a:lnTo>
                          <a:lnTo>
                            <a:pt x="232" y="169"/>
                          </a:lnTo>
                          <a:lnTo>
                            <a:pt x="204" y="180"/>
                          </a:lnTo>
                          <a:lnTo>
                            <a:pt x="173" y="187"/>
                          </a:lnTo>
                          <a:lnTo>
                            <a:pt x="139" y="189"/>
                          </a:lnTo>
                          <a:lnTo>
                            <a:pt x="105" y="186"/>
                          </a:lnTo>
                          <a:lnTo>
                            <a:pt x="73" y="177"/>
                          </a:lnTo>
                          <a:lnTo>
                            <a:pt x="47" y="165"/>
                          </a:lnTo>
                          <a:lnTo>
                            <a:pt x="25" y="149"/>
                          </a:lnTo>
                          <a:lnTo>
                            <a:pt x="9" y="130"/>
                          </a:lnTo>
                          <a:lnTo>
                            <a:pt x="1" y="110"/>
                          </a:lnTo>
                          <a:lnTo>
                            <a:pt x="0" y="88"/>
                          </a:lnTo>
                          <a:lnTo>
                            <a:pt x="4" y="66"/>
                          </a:lnTo>
                          <a:lnTo>
                            <a:pt x="18" y="47"/>
                          </a:lnTo>
                          <a:lnTo>
                            <a:pt x="35" y="31"/>
                          </a:lnTo>
                          <a:lnTo>
                            <a:pt x="58" y="18"/>
                          </a:lnTo>
                          <a:lnTo>
                            <a:pt x="84" y="7"/>
                          </a:lnTo>
                          <a:lnTo>
                            <a:pt x="113" y="1"/>
                          </a:lnTo>
                          <a:lnTo>
                            <a:pt x="146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90" name="Freeform 21">
                      <a:extLst>
                        <a:ext uri="{FF2B5EF4-FFF2-40B4-BE49-F238E27FC236}">
                          <a16:creationId xmlns:a16="http://schemas.microsoft.com/office/drawing/2014/main" xmlns="" id="{4982BEE1-0F43-4273-A171-9E6D5304553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03227" y="4618557"/>
                      <a:ext cx="72925" cy="48617"/>
                    </a:xfrm>
                    <a:custGeom>
                      <a:avLst/>
                      <a:gdLst>
                        <a:gd name="T0" fmla="*/ 130 w 254"/>
                        <a:gd name="T1" fmla="*/ 0 h 168"/>
                        <a:gd name="T2" fmla="*/ 159 w 254"/>
                        <a:gd name="T3" fmla="*/ 3 h 168"/>
                        <a:gd name="T4" fmla="*/ 184 w 254"/>
                        <a:gd name="T5" fmla="*/ 9 h 168"/>
                        <a:gd name="T6" fmla="*/ 207 w 254"/>
                        <a:gd name="T7" fmla="*/ 18 h 168"/>
                        <a:gd name="T8" fmla="*/ 226 w 254"/>
                        <a:gd name="T9" fmla="*/ 32 h 168"/>
                        <a:gd name="T10" fmla="*/ 241 w 254"/>
                        <a:gd name="T11" fmla="*/ 46 h 168"/>
                        <a:gd name="T12" fmla="*/ 251 w 254"/>
                        <a:gd name="T13" fmla="*/ 64 h 168"/>
                        <a:gd name="T14" fmla="*/ 254 w 254"/>
                        <a:gd name="T15" fmla="*/ 83 h 168"/>
                        <a:gd name="T16" fmla="*/ 252 w 254"/>
                        <a:gd name="T17" fmla="*/ 103 h 168"/>
                        <a:gd name="T18" fmla="*/ 242 w 254"/>
                        <a:gd name="T19" fmla="*/ 121 h 168"/>
                        <a:gd name="T20" fmla="*/ 228 w 254"/>
                        <a:gd name="T21" fmla="*/ 137 h 168"/>
                        <a:gd name="T22" fmla="*/ 207 w 254"/>
                        <a:gd name="T23" fmla="*/ 150 h 168"/>
                        <a:gd name="T24" fmla="*/ 183 w 254"/>
                        <a:gd name="T25" fmla="*/ 161 h 168"/>
                        <a:gd name="T26" fmla="*/ 155 w 254"/>
                        <a:gd name="T27" fmla="*/ 167 h 168"/>
                        <a:gd name="T28" fmla="*/ 125 w 254"/>
                        <a:gd name="T29" fmla="*/ 168 h 168"/>
                        <a:gd name="T30" fmla="*/ 95 w 254"/>
                        <a:gd name="T31" fmla="*/ 166 h 168"/>
                        <a:gd name="T32" fmla="*/ 67 w 254"/>
                        <a:gd name="T33" fmla="*/ 159 h 168"/>
                        <a:gd name="T34" fmla="*/ 44 w 254"/>
                        <a:gd name="T35" fmla="*/ 148 h 168"/>
                        <a:gd name="T36" fmla="*/ 25 w 254"/>
                        <a:gd name="T37" fmla="*/ 133 h 168"/>
                        <a:gd name="T38" fmla="*/ 10 w 254"/>
                        <a:gd name="T39" fmla="*/ 116 h 168"/>
                        <a:gd name="T40" fmla="*/ 3 w 254"/>
                        <a:gd name="T41" fmla="*/ 98 h 168"/>
                        <a:gd name="T42" fmla="*/ 0 w 254"/>
                        <a:gd name="T43" fmla="*/ 79 h 168"/>
                        <a:gd name="T44" fmla="*/ 6 w 254"/>
                        <a:gd name="T45" fmla="*/ 60 h 168"/>
                        <a:gd name="T46" fmla="*/ 17 w 254"/>
                        <a:gd name="T47" fmla="*/ 43 h 168"/>
                        <a:gd name="T48" fmla="*/ 33 w 254"/>
                        <a:gd name="T49" fmla="*/ 28 h 168"/>
                        <a:gd name="T50" fmla="*/ 54 w 254"/>
                        <a:gd name="T51" fmla="*/ 16 h 168"/>
                        <a:gd name="T52" fmla="*/ 77 w 254"/>
                        <a:gd name="T53" fmla="*/ 8 h 168"/>
                        <a:gd name="T54" fmla="*/ 102 w 254"/>
                        <a:gd name="T55" fmla="*/ 2 h 168"/>
                        <a:gd name="T56" fmla="*/ 130 w 254"/>
                        <a:gd name="T57" fmla="*/ 0 h 1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254" h="168">
                          <a:moveTo>
                            <a:pt x="130" y="0"/>
                          </a:moveTo>
                          <a:lnTo>
                            <a:pt x="159" y="3"/>
                          </a:lnTo>
                          <a:lnTo>
                            <a:pt x="184" y="9"/>
                          </a:lnTo>
                          <a:lnTo>
                            <a:pt x="207" y="18"/>
                          </a:lnTo>
                          <a:lnTo>
                            <a:pt x="226" y="32"/>
                          </a:lnTo>
                          <a:lnTo>
                            <a:pt x="241" y="46"/>
                          </a:lnTo>
                          <a:lnTo>
                            <a:pt x="251" y="64"/>
                          </a:lnTo>
                          <a:lnTo>
                            <a:pt x="254" y="83"/>
                          </a:lnTo>
                          <a:lnTo>
                            <a:pt x="252" y="103"/>
                          </a:lnTo>
                          <a:lnTo>
                            <a:pt x="242" y="121"/>
                          </a:lnTo>
                          <a:lnTo>
                            <a:pt x="228" y="137"/>
                          </a:lnTo>
                          <a:lnTo>
                            <a:pt x="207" y="150"/>
                          </a:lnTo>
                          <a:lnTo>
                            <a:pt x="183" y="161"/>
                          </a:lnTo>
                          <a:lnTo>
                            <a:pt x="155" y="167"/>
                          </a:lnTo>
                          <a:lnTo>
                            <a:pt x="125" y="168"/>
                          </a:lnTo>
                          <a:lnTo>
                            <a:pt x="95" y="166"/>
                          </a:lnTo>
                          <a:lnTo>
                            <a:pt x="67" y="159"/>
                          </a:lnTo>
                          <a:lnTo>
                            <a:pt x="44" y="148"/>
                          </a:lnTo>
                          <a:lnTo>
                            <a:pt x="25" y="133"/>
                          </a:lnTo>
                          <a:lnTo>
                            <a:pt x="10" y="116"/>
                          </a:lnTo>
                          <a:lnTo>
                            <a:pt x="3" y="98"/>
                          </a:lnTo>
                          <a:lnTo>
                            <a:pt x="0" y="79"/>
                          </a:lnTo>
                          <a:lnTo>
                            <a:pt x="6" y="60"/>
                          </a:lnTo>
                          <a:lnTo>
                            <a:pt x="17" y="43"/>
                          </a:lnTo>
                          <a:lnTo>
                            <a:pt x="33" y="28"/>
                          </a:lnTo>
                          <a:lnTo>
                            <a:pt x="54" y="16"/>
                          </a:lnTo>
                          <a:lnTo>
                            <a:pt x="77" y="8"/>
                          </a:lnTo>
                          <a:lnTo>
                            <a:pt x="102" y="2"/>
                          </a:lnTo>
                          <a:lnTo>
                            <a:pt x="130" y="0"/>
                          </a:lnTo>
                          <a:close/>
                        </a:path>
                      </a:pathLst>
                    </a:custGeom>
                    <a:solidFill>
                      <a:srgbClr val="8ED6FF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91" name="Freeform 22">
                      <a:extLst>
                        <a:ext uri="{FF2B5EF4-FFF2-40B4-BE49-F238E27FC236}">
                          <a16:creationId xmlns:a16="http://schemas.microsoft.com/office/drawing/2014/main" xmlns="" id="{653ACF5D-BCAC-46BA-B3BA-0D97F26250B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58716" y="4509885"/>
                      <a:ext cx="213055" cy="356045"/>
                    </a:xfrm>
                    <a:custGeom>
                      <a:avLst/>
                      <a:gdLst>
                        <a:gd name="T0" fmla="*/ 161 w 746"/>
                        <a:gd name="T1" fmla="*/ 14 h 1247"/>
                        <a:gd name="T2" fmla="*/ 247 w 746"/>
                        <a:gd name="T3" fmla="*/ 44 h 1247"/>
                        <a:gd name="T4" fmla="*/ 332 w 746"/>
                        <a:gd name="T5" fmla="*/ 79 h 1247"/>
                        <a:gd name="T6" fmla="*/ 420 w 746"/>
                        <a:gd name="T7" fmla="*/ 120 h 1247"/>
                        <a:gd name="T8" fmla="*/ 503 w 746"/>
                        <a:gd name="T9" fmla="*/ 169 h 1247"/>
                        <a:gd name="T10" fmla="*/ 573 w 746"/>
                        <a:gd name="T11" fmla="*/ 221 h 1247"/>
                        <a:gd name="T12" fmla="*/ 622 w 746"/>
                        <a:gd name="T13" fmla="*/ 276 h 1247"/>
                        <a:gd name="T14" fmla="*/ 640 w 746"/>
                        <a:gd name="T15" fmla="*/ 327 h 1247"/>
                        <a:gd name="T16" fmla="*/ 630 w 746"/>
                        <a:gd name="T17" fmla="*/ 370 h 1247"/>
                        <a:gd name="T18" fmla="*/ 609 w 746"/>
                        <a:gd name="T19" fmla="*/ 412 h 1247"/>
                        <a:gd name="T20" fmla="*/ 589 w 746"/>
                        <a:gd name="T21" fmla="*/ 454 h 1247"/>
                        <a:gd name="T22" fmla="*/ 584 w 746"/>
                        <a:gd name="T23" fmla="*/ 497 h 1247"/>
                        <a:gd name="T24" fmla="*/ 602 w 746"/>
                        <a:gd name="T25" fmla="*/ 537 h 1247"/>
                        <a:gd name="T26" fmla="*/ 634 w 746"/>
                        <a:gd name="T27" fmla="*/ 574 h 1247"/>
                        <a:gd name="T28" fmla="*/ 675 w 746"/>
                        <a:gd name="T29" fmla="*/ 613 h 1247"/>
                        <a:gd name="T30" fmla="*/ 709 w 746"/>
                        <a:gd name="T31" fmla="*/ 656 h 1247"/>
                        <a:gd name="T32" fmla="*/ 725 w 746"/>
                        <a:gd name="T33" fmla="*/ 708 h 1247"/>
                        <a:gd name="T34" fmla="*/ 725 w 746"/>
                        <a:gd name="T35" fmla="*/ 769 h 1247"/>
                        <a:gd name="T36" fmla="*/ 714 w 746"/>
                        <a:gd name="T37" fmla="*/ 832 h 1247"/>
                        <a:gd name="T38" fmla="*/ 699 w 746"/>
                        <a:gd name="T39" fmla="*/ 895 h 1247"/>
                        <a:gd name="T40" fmla="*/ 691 w 746"/>
                        <a:gd name="T41" fmla="*/ 957 h 1247"/>
                        <a:gd name="T42" fmla="*/ 696 w 746"/>
                        <a:gd name="T43" fmla="*/ 1019 h 1247"/>
                        <a:gd name="T44" fmla="*/ 722 w 746"/>
                        <a:gd name="T45" fmla="*/ 1079 h 1247"/>
                        <a:gd name="T46" fmla="*/ 534 w 746"/>
                        <a:gd name="T47" fmla="*/ 1247 h 1247"/>
                        <a:gd name="T48" fmla="*/ 494 w 746"/>
                        <a:gd name="T49" fmla="*/ 1156 h 1247"/>
                        <a:gd name="T50" fmla="*/ 478 w 746"/>
                        <a:gd name="T51" fmla="*/ 1067 h 1247"/>
                        <a:gd name="T52" fmla="*/ 479 w 746"/>
                        <a:gd name="T53" fmla="*/ 983 h 1247"/>
                        <a:gd name="T54" fmla="*/ 491 w 746"/>
                        <a:gd name="T55" fmla="*/ 910 h 1247"/>
                        <a:gd name="T56" fmla="*/ 506 w 746"/>
                        <a:gd name="T57" fmla="*/ 852 h 1247"/>
                        <a:gd name="T58" fmla="*/ 524 w 746"/>
                        <a:gd name="T59" fmla="*/ 794 h 1247"/>
                        <a:gd name="T60" fmla="*/ 535 w 746"/>
                        <a:gd name="T61" fmla="*/ 751 h 1247"/>
                        <a:gd name="T62" fmla="*/ 532 w 746"/>
                        <a:gd name="T63" fmla="*/ 720 h 1247"/>
                        <a:gd name="T64" fmla="*/ 508 w 746"/>
                        <a:gd name="T65" fmla="*/ 690 h 1247"/>
                        <a:gd name="T66" fmla="*/ 473 w 746"/>
                        <a:gd name="T67" fmla="*/ 650 h 1247"/>
                        <a:gd name="T68" fmla="*/ 440 w 746"/>
                        <a:gd name="T69" fmla="*/ 601 h 1247"/>
                        <a:gd name="T70" fmla="*/ 417 w 746"/>
                        <a:gd name="T71" fmla="*/ 542 h 1247"/>
                        <a:gd name="T72" fmla="*/ 409 w 746"/>
                        <a:gd name="T73" fmla="*/ 489 h 1247"/>
                        <a:gd name="T74" fmla="*/ 413 w 746"/>
                        <a:gd name="T75" fmla="*/ 453 h 1247"/>
                        <a:gd name="T76" fmla="*/ 420 w 746"/>
                        <a:gd name="T77" fmla="*/ 421 h 1247"/>
                        <a:gd name="T78" fmla="*/ 431 w 746"/>
                        <a:gd name="T79" fmla="*/ 393 h 1247"/>
                        <a:gd name="T80" fmla="*/ 440 w 746"/>
                        <a:gd name="T81" fmla="*/ 368 h 1247"/>
                        <a:gd name="T82" fmla="*/ 448 w 746"/>
                        <a:gd name="T83" fmla="*/ 345 h 1247"/>
                        <a:gd name="T84" fmla="*/ 449 w 746"/>
                        <a:gd name="T85" fmla="*/ 322 h 1247"/>
                        <a:gd name="T86" fmla="*/ 442 w 746"/>
                        <a:gd name="T87" fmla="*/ 298 h 1247"/>
                        <a:gd name="T88" fmla="*/ 424 w 746"/>
                        <a:gd name="T89" fmla="*/ 274 h 1247"/>
                        <a:gd name="T90" fmla="*/ 391 w 746"/>
                        <a:gd name="T91" fmla="*/ 247 h 1247"/>
                        <a:gd name="T92" fmla="*/ 341 w 746"/>
                        <a:gd name="T93" fmla="*/ 217 h 1247"/>
                        <a:gd name="T94" fmla="*/ 274 w 746"/>
                        <a:gd name="T95" fmla="*/ 182 h 1247"/>
                        <a:gd name="T96" fmla="*/ 183 w 746"/>
                        <a:gd name="T97" fmla="*/ 142 h 1247"/>
                        <a:gd name="T98" fmla="*/ 68 w 746"/>
                        <a:gd name="T99" fmla="*/ 96 h 1247"/>
                        <a:gd name="T100" fmla="*/ 116 w 746"/>
                        <a:gd name="T101" fmla="*/ 0 h 12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</a:cxnLst>
                      <a:rect l="0" t="0" r="r" b="b"/>
                      <a:pathLst>
                        <a:path w="746" h="1247">
                          <a:moveTo>
                            <a:pt x="116" y="0"/>
                          </a:moveTo>
                          <a:lnTo>
                            <a:pt x="161" y="14"/>
                          </a:lnTo>
                          <a:lnTo>
                            <a:pt x="210" y="29"/>
                          </a:lnTo>
                          <a:lnTo>
                            <a:pt x="247" y="44"/>
                          </a:lnTo>
                          <a:lnTo>
                            <a:pt x="289" y="60"/>
                          </a:lnTo>
                          <a:lnTo>
                            <a:pt x="332" y="79"/>
                          </a:lnTo>
                          <a:lnTo>
                            <a:pt x="376" y="98"/>
                          </a:lnTo>
                          <a:lnTo>
                            <a:pt x="420" y="120"/>
                          </a:lnTo>
                          <a:lnTo>
                            <a:pt x="463" y="143"/>
                          </a:lnTo>
                          <a:lnTo>
                            <a:pt x="503" y="169"/>
                          </a:lnTo>
                          <a:lnTo>
                            <a:pt x="541" y="194"/>
                          </a:lnTo>
                          <a:lnTo>
                            <a:pt x="573" y="221"/>
                          </a:lnTo>
                          <a:lnTo>
                            <a:pt x="601" y="247"/>
                          </a:lnTo>
                          <a:lnTo>
                            <a:pt x="622" y="276"/>
                          </a:lnTo>
                          <a:lnTo>
                            <a:pt x="636" y="304"/>
                          </a:lnTo>
                          <a:lnTo>
                            <a:pt x="640" y="327"/>
                          </a:lnTo>
                          <a:lnTo>
                            <a:pt x="638" y="349"/>
                          </a:lnTo>
                          <a:lnTo>
                            <a:pt x="630" y="370"/>
                          </a:lnTo>
                          <a:lnTo>
                            <a:pt x="621" y="391"/>
                          </a:lnTo>
                          <a:lnTo>
                            <a:pt x="609" y="412"/>
                          </a:lnTo>
                          <a:lnTo>
                            <a:pt x="598" y="433"/>
                          </a:lnTo>
                          <a:lnTo>
                            <a:pt x="589" y="454"/>
                          </a:lnTo>
                          <a:lnTo>
                            <a:pt x="584" y="476"/>
                          </a:lnTo>
                          <a:lnTo>
                            <a:pt x="584" y="497"/>
                          </a:lnTo>
                          <a:lnTo>
                            <a:pt x="590" y="518"/>
                          </a:lnTo>
                          <a:lnTo>
                            <a:pt x="602" y="537"/>
                          </a:lnTo>
                          <a:lnTo>
                            <a:pt x="617" y="555"/>
                          </a:lnTo>
                          <a:lnTo>
                            <a:pt x="634" y="574"/>
                          </a:lnTo>
                          <a:lnTo>
                            <a:pt x="651" y="591"/>
                          </a:lnTo>
                          <a:lnTo>
                            <a:pt x="675" y="613"/>
                          </a:lnTo>
                          <a:lnTo>
                            <a:pt x="693" y="634"/>
                          </a:lnTo>
                          <a:lnTo>
                            <a:pt x="709" y="656"/>
                          </a:lnTo>
                          <a:lnTo>
                            <a:pt x="719" y="676"/>
                          </a:lnTo>
                          <a:lnTo>
                            <a:pt x="725" y="708"/>
                          </a:lnTo>
                          <a:lnTo>
                            <a:pt x="727" y="738"/>
                          </a:lnTo>
                          <a:lnTo>
                            <a:pt x="725" y="769"/>
                          </a:lnTo>
                          <a:lnTo>
                            <a:pt x="720" y="801"/>
                          </a:lnTo>
                          <a:lnTo>
                            <a:pt x="714" y="832"/>
                          </a:lnTo>
                          <a:lnTo>
                            <a:pt x="706" y="864"/>
                          </a:lnTo>
                          <a:lnTo>
                            <a:pt x="699" y="895"/>
                          </a:lnTo>
                          <a:lnTo>
                            <a:pt x="693" y="927"/>
                          </a:lnTo>
                          <a:lnTo>
                            <a:pt x="691" y="957"/>
                          </a:lnTo>
                          <a:lnTo>
                            <a:pt x="691" y="988"/>
                          </a:lnTo>
                          <a:lnTo>
                            <a:pt x="696" y="1019"/>
                          </a:lnTo>
                          <a:lnTo>
                            <a:pt x="705" y="1049"/>
                          </a:lnTo>
                          <a:lnTo>
                            <a:pt x="722" y="1079"/>
                          </a:lnTo>
                          <a:lnTo>
                            <a:pt x="746" y="1108"/>
                          </a:lnTo>
                          <a:lnTo>
                            <a:pt x="534" y="1247"/>
                          </a:lnTo>
                          <a:lnTo>
                            <a:pt x="509" y="1201"/>
                          </a:lnTo>
                          <a:lnTo>
                            <a:pt x="494" y="1156"/>
                          </a:lnTo>
                          <a:lnTo>
                            <a:pt x="483" y="1110"/>
                          </a:lnTo>
                          <a:lnTo>
                            <a:pt x="478" y="1067"/>
                          </a:lnTo>
                          <a:lnTo>
                            <a:pt x="477" y="1023"/>
                          </a:lnTo>
                          <a:lnTo>
                            <a:pt x="479" y="983"/>
                          </a:lnTo>
                          <a:lnTo>
                            <a:pt x="484" y="945"/>
                          </a:lnTo>
                          <a:lnTo>
                            <a:pt x="491" y="910"/>
                          </a:lnTo>
                          <a:lnTo>
                            <a:pt x="499" y="879"/>
                          </a:lnTo>
                          <a:lnTo>
                            <a:pt x="506" y="852"/>
                          </a:lnTo>
                          <a:lnTo>
                            <a:pt x="514" y="820"/>
                          </a:lnTo>
                          <a:lnTo>
                            <a:pt x="524" y="794"/>
                          </a:lnTo>
                          <a:lnTo>
                            <a:pt x="530" y="771"/>
                          </a:lnTo>
                          <a:lnTo>
                            <a:pt x="535" y="751"/>
                          </a:lnTo>
                          <a:lnTo>
                            <a:pt x="536" y="734"/>
                          </a:lnTo>
                          <a:lnTo>
                            <a:pt x="532" y="720"/>
                          </a:lnTo>
                          <a:lnTo>
                            <a:pt x="524" y="707"/>
                          </a:lnTo>
                          <a:lnTo>
                            <a:pt x="508" y="690"/>
                          </a:lnTo>
                          <a:lnTo>
                            <a:pt x="490" y="672"/>
                          </a:lnTo>
                          <a:lnTo>
                            <a:pt x="473" y="650"/>
                          </a:lnTo>
                          <a:lnTo>
                            <a:pt x="456" y="627"/>
                          </a:lnTo>
                          <a:lnTo>
                            <a:pt x="440" y="601"/>
                          </a:lnTo>
                          <a:lnTo>
                            <a:pt x="427" y="574"/>
                          </a:lnTo>
                          <a:lnTo>
                            <a:pt x="417" y="542"/>
                          </a:lnTo>
                          <a:lnTo>
                            <a:pt x="411" y="510"/>
                          </a:lnTo>
                          <a:lnTo>
                            <a:pt x="409" y="489"/>
                          </a:lnTo>
                          <a:lnTo>
                            <a:pt x="410" y="471"/>
                          </a:lnTo>
                          <a:lnTo>
                            <a:pt x="413" y="453"/>
                          </a:lnTo>
                          <a:lnTo>
                            <a:pt x="416" y="437"/>
                          </a:lnTo>
                          <a:lnTo>
                            <a:pt x="420" y="421"/>
                          </a:lnTo>
                          <a:lnTo>
                            <a:pt x="425" y="407"/>
                          </a:lnTo>
                          <a:lnTo>
                            <a:pt x="431" y="393"/>
                          </a:lnTo>
                          <a:lnTo>
                            <a:pt x="436" y="381"/>
                          </a:lnTo>
                          <a:lnTo>
                            <a:pt x="440" y="368"/>
                          </a:lnTo>
                          <a:lnTo>
                            <a:pt x="444" y="356"/>
                          </a:lnTo>
                          <a:lnTo>
                            <a:pt x="448" y="345"/>
                          </a:lnTo>
                          <a:lnTo>
                            <a:pt x="449" y="333"/>
                          </a:lnTo>
                          <a:lnTo>
                            <a:pt x="449" y="322"/>
                          </a:lnTo>
                          <a:lnTo>
                            <a:pt x="447" y="310"/>
                          </a:lnTo>
                          <a:lnTo>
                            <a:pt x="442" y="298"/>
                          </a:lnTo>
                          <a:lnTo>
                            <a:pt x="434" y="286"/>
                          </a:lnTo>
                          <a:lnTo>
                            <a:pt x="424" y="274"/>
                          </a:lnTo>
                          <a:lnTo>
                            <a:pt x="409" y="260"/>
                          </a:lnTo>
                          <a:lnTo>
                            <a:pt x="391" y="247"/>
                          </a:lnTo>
                          <a:lnTo>
                            <a:pt x="368" y="233"/>
                          </a:lnTo>
                          <a:lnTo>
                            <a:pt x="341" y="217"/>
                          </a:lnTo>
                          <a:lnTo>
                            <a:pt x="310" y="200"/>
                          </a:lnTo>
                          <a:lnTo>
                            <a:pt x="274" y="182"/>
                          </a:lnTo>
                          <a:lnTo>
                            <a:pt x="231" y="162"/>
                          </a:lnTo>
                          <a:lnTo>
                            <a:pt x="183" y="142"/>
                          </a:lnTo>
                          <a:lnTo>
                            <a:pt x="129" y="120"/>
                          </a:lnTo>
                          <a:lnTo>
                            <a:pt x="68" y="96"/>
                          </a:lnTo>
                          <a:lnTo>
                            <a:pt x="0" y="71"/>
                          </a:lnTo>
                          <a:lnTo>
                            <a:pt x="116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xmlns="" id="{A2964297-A27E-4E7F-9156-E3AEE4512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8424" y="3277657"/>
                <a:ext cx="1475845" cy="585998"/>
              </a:xfrm>
              <a:prstGeom prst="rect">
                <a:avLst/>
              </a:prstGeom>
              <a:solidFill>
                <a:srgbClr val="658E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Portal</a:t>
                </a:r>
              </a:p>
            </p:txBody>
          </p: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xmlns="" id="{BFF215B4-14F0-4722-BE03-1654E8D1D9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5423" y="2842750"/>
              <a:ext cx="1306230" cy="6366"/>
            </a:xfrm>
            <a:prstGeom prst="straightConnector1">
              <a:avLst/>
            </a:prstGeom>
            <a:ln w="73025">
              <a:solidFill>
                <a:schemeClr val="tx2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370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5EA174-0E5E-491F-AC65-7CD8CE5C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Triển khai một </a:t>
            </a:r>
            <a:r>
              <a:rPr lang="en-US" dirty="0"/>
              <a:t>widget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D4843F-6976-4D9E-BD57-7A4F1DEE1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image94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1942" y="1763486"/>
            <a:ext cx="756712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2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3DB922-B9EF-44C4-9EB4-27498790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Chọn một widget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4AE277-2834-4116-A2FD-CB432E53B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1: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  <a:p>
            <a:pPr lvl="1"/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AE225A4-E052-419C-BDC8-EE45A803A3F6}"/>
              </a:ext>
            </a:extLst>
          </p:cNvPr>
          <p:cNvGrpSpPr>
            <a:grpSpLocks noChangeAspect="1"/>
          </p:cNvGrpSpPr>
          <p:nvPr/>
        </p:nvGrpSpPr>
        <p:grpSpPr>
          <a:xfrm>
            <a:off x="281012" y="6117336"/>
            <a:ext cx="109728" cy="109728"/>
            <a:chOff x="381000" y="6590942"/>
            <a:chExt cx="137160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51FEFF80-5B85-4268-9F49-EAD1B47ABAE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1000" y="6590942"/>
              <a:ext cx="137160" cy="137160"/>
            </a:xfrm>
            <a:prstGeom prst="rect">
              <a:avLst/>
            </a:prstGeom>
            <a:solidFill>
              <a:schemeClr val="accent4"/>
            </a:solidFill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1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xmlns="" id="{73742E06-2AD7-4595-8EC8-DD3C0A95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227" y="6623774"/>
              <a:ext cx="68580" cy="71495"/>
            </a:xfrm>
            <a:custGeom>
              <a:avLst/>
              <a:gdLst>
                <a:gd name="connsiteX0" fmla="*/ 1457921 w 2915842"/>
                <a:gd name="connsiteY0" fmla="*/ 0 h 2915842"/>
                <a:gd name="connsiteX1" fmla="*/ 2915842 w 2915842"/>
                <a:gd name="connsiteY1" fmla="*/ 1457921 h 2915842"/>
                <a:gd name="connsiteX2" fmla="*/ 1457921 w 2915842"/>
                <a:gd name="connsiteY2" fmla="*/ 2915842 h 2915842"/>
                <a:gd name="connsiteX3" fmla="*/ 0 w 2915842"/>
                <a:gd name="connsiteY3" fmla="*/ 1457921 h 2915842"/>
                <a:gd name="connsiteX4" fmla="*/ 1457921 w 2915842"/>
                <a:gd name="connsiteY4" fmla="*/ 0 h 2915842"/>
                <a:gd name="connsiteX5" fmla="*/ 1029778 w 2915842"/>
                <a:gd name="connsiteY5" fmla="*/ 680924 h 2915842"/>
                <a:gd name="connsiteX6" fmla="*/ 1029778 w 2915842"/>
                <a:gd name="connsiteY6" fmla="*/ 2200816 h 2915842"/>
                <a:gd name="connsiteX7" fmla="*/ 2335030 w 2915842"/>
                <a:gd name="connsiteY7" fmla="*/ 1440870 h 2915842"/>
                <a:gd name="connsiteX8" fmla="*/ 1029778 w 2915842"/>
                <a:gd name="connsiteY8" fmla="*/ 680924 h 2915842"/>
                <a:gd name="connsiteX0" fmla="*/ 40519 w 2996880"/>
                <a:gd name="connsiteY0" fmla="*/ 777005 h 2234926"/>
                <a:gd name="connsiteX1" fmla="*/ 2956361 w 2996880"/>
                <a:gd name="connsiteY1" fmla="*/ 777005 h 2234926"/>
                <a:gd name="connsiteX2" fmla="*/ 1498440 w 2996880"/>
                <a:gd name="connsiteY2" fmla="*/ 2234926 h 2234926"/>
                <a:gd name="connsiteX3" fmla="*/ 40519 w 2996880"/>
                <a:gd name="connsiteY3" fmla="*/ 777005 h 2234926"/>
                <a:gd name="connsiteX4" fmla="*/ 1070297 w 2996880"/>
                <a:gd name="connsiteY4" fmla="*/ 8 h 2234926"/>
                <a:gd name="connsiteX5" fmla="*/ 1070297 w 2996880"/>
                <a:gd name="connsiteY5" fmla="*/ 1519900 h 2234926"/>
                <a:gd name="connsiteX6" fmla="*/ 2375549 w 2996880"/>
                <a:gd name="connsiteY6" fmla="*/ 759954 h 2234926"/>
                <a:gd name="connsiteX7" fmla="*/ 1070297 w 2996880"/>
                <a:gd name="connsiteY7" fmla="*/ 8 h 2234926"/>
                <a:gd name="connsiteX0" fmla="*/ 40519 w 2375552"/>
                <a:gd name="connsiteY0" fmla="*/ 777005 h 2234926"/>
                <a:gd name="connsiteX1" fmla="*/ 1498440 w 2375552"/>
                <a:gd name="connsiteY1" fmla="*/ 2234926 h 2234926"/>
                <a:gd name="connsiteX2" fmla="*/ 40519 w 2375552"/>
                <a:gd name="connsiteY2" fmla="*/ 777005 h 2234926"/>
                <a:gd name="connsiteX3" fmla="*/ 1070297 w 2375552"/>
                <a:gd name="connsiteY3" fmla="*/ 8 h 2234926"/>
                <a:gd name="connsiteX4" fmla="*/ 1070297 w 2375552"/>
                <a:gd name="connsiteY4" fmla="*/ 1519900 h 2234926"/>
                <a:gd name="connsiteX5" fmla="*/ 2375549 w 2375552"/>
                <a:gd name="connsiteY5" fmla="*/ 759954 h 2234926"/>
                <a:gd name="connsiteX6" fmla="*/ 1070297 w 2375552"/>
                <a:gd name="connsiteY6" fmla="*/ 8 h 2234926"/>
                <a:gd name="connsiteX0" fmla="*/ 7 w 1305262"/>
                <a:gd name="connsiteY0" fmla="*/ 8 h 1519890"/>
                <a:gd name="connsiteX1" fmla="*/ 7 w 1305262"/>
                <a:gd name="connsiteY1" fmla="*/ 1519900 h 1519890"/>
                <a:gd name="connsiteX2" fmla="*/ 1305259 w 1305262"/>
                <a:gd name="connsiteY2" fmla="*/ 759954 h 1519890"/>
                <a:gd name="connsiteX3" fmla="*/ 7 w 1305262"/>
                <a:gd name="connsiteY3" fmla="*/ 8 h 151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5262" h="1519890">
                  <a:moveTo>
                    <a:pt x="7" y="8"/>
                  </a:moveTo>
                  <a:lnTo>
                    <a:pt x="7" y="1519900"/>
                  </a:lnTo>
                  <a:lnTo>
                    <a:pt x="1305259" y="759954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E6EBEC"/>
            </a:solidFill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1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78B7312B-EBAA-4313-BA37-E7341CD18A44}"/>
              </a:ext>
            </a:extLst>
          </p:cNvPr>
          <p:cNvGrpSpPr/>
          <p:nvPr/>
        </p:nvGrpSpPr>
        <p:grpSpPr>
          <a:xfrm>
            <a:off x="838200" y="2351667"/>
            <a:ext cx="6074352" cy="3645367"/>
            <a:chOff x="1901404" y="2632708"/>
            <a:chExt cx="5341193" cy="320538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6D6B9EA0-25DB-4608-AC2A-937670611B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03" t="19211"/>
            <a:stretch/>
          </p:blipFill>
          <p:spPr>
            <a:xfrm>
              <a:off x="1901404" y="2632708"/>
              <a:ext cx="5341193" cy="320538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44EFABF8-75B3-4D2C-838F-72F60E4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4032" y="4902740"/>
              <a:ext cx="335384" cy="9353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09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3DB922-B9EF-44C4-9EB4-27498790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Chọn một widget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4AE277-2834-4116-A2FD-CB432E53B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2: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  <a:p>
            <a:pPr lvl="1"/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widget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AE225A4-E052-419C-BDC8-EE45A803A3F6}"/>
              </a:ext>
            </a:extLst>
          </p:cNvPr>
          <p:cNvGrpSpPr>
            <a:grpSpLocks noChangeAspect="1"/>
          </p:cNvGrpSpPr>
          <p:nvPr/>
        </p:nvGrpSpPr>
        <p:grpSpPr>
          <a:xfrm>
            <a:off x="281012" y="6117336"/>
            <a:ext cx="109728" cy="109728"/>
            <a:chOff x="381000" y="6590942"/>
            <a:chExt cx="137160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51FEFF80-5B85-4268-9F49-EAD1B47ABAE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1000" y="6590942"/>
              <a:ext cx="137160" cy="137160"/>
            </a:xfrm>
            <a:prstGeom prst="rect">
              <a:avLst/>
            </a:prstGeom>
            <a:solidFill>
              <a:schemeClr val="accent4"/>
            </a:solidFill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1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xmlns="" id="{73742E06-2AD7-4595-8EC8-DD3C0A95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227" y="6623774"/>
              <a:ext cx="68580" cy="71495"/>
            </a:xfrm>
            <a:custGeom>
              <a:avLst/>
              <a:gdLst>
                <a:gd name="connsiteX0" fmla="*/ 1457921 w 2915842"/>
                <a:gd name="connsiteY0" fmla="*/ 0 h 2915842"/>
                <a:gd name="connsiteX1" fmla="*/ 2915842 w 2915842"/>
                <a:gd name="connsiteY1" fmla="*/ 1457921 h 2915842"/>
                <a:gd name="connsiteX2" fmla="*/ 1457921 w 2915842"/>
                <a:gd name="connsiteY2" fmla="*/ 2915842 h 2915842"/>
                <a:gd name="connsiteX3" fmla="*/ 0 w 2915842"/>
                <a:gd name="connsiteY3" fmla="*/ 1457921 h 2915842"/>
                <a:gd name="connsiteX4" fmla="*/ 1457921 w 2915842"/>
                <a:gd name="connsiteY4" fmla="*/ 0 h 2915842"/>
                <a:gd name="connsiteX5" fmla="*/ 1029778 w 2915842"/>
                <a:gd name="connsiteY5" fmla="*/ 680924 h 2915842"/>
                <a:gd name="connsiteX6" fmla="*/ 1029778 w 2915842"/>
                <a:gd name="connsiteY6" fmla="*/ 2200816 h 2915842"/>
                <a:gd name="connsiteX7" fmla="*/ 2335030 w 2915842"/>
                <a:gd name="connsiteY7" fmla="*/ 1440870 h 2915842"/>
                <a:gd name="connsiteX8" fmla="*/ 1029778 w 2915842"/>
                <a:gd name="connsiteY8" fmla="*/ 680924 h 2915842"/>
                <a:gd name="connsiteX0" fmla="*/ 40519 w 2996880"/>
                <a:gd name="connsiteY0" fmla="*/ 777005 h 2234926"/>
                <a:gd name="connsiteX1" fmla="*/ 2956361 w 2996880"/>
                <a:gd name="connsiteY1" fmla="*/ 777005 h 2234926"/>
                <a:gd name="connsiteX2" fmla="*/ 1498440 w 2996880"/>
                <a:gd name="connsiteY2" fmla="*/ 2234926 h 2234926"/>
                <a:gd name="connsiteX3" fmla="*/ 40519 w 2996880"/>
                <a:gd name="connsiteY3" fmla="*/ 777005 h 2234926"/>
                <a:gd name="connsiteX4" fmla="*/ 1070297 w 2996880"/>
                <a:gd name="connsiteY4" fmla="*/ 8 h 2234926"/>
                <a:gd name="connsiteX5" fmla="*/ 1070297 w 2996880"/>
                <a:gd name="connsiteY5" fmla="*/ 1519900 h 2234926"/>
                <a:gd name="connsiteX6" fmla="*/ 2375549 w 2996880"/>
                <a:gd name="connsiteY6" fmla="*/ 759954 h 2234926"/>
                <a:gd name="connsiteX7" fmla="*/ 1070297 w 2996880"/>
                <a:gd name="connsiteY7" fmla="*/ 8 h 2234926"/>
                <a:gd name="connsiteX0" fmla="*/ 40519 w 2375552"/>
                <a:gd name="connsiteY0" fmla="*/ 777005 h 2234926"/>
                <a:gd name="connsiteX1" fmla="*/ 1498440 w 2375552"/>
                <a:gd name="connsiteY1" fmla="*/ 2234926 h 2234926"/>
                <a:gd name="connsiteX2" fmla="*/ 40519 w 2375552"/>
                <a:gd name="connsiteY2" fmla="*/ 777005 h 2234926"/>
                <a:gd name="connsiteX3" fmla="*/ 1070297 w 2375552"/>
                <a:gd name="connsiteY3" fmla="*/ 8 h 2234926"/>
                <a:gd name="connsiteX4" fmla="*/ 1070297 w 2375552"/>
                <a:gd name="connsiteY4" fmla="*/ 1519900 h 2234926"/>
                <a:gd name="connsiteX5" fmla="*/ 2375549 w 2375552"/>
                <a:gd name="connsiteY5" fmla="*/ 759954 h 2234926"/>
                <a:gd name="connsiteX6" fmla="*/ 1070297 w 2375552"/>
                <a:gd name="connsiteY6" fmla="*/ 8 h 2234926"/>
                <a:gd name="connsiteX0" fmla="*/ 7 w 1305262"/>
                <a:gd name="connsiteY0" fmla="*/ 8 h 1519890"/>
                <a:gd name="connsiteX1" fmla="*/ 7 w 1305262"/>
                <a:gd name="connsiteY1" fmla="*/ 1519900 h 1519890"/>
                <a:gd name="connsiteX2" fmla="*/ 1305259 w 1305262"/>
                <a:gd name="connsiteY2" fmla="*/ 759954 h 1519890"/>
                <a:gd name="connsiteX3" fmla="*/ 7 w 1305262"/>
                <a:gd name="connsiteY3" fmla="*/ 8 h 151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5262" h="1519890">
                  <a:moveTo>
                    <a:pt x="7" y="8"/>
                  </a:moveTo>
                  <a:lnTo>
                    <a:pt x="7" y="1519900"/>
                  </a:lnTo>
                  <a:lnTo>
                    <a:pt x="1305259" y="759954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E6EBEC"/>
            </a:solidFill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1" b="1" dirty="0"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5350EDD-9120-4130-BCFF-69A17F782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15431"/>
            <a:ext cx="4440396" cy="357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78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3DB922-B9EF-44C4-9EB4-27498790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Chọn một widget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4AE277-2834-4116-A2FD-CB432E53B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Tình huống 3: Thay đổi bản đồ </a:t>
            </a:r>
            <a:r>
              <a:rPr lang="en-US" dirty="0" err="1" smtClean="0"/>
              <a:t>nền</a:t>
            </a:r>
            <a:endParaRPr lang="en-US" dirty="0"/>
          </a:p>
          <a:p>
            <a:pPr lvl="1"/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widget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3FFA0B09-2DDC-4DEB-B62E-9F3A03906AB5}"/>
              </a:ext>
            </a:extLst>
          </p:cNvPr>
          <p:cNvGrpSpPr/>
          <p:nvPr/>
        </p:nvGrpSpPr>
        <p:grpSpPr>
          <a:xfrm>
            <a:off x="838200" y="2348684"/>
            <a:ext cx="6476241" cy="3533266"/>
            <a:chOff x="1359098" y="834099"/>
            <a:chExt cx="9094760" cy="496186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7A46B898-F1D3-4620-A823-4B51F31F7630}"/>
                </a:ext>
              </a:extLst>
            </p:cNvPr>
            <p:cNvGrpSpPr/>
            <p:nvPr/>
          </p:nvGrpSpPr>
          <p:grpSpPr>
            <a:xfrm>
              <a:off x="8833502" y="970936"/>
              <a:ext cx="1620356" cy="3705640"/>
              <a:chOff x="9156928" y="1120360"/>
              <a:chExt cx="1620356" cy="3705640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xmlns="" id="{77C1A196-2567-4E55-88B1-93F8B5112704}"/>
                  </a:ext>
                </a:extLst>
              </p:cNvPr>
              <p:cNvSpPr/>
              <p:nvPr/>
            </p:nvSpPr>
            <p:spPr>
              <a:xfrm>
                <a:off x="9156928" y="1120360"/>
                <a:ext cx="1620356" cy="370564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xmlns="" id="{8467E7F1-747D-4BC0-95C7-0B30CCA2F4D0}"/>
                  </a:ext>
                </a:extLst>
              </p:cNvPr>
              <p:cNvGrpSpPr/>
              <p:nvPr/>
            </p:nvGrpSpPr>
            <p:grpSpPr>
              <a:xfrm>
                <a:off x="9420871" y="1195978"/>
                <a:ext cx="1067358" cy="781946"/>
                <a:chOff x="3196318" y="5148724"/>
                <a:chExt cx="806450" cy="604838"/>
              </a:xfrm>
            </p:grpSpPr>
            <p:sp useBgFill="1">
              <p:nvSpPr>
                <p:cNvPr id="79" name="Rectangle 54">
                  <a:extLst>
                    <a:ext uri="{FF2B5EF4-FFF2-40B4-BE49-F238E27FC236}">
                      <a16:creationId xmlns:a16="http://schemas.microsoft.com/office/drawing/2014/main" xmlns="" id="{1A5CBA7A-F94F-40FA-9684-65E8D0342B6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196318" y="5148724"/>
                  <a:ext cx="806450" cy="604838"/>
                </a:xfrm>
                <a:prstGeom prst="rect">
                  <a:avLst/>
                </a:prstGeom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0" name="Freeform 55">
                  <a:extLst>
                    <a:ext uri="{FF2B5EF4-FFF2-40B4-BE49-F238E27FC236}">
                      <a16:creationId xmlns:a16="http://schemas.microsoft.com/office/drawing/2014/main" xmlns="" id="{C86ED858-7F52-4642-85B0-D98CC5A547C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234418" y="5185237"/>
                  <a:ext cx="730250" cy="530225"/>
                </a:xfrm>
                <a:custGeom>
                  <a:avLst/>
                  <a:gdLst>
                    <a:gd name="T0" fmla="*/ 120 w 2298"/>
                    <a:gd name="T1" fmla="*/ 120 h 1670"/>
                    <a:gd name="T2" fmla="*/ 120 w 2298"/>
                    <a:gd name="T3" fmla="*/ 1550 h 1670"/>
                    <a:gd name="T4" fmla="*/ 2178 w 2298"/>
                    <a:gd name="T5" fmla="*/ 1550 h 1670"/>
                    <a:gd name="T6" fmla="*/ 2178 w 2298"/>
                    <a:gd name="T7" fmla="*/ 120 h 1670"/>
                    <a:gd name="T8" fmla="*/ 120 w 2298"/>
                    <a:gd name="T9" fmla="*/ 120 h 1670"/>
                    <a:gd name="T10" fmla="*/ 0 w 2298"/>
                    <a:gd name="T11" fmla="*/ 0 h 1670"/>
                    <a:gd name="T12" fmla="*/ 2298 w 2298"/>
                    <a:gd name="T13" fmla="*/ 0 h 1670"/>
                    <a:gd name="T14" fmla="*/ 2298 w 2298"/>
                    <a:gd name="T15" fmla="*/ 1670 h 1670"/>
                    <a:gd name="T16" fmla="*/ 0 w 2298"/>
                    <a:gd name="T17" fmla="*/ 1670 h 1670"/>
                    <a:gd name="T18" fmla="*/ 0 w 2298"/>
                    <a:gd name="T19" fmla="*/ 0 h 16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98" h="1670">
                      <a:moveTo>
                        <a:pt x="120" y="120"/>
                      </a:moveTo>
                      <a:lnTo>
                        <a:pt x="120" y="1550"/>
                      </a:lnTo>
                      <a:lnTo>
                        <a:pt x="2178" y="1550"/>
                      </a:lnTo>
                      <a:lnTo>
                        <a:pt x="2178" y="120"/>
                      </a:lnTo>
                      <a:lnTo>
                        <a:pt x="120" y="120"/>
                      </a:lnTo>
                      <a:close/>
                      <a:moveTo>
                        <a:pt x="0" y="0"/>
                      </a:moveTo>
                      <a:lnTo>
                        <a:pt x="2298" y="0"/>
                      </a:lnTo>
                      <a:lnTo>
                        <a:pt x="2298" y="1670"/>
                      </a:lnTo>
                      <a:lnTo>
                        <a:pt x="0" y="16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1" name="Rectangle 56">
                  <a:extLst>
                    <a:ext uri="{FF2B5EF4-FFF2-40B4-BE49-F238E27FC236}">
                      <a16:creationId xmlns:a16="http://schemas.microsoft.com/office/drawing/2014/main" xmlns="" id="{6445D14D-BEFF-48DC-88FB-608B49ADA4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0618" y="5261437"/>
                  <a:ext cx="577850" cy="379413"/>
                </a:xfrm>
                <a:prstGeom prst="rect">
                  <a:avLst/>
                </a:prstGeom>
                <a:solidFill>
                  <a:srgbClr val="FFFFFF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2" name="Rectangle 60">
                  <a:extLst>
                    <a:ext uri="{FF2B5EF4-FFF2-40B4-BE49-F238E27FC236}">
                      <a16:creationId xmlns:a16="http://schemas.microsoft.com/office/drawing/2014/main" xmlns="" id="{6F22D5E6-E4DC-47F2-A268-3DCE5021BA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15443" y="5261437"/>
                  <a:ext cx="73025" cy="76200"/>
                </a:xfrm>
                <a:prstGeom prst="rect">
                  <a:avLst/>
                </a:prstGeom>
                <a:solidFill>
                  <a:srgbClr val="2271C9"/>
                </a:solidFill>
                <a:ln w="0">
                  <a:solidFill>
                    <a:srgbClr val="2271C9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3" name="Rectangle 57">
                  <a:extLst>
                    <a:ext uri="{FF2B5EF4-FFF2-40B4-BE49-F238E27FC236}">
                      <a16:creationId xmlns:a16="http://schemas.microsoft.com/office/drawing/2014/main" xmlns="" id="{CA54B18D-5FDC-4A71-A929-74AED2B5F6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15443" y="5337637"/>
                  <a:ext cx="73025" cy="76200"/>
                </a:xfrm>
                <a:prstGeom prst="rect">
                  <a:avLst/>
                </a:prstGeom>
                <a:solidFill>
                  <a:srgbClr val="2271C9"/>
                </a:solidFill>
                <a:ln w="0">
                  <a:solidFill>
                    <a:srgbClr val="2271C9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4" name="Rectangle 58">
                  <a:extLst>
                    <a:ext uri="{FF2B5EF4-FFF2-40B4-BE49-F238E27FC236}">
                      <a16:creationId xmlns:a16="http://schemas.microsoft.com/office/drawing/2014/main" xmlns="" id="{5D5D096E-C36A-49F2-98CF-A56B1F6DCA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0981" y="5261437"/>
                  <a:ext cx="73025" cy="76200"/>
                </a:xfrm>
                <a:prstGeom prst="rect">
                  <a:avLst/>
                </a:prstGeom>
                <a:solidFill>
                  <a:srgbClr val="F7C237"/>
                </a:solidFill>
                <a:ln w="0">
                  <a:solidFill>
                    <a:srgbClr val="F7C237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5" name="Rectangle 59">
                  <a:extLst>
                    <a:ext uri="{FF2B5EF4-FFF2-40B4-BE49-F238E27FC236}">
                      <a16:creationId xmlns:a16="http://schemas.microsoft.com/office/drawing/2014/main" xmlns="" id="{CB55F880-DA1D-4FE2-AD42-B03E523A98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006" y="5261437"/>
                  <a:ext cx="71438" cy="76200"/>
                </a:xfrm>
                <a:prstGeom prst="rect">
                  <a:avLst/>
                </a:prstGeom>
                <a:solidFill>
                  <a:srgbClr val="A5FFFB"/>
                </a:solidFill>
                <a:ln w="0">
                  <a:solidFill>
                    <a:srgbClr val="A5FFFB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6" name="Rectangle 61">
                  <a:extLst>
                    <a:ext uri="{FF2B5EF4-FFF2-40B4-BE49-F238E27FC236}">
                      <a16:creationId xmlns:a16="http://schemas.microsoft.com/office/drawing/2014/main" xmlns="" id="{808DC6CA-FE73-4D88-867F-8E6B75DCDE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83643" y="5261437"/>
                  <a:ext cx="71438" cy="76200"/>
                </a:xfrm>
                <a:prstGeom prst="rect">
                  <a:avLst/>
                </a:prstGeom>
                <a:solidFill>
                  <a:srgbClr val="AAD04B"/>
                </a:solidFill>
                <a:ln w="0">
                  <a:solidFill>
                    <a:srgbClr val="AAD04B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Rectangle 62">
                  <a:extLst>
                    <a:ext uri="{FF2B5EF4-FFF2-40B4-BE49-F238E27FC236}">
                      <a16:creationId xmlns:a16="http://schemas.microsoft.com/office/drawing/2014/main" xmlns="" id="{DA78D6AD-E42D-4A99-9635-3A6752ACE3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0618" y="5261437"/>
                  <a:ext cx="73025" cy="76200"/>
                </a:xfrm>
                <a:prstGeom prst="rect">
                  <a:avLst/>
                </a:prstGeom>
                <a:solidFill>
                  <a:srgbClr val="AAD04B"/>
                </a:solidFill>
                <a:ln w="0">
                  <a:solidFill>
                    <a:srgbClr val="AAD04B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8" name="Rectangle 63">
                  <a:extLst>
                    <a:ext uri="{FF2B5EF4-FFF2-40B4-BE49-F238E27FC236}">
                      <a16:creationId xmlns:a16="http://schemas.microsoft.com/office/drawing/2014/main" xmlns="" id="{C586881C-9F76-4C62-A526-D86D0CF5A6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0618" y="5337637"/>
                  <a:ext cx="73025" cy="76200"/>
                </a:xfrm>
                <a:prstGeom prst="rect">
                  <a:avLst/>
                </a:prstGeom>
                <a:solidFill>
                  <a:srgbClr val="AAD04B"/>
                </a:solidFill>
                <a:ln w="0">
                  <a:solidFill>
                    <a:srgbClr val="AAD04B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9" name="Rectangle 64">
                  <a:extLst>
                    <a:ext uri="{FF2B5EF4-FFF2-40B4-BE49-F238E27FC236}">
                      <a16:creationId xmlns:a16="http://schemas.microsoft.com/office/drawing/2014/main" xmlns="" id="{13A91744-D451-4CFC-AA06-F6DD7029FC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0618" y="5413837"/>
                  <a:ext cx="73025" cy="74613"/>
                </a:xfrm>
                <a:prstGeom prst="rect">
                  <a:avLst/>
                </a:prstGeom>
                <a:solidFill>
                  <a:srgbClr val="DDECB7"/>
                </a:solidFill>
                <a:ln w="0">
                  <a:solidFill>
                    <a:srgbClr val="DDECB7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0" name="Rectangle 65">
                  <a:extLst>
                    <a:ext uri="{FF2B5EF4-FFF2-40B4-BE49-F238E27FC236}">
                      <a16:creationId xmlns:a16="http://schemas.microsoft.com/office/drawing/2014/main" xmlns="" id="{E8619ED1-63CF-45E6-A436-CC58AE0854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0618" y="5488449"/>
                  <a:ext cx="73025" cy="76200"/>
                </a:xfrm>
                <a:prstGeom prst="rect">
                  <a:avLst/>
                </a:prstGeom>
                <a:solidFill>
                  <a:srgbClr val="F7C237"/>
                </a:solidFill>
                <a:ln w="0">
                  <a:solidFill>
                    <a:srgbClr val="F7C237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1" name="Rectangle 66">
                  <a:extLst>
                    <a:ext uri="{FF2B5EF4-FFF2-40B4-BE49-F238E27FC236}">
                      <a16:creationId xmlns:a16="http://schemas.microsoft.com/office/drawing/2014/main" xmlns="" id="{9419D679-92DD-4B50-9D77-571DC90F6B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0618" y="5564649"/>
                  <a:ext cx="73025" cy="76200"/>
                </a:xfrm>
                <a:prstGeom prst="rect">
                  <a:avLst/>
                </a:prstGeom>
                <a:solidFill>
                  <a:srgbClr val="AAD04B"/>
                </a:solidFill>
                <a:ln w="0">
                  <a:solidFill>
                    <a:srgbClr val="AAD04B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2" name="Rectangle 67">
                  <a:extLst>
                    <a:ext uri="{FF2B5EF4-FFF2-40B4-BE49-F238E27FC236}">
                      <a16:creationId xmlns:a16="http://schemas.microsoft.com/office/drawing/2014/main" xmlns="" id="{04FCE198-6AD6-4F5E-B367-3C63429170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5081" y="5261437"/>
                  <a:ext cx="73025" cy="76200"/>
                </a:xfrm>
                <a:prstGeom prst="rect">
                  <a:avLst/>
                </a:prstGeom>
                <a:solidFill>
                  <a:srgbClr val="F7C237"/>
                </a:solidFill>
                <a:ln w="0">
                  <a:solidFill>
                    <a:srgbClr val="F7C237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3" name="Rectangle 68">
                  <a:extLst>
                    <a:ext uri="{FF2B5EF4-FFF2-40B4-BE49-F238E27FC236}">
                      <a16:creationId xmlns:a16="http://schemas.microsoft.com/office/drawing/2014/main" xmlns="" id="{B9738F62-E1BC-495F-8A7C-355E3EC618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8106" y="5261437"/>
                  <a:ext cx="71438" cy="76200"/>
                </a:xfrm>
                <a:prstGeom prst="rect">
                  <a:avLst/>
                </a:prstGeom>
                <a:solidFill>
                  <a:srgbClr val="AAD04B"/>
                </a:solidFill>
                <a:ln w="0">
                  <a:solidFill>
                    <a:srgbClr val="AAD04B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4" name="Rectangle 69">
                  <a:extLst>
                    <a:ext uri="{FF2B5EF4-FFF2-40B4-BE49-F238E27FC236}">
                      <a16:creationId xmlns:a16="http://schemas.microsoft.com/office/drawing/2014/main" xmlns="" id="{E5DBE7C3-1A1F-40C7-9959-D36553A5B2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99543" y="5261437"/>
                  <a:ext cx="71438" cy="76200"/>
                </a:xfrm>
                <a:prstGeom prst="rect">
                  <a:avLst/>
                </a:prstGeom>
                <a:solidFill>
                  <a:srgbClr val="FF863D"/>
                </a:solidFill>
                <a:ln w="0">
                  <a:solidFill>
                    <a:srgbClr val="FF863D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5" name="Rectangle 70">
                  <a:extLst>
                    <a:ext uri="{FF2B5EF4-FFF2-40B4-BE49-F238E27FC236}">
                      <a16:creationId xmlns:a16="http://schemas.microsoft.com/office/drawing/2014/main" xmlns="" id="{FB82687B-22EC-4218-9A40-A21C1C62D1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83643" y="5337637"/>
                  <a:ext cx="71438" cy="76200"/>
                </a:xfrm>
                <a:prstGeom prst="rect">
                  <a:avLst/>
                </a:prstGeom>
                <a:solidFill>
                  <a:srgbClr val="DDECB7"/>
                </a:solidFill>
                <a:ln w="0">
                  <a:solidFill>
                    <a:srgbClr val="DDECB7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Rectangle 71">
                  <a:extLst>
                    <a:ext uri="{FF2B5EF4-FFF2-40B4-BE49-F238E27FC236}">
                      <a16:creationId xmlns:a16="http://schemas.microsoft.com/office/drawing/2014/main" xmlns="" id="{2B053684-46E3-46B1-BC99-E12FDC04F1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5081" y="5337637"/>
                  <a:ext cx="73025" cy="76200"/>
                </a:xfrm>
                <a:prstGeom prst="rect">
                  <a:avLst/>
                </a:prstGeom>
                <a:solidFill>
                  <a:srgbClr val="F7C237"/>
                </a:solidFill>
                <a:ln w="0">
                  <a:solidFill>
                    <a:srgbClr val="F7C237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7" name="Rectangle 72">
                  <a:extLst>
                    <a:ext uri="{FF2B5EF4-FFF2-40B4-BE49-F238E27FC236}">
                      <a16:creationId xmlns:a16="http://schemas.microsoft.com/office/drawing/2014/main" xmlns="" id="{D2C791C6-7641-42B7-8855-B12404D59C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8106" y="5337637"/>
                  <a:ext cx="71438" cy="76200"/>
                </a:xfrm>
                <a:prstGeom prst="rect">
                  <a:avLst/>
                </a:prstGeom>
                <a:solidFill>
                  <a:srgbClr val="FF863D"/>
                </a:solidFill>
                <a:ln w="0">
                  <a:solidFill>
                    <a:srgbClr val="FF863D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8" name="Rectangle 73">
                  <a:extLst>
                    <a:ext uri="{FF2B5EF4-FFF2-40B4-BE49-F238E27FC236}">
                      <a16:creationId xmlns:a16="http://schemas.microsoft.com/office/drawing/2014/main" xmlns="" id="{290453BF-CA91-4CDE-AABA-31D408A107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99543" y="5337637"/>
                  <a:ext cx="71438" cy="76200"/>
                </a:xfrm>
                <a:prstGeom prst="rect">
                  <a:avLst/>
                </a:prstGeom>
                <a:solidFill>
                  <a:srgbClr val="A5FFFB"/>
                </a:solidFill>
                <a:ln w="0">
                  <a:solidFill>
                    <a:srgbClr val="A5FFFB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Rectangle 74">
                  <a:extLst>
                    <a:ext uri="{FF2B5EF4-FFF2-40B4-BE49-F238E27FC236}">
                      <a16:creationId xmlns:a16="http://schemas.microsoft.com/office/drawing/2014/main" xmlns="" id="{C10B17DA-93A8-4DAD-9A86-02F5EDF774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0981" y="5337637"/>
                  <a:ext cx="73025" cy="76200"/>
                </a:xfrm>
                <a:prstGeom prst="rect">
                  <a:avLst/>
                </a:prstGeom>
                <a:solidFill>
                  <a:srgbClr val="00B9F2"/>
                </a:solidFill>
                <a:ln w="0">
                  <a:solidFill>
                    <a:srgbClr val="00B9F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Rectangle 75">
                  <a:extLst>
                    <a:ext uri="{FF2B5EF4-FFF2-40B4-BE49-F238E27FC236}">
                      <a16:creationId xmlns:a16="http://schemas.microsoft.com/office/drawing/2014/main" xmlns="" id="{D490A0FC-C09E-4381-874A-5EEE4088B0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83643" y="5413837"/>
                  <a:ext cx="71438" cy="74613"/>
                </a:xfrm>
                <a:prstGeom prst="rect">
                  <a:avLst/>
                </a:prstGeom>
                <a:solidFill>
                  <a:srgbClr val="F7C237"/>
                </a:solidFill>
                <a:ln w="0">
                  <a:solidFill>
                    <a:srgbClr val="F7C237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Rectangle 76">
                  <a:extLst>
                    <a:ext uri="{FF2B5EF4-FFF2-40B4-BE49-F238E27FC236}">
                      <a16:creationId xmlns:a16="http://schemas.microsoft.com/office/drawing/2014/main" xmlns="" id="{5207CA6B-EFD8-4B02-834B-0D3DD69020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5081" y="5413837"/>
                  <a:ext cx="73025" cy="74613"/>
                </a:xfrm>
                <a:prstGeom prst="rect">
                  <a:avLst/>
                </a:prstGeom>
                <a:solidFill>
                  <a:srgbClr val="DDECB7"/>
                </a:solidFill>
                <a:ln w="0">
                  <a:solidFill>
                    <a:srgbClr val="DDECB7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2" name="Rectangle 77">
                  <a:extLst>
                    <a:ext uri="{FF2B5EF4-FFF2-40B4-BE49-F238E27FC236}">
                      <a16:creationId xmlns:a16="http://schemas.microsoft.com/office/drawing/2014/main" xmlns="" id="{35AC75FD-3E81-4694-A613-675B63C2FC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8106" y="5413837"/>
                  <a:ext cx="71438" cy="74613"/>
                </a:xfrm>
                <a:prstGeom prst="rect">
                  <a:avLst/>
                </a:prstGeom>
                <a:solidFill>
                  <a:srgbClr val="AAD04B"/>
                </a:solidFill>
                <a:ln w="0">
                  <a:solidFill>
                    <a:srgbClr val="AAD04B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3" name="Rectangle 78">
                  <a:extLst>
                    <a:ext uri="{FF2B5EF4-FFF2-40B4-BE49-F238E27FC236}">
                      <a16:creationId xmlns:a16="http://schemas.microsoft.com/office/drawing/2014/main" xmlns="" id="{405E5202-285E-4A46-90FD-083A367657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99543" y="5413837"/>
                  <a:ext cx="71438" cy="74613"/>
                </a:xfrm>
                <a:prstGeom prst="rect">
                  <a:avLst/>
                </a:prstGeom>
                <a:solidFill>
                  <a:srgbClr val="00B9F2"/>
                </a:solidFill>
                <a:ln w="0">
                  <a:solidFill>
                    <a:srgbClr val="00B9F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4" name="Rectangle 79">
                  <a:extLst>
                    <a:ext uri="{FF2B5EF4-FFF2-40B4-BE49-F238E27FC236}">
                      <a16:creationId xmlns:a16="http://schemas.microsoft.com/office/drawing/2014/main" xmlns="" id="{6C93DFD7-4C56-4502-9CB3-9D4C91EAB9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0981" y="5413837"/>
                  <a:ext cx="73025" cy="74613"/>
                </a:xfrm>
                <a:prstGeom prst="rect">
                  <a:avLst/>
                </a:prstGeom>
                <a:solidFill>
                  <a:srgbClr val="2271C9"/>
                </a:solidFill>
                <a:ln w="0">
                  <a:solidFill>
                    <a:srgbClr val="2271C9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5" name="Rectangle 80">
                  <a:extLst>
                    <a:ext uri="{FF2B5EF4-FFF2-40B4-BE49-F238E27FC236}">
                      <a16:creationId xmlns:a16="http://schemas.microsoft.com/office/drawing/2014/main" xmlns="" id="{42D54B77-27FE-4B9A-A02B-13DDAC5357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83643" y="5488449"/>
                  <a:ext cx="71438" cy="76200"/>
                </a:xfrm>
                <a:prstGeom prst="rect">
                  <a:avLst/>
                </a:prstGeom>
                <a:solidFill>
                  <a:srgbClr val="F7C237"/>
                </a:solidFill>
                <a:ln w="0">
                  <a:solidFill>
                    <a:srgbClr val="F7C237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6" name="Rectangle 81">
                  <a:extLst>
                    <a:ext uri="{FF2B5EF4-FFF2-40B4-BE49-F238E27FC236}">
                      <a16:creationId xmlns:a16="http://schemas.microsoft.com/office/drawing/2014/main" xmlns="" id="{BEAA0ACA-90A8-442D-9CB9-954D6CB000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5081" y="5488449"/>
                  <a:ext cx="73025" cy="76200"/>
                </a:xfrm>
                <a:prstGeom prst="rect">
                  <a:avLst/>
                </a:prstGeom>
                <a:solidFill>
                  <a:srgbClr val="FF863D"/>
                </a:solidFill>
                <a:ln w="0">
                  <a:solidFill>
                    <a:srgbClr val="FF863D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7" name="Rectangle 82">
                  <a:extLst>
                    <a:ext uri="{FF2B5EF4-FFF2-40B4-BE49-F238E27FC236}">
                      <a16:creationId xmlns:a16="http://schemas.microsoft.com/office/drawing/2014/main" xmlns="" id="{4A636144-C668-456B-81A5-439574EED0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8106" y="5488449"/>
                  <a:ext cx="71438" cy="76200"/>
                </a:xfrm>
                <a:prstGeom prst="rect">
                  <a:avLst/>
                </a:prstGeom>
                <a:solidFill>
                  <a:srgbClr val="00B9F2"/>
                </a:solidFill>
                <a:ln w="0">
                  <a:solidFill>
                    <a:srgbClr val="00B9F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8" name="Rectangle 83">
                  <a:extLst>
                    <a:ext uri="{FF2B5EF4-FFF2-40B4-BE49-F238E27FC236}">
                      <a16:creationId xmlns:a16="http://schemas.microsoft.com/office/drawing/2014/main" xmlns="" id="{BD778BC2-A88D-4772-8E4D-7A4D72E461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99543" y="5488449"/>
                  <a:ext cx="71438" cy="76200"/>
                </a:xfrm>
                <a:prstGeom prst="rect">
                  <a:avLst/>
                </a:prstGeom>
                <a:solidFill>
                  <a:srgbClr val="2271C9"/>
                </a:solidFill>
                <a:ln w="0">
                  <a:solidFill>
                    <a:srgbClr val="2271C9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9" name="Rectangle 84">
                  <a:extLst>
                    <a:ext uri="{FF2B5EF4-FFF2-40B4-BE49-F238E27FC236}">
                      <a16:creationId xmlns:a16="http://schemas.microsoft.com/office/drawing/2014/main" xmlns="" id="{95C06D51-D468-4E05-BD09-85A09A25CA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0981" y="5488449"/>
                  <a:ext cx="73025" cy="76200"/>
                </a:xfrm>
                <a:prstGeom prst="rect">
                  <a:avLst/>
                </a:prstGeom>
                <a:solidFill>
                  <a:srgbClr val="00B9F2"/>
                </a:solidFill>
                <a:ln w="0">
                  <a:solidFill>
                    <a:srgbClr val="00B9F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Rectangle 85">
                  <a:extLst>
                    <a:ext uri="{FF2B5EF4-FFF2-40B4-BE49-F238E27FC236}">
                      <a16:creationId xmlns:a16="http://schemas.microsoft.com/office/drawing/2014/main" xmlns="" id="{850E43BA-C0DC-4F8D-B63D-687AEDA99C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83643" y="5564649"/>
                  <a:ext cx="71438" cy="76200"/>
                </a:xfrm>
                <a:prstGeom prst="rect">
                  <a:avLst/>
                </a:prstGeom>
                <a:solidFill>
                  <a:srgbClr val="DDECB7"/>
                </a:solidFill>
                <a:ln w="0">
                  <a:solidFill>
                    <a:srgbClr val="DDECB7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Rectangle 86">
                  <a:extLst>
                    <a:ext uri="{FF2B5EF4-FFF2-40B4-BE49-F238E27FC236}">
                      <a16:creationId xmlns:a16="http://schemas.microsoft.com/office/drawing/2014/main" xmlns="" id="{6493D32F-28F2-4FCB-9652-CE5845D208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5081" y="5564649"/>
                  <a:ext cx="73025" cy="76200"/>
                </a:xfrm>
                <a:prstGeom prst="rect">
                  <a:avLst/>
                </a:prstGeom>
                <a:solidFill>
                  <a:srgbClr val="DDECB7"/>
                </a:solidFill>
                <a:ln w="0">
                  <a:solidFill>
                    <a:srgbClr val="DDECB7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2" name="Rectangle 87">
                  <a:extLst>
                    <a:ext uri="{FF2B5EF4-FFF2-40B4-BE49-F238E27FC236}">
                      <a16:creationId xmlns:a16="http://schemas.microsoft.com/office/drawing/2014/main" xmlns="" id="{7A26D543-6BAE-4318-B262-A86A5950B4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8106" y="5564649"/>
                  <a:ext cx="71438" cy="76200"/>
                </a:xfrm>
                <a:prstGeom prst="rect">
                  <a:avLst/>
                </a:prstGeom>
                <a:solidFill>
                  <a:srgbClr val="A5FFFB"/>
                </a:solidFill>
                <a:ln w="0">
                  <a:solidFill>
                    <a:srgbClr val="A5FFFB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3" name="Rectangle 88">
                  <a:extLst>
                    <a:ext uri="{FF2B5EF4-FFF2-40B4-BE49-F238E27FC236}">
                      <a16:creationId xmlns:a16="http://schemas.microsoft.com/office/drawing/2014/main" xmlns="" id="{B8B852D7-7F41-4900-AABD-8D0203EA7F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99543" y="5564649"/>
                  <a:ext cx="71438" cy="76200"/>
                </a:xfrm>
                <a:prstGeom prst="rect">
                  <a:avLst/>
                </a:prstGeom>
                <a:solidFill>
                  <a:srgbClr val="00B9F2"/>
                </a:solidFill>
                <a:ln w="0">
                  <a:solidFill>
                    <a:srgbClr val="00B9F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4" name="Rectangle 89">
                  <a:extLst>
                    <a:ext uri="{FF2B5EF4-FFF2-40B4-BE49-F238E27FC236}">
                      <a16:creationId xmlns:a16="http://schemas.microsoft.com/office/drawing/2014/main" xmlns="" id="{883070B0-5B43-4F62-AA86-B5509E7A29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0981" y="5564649"/>
                  <a:ext cx="73025" cy="76200"/>
                </a:xfrm>
                <a:prstGeom prst="rect">
                  <a:avLst/>
                </a:prstGeom>
                <a:solidFill>
                  <a:srgbClr val="2271C9"/>
                </a:solidFill>
                <a:ln w="0">
                  <a:solidFill>
                    <a:srgbClr val="2271C9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5" name="Rectangle 90">
                  <a:extLst>
                    <a:ext uri="{FF2B5EF4-FFF2-40B4-BE49-F238E27FC236}">
                      <a16:creationId xmlns:a16="http://schemas.microsoft.com/office/drawing/2014/main" xmlns="" id="{088D4DFE-2DF9-4ED7-A3C8-C9D9E716FD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006" y="5337637"/>
                  <a:ext cx="71438" cy="76200"/>
                </a:xfrm>
                <a:prstGeom prst="rect">
                  <a:avLst/>
                </a:prstGeom>
                <a:solidFill>
                  <a:srgbClr val="00B9F2"/>
                </a:solidFill>
                <a:ln w="0">
                  <a:solidFill>
                    <a:srgbClr val="00B9F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6" name="Rectangle 91">
                  <a:extLst>
                    <a:ext uri="{FF2B5EF4-FFF2-40B4-BE49-F238E27FC236}">
                      <a16:creationId xmlns:a16="http://schemas.microsoft.com/office/drawing/2014/main" xmlns="" id="{91E6A429-BD3A-4F60-BE0F-8593C6E931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006" y="5413837"/>
                  <a:ext cx="71438" cy="74613"/>
                </a:xfrm>
                <a:prstGeom prst="rect">
                  <a:avLst/>
                </a:prstGeom>
                <a:solidFill>
                  <a:srgbClr val="A5FFFB"/>
                </a:solidFill>
                <a:ln w="0">
                  <a:solidFill>
                    <a:srgbClr val="A5FFFB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7" name="Rectangle 92">
                  <a:extLst>
                    <a:ext uri="{FF2B5EF4-FFF2-40B4-BE49-F238E27FC236}">
                      <a16:creationId xmlns:a16="http://schemas.microsoft.com/office/drawing/2014/main" xmlns="" id="{1C3EC91E-7D02-49C7-8C82-87667B1F0D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006" y="5488449"/>
                  <a:ext cx="71438" cy="76200"/>
                </a:xfrm>
                <a:prstGeom prst="rect">
                  <a:avLst/>
                </a:prstGeom>
                <a:solidFill>
                  <a:srgbClr val="00B9F2"/>
                </a:solidFill>
                <a:ln w="0">
                  <a:solidFill>
                    <a:srgbClr val="00B9F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8" name="Rectangle 93">
                  <a:extLst>
                    <a:ext uri="{FF2B5EF4-FFF2-40B4-BE49-F238E27FC236}">
                      <a16:creationId xmlns:a16="http://schemas.microsoft.com/office/drawing/2014/main" xmlns="" id="{C396C673-FF7B-4716-86D1-C60366D4E9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006" y="5564649"/>
                  <a:ext cx="71438" cy="76200"/>
                </a:xfrm>
                <a:prstGeom prst="rect">
                  <a:avLst/>
                </a:prstGeom>
                <a:solidFill>
                  <a:srgbClr val="00B9F2"/>
                </a:solidFill>
                <a:ln w="0">
                  <a:solidFill>
                    <a:srgbClr val="00B9F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9" name="Rectangle 94">
                  <a:extLst>
                    <a:ext uri="{FF2B5EF4-FFF2-40B4-BE49-F238E27FC236}">
                      <a16:creationId xmlns:a16="http://schemas.microsoft.com/office/drawing/2014/main" xmlns="" id="{F2ADF25D-D970-4FA5-90D7-BC11D047C1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15443" y="5413837"/>
                  <a:ext cx="73025" cy="74613"/>
                </a:xfrm>
                <a:prstGeom prst="rect">
                  <a:avLst/>
                </a:prstGeom>
                <a:solidFill>
                  <a:srgbClr val="00B9F2"/>
                </a:solidFill>
                <a:ln w="0">
                  <a:solidFill>
                    <a:srgbClr val="00B9F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0" name="Rectangle 95">
                  <a:extLst>
                    <a:ext uri="{FF2B5EF4-FFF2-40B4-BE49-F238E27FC236}">
                      <a16:creationId xmlns:a16="http://schemas.microsoft.com/office/drawing/2014/main" xmlns="" id="{1A331BA5-13C5-4A36-9DA8-3DB950E135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15443" y="5488449"/>
                  <a:ext cx="73025" cy="76200"/>
                </a:xfrm>
                <a:prstGeom prst="rect">
                  <a:avLst/>
                </a:prstGeom>
                <a:solidFill>
                  <a:srgbClr val="00B9F2"/>
                </a:solidFill>
                <a:ln w="0">
                  <a:solidFill>
                    <a:srgbClr val="00B9F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1" name="Rectangle 96">
                  <a:extLst>
                    <a:ext uri="{FF2B5EF4-FFF2-40B4-BE49-F238E27FC236}">
                      <a16:creationId xmlns:a16="http://schemas.microsoft.com/office/drawing/2014/main" xmlns="" id="{234DA891-43F5-4D67-A7A0-7B7C70E2FA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15443" y="5564649"/>
                  <a:ext cx="73025" cy="76200"/>
                </a:xfrm>
                <a:prstGeom prst="rect">
                  <a:avLst/>
                </a:prstGeom>
                <a:solidFill>
                  <a:srgbClr val="2271C9"/>
                </a:solidFill>
                <a:ln w="0">
                  <a:solidFill>
                    <a:srgbClr val="2271C9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xmlns="" id="{EBDEA189-19FA-4D46-BAE3-913553D5C65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484804" y="3978680"/>
                <a:ext cx="988842" cy="706710"/>
                <a:chOff x="13526537" y="1923098"/>
                <a:chExt cx="806450" cy="606425"/>
              </a:xfrm>
            </p:grpSpPr>
            <p:sp useBgFill="1">
              <p:nvSpPr>
                <p:cNvPr id="67" name="Rectangle 126">
                  <a:extLst>
                    <a:ext uri="{FF2B5EF4-FFF2-40B4-BE49-F238E27FC236}">
                      <a16:creationId xmlns:a16="http://schemas.microsoft.com/office/drawing/2014/main" xmlns="" id="{3D84BB0C-8822-42CD-8ADD-3B53D75D20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26537" y="1923098"/>
                  <a:ext cx="806450" cy="606425"/>
                </a:xfrm>
                <a:prstGeom prst="rect">
                  <a:avLst/>
                </a:prstGeom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127">
                  <a:extLst>
                    <a:ext uri="{FF2B5EF4-FFF2-40B4-BE49-F238E27FC236}">
                      <a16:creationId xmlns:a16="http://schemas.microsoft.com/office/drawing/2014/main" xmlns="" id="{F5E57E06-2D8F-4A55-B8A8-0482EAE0BE9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564637" y="1961198"/>
                  <a:ext cx="730250" cy="530225"/>
                </a:xfrm>
                <a:custGeom>
                  <a:avLst/>
                  <a:gdLst>
                    <a:gd name="T0" fmla="*/ 120 w 2298"/>
                    <a:gd name="T1" fmla="*/ 119 h 1670"/>
                    <a:gd name="T2" fmla="*/ 120 w 2298"/>
                    <a:gd name="T3" fmla="*/ 1551 h 1670"/>
                    <a:gd name="T4" fmla="*/ 2178 w 2298"/>
                    <a:gd name="T5" fmla="*/ 1551 h 1670"/>
                    <a:gd name="T6" fmla="*/ 2178 w 2298"/>
                    <a:gd name="T7" fmla="*/ 119 h 1670"/>
                    <a:gd name="T8" fmla="*/ 120 w 2298"/>
                    <a:gd name="T9" fmla="*/ 119 h 1670"/>
                    <a:gd name="T10" fmla="*/ 0 w 2298"/>
                    <a:gd name="T11" fmla="*/ 0 h 1670"/>
                    <a:gd name="T12" fmla="*/ 2298 w 2298"/>
                    <a:gd name="T13" fmla="*/ 0 h 1670"/>
                    <a:gd name="T14" fmla="*/ 2298 w 2298"/>
                    <a:gd name="T15" fmla="*/ 1670 h 1670"/>
                    <a:gd name="T16" fmla="*/ 0 w 2298"/>
                    <a:gd name="T17" fmla="*/ 1670 h 1670"/>
                    <a:gd name="T18" fmla="*/ 0 w 2298"/>
                    <a:gd name="T19" fmla="*/ 0 h 16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98" h="1670">
                      <a:moveTo>
                        <a:pt x="120" y="119"/>
                      </a:moveTo>
                      <a:lnTo>
                        <a:pt x="120" y="1551"/>
                      </a:lnTo>
                      <a:lnTo>
                        <a:pt x="2178" y="1551"/>
                      </a:lnTo>
                      <a:lnTo>
                        <a:pt x="2178" y="119"/>
                      </a:lnTo>
                      <a:lnTo>
                        <a:pt x="120" y="119"/>
                      </a:lnTo>
                      <a:close/>
                      <a:moveTo>
                        <a:pt x="0" y="0"/>
                      </a:moveTo>
                      <a:lnTo>
                        <a:pt x="2298" y="0"/>
                      </a:lnTo>
                      <a:lnTo>
                        <a:pt x="2298" y="1670"/>
                      </a:lnTo>
                      <a:lnTo>
                        <a:pt x="0" y="16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Rectangle 128">
                  <a:extLst>
                    <a:ext uri="{FF2B5EF4-FFF2-40B4-BE49-F238E27FC236}">
                      <a16:creationId xmlns:a16="http://schemas.microsoft.com/office/drawing/2014/main" xmlns="" id="{DB374564-A73D-43EE-88D9-42BC350BC2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640837" y="2037398"/>
                  <a:ext cx="577850" cy="377825"/>
                </a:xfrm>
                <a:prstGeom prst="rect">
                  <a:avLst/>
                </a:prstGeom>
                <a:solidFill>
                  <a:srgbClr val="AAD04B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129">
                  <a:extLst>
                    <a:ext uri="{FF2B5EF4-FFF2-40B4-BE49-F238E27FC236}">
                      <a16:creationId xmlns:a16="http://schemas.microsoft.com/office/drawing/2014/main" xmlns="" id="{3E80A9CD-3A5F-4697-B14F-66EE4550D3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640837" y="2226311"/>
                  <a:ext cx="369888" cy="188913"/>
                </a:xfrm>
                <a:custGeom>
                  <a:avLst/>
                  <a:gdLst>
                    <a:gd name="T0" fmla="*/ 225 w 1164"/>
                    <a:gd name="T1" fmla="*/ 0 h 594"/>
                    <a:gd name="T2" fmla="*/ 283 w 1164"/>
                    <a:gd name="T3" fmla="*/ 2 h 594"/>
                    <a:gd name="T4" fmla="*/ 343 w 1164"/>
                    <a:gd name="T5" fmla="*/ 6 h 594"/>
                    <a:gd name="T6" fmla="*/ 406 w 1164"/>
                    <a:gd name="T7" fmla="*/ 16 h 594"/>
                    <a:gd name="T8" fmla="*/ 473 w 1164"/>
                    <a:gd name="T9" fmla="*/ 29 h 594"/>
                    <a:gd name="T10" fmla="*/ 540 w 1164"/>
                    <a:gd name="T11" fmla="*/ 49 h 594"/>
                    <a:gd name="T12" fmla="*/ 610 w 1164"/>
                    <a:gd name="T13" fmla="*/ 73 h 594"/>
                    <a:gd name="T14" fmla="*/ 683 w 1164"/>
                    <a:gd name="T15" fmla="*/ 104 h 594"/>
                    <a:gd name="T16" fmla="*/ 746 w 1164"/>
                    <a:gd name="T17" fmla="*/ 137 h 594"/>
                    <a:gd name="T18" fmla="*/ 804 w 1164"/>
                    <a:gd name="T19" fmla="*/ 172 h 594"/>
                    <a:gd name="T20" fmla="*/ 858 w 1164"/>
                    <a:gd name="T21" fmla="*/ 211 h 594"/>
                    <a:gd name="T22" fmla="*/ 907 w 1164"/>
                    <a:gd name="T23" fmla="*/ 249 h 594"/>
                    <a:gd name="T24" fmla="*/ 950 w 1164"/>
                    <a:gd name="T25" fmla="*/ 291 h 594"/>
                    <a:gd name="T26" fmla="*/ 990 w 1164"/>
                    <a:gd name="T27" fmla="*/ 332 h 594"/>
                    <a:gd name="T28" fmla="*/ 1026 w 1164"/>
                    <a:gd name="T29" fmla="*/ 373 h 594"/>
                    <a:gd name="T30" fmla="*/ 1058 w 1164"/>
                    <a:gd name="T31" fmla="*/ 413 h 594"/>
                    <a:gd name="T32" fmla="*/ 1086 w 1164"/>
                    <a:gd name="T33" fmla="*/ 453 h 594"/>
                    <a:gd name="T34" fmla="*/ 1110 w 1164"/>
                    <a:gd name="T35" fmla="*/ 491 h 594"/>
                    <a:gd name="T36" fmla="*/ 1131 w 1164"/>
                    <a:gd name="T37" fmla="*/ 528 h 594"/>
                    <a:gd name="T38" fmla="*/ 1148 w 1164"/>
                    <a:gd name="T39" fmla="*/ 563 h 594"/>
                    <a:gd name="T40" fmla="*/ 1164 w 1164"/>
                    <a:gd name="T41" fmla="*/ 594 h 594"/>
                    <a:gd name="T42" fmla="*/ 0 w 1164"/>
                    <a:gd name="T43" fmla="*/ 594 h 594"/>
                    <a:gd name="T44" fmla="*/ 0 w 1164"/>
                    <a:gd name="T45" fmla="*/ 26 h 594"/>
                    <a:gd name="T46" fmla="*/ 35 w 1164"/>
                    <a:gd name="T47" fmla="*/ 19 h 594"/>
                    <a:gd name="T48" fmla="*/ 76 w 1164"/>
                    <a:gd name="T49" fmla="*/ 11 h 594"/>
                    <a:gd name="T50" fmla="*/ 122 w 1164"/>
                    <a:gd name="T51" fmla="*/ 6 h 594"/>
                    <a:gd name="T52" fmla="*/ 171 w 1164"/>
                    <a:gd name="T53" fmla="*/ 2 h 594"/>
                    <a:gd name="T54" fmla="*/ 225 w 1164"/>
                    <a:gd name="T55" fmla="*/ 0 h 5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164" h="594">
                      <a:moveTo>
                        <a:pt x="225" y="0"/>
                      </a:moveTo>
                      <a:lnTo>
                        <a:pt x="283" y="2"/>
                      </a:lnTo>
                      <a:lnTo>
                        <a:pt x="343" y="6"/>
                      </a:lnTo>
                      <a:lnTo>
                        <a:pt x="406" y="16"/>
                      </a:lnTo>
                      <a:lnTo>
                        <a:pt x="473" y="29"/>
                      </a:lnTo>
                      <a:lnTo>
                        <a:pt x="540" y="49"/>
                      </a:lnTo>
                      <a:lnTo>
                        <a:pt x="610" y="73"/>
                      </a:lnTo>
                      <a:lnTo>
                        <a:pt x="683" y="104"/>
                      </a:lnTo>
                      <a:lnTo>
                        <a:pt x="746" y="137"/>
                      </a:lnTo>
                      <a:lnTo>
                        <a:pt x="804" y="172"/>
                      </a:lnTo>
                      <a:lnTo>
                        <a:pt x="858" y="211"/>
                      </a:lnTo>
                      <a:lnTo>
                        <a:pt x="907" y="249"/>
                      </a:lnTo>
                      <a:lnTo>
                        <a:pt x="950" y="291"/>
                      </a:lnTo>
                      <a:lnTo>
                        <a:pt x="990" y="332"/>
                      </a:lnTo>
                      <a:lnTo>
                        <a:pt x="1026" y="373"/>
                      </a:lnTo>
                      <a:lnTo>
                        <a:pt x="1058" y="413"/>
                      </a:lnTo>
                      <a:lnTo>
                        <a:pt x="1086" y="453"/>
                      </a:lnTo>
                      <a:lnTo>
                        <a:pt x="1110" y="491"/>
                      </a:lnTo>
                      <a:lnTo>
                        <a:pt x="1131" y="528"/>
                      </a:lnTo>
                      <a:lnTo>
                        <a:pt x="1148" y="563"/>
                      </a:lnTo>
                      <a:lnTo>
                        <a:pt x="1164" y="594"/>
                      </a:lnTo>
                      <a:lnTo>
                        <a:pt x="0" y="594"/>
                      </a:lnTo>
                      <a:lnTo>
                        <a:pt x="0" y="26"/>
                      </a:lnTo>
                      <a:lnTo>
                        <a:pt x="35" y="19"/>
                      </a:lnTo>
                      <a:lnTo>
                        <a:pt x="76" y="11"/>
                      </a:lnTo>
                      <a:lnTo>
                        <a:pt x="122" y="6"/>
                      </a:lnTo>
                      <a:lnTo>
                        <a:pt x="171" y="2"/>
                      </a:lnTo>
                      <a:lnTo>
                        <a:pt x="225" y="0"/>
                      </a:lnTo>
                      <a:close/>
                    </a:path>
                  </a:pathLst>
                </a:custGeom>
                <a:solidFill>
                  <a:srgbClr val="FD843D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130">
                  <a:extLst>
                    <a:ext uri="{FF2B5EF4-FFF2-40B4-BE49-F238E27FC236}">
                      <a16:creationId xmlns:a16="http://schemas.microsoft.com/office/drawing/2014/main" xmlns="" id="{E0A3E523-878E-4541-A8E2-B831C89C90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39299" y="2037398"/>
                  <a:ext cx="179388" cy="293688"/>
                </a:xfrm>
                <a:custGeom>
                  <a:avLst/>
                  <a:gdLst>
                    <a:gd name="T0" fmla="*/ 0 w 562"/>
                    <a:gd name="T1" fmla="*/ 0 h 924"/>
                    <a:gd name="T2" fmla="*/ 562 w 562"/>
                    <a:gd name="T3" fmla="*/ 0 h 924"/>
                    <a:gd name="T4" fmla="*/ 562 w 562"/>
                    <a:gd name="T5" fmla="*/ 924 h 924"/>
                    <a:gd name="T6" fmla="*/ 525 w 562"/>
                    <a:gd name="T7" fmla="*/ 899 h 924"/>
                    <a:gd name="T8" fmla="*/ 482 w 562"/>
                    <a:gd name="T9" fmla="*/ 872 h 924"/>
                    <a:gd name="T10" fmla="*/ 439 w 562"/>
                    <a:gd name="T11" fmla="*/ 840 h 924"/>
                    <a:gd name="T12" fmla="*/ 394 w 562"/>
                    <a:gd name="T13" fmla="*/ 804 h 924"/>
                    <a:gd name="T14" fmla="*/ 351 w 562"/>
                    <a:gd name="T15" fmla="*/ 765 h 924"/>
                    <a:gd name="T16" fmla="*/ 310 w 562"/>
                    <a:gd name="T17" fmla="*/ 724 h 924"/>
                    <a:gd name="T18" fmla="*/ 271 w 562"/>
                    <a:gd name="T19" fmla="*/ 679 h 924"/>
                    <a:gd name="T20" fmla="*/ 238 w 562"/>
                    <a:gd name="T21" fmla="*/ 635 h 924"/>
                    <a:gd name="T22" fmla="*/ 208 w 562"/>
                    <a:gd name="T23" fmla="*/ 591 h 924"/>
                    <a:gd name="T24" fmla="*/ 180 w 562"/>
                    <a:gd name="T25" fmla="*/ 550 h 924"/>
                    <a:gd name="T26" fmla="*/ 156 w 562"/>
                    <a:gd name="T27" fmla="*/ 511 h 924"/>
                    <a:gd name="T28" fmla="*/ 135 w 562"/>
                    <a:gd name="T29" fmla="*/ 475 h 924"/>
                    <a:gd name="T30" fmla="*/ 117 w 562"/>
                    <a:gd name="T31" fmla="*/ 442 h 924"/>
                    <a:gd name="T32" fmla="*/ 102 w 562"/>
                    <a:gd name="T33" fmla="*/ 412 h 924"/>
                    <a:gd name="T34" fmla="*/ 89 w 562"/>
                    <a:gd name="T35" fmla="*/ 388 h 924"/>
                    <a:gd name="T36" fmla="*/ 80 w 562"/>
                    <a:gd name="T37" fmla="*/ 367 h 924"/>
                    <a:gd name="T38" fmla="*/ 74 w 562"/>
                    <a:gd name="T39" fmla="*/ 353 h 924"/>
                    <a:gd name="T40" fmla="*/ 70 w 562"/>
                    <a:gd name="T41" fmla="*/ 343 h 924"/>
                    <a:gd name="T42" fmla="*/ 68 w 562"/>
                    <a:gd name="T43" fmla="*/ 340 h 924"/>
                    <a:gd name="T44" fmla="*/ 67 w 562"/>
                    <a:gd name="T45" fmla="*/ 337 h 924"/>
                    <a:gd name="T46" fmla="*/ 63 w 562"/>
                    <a:gd name="T47" fmla="*/ 329 h 924"/>
                    <a:gd name="T48" fmla="*/ 57 w 562"/>
                    <a:gd name="T49" fmla="*/ 315 h 924"/>
                    <a:gd name="T50" fmla="*/ 51 w 562"/>
                    <a:gd name="T51" fmla="*/ 297 h 924"/>
                    <a:gd name="T52" fmla="*/ 42 w 562"/>
                    <a:gd name="T53" fmla="*/ 276 h 924"/>
                    <a:gd name="T54" fmla="*/ 35 w 562"/>
                    <a:gd name="T55" fmla="*/ 249 h 924"/>
                    <a:gd name="T56" fmla="*/ 27 w 562"/>
                    <a:gd name="T57" fmla="*/ 220 h 924"/>
                    <a:gd name="T58" fmla="*/ 21 w 562"/>
                    <a:gd name="T59" fmla="*/ 189 h 924"/>
                    <a:gd name="T60" fmla="*/ 15 w 562"/>
                    <a:gd name="T61" fmla="*/ 153 h 924"/>
                    <a:gd name="T62" fmla="*/ 10 w 562"/>
                    <a:gd name="T63" fmla="*/ 112 h 924"/>
                    <a:gd name="T64" fmla="*/ 6 w 562"/>
                    <a:gd name="T65" fmla="*/ 72 h 924"/>
                    <a:gd name="T66" fmla="*/ 2 w 562"/>
                    <a:gd name="T67" fmla="*/ 35 h 924"/>
                    <a:gd name="T68" fmla="*/ 0 w 562"/>
                    <a:gd name="T69" fmla="*/ 0 h 9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62" h="924">
                      <a:moveTo>
                        <a:pt x="0" y="0"/>
                      </a:moveTo>
                      <a:lnTo>
                        <a:pt x="562" y="0"/>
                      </a:lnTo>
                      <a:lnTo>
                        <a:pt x="562" y="924"/>
                      </a:lnTo>
                      <a:lnTo>
                        <a:pt x="525" y="899"/>
                      </a:lnTo>
                      <a:lnTo>
                        <a:pt x="482" y="872"/>
                      </a:lnTo>
                      <a:lnTo>
                        <a:pt x="439" y="840"/>
                      </a:lnTo>
                      <a:lnTo>
                        <a:pt x="394" y="804"/>
                      </a:lnTo>
                      <a:lnTo>
                        <a:pt x="351" y="765"/>
                      </a:lnTo>
                      <a:lnTo>
                        <a:pt x="310" y="724"/>
                      </a:lnTo>
                      <a:lnTo>
                        <a:pt x="271" y="679"/>
                      </a:lnTo>
                      <a:lnTo>
                        <a:pt x="238" y="635"/>
                      </a:lnTo>
                      <a:lnTo>
                        <a:pt x="208" y="591"/>
                      </a:lnTo>
                      <a:lnTo>
                        <a:pt x="180" y="550"/>
                      </a:lnTo>
                      <a:lnTo>
                        <a:pt x="156" y="511"/>
                      </a:lnTo>
                      <a:lnTo>
                        <a:pt x="135" y="475"/>
                      </a:lnTo>
                      <a:lnTo>
                        <a:pt x="117" y="442"/>
                      </a:lnTo>
                      <a:lnTo>
                        <a:pt x="102" y="412"/>
                      </a:lnTo>
                      <a:lnTo>
                        <a:pt x="89" y="388"/>
                      </a:lnTo>
                      <a:lnTo>
                        <a:pt x="80" y="367"/>
                      </a:lnTo>
                      <a:lnTo>
                        <a:pt x="74" y="353"/>
                      </a:lnTo>
                      <a:lnTo>
                        <a:pt x="70" y="343"/>
                      </a:lnTo>
                      <a:lnTo>
                        <a:pt x="68" y="340"/>
                      </a:lnTo>
                      <a:lnTo>
                        <a:pt x="67" y="337"/>
                      </a:lnTo>
                      <a:lnTo>
                        <a:pt x="63" y="329"/>
                      </a:lnTo>
                      <a:lnTo>
                        <a:pt x="57" y="315"/>
                      </a:lnTo>
                      <a:lnTo>
                        <a:pt x="51" y="297"/>
                      </a:lnTo>
                      <a:lnTo>
                        <a:pt x="42" y="276"/>
                      </a:lnTo>
                      <a:lnTo>
                        <a:pt x="35" y="249"/>
                      </a:lnTo>
                      <a:lnTo>
                        <a:pt x="27" y="220"/>
                      </a:lnTo>
                      <a:lnTo>
                        <a:pt x="21" y="189"/>
                      </a:lnTo>
                      <a:lnTo>
                        <a:pt x="15" y="153"/>
                      </a:lnTo>
                      <a:lnTo>
                        <a:pt x="10" y="112"/>
                      </a:lnTo>
                      <a:lnTo>
                        <a:pt x="6" y="72"/>
                      </a:lnTo>
                      <a:lnTo>
                        <a:pt x="2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ABE3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131">
                  <a:extLst>
                    <a:ext uri="{FF2B5EF4-FFF2-40B4-BE49-F238E27FC236}">
                      <a16:creationId xmlns:a16="http://schemas.microsoft.com/office/drawing/2014/main" xmlns="" id="{40DA43F0-2300-48EA-ACA8-311AECE21B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99587" y="2316798"/>
                  <a:ext cx="57150" cy="57150"/>
                </a:xfrm>
                <a:custGeom>
                  <a:avLst/>
                  <a:gdLst>
                    <a:gd name="T0" fmla="*/ 89 w 180"/>
                    <a:gd name="T1" fmla="*/ 0 h 181"/>
                    <a:gd name="T2" fmla="*/ 114 w 180"/>
                    <a:gd name="T3" fmla="*/ 4 h 181"/>
                    <a:gd name="T4" fmla="*/ 135 w 180"/>
                    <a:gd name="T5" fmla="*/ 12 h 181"/>
                    <a:gd name="T6" fmla="*/ 153 w 180"/>
                    <a:gd name="T7" fmla="*/ 27 h 181"/>
                    <a:gd name="T8" fmla="*/ 168 w 180"/>
                    <a:gd name="T9" fmla="*/ 45 h 181"/>
                    <a:gd name="T10" fmla="*/ 176 w 180"/>
                    <a:gd name="T11" fmla="*/ 67 h 181"/>
                    <a:gd name="T12" fmla="*/ 180 w 180"/>
                    <a:gd name="T13" fmla="*/ 91 h 181"/>
                    <a:gd name="T14" fmla="*/ 176 w 180"/>
                    <a:gd name="T15" fmla="*/ 114 h 181"/>
                    <a:gd name="T16" fmla="*/ 168 w 180"/>
                    <a:gd name="T17" fmla="*/ 136 h 181"/>
                    <a:gd name="T18" fmla="*/ 153 w 180"/>
                    <a:gd name="T19" fmla="*/ 154 h 181"/>
                    <a:gd name="T20" fmla="*/ 135 w 180"/>
                    <a:gd name="T21" fmla="*/ 168 h 181"/>
                    <a:gd name="T22" fmla="*/ 114 w 180"/>
                    <a:gd name="T23" fmla="*/ 177 h 181"/>
                    <a:gd name="T24" fmla="*/ 89 w 180"/>
                    <a:gd name="T25" fmla="*/ 181 h 181"/>
                    <a:gd name="T26" fmla="*/ 65 w 180"/>
                    <a:gd name="T27" fmla="*/ 177 h 181"/>
                    <a:gd name="T28" fmla="*/ 45 w 180"/>
                    <a:gd name="T29" fmla="*/ 168 h 181"/>
                    <a:gd name="T30" fmla="*/ 27 w 180"/>
                    <a:gd name="T31" fmla="*/ 154 h 181"/>
                    <a:gd name="T32" fmla="*/ 12 w 180"/>
                    <a:gd name="T33" fmla="*/ 136 h 181"/>
                    <a:gd name="T34" fmla="*/ 2 w 180"/>
                    <a:gd name="T35" fmla="*/ 114 h 181"/>
                    <a:gd name="T36" fmla="*/ 0 w 180"/>
                    <a:gd name="T37" fmla="*/ 91 h 181"/>
                    <a:gd name="T38" fmla="*/ 2 w 180"/>
                    <a:gd name="T39" fmla="*/ 67 h 181"/>
                    <a:gd name="T40" fmla="*/ 12 w 180"/>
                    <a:gd name="T41" fmla="*/ 45 h 181"/>
                    <a:gd name="T42" fmla="*/ 27 w 180"/>
                    <a:gd name="T43" fmla="*/ 27 h 181"/>
                    <a:gd name="T44" fmla="*/ 45 w 180"/>
                    <a:gd name="T45" fmla="*/ 12 h 181"/>
                    <a:gd name="T46" fmla="*/ 65 w 180"/>
                    <a:gd name="T47" fmla="*/ 4 h 181"/>
                    <a:gd name="T48" fmla="*/ 89 w 180"/>
                    <a:gd name="T49" fmla="*/ 0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80" h="181">
                      <a:moveTo>
                        <a:pt x="89" y="0"/>
                      </a:moveTo>
                      <a:lnTo>
                        <a:pt x="114" y="4"/>
                      </a:lnTo>
                      <a:lnTo>
                        <a:pt x="135" y="12"/>
                      </a:lnTo>
                      <a:lnTo>
                        <a:pt x="153" y="27"/>
                      </a:lnTo>
                      <a:lnTo>
                        <a:pt x="168" y="45"/>
                      </a:lnTo>
                      <a:lnTo>
                        <a:pt x="176" y="67"/>
                      </a:lnTo>
                      <a:lnTo>
                        <a:pt x="180" y="91"/>
                      </a:lnTo>
                      <a:lnTo>
                        <a:pt x="176" y="114"/>
                      </a:lnTo>
                      <a:lnTo>
                        <a:pt x="168" y="136"/>
                      </a:lnTo>
                      <a:lnTo>
                        <a:pt x="153" y="154"/>
                      </a:lnTo>
                      <a:lnTo>
                        <a:pt x="135" y="168"/>
                      </a:lnTo>
                      <a:lnTo>
                        <a:pt x="114" y="177"/>
                      </a:lnTo>
                      <a:lnTo>
                        <a:pt x="89" y="181"/>
                      </a:lnTo>
                      <a:lnTo>
                        <a:pt x="65" y="177"/>
                      </a:lnTo>
                      <a:lnTo>
                        <a:pt x="45" y="168"/>
                      </a:lnTo>
                      <a:lnTo>
                        <a:pt x="27" y="154"/>
                      </a:lnTo>
                      <a:lnTo>
                        <a:pt x="12" y="136"/>
                      </a:lnTo>
                      <a:lnTo>
                        <a:pt x="2" y="114"/>
                      </a:lnTo>
                      <a:lnTo>
                        <a:pt x="0" y="91"/>
                      </a:lnTo>
                      <a:lnTo>
                        <a:pt x="2" y="67"/>
                      </a:lnTo>
                      <a:lnTo>
                        <a:pt x="12" y="45"/>
                      </a:lnTo>
                      <a:lnTo>
                        <a:pt x="27" y="27"/>
                      </a:lnTo>
                      <a:lnTo>
                        <a:pt x="45" y="12"/>
                      </a:lnTo>
                      <a:lnTo>
                        <a:pt x="65" y="4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227FF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132">
                  <a:extLst>
                    <a:ext uri="{FF2B5EF4-FFF2-40B4-BE49-F238E27FC236}">
                      <a16:creationId xmlns:a16="http://schemas.microsoft.com/office/drawing/2014/main" xmlns="" id="{CE3264A8-D50D-46B6-9CB9-5D4AC4BD1B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59937" y="2297748"/>
                  <a:ext cx="57150" cy="57150"/>
                </a:xfrm>
                <a:custGeom>
                  <a:avLst/>
                  <a:gdLst>
                    <a:gd name="T0" fmla="*/ 91 w 180"/>
                    <a:gd name="T1" fmla="*/ 0 h 180"/>
                    <a:gd name="T2" fmla="*/ 115 w 180"/>
                    <a:gd name="T3" fmla="*/ 3 h 180"/>
                    <a:gd name="T4" fmla="*/ 136 w 180"/>
                    <a:gd name="T5" fmla="*/ 12 h 180"/>
                    <a:gd name="T6" fmla="*/ 155 w 180"/>
                    <a:gd name="T7" fmla="*/ 25 h 180"/>
                    <a:gd name="T8" fmla="*/ 168 w 180"/>
                    <a:gd name="T9" fmla="*/ 44 h 180"/>
                    <a:gd name="T10" fmla="*/ 178 w 180"/>
                    <a:gd name="T11" fmla="*/ 65 h 180"/>
                    <a:gd name="T12" fmla="*/ 180 w 180"/>
                    <a:gd name="T13" fmla="*/ 90 h 180"/>
                    <a:gd name="T14" fmla="*/ 178 w 180"/>
                    <a:gd name="T15" fmla="*/ 114 h 180"/>
                    <a:gd name="T16" fmla="*/ 168 w 180"/>
                    <a:gd name="T17" fmla="*/ 136 h 180"/>
                    <a:gd name="T18" fmla="*/ 155 w 180"/>
                    <a:gd name="T19" fmla="*/ 154 h 180"/>
                    <a:gd name="T20" fmla="*/ 136 w 180"/>
                    <a:gd name="T21" fmla="*/ 167 h 180"/>
                    <a:gd name="T22" fmla="*/ 115 w 180"/>
                    <a:gd name="T23" fmla="*/ 177 h 180"/>
                    <a:gd name="T24" fmla="*/ 91 w 180"/>
                    <a:gd name="T25" fmla="*/ 180 h 180"/>
                    <a:gd name="T26" fmla="*/ 67 w 180"/>
                    <a:gd name="T27" fmla="*/ 177 h 180"/>
                    <a:gd name="T28" fmla="*/ 45 w 180"/>
                    <a:gd name="T29" fmla="*/ 167 h 180"/>
                    <a:gd name="T30" fmla="*/ 27 w 180"/>
                    <a:gd name="T31" fmla="*/ 154 h 180"/>
                    <a:gd name="T32" fmla="*/ 13 w 180"/>
                    <a:gd name="T33" fmla="*/ 136 h 180"/>
                    <a:gd name="T34" fmla="*/ 4 w 180"/>
                    <a:gd name="T35" fmla="*/ 114 h 180"/>
                    <a:gd name="T36" fmla="*/ 0 w 180"/>
                    <a:gd name="T37" fmla="*/ 90 h 180"/>
                    <a:gd name="T38" fmla="*/ 4 w 180"/>
                    <a:gd name="T39" fmla="*/ 65 h 180"/>
                    <a:gd name="T40" fmla="*/ 13 w 180"/>
                    <a:gd name="T41" fmla="*/ 44 h 180"/>
                    <a:gd name="T42" fmla="*/ 27 w 180"/>
                    <a:gd name="T43" fmla="*/ 25 h 180"/>
                    <a:gd name="T44" fmla="*/ 45 w 180"/>
                    <a:gd name="T45" fmla="*/ 12 h 180"/>
                    <a:gd name="T46" fmla="*/ 67 w 180"/>
                    <a:gd name="T47" fmla="*/ 3 h 180"/>
                    <a:gd name="T48" fmla="*/ 91 w 180"/>
                    <a:gd name="T49" fmla="*/ 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80" h="180">
                      <a:moveTo>
                        <a:pt x="91" y="0"/>
                      </a:moveTo>
                      <a:lnTo>
                        <a:pt x="115" y="3"/>
                      </a:lnTo>
                      <a:lnTo>
                        <a:pt x="136" y="12"/>
                      </a:lnTo>
                      <a:lnTo>
                        <a:pt x="155" y="25"/>
                      </a:lnTo>
                      <a:lnTo>
                        <a:pt x="168" y="44"/>
                      </a:lnTo>
                      <a:lnTo>
                        <a:pt x="178" y="65"/>
                      </a:lnTo>
                      <a:lnTo>
                        <a:pt x="180" y="90"/>
                      </a:lnTo>
                      <a:lnTo>
                        <a:pt x="178" y="114"/>
                      </a:lnTo>
                      <a:lnTo>
                        <a:pt x="168" y="136"/>
                      </a:lnTo>
                      <a:lnTo>
                        <a:pt x="155" y="154"/>
                      </a:lnTo>
                      <a:lnTo>
                        <a:pt x="136" y="167"/>
                      </a:lnTo>
                      <a:lnTo>
                        <a:pt x="115" y="177"/>
                      </a:lnTo>
                      <a:lnTo>
                        <a:pt x="91" y="180"/>
                      </a:lnTo>
                      <a:lnTo>
                        <a:pt x="67" y="177"/>
                      </a:lnTo>
                      <a:lnTo>
                        <a:pt x="45" y="167"/>
                      </a:lnTo>
                      <a:lnTo>
                        <a:pt x="27" y="154"/>
                      </a:lnTo>
                      <a:lnTo>
                        <a:pt x="13" y="136"/>
                      </a:lnTo>
                      <a:lnTo>
                        <a:pt x="4" y="114"/>
                      </a:lnTo>
                      <a:lnTo>
                        <a:pt x="0" y="90"/>
                      </a:lnTo>
                      <a:lnTo>
                        <a:pt x="4" y="65"/>
                      </a:lnTo>
                      <a:lnTo>
                        <a:pt x="13" y="44"/>
                      </a:lnTo>
                      <a:lnTo>
                        <a:pt x="27" y="25"/>
                      </a:lnTo>
                      <a:lnTo>
                        <a:pt x="45" y="12"/>
                      </a:lnTo>
                      <a:lnTo>
                        <a:pt x="67" y="3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rgbClr val="227FF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133">
                  <a:extLst>
                    <a:ext uri="{FF2B5EF4-FFF2-40B4-BE49-F238E27FC236}">
                      <a16:creationId xmlns:a16="http://schemas.microsoft.com/office/drawing/2014/main" xmlns="" id="{DDB94E08-4BF3-4504-8B65-EC051EEDF3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696399" y="2281873"/>
                  <a:ext cx="46038" cy="46038"/>
                </a:xfrm>
                <a:custGeom>
                  <a:avLst/>
                  <a:gdLst>
                    <a:gd name="T0" fmla="*/ 74 w 146"/>
                    <a:gd name="T1" fmla="*/ 0 h 146"/>
                    <a:gd name="T2" fmla="*/ 97 w 146"/>
                    <a:gd name="T3" fmla="*/ 4 h 146"/>
                    <a:gd name="T4" fmla="*/ 116 w 146"/>
                    <a:gd name="T5" fmla="*/ 14 h 146"/>
                    <a:gd name="T6" fmla="*/ 132 w 146"/>
                    <a:gd name="T7" fmla="*/ 30 h 146"/>
                    <a:gd name="T8" fmla="*/ 143 w 146"/>
                    <a:gd name="T9" fmla="*/ 49 h 146"/>
                    <a:gd name="T10" fmla="*/ 146 w 146"/>
                    <a:gd name="T11" fmla="*/ 72 h 146"/>
                    <a:gd name="T12" fmla="*/ 143 w 146"/>
                    <a:gd name="T13" fmla="*/ 95 h 146"/>
                    <a:gd name="T14" fmla="*/ 132 w 146"/>
                    <a:gd name="T15" fmla="*/ 116 h 146"/>
                    <a:gd name="T16" fmla="*/ 116 w 146"/>
                    <a:gd name="T17" fmla="*/ 132 h 146"/>
                    <a:gd name="T18" fmla="*/ 97 w 146"/>
                    <a:gd name="T19" fmla="*/ 143 h 146"/>
                    <a:gd name="T20" fmla="*/ 74 w 146"/>
                    <a:gd name="T21" fmla="*/ 146 h 146"/>
                    <a:gd name="T22" fmla="*/ 51 w 146"/>
                    <a:gd name="T23" fmla="*/ 143 h 146"/>
                    <a:gd name="T24" fmla="*/ 30 w 146"/>
                    <a:gd name="T25" fmla="*/ 132 h 146"/>
                    <a:gd name="T26" fmla="*/ 15 w 146"/>
                    <a:gd name="T27" fmla="*/ 116 h 146"/>
                    <a:gd name="T28" fmla="*/ 5 w 146"/>
                    <a:gd name="T29" fmla="*/ 95 h 146"/>
                    <a:gd name="T30" fmla="*/ 0 w 146"/>
                    <a:gd name="T31" fmla="*/ 72 h 146"/>
                    <a:gd name="T32" fmla="*/ 5 w 146"/>
                    <a:gd name="T33" fmla="*/ 49 h 146"/>
                    <a:gd name="T34" fmla="*/ 15 w 146"/>
                    <a:gd name="T35" fmla="*/ 30 h 146"/>
                    <a:gd name="T36" fmla="*/ 30 w 146"/>
                    <a:gd name="T37" fmla="*/ 14 h 146"/>
                    <a:gd name="T38" fmla="*/ 51 w 146"/>
                    <a:gd name="T39" fmla="*/ 4 h 146"/>
                    <a:gd name="T40" fmla="*/ 74 w 146"/>
                    <a:gd name="T41" fmla="*/ 0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6" h="146">
                      <a:moveTo>
                        <a:pt x="74" y="0"/>
                      </a:moveTo>
                      <a:lnTo>
                        <a:pt x="97" y="4"/>
                      </a:lnTo>
                      <a:lnTo>
                        <a:pt x="116" y="14"/>
                      </a:lnTo>
                      <a:lnTo>
                        <a:pt x="132" y="30"/>
                      </a:lnTo>
                      <a:lnTo>
                        <a:pt x="143" y="49"/>
                      </a:lnTo>
                      <a:lnTo>
                        <a:pt x="146" y="72"/>
                      </a:lnTo>
                      <a:lnTo>
                        <a:pt x="143" y="95"/>
                      </a:lnTo>
                      <a:lnTo>
                        <a:pt x="132" y="116"/>
                      </a:lnTo>
                      <a:lnTo>
                        <a:pt x="116" y="132"/>
                      </a:lnTo>
                      <a:lnTo>
                        <a:pt x="97" y="143"/>
                      </a:lnTo>
                      <a:lnTo>
                        <a:pt x="74" y="146"/>
                      </a:lnTo>
                      <a:lnTo>
                        <a:pt x="51" y="143"/>
                      </a:lnTo>
                      <a:lnTo>
                        <a:pt x="30" y="132"/>
                      </a:lnTo>
                      <a:lnTo>
                        <a:pt x="15" y="116"/>
                      </a:lnTo>
                      <a:lnTo>
                        <a:pt x="5" y="95"/>
                      </a:lnTo>
                      <a:lnTo>
                        <a:pt x="0" y="72"/>
                      </a:lnTo>
                      <a:lnTo>
                        <a:pt x="5" y="49"/>
                      </a:lnTo>
                      <a:lnTo>
                        <a:pt x="15" y="30"/>
                      </a:lnTo>
                      <a:lnTo>
                        <a:pt x="30" y="14"/>
                      </a:lnTo>
                      <a:lnTo>
                        <a:pt x="51" y="4"/>
                      </a:lnTo>
                      <a:lnTo>
                        <a:pt x="74" y="0"/>
                      </a:lnTo>
                      <a:close/>
                    </a:path>
                  </a:pathLst>
                </a:custGeom>
                <a:solidFill>
                  <a:srgbClr val="227FF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134">
                  <a:extLst>
                    <a:ext uri="{FF2B5EF4-FFF2-40B4-BE49-F238E27FC236}">
                      <a16:creationId xmlns:a16="http://schemas.microsoft.com/office/drawing/2014/main" xmlns="" id="{F72BB2C0-E9E9-47BA-A801-72B250DE4C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05962" y="2245361"/>
                  <a:ext cx="47625" cy="46038"/>
                </a:xfrm>
                <a:custGeom>
                  <a:avLst/>
                  <a:gdLst>
                    <a:gd name="T0" fmla="*/ 72 w 146"/>
                    <a:gd name="T1" fmla="*/ 0 h 147"/>
                    <a:gd name="T2" fmla="*/ 95 w 146"/>
                    <a:gd name="T3" fmla="*/ 4 h 147"/>
                    <a:gd name="T4" fmla="*/ 116 w 146"/>
                    <a:gd name="T5" fmla="*/ 15 h 147"/>
                    <a:gd name="T6" fmla="*/ 132 w 146"/>
                    <a:gd name="T7" fmla="*/ 31 h 147"/>
                    <a:gd name="T8" fmla="*/ 141 w 146"/>
                    <a:gd name="T9" fmla="*/ 50 h 147"/>
                    <a:gd name="T10" fmla="*/ 146 w 146"/>
                    <a:gd name="T11" fmla="*/ 74 h 147"/>
                    <a:gd name="T12" fmla="*/ 141 w 146"/>
                    <a:gd name="T13" fmla="*/ 97 h 147"/>
                    <a:gd name="T14" fmla="*/ 132 w 146"/>
                    <a:gd name="T15" fmla="*/ 117 h 147"/>
                    <a:gd name="T16" fmla="*/ 116 w 146"/>
                    <a:gd name="T17" fmla="*/ 132 h 147"/>
                    <a:gd name="T18" fmla="*/ 95 w 146"/>
                    <a:gd name="T19" fmla="*/ 143 h 147"/>
                    <a:gd name="T20" fmla="*/ 72 w 146"/>
                    <a:gd name="T21" fmla="*/ 147 h 147"/>
                    <a:gd name="T22" fmla="*/ 49 w 146"/>
                    <a:gd name="T23" fmla="*/ 143 h 147"/>
                    <a:gd name="T24" fmla="*/ 30 w 146"/>
                    <a:gd name="T25" fmla="*/ 132 h 147"/>
                    <a:gd name="T26" fmla="*/ 14 w 146"/>
                    <a:gd name="T27" fmla="*/ 117 h 147"/>
                    <a:gd name="T28" fmla="*/ 3 w 146"/>
                    <a:gd name="T29" fmla="*/ 97 h 147"/>
                    <a:gd name="T30" fmla="*/ 0 w 146"/>
                    <a:gd name="T31" fmla="*/ 74 h 147"/>
                    <a:gd name="T32" fmla="*/ 3 w 146"/>
                    <a:gd name="T33" fmla="*/ 50 h 147"/>
                    <a:gd name="T34" fmla="*/ 14 w 146"/>
                    <a:gd name="T35" fmla="*/ 31 h 147"/>
                    <a:gd name="T36" fmla="*/ 30 w 146"/>
                    <a:gd name="T37" fmla="*/ 15 h 147"/>
                    <a:gd name="T38" fmla="*/ 49 w 146"/>
                    <a:gd name="T39" fmla="*/ 4 h 147"/>
                    <a:gd name="T40" fmla="*/ 72 w 146"/>
                    <a:gd name="T41" fmla="*/ 0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6" h="147">
                      <a:moveTo>
                        <a:pt x="72" y="0"/>
                      </a:moveTo>
                      <a:lnTo>
                        <a:pt x="95" y="4"/>
                      </a:lnTo>
                      <a:lnTo>
                        <a:pt x="116" y="15"/>
                      </a:lnTo>
                      <a:lnTo>
                        <a:pt x="132" y="31"/>
                      </a:lnTo>
                      <a:lnTo>
                        <a:pt x="141" y="50"/>
                      </a:lnTo>
                      <a:lnTo>
                        <a:pt x="146" y="74"/>
                      </a:lnTo>
                      <a:lnTo>
                        <a:pt x="141" y="97"/>
                      </a:lnTo>
                      <a:lnTo>
                        <a:pt x="132" y="117"/>
                      </a:lnTo>
                      <a:lnTo>
                        <a:pt x="116" y="132"/>
                      </a:lnTo>
                      <a:lnTo>
                        <a:pt x="95" y="143"/>
                      </a:lnTo>
                      <a:lnTo>
                        <a:pt x="72" y="147"/>
                      </a:lnTo>
                      <a:lnTo>
                        <a:pt x="49" y="143"/>
                      </a:lnTo>
                      <a:lnTo>
                        <a:pt x="30" y="132"/>
                      </a:lnTo>
                      <a:lnTo>
                        <a:pt x="14" y="117"/>
                      </a:lnTo>
                      <a:lnTo>
                        <a:pt x="3" y="97"/>
                      </a:lnTo>
                      <a:lnTo>
                        <a:pt x="0" y="74"/>
                      </a:lnTo>
                      <a:lnTo>
                        <a:pt x="3" y="50"/>
                      </a:lnTo>
                      <a:lnTo>
                        <a:pt x="14" y="31"/>
                      </a:lnTo>
                      <a:lnTo>
                        <a:pt x="30" y="15"/>
                      </a:lnTo>
                      <a:lnTo>
                        <a:pt x="49" y="4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rgbClr val="227FF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135">
                  <a:extLst>
                    <a:ext uri="{FF2B5EF4-FFF2-40B4-BE49-F238E27FC236}">
                      <a16:creationId xmlns:a16="http://schemas.microsoft.com/office/drawing/2014/main" xmlns="" id="{DA5961D8-4F1B-4C8C-80E1-D4DC564F43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640837" y="2037398"/>
                  <a:ext cx="371475" cy="168275"/>
                </a:xfrm>
                <a:custGeom>
                  <a:avLst/>
                  <a:gdLst>
                    <a:gd name="T0" fmla="*/ 0 w 1171"/>
                    <a:gd name="T1" fmla="*/ 0 h 532"/>
                    <a:gd name="T2" fmla="*/ 1171 w 1171"/>
                    <a:gd name="T3" fmla="*/ 0 h 532"/>
                    <a:gd name="T4" fmla="*/ 1153 w 1171"/>
                    <a:gd name="T5" fmla="*/ 20 h 532"/>
                    <a:gd name="T6" fmla="*/ 1136 w 1171"/>
                    <a:gd name="T7" fmla="*/ 39 h 532"/>
                    <a:gd name="T8" fmla="*/ 1121 w 1171"/>
                    <a:gd name="T9" fmla="*/ 56 h 532"/>
                    <a:gd name="T10" fmla="*/ 1106 w 1171"/>
                    <a:gd name="T11" fmla="*/ 69 h 532"/>
                    <a:gd name="T12" fmla="*/ 1094 w 1171"/>
                    <a:gd name="T13" fmla="*/ 80 h 532"/>
                    <a:gd name="T14" fmla="*/ 1084 w 1171"/>
                    <a:gd name="T15" fmla="*/ 86 h 532"/>
                    <a:gd name="T16" fmla="*/ 1059 w 1171"/>
                    <a:gd name="T17" fmla="*/ 104 h 532"/>
                    <a:gd name="T18" fmla="*/ 1038 w 1171"/>
                    <a:gd name="T19" fmla="*/ 124 h 532"/>
                    <a:gd name="T20" fmla="*/ 1020 w 1171"/>
                    <a:gd name="T21" fmla="*/ 147 h 532"/>
                    <a:gd name="T22" fmla="*/ 1003 w 1171"/>
                    <a:gd name="T23" fmla="*/ 174 h 532"/>
                    <a:gd name="T24" fmla="*/ 986 w 1171"/>
                    <a:gd name="T25" fmla="*/ 202 h 532"/>
                    <a:gd name="T26" fmla="*/ 968 w 1171"/>
                    <a:gd name="T27" fmla="*/ 231 h 532"/>
                    <a:gd name="T28" fmla="*/ 949 w 1171"/>
                    <a:gd name="T29" fmla="*/ 261 h 532"/>
                    <a:gd name="T30" fmla="*/ 927 w 1171"/>
                    <a:gd name="T31" fmla="*/ 290 h 532"/>
                    <a:gd name="T32" fmla="*/ 908 w 1171"/>
                    <a:gd name="T33" fmla="*/ 313 h 532"/>
                    <a:gd name="T34" fmla="*/ 887 w 1171"/>
                    <a:gd name="T35" fmla="*/ 336 h 532"/>
                    <a:gd name="T36" fmla="*/ 863 w 1171"/>
                    <a:gd name="T37" fmla="*/ 358 h 532"/>
                    <a:gd name="T38" fmla="*/ 838 w 1171"/>
                    <a:gd name="T39" fmla="*/ 378 h 532"/>
                    <a:gd name="T40" fmla="*/ 810 w 1171"/>
                    <a:gd name="T41" fmla="*/ 397 h 532"/>
                    <a:gd name="T42" fmla="*/ 780 w 1171"/>
                    <a:gd name="T43" fmla="*/ 412 h 532"/>
                    <a:gd name="T44" fmla="*/ 747 w 1171"/>
                    <a:gd name="T45" fmla="*/ 424 h 532"/>
                    <a:gd name="T46" fmla="*/ 711 w 1171"/>
                    <a:gd name="T47" fmla="*/ 432 h 532"/>
                    <a:gd name="T48" fmla="*/ 672 w 1171"/>
                    <a:gd name="T49" fmla="*/ 434 h 532"/>
                    <a:gd name="T50" fmla="*/ 632 w 1171"/>
                    <a:gd name="T51" fmla="*/ 432 h 532"/>
                    <a:gd name="T52" fmla="*/ 590 w 1171"/>
                    <a:gd name="T53" fmla="*/ 424 h 532"/>
                    <a:gd name="T54" fmla="*/ 546 w 1171"/>
                    <a:gd name="T55" fmla="*/ 411 h 532"/>
                    <a:gd name="T56" fmla="*/ 500 w 1171"/>
                    <a:gd name="T57" fmla="*/ 394 h 532"/>
                    <a:gd name="T58" fmla="*/ 457 w 1171"/>
                    <a:gd name="T59" fmla="*/ 381 h 532"/>
                    <a:gd name="T60" fmla="*/ 416 w 1171"/>
                    <a:gd name="T61" fmla="*/ 370 h 532"/>
                    <a:gd name="T62" fmla="*/ 377 w 1171"/>
                    <a:gd name="T63" fmla="*/ 363 h 532"/>
                    <a:gd name="T64" fmla="*/ 340 w 1171"/>
                    <a:gd name="T65" fmla="*/ 360 h 532"/>
                    <a:gd name="T66" fmla="*/ 303 w 1171"/>
                    <a:gd name="T67" fmla="*/ 364 h 532"/>
                    <a:gd name="T68" fmla="*/ 268 w 1171"/>
                    <a:gd name="T69" fmla="*/ 372 h 532"/>
                    <a:gd name="T70" fmla="*/ 233 w 1171"/>
                    <a:gd name="T71" fmla="*/ 387 h 532"/>
                    <a:gd name="T72" fmla="*/ 203 w 1171"/>
                    <a:gd name="T73" fmla="*/ 399 h 532"/>
                    <a:gd name="T74" fmla="*/ 179 w 1171"/>
                    <a:gd name="T75" fmla="*/ 410 h 532"/>
                    <a:gd name="T76" fmla="*/ 159 w 1171"/>
                    <a:gd name="T77" fmla="*/ 418 h 532"/>
                    <a:gd name="T78" fmla="*/ 144 w 1171"/>
                    <a:gd name="T79" fmla="*/ 428 h 532"/>
                    <a:gd name="T80" fmla="*/ 132 w 1171"/>
                    <a:gd name="T81" fmla="*/ 435 h 532"/>
                    <a:gd name="T82" fmla="*/ 121 w 1171"/>
                    <a:gd name="T83" fmla="*/ 442 h 532"/>
                    <a:gd name="T84" fmla="*/ 111 w 1171"/>
                    <a:gd name="T85" fmla="*/ 450 h 532"/>
                    <a:gd name="T86" fmla="*/ 104 w 1171"/>
                    <a:gd name="T87" fmla="*/ 457 h 532"/>
                    <a:gd name="T88" fmla="*/ 95 w 1171"/>
                    <a:gd name="T89" fmla="*/ 465 h 532"/>
                    <a:gd name="T90" fmla="*/ 86 w 1171"/>
                    <a:gd name="T91" fmla="*/ 474 h 532"/>
                    <a:gd name="T92" fmla="*/ 75 w 1171"/>
                    <a:gd name="T93" fmla="*/ 482 h 532"/>
                    <a:gd name="T94" fmla="*/ 61 w 1171"/>
                    <a:gd name="T95" fmla="*/ 493 h 532"/>
                    <a:gd name="T96" fmla="*/ 45 w 1171"/>
                    <a:gd name="T97" fmla="*/ 504 h 532"/>
                    <a:gd name="T98" fmla="*/ 24 w 1171"/>
                    <a:gd name="T99" fmla="*/ 517 h 532"/>
                    <a:gd name="T100" fmla="*/ 0 w 1171"/>
                    <a:gd name="T101" fmla="*/ 532 h 532"/>
                    <a:gd name="T102" fmla="*/ 0 w 1171"/>
                    <a:gd name="T103" fmla="*/ 0 h 5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171" h="532">
                      <a:moveTo>
                        <a:pt x="0" y="0"/>
                      </a:moveTo>
                      <a:lnTo>
                        <a:pt x="1171" y="0"/>
                      </a:lnTo>
                      <a:lnTo>
                        <a:pt x="1153" y="20"/>
                      </a:lnTo>
                      <a:lnTo>
                        <a:pt x="1136" y="39"/>
                      </a:lnTo>
                      <a:lnTo>
                        <a:pt x="1121" y="56"/>
                      </a:lnTo>
                      <a:lnTo>
                        <a:pt x="1106" y="69"/>
                      </a:lnTo>
                      <a:lnTo>
                        <a:pt x="1094" y="80"/>
                      </a:lnTo>
                      <a:lnTo>
                        <a:pt x="1084" y="86"/>
                      </a:lnTo>
                      <a:lnTo>
                        <a:pt x="1059" y="104"/>
                      </a:lnTo>
                      <a:lnTo>
                        <a:pt x="1038" y="124"/>
                      </a:lnTo>
                      <a:lnTo>
                        <a:pt x="1020" y="147"/>
                      </a:lnTo>
                      <a:lnTo>
                        <a:pt x="1003" y="174"/>
                      </a:lnTo>
                      <a:lnTo>
                        <a:pt x="986" y="202"/>
                      </a:lnTo>
                      <a:lnTo>
                        <a:pt x="968" y="231"/>
                      </a:lnTo>
                      <a:lnTo>
                        <a:pt x="949" y="261"/>
                      </a:lnTo>
                      <a:lnTo>
                        <a:pt x="927" y="290"/>
                      </a:lnTo>
                      <a:lnTo>
                        <a:pt x="908" y="313"/>
                      </a:lnTo>
                      <a:lnTo>
                        <a:pt x="887" y="336"/>
                      </a:lnTo>
                      <a:lnTo>
                        <a:pt x="863" y="358"/>
                      </a:lnTo>
                      <a:lnTo>
                        <a:pt x="838" y="378"/>
                      </a:lnTo>
                      <a:lnTo>
                        <a:pt x="810" y="397"/>
                      </a:lnTo>
                      <a:lnTo>
                        <a:pt x="780" y="412"/>
                      </a:lnTo>
                      <a:lnTo>
                        <a:pt x="747" y="424"/>
                      </a:lnTo>
                      <a:lnTo>
                        <a:pt x="711" y="432"/>
                      </a:lnTo>
                      <a:lnTo>
                        <a:pt x="672" y="434"/>
                      </a:lnTo>
                      <a:lnTo>
                        <a:pt x="632" y="432"/>
                      </a:lnTo>
                      <a:lnTo>
                        <a:pt x="590" y="424"/>
                      </a:lnTo>
                      <a:lnTo>
                        <a:pt x="546" y="411"/>
                      </a:lnTo>
                      <a:lnTo>
                        <a:pt x="500" y="394"/>
                      </a:lnTo>
                      <a:lnTo>
                        <a:pt x="457" y="381"/>
                      </a:lnTo>
                      <a:lnTo>
                        <a:pt x="416" y="370"/>
                      </a:lnTo>
                      <a:lnTo>
                        <a:pt x="377" y="363"/>
                      </a:lnTo>
                      <a:lnTo>
                        <a:pt x="340" y="360"/>
                      </a:lnTo>
                      <a:lnTo>
                        <a:pt x="303" y="364"/>
                      </a:lnTo>
                      <a:lnTo>
                        <a:pt x="268" y="372"/>
                      </a:lnTo>
                      <a:lnTo>
                        <a:pt x="233" y="387"/>
                      </a:lnTo>
                      <a:lnTo>
                        <a:pt x="203" y="399"/>
                      </a:lnTo>
                      <a:lnTo>
                        <a:pt x="179" y="410"/>
                      </a:lnTo>
                      <a:lnTo>
                        <a:pt x="159" y="418"/>
                      </a:lnTo>
                      <a:lnTo>
                        <a:pt x="144" y="428"/>
                      </a:lnTo>
                      <a:lnTo>
                        <a:pt x="132" y="435"/>
                      </a:lnTo>
                      <a:lnTo>
                        <a:pt x="121" y="442"/>
                      </a:lnTo>
                      <a:lnTo>
                        <a:pt x="111" y="450"/>
                      </a:lnTo>
                      <a:lnTo>
                        <a:pt x="104" y="457"/>
                      </a:lnTo>
                      <a:lnTo>
                        <a:pt x="95" y="465"/>
                      </a:lnTo>
                      <a:lnTo>
                        <a:pt x="86" y="474"/>
                      </a:lnTo>
                      <a:lnTo>
                        <a:pt x="75" y="482"/>
                      </a:lnTo>
                      <a:lnTo>
                        <a:pt x="61" y="493"/>
                      </a:lnTo>
                      <a:lnTo>
                        <a:pt x="45" y="504"/>
                      </a:lnTo>
                      <a:lnTo>
                        <a:pt x="24" y="517"/>
                      </a:lnTo>
                      <a:lnTo>
                        <a:pt x="0" y="5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7FF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136">
                  <a:extLst>
                    <a:ext uri="{FF2B5EF4-FFF2-40B4-BE49-F238E27FC236}">
                      <a16:creationId xmlns:a16="http://schemas.microsoft.com/office/drawing/2014/main" xmlns="" id="{B75E6485-50B7-4A6C-9271-D01064A321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640837" y="2037398"/>
                  <a:ext cx="328613" cy="133350"/>
                </a:xfrm>
                <a:custGeom>
                  <a:avLst/>
                  <a:gdLst>
                    <a:gd name="T0" fmla="*/ 0 w 1032"/>
                    <a:gd name="T1" fmla="*/ 0 h 422"/>
                    <a:gd name="T2" fmla="*/ 1032 w 1032"/>
                    <a:gd name="T3" fmla="*/ 0 h 422"/>
                    <a:gd name="T4" fmla="*/ 1001 w 1032"/>
                    <a:gd name="T5" fmla="*/ 22 h 422"/>
                    <a:gd name="T6" fmla="*/ 976 w 1032"/>
                    <a:gd name="T7" fmla="*/ 46 h 422"/>
                    <a:gd name="T8" fmla="*/ 953 w 1032"/>
                    <a:gd name="T9" fmla="*/ 71 h 422"/>
                    <a:gd name="T10" fmla="*/ 933 w 1032"/>
                    <a:gd name="T11" fmla="*/ 98 h 422"/>
                    <a:gd name="T12" fmla="*/ 916 w 1032"/>
                    <a:gd name="T13" fmla="*/ 124 h 422"/>
                    <a:gd name="T14" fmla="*/ 901 w 1032"/>
                    <a:gd name="T15" fmla="*/ 151 h 422"/>
                    <a:gd name="T16" fmla="*/ 885 w 1032"/>
                    <a:gd name="T17" fmla="*/ 178 h 422"/>
                    <a:gd name="T18" fmla="*/ 868 w 1032"/>
                    <a:gd name="T19" fmla="*/ 203 h 422"/>
                    <a:gd name="T20" fmla="*/ 851 w 1032"/>
                    <a:gd name="T21" fmla="*/ 227 h 422"/>
                    <a:gd name="T22" fmla="*/ 823 w 1032"/>
                    <a:gd name="T23" fmla="*/ 257 h 422"/>
                    <a:gd name="T24" fmla="*/ 797 w 1032"/>
                    <a:gd name="T25" fmla="*/ 283 h 422"/>
                    <a:gd name="T26" fmla="*/ 770 w 1032"/>
                    <a:gd name="T27" fmla="*/ 303 h 422"/>
                    <a:gd name="T28" fmla="*/ 743 w 1032"/>
                    <a:gd name="T29" fmla="*/ 319 h 422"/>
                    <a:gd name="T30" fmla="*/ 714 w 1032"/>
                    <a:gd name="T31" fmla="*/ 329 h 422"/>
                    <a:gd name="T32" fmla="*/ 685 w 1032"/>
                    <a:gd name="T33" fmla="*/ 334 h 422"/>
                    <a:gd name="T34" fmla="*/ 653 w 1032"/>
                    <a:gd name="T35" fmla="*/ 334 h 422"/>
                    <a:gd name="T36" fmla="*/ 618 w 1032"/>
                    <a:gd name="T37" fmla="*/ 328 h 422"/>
                    <a:gd name="T38" fmla="*/ 580 w 1032"/>
                    <a:gd name="T39" fmla="*/ 317 h 422"/>
                    <a:gd name="T40" fmla="*/ 535 w 1032"/>
                    <a:gd name="T41" fmla="*/ 301 h 422"/>
                    <a:gd name="T42" fmla="*/ 491 w 1032"/>
                    <a:gd name="T43" fmla="*/ 286 h 422"/>
                    <a:gd name="T44" fmla="*/ 447 w 1032"/>
                    <a:gd name="T45" fmla="*/ 274 h 422"/>
                    <a:gd name="T46" fmla="*/ 405 w 1032"/>
                    <a:gd name="T47" fmla="*/ 266 h 422"/>
                    <a:gd name="T48" fmla="*/ 361 w 1032"/>
                    <a:gd name="T49" fmla="*/ 261 h 422"/>
                    <a:gd name="T50" fmla="*/ 319 w 1032"/>
                    <a:gd name="T51" fmla="*/ 261 h 422"/>
                    <a:gd name="T52" fmla="*/ 277 w 1032"/>
                    <a:gd name="T53" fmla="*/ 267 h 422"/>
                    <a:gd name="T54" fmla="*/ 233 w 1032"/>
                    <a:gd name="T55" fmla="*/ 279 h 422"/>
                    <a:gd name="T56" fmla="*/ 207 w 1032"/>
                    <a:gd name="T57" fmla="*/ 290 h 422"/>
                    <a:gd name="T58" fmla="*/ 175 w 1032"/>
                    <a:gd name="T59" fmla="*/ 303 h 422"/>
                    <a:gd name="T60" fmla="*/ 141 w 1032"/>
                    <a:gd name="T61" fmla="*/ 318 h 422"/>
                    <a:gd name="T62" fmla="*/ 107 w 1032"/>
                    <a:gd name="T63" fmla="*/ 335 h 422"/>
                    <a:gd name="T64" fmla="*/ 75 w 1032"/>
                    <a:gd name="T65" fmla="*/ 354 h 422"/>
                    <a:gd name="T66" fmla="*/ 45 w 1032"/>
                    <a:gd name="T67" fmla="*/ 375 h 422"/>
                    <a:gd name="T68" fmla="*/ 19 w 1032"/>
                    <a:gd name="T69" fmla="*/ 398 h 422"/>
                    <a:gd name="T70" fmla="*/ 0 w 1032"/>
                    <a:gd name="T71" fmla="*/ 422 h 422"/>
                    <a:gd name="T72" fmla="*/ 0 w 1032"/>
                    <a:gd name="T73" fmla="*/ 0 h 4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32" h="422">
                      <a:moveTo>
                        <a:pt x="0" y="0"/>
                      </a:moveTo>
                      <a:lnTo>
                        <a:pt x="1032" y="0"/>
                      </a:lnTo>
                      <a:lnTo>
                        <a:pt x="1001" y="22"/>
                      </a:lnTo>
                      <a:lnTo>
                        <a:pt x="976" y="46"/>
                      </a:lnTo>
                      <a:lnTo>
                        <a:pt x="953" y="71"/>
                      </a:lnTo>
                      <a:lnTo>
                        <a:pt x="933" y="98"/>
                      </a:lnTo>
                      <a:lnTo>
                        <a:pt x="916" y="124"/>
                      </a:lnTo>
                      <a:lnTo>
                        <a:pt x="901" y="151"/>
                      </a:lnTo>
                      <a:lnTo>
                        <a:pt x="885" y="178"/>
                      </a:lnTo>
                      <a:lnTo>
                        <a:pt x="868" y="203"/>
                      </a:lnTo>
                      <a:lnTo>
                        <a:pt x="851" y="227"/>
                      </a:lnTo>
                      <a:lnTo>
                        <a:pt x="823" y="257"/>
                      </a:lnTo>
                      <a:lnTo>
                        <a:pt x="797" y="283"/>
                      </a:lnTo>
                      <a:lnTo>
                        <a:pt x="770" y="303"/>
                      </a:lnTo>
                      <a:lnTo>
                        <a:pt x="743" y="319"/>
                      </a:lnTo>
                      <a:lnTo>
                        <a:pt x="714" y="329"/>
                      </a:lnTo>
                      <a:lnTo>
                        <a:pt x="685" y="334"/>
                      </a:lnTo>
                      <a:lnTo>
                        <a:pt x="653" y="334"/>
                      </a:lnTo>
                      <a:lnTo>
                        <a:pt x="618" y="328"/>
                      </a:lnTo>
                      <a:lnTo>
                        <a:pt x="580" y="317"/>
                      </a:lnTo>
                      <a:lnTo>
                        <a:pt x="535" y="301"/>
                      </a:lnTo>
                      <a:lnTo>
                        <a:pt x="491" y="286"/>
                      </a:lnTo>
                      <a:lnTo>
                        <a:pt x="447" y="274"/>
                      </a:lnTo>
                      <a:lnTo>
                        <a:pt x="405" y="266"/>
                      </a:lnTo>
                      <a:lnTo>
                        <a:pt x="361" y="261"/>
                      </a:lnTo>
                      <a:lnTo>
                        <a:pt x="319" y="261"/>
                      </a:lnTo>
                      <a:lnTo>
                        <a:pt x="277" y="267"/>
                      </a:lnTo>
                      <a:lnTo>
                        <a:pt x="233" y="279"/>
                      </a:lnTo>
                      <a:lnTo>
                        <a:pt x="207" y="290"/>
                      </a:lnTo>
                      <a:lnTo>
                        <a:pt x="175" y="303"/>
                      </a:lnTo>
                      <a:lnTo>
                        <a:pt x="141" y="318"/>
                      </a:lnTo>
                      <a:lnTo>
                        <a:pt x="107" y="335"/>
                      </a:lnTo>
                      <a:lnTo>
                        <a:pt x="75" y="354"/>
                      </a:lnTo>
                      <a:lnTo>
                        <a:pt x="45" y="375"/>
                      </a:lnTo>
                      <a:lnTo>
                        <a:pt x="19" y="398"/>
                      </a:lnTo>
                      <a:lnTo>
                        <a:pt x="0" y="4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9F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8" name="Freeform 137">
                  <a:extLst>
                    <a:ext uri="{FF2B5EF4-FFF2-40B4-BE49-F238E27FC236}">
                      <a16:creationId xmlns:a16="http://schemas.microsoft.com/office/drawing/2014/main" xmlns="" id="{D94E5E92-AFE5-4C3B-AFE7-6F18BD5C28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640837" y="2037398"/>
                  <a:ext cx="577850" cy="377825"/>
                </a:xfrm>
                <a:custGeom>
                  <a:avLst/>
                  <a:gdLst>
                    <a:gd name="T0" fmla="*/ 1318 w 1818"/>
                    <a:gd name="T1" fmla="*/ 0 h 1192"/>
                    <a:gd name="T2" fmla="*/ 1329 w 1818"/>
                    <a:gd name="T3" fmla="*/ 137 h 1192"/>
                    <a:gd name="T4" fmla="*/ 1358 w 1818"/>
                    <a:gd name="T5" fmla="*/ 267 h 1192"/>
                    <a:gd name="T6" fmla="*/ 1485 w 1818"/>
                    <a:gd name="T7" fmla="*/ 227 h 1192"/>
                    <a:gd name="T8" fmla="*/ 1618 w 1818"/>
                    <a:gd name="T9" fmla="*/ 205 h 1192"/>
                    <a:gd name="T10" fmla="*/ 1754 w 1818"/>
                    <a:gd name="T11" fmla="*/ 207 h 1192"/>
                    <a:gd name="T12" fmla="*/ 1818 w 1818"/>
                    <a:gd name="T13" fmla="*/ 319 h 1192"/>
                    <a:gd name="T14" fmla="*/ 1688 w 1818"/>
                    <a:gd name="T15" fmla="*/ 307 h 1192"/>
                    <a:gd name="T16" fmla="*/ 1564 w 1818"/>
                    <a:gd name="T17" fmla="*/ 317 h 1192"/>
                    <a:gd name="T18" fmla="*/ 1448 w 1818"/>
                    <a:gd name="T19" fmla="*/ 345 h 1192"/>
                    <a:gd name="T20" fmla="*/ 1428 w 1818"/>
                    <a:gd name="T21" fmla="*/ 441 h 1192"/>
                    <a:gd name="T22" fmla="*/ 1515 w 1818"/>
                    <a:gd name="T23" fmla="*/ 581 h 1192"/>
                    <a:gd name="T24" fmla="*/ 1622 w 1818"/>
                    <a:gd name="T25" fmla="*/ 706 h 1192"/>
                    <a:gd name="T26" fmla="*/ 1749 w 1818"/>
                    <a:gd name="T27" fmla="*/ 811 h 1192"/>
                    <a:gd name="T28" fmla="*/ 1818 w 1818"/>
                    <a:gd name="T29" fmla="*/ 974 h 1192"/>
                    <a:gd name="T30" fmla="*/ 1671 w 1818"/>
                    <a:gd name="T31" fmla="*/ 883 h 1192"/>
                    <a:gd name="T32" fmla="*/ 1540 w 1818"/>
                    <a:gd name="T33" fmla="*/ 770 h 1192"/>
                    <a:gd name="T34" fmla="*/ 1428 w 1818"/>
                    <a:gd name="T35" fmla="*/ 638 h 1192"/>
                    <a:gd name="T36" fmla="*/ 1336 w 1818"/>
                    <a:gd name="T37" fmla="*/ 491 h 1192"/>
                    <a:gd name="T38" fmla="*/ 1244 w 1818"/>
                    <a:gd name="T39" fmla="*/ 446 h 1192"/>
                    <a:gd name="T40" fmla="*/ 1144 w 1818"/>
                    <a:gd name="T41" fmla="*/ 528 h 1192"/>
                    <a:gd name="T42" fmla="*/ 1058 w 1818"/>
                    <a:gd name="T43" fmla="*/ 625 h 1192"/>
                    <a:gd name="T44" fmla="*/ 990 w 1818"/>
                    <a:gd name="T45" fmla="*/ 735 h 1192"/>
                    <a:gd name="T46" fmla="*/ 1024 w 1818"/>
                    <a:gd name="T47" fmla="*/ 851 h 1192"/>
                    <a:gd name="T48" fmla="*/ 1133 w 1818"/>
                    <a:gd name="T49" fmla="*/ 976 h 1192"/>
                    <a:gd name="T50" fmla="*/ 1223 w 1818"/>
                    <a:gd name="T51" fmla="*/ 1116 h 1192"/>
                    <a:gd name="T52" fmla="*/ 1145 w 1818"/>
                    <a:gd name="T53" fmla="*/ 1192 h 1192"/>
                    <a:gd name="T54" fmla="*/ 1063 w 1818"/>
                    <a:gd name="T55" fmla="*/ 1057 h 1192"/>
                    <a:gd name="T56" fmla="*/ 961 w 1818"/>
                    <a:gd name="T57" fmla="*/ 936 h 1192"/>
                    <a:gd name="T58" fmla="*/ 843 w 1818"/>
                    <a:gd name="T59" fmla="*/ 833 h 1192"/>
                    <a:gd name="T60" fmla="*/ 710 w 1818"/>
                    <a:gd name="T61" fmla="*/ 748 h 1192"/>
                    <a:gd name="T62" fmla="*/ 562 w 1818"/>
                    <a:gd name="T63" fmla="*/ 685 h 1192"/>
                    <a:gd name="T64" fmla="*/ 405 w 1818"/>
                    <a:gd name="T65" fmla="*/ 647 h 1192"/>
                    <a:gd name="T66" fmla="*/ 239 w 1818"/>
                    <a:gd name="T67" fmla="*/ 632 h 1192"/>
                    <a:gd name="T68" fmla="*/ 77 w 1818"/>
                    <a:gd name="T69" fmla="*/ 647 h 1192"/>
                    <a:gd name="T70" fmla="*/ 0 w 1818"/>
                    <a:gd name="T71" fmla="*/ 555 h 1192"/>
                    <a:gd name="T72" fmla="*/ 158 w 1818"/>
                    <a:gd name="T73" fmla="*/ 532 h 1192"/>
                    <a:gd name="T74" fmla="*/ 327 w 1818"/>
                    <a:gd name="T75" fmla="*/ 532 h 1192"/>
                    <a:gd name="T76" fmla="*/ 498 w 1818"/>
                    <a:gd name="T77" fmla="*/ 559 h 1192"/>
                    <a:gd name="T78" fmla="*/ 659 w 1818"/>
                    <a:gd name="T79" fmla="*/ 611 h 1192"/>
                    <a:gd name="T80" fmla="*/ 809 w 1818"/>
                    <a:gd name="T81" fmla="*/ 685 h 1192"/>
                    <a:gd name="T82" fmla="*/ 910 w 1818"/>
                    <a:gd name="T83" fmla="*/ 665 h 1192"/>
                    <a:gd name="T84" fmla="*/ 990 w 1818"/>
                    <a:gd name="T85" fmla="*/ 544 h 1192"/>
                    <a:gd name="T86" fmla="*/ 1088 w 1818"/>
                    <a:gd name="T87" fmla="*/ 439 h 1192"/>
                    <a:gd name="T88" fmla="*/ 1200 w 1818"/>
                    <a:gd name="T89" fmla="*/ 349 h 1192"/>
                    <a:gd name="T90" fmla="*/ 1243 w 1818"/>
                    <a:gd name="T91" fmla="*/ 237 h 1192"/>
                    <a:gd name="T92" fmla="*/ 1217 w 1818"/>
                    <a:gd name="T93" fmla="*/ 81 h 1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818" h="1192">
                      <a:moveTo>
                        <a:pt x="1214" y="0"/>
                      </a:moveTo>
                      <a:lnTo>
                        <a:pt x="1318" y="0"/>
                      </a:lnTo>
                      <a:lnTo>
                        <a:pt x="1321" y="69"/>
                      </a:lnTo>
                      <a:lnTo>
                        <a:pt x="1329" y="137"/>
                      </a:lnTo>
                      <a:lnTo>
                        <a:pt x="1341" y="203"/>
                      </a:lnTo>
                      <a:lnTo>
                        <a:pt x="1358" y="267"/>
                      </a:lnTo>
                      <a:lnTo>
                        <a:pt x="1419" y="244"/>
                      </a:lnTo>
                      <a:lnTo>
                        <a:pt x="1485" y="227"/>
                      </a:lnTo>
                      <a:lnTo>
                        <a:pt x="1550" y="214"/>
                      </a:lnTo>
                      <a:lnTo>
                        <a:pt x="1618" y="205"/>
                      </a:lnTo>
                      <a:lnTo>
                        <a:pt x="1688" y="203"/>
                      </a:lnTo>
                      <a:lnTo>
                        <a:pt x="1754" y="207"/>
                      </a:lnTo>
                      <a:lnTo>
                        <a:pt x="1818" y="215"/>
                      </a:lnTo>
                      <a:lnTo>
                        <a:pt x="1818" y="319"/>
                      </a:lnTo>
                      <a:lnTo>
                        <a:pt x="1754" y="311"/>
                      </a:lnTo>
                      <a:lnTo>
                        <a:pt x="1688" y="307"/>
                      </a:lnTo>
                      <a:lnTo>
                        <a:pt x="1625" y="309"/>
                      </a:lnTo>
                      <a:lnTo>
                        <a:pt x="1564" y="317"/>
                      </a:lnTo>
                      <a:lnTo>
                        <a:pt x="1505" y="329"/>
                      </a:lnTo>
                      <a:lnTo>
                        <a:pt x="1448" y="345"/>
                      </a:lnTo>
                      <a:lnTo>
                        <a:pt x="1393" y="365"/>
                      </a:lnTo>
                      <a:lnTo>
                        <a:pt x="1428" y="441"/>
                      </a:lnTo>
                      <a:lnTo>
                        <a:pt x="1468" y="514"/>
                      </a:lnTo>
                      <a:lnTo>
                        <a:pt x="1515" y="581"/>
                      </a:lnTo>
                      <a:lnTo>
                        <a:pt x="1566" y="646"/>
                      </a:lnTo>
                      <a:lnTo>
                        <a:pt x="1622" y="706"/>
                      </a:lnTo>
                      <a:lnTo>
                        <a:pt x="1684" y="760"/>
                      </a:lnTo>
                      <a:lnTo>
                        <a:pt x="1749" y="811"/>
                      </a:lnTo>
                      <a:lnTo>
                        <a:pt x="1818" y="856"/>
                      </a:lnTo>
                      <a:lnTo>
                        <a:pt x="1818" y="974"/>
                      </a:lnTo>
                      <a:lnTo>
                        <a:pt x="1743" y="931"/>
                      </a:lnTo>
                      <a:lnTo>
                        <a:pt x="1671" y="883"/>
                      </a:lnTo>
                      <a:lnTo>
                        <a:pt x="1603" y="829"/>
                      </a:lnTo>
                      <a:lnTo>
                        <a:pt x="1540" y="770"/>
                      </a:lnTo>
                      <a:lnTo>
                        <a:pt x="1481" y="706"/>
                      </a:lnTo>
                      <a:lnTo>
                        <a:pt x="1428" y="638"/>
                      </a:lnTo>
                      <a:lnTo>
                        <a:pt x="1378" y="567"/>
                      </a:lnTo>
                      <a:lnTo>
                        <a:pt x="1336" y="491"/>
                      </a:lnTo>
                      <a:lnTo>
                        <a:pt x="1298" y="411"/>
                      </a:lnTo>
                      <a:lnTo>
                        <a:pt x="1244" y="446"/>
                      </a:lnTo>
                      <a:lnTo>
                        <a:pt x="1192" y="485"/>
                      </a:lnTo>
                      <a:lnTo>
                        <a:pt x="1144" y="528"/>
                      </a:lnTo>
                      <a:lnTo>
                        <a:pt x="1099" y="574"/>
                      </a:lnTo>
                      <a:lnTo>
                        <a:pt x="1058" y="625"/>
                      </a:lnTo>
                      <a:lnTo>
                        <a:pt x="1021" y="678"/>
                      </a:lnTo>
                      <a:lnTo>
                        <a:pt x="990" y="735"/>
                      </a:lnTo>
                      <a:lnTo>
                        <a:pt x="962" y="796"/>
                      </a:lnTo>
                      <a:lnTo>
                        <a:pt x="1024" y="851"/>
                      </a:lnTo>
                      <a:lnTo>
                        <a:pt x="1081" y="912"/>
                      </a:lnTo>
                      <a:lnTo>
                        <a:pt x="1133" y="976"/>
                      </a:lnTo>
                      <a:lnTo>
                        <a:pt x="1181" y="1045"/>
                      </a:lnTo>
                      <a:lnTo>
                        <a:pt x="1223" y="1116"/>
                      </a:lnTo>
                      <a:lnTo>
                        <a:pt x="1261" y="1192"/>
                      </a:lnTo>
                      <a:lnTo>
                        <a:pt x="1145" y="1192"/>
                      </a:lnTo>
                      <a:lnTo>
                        <a:pt x="1106" y="1122"/>
                      </a:lnTo>
                      <a:lnTo>
                        <a:pt x="1063" y="1057"/>
                      </a:lnTo>
                      <a:lnTo>
                        <a:pt x="1014" y="994"/>
                      </a:lnTo>
                      <a:lnTo>
                        <a:pt x="961" y="936"/>
                      </a:lnTo>
                      <a:lnTo>
                        <a:pt x="904" y="883"/>
                      </a:lnTo>
                      <a:lnTo>
                        <a:pt x="843" y="833"/>
                      </a:lnTo>
                      <a:lnTo>
                        <a:pt x="777" y="788"/>
                      </a:lnTo>
                      <a:lnTo>
                        <a:pt x="710" y="748"/>
                      </a:lnTo>
                      <a:lnTo>
                        <a:pt x="637" y="714"/>
                      </a:lnTo>
                      <a:lnTo>
                        <a:pt x="562" y="685"/>
                      </a:lnTo>
                      <a:lnTo>
                        <a:pt x="485" y="663"/>
                      </a:lnTo>
                      <a:lnTo>
                        <a:pt x="405" y="647"/>
                      </a:lnTo>
                      <a:lnTo>
                        <a:pt x="323" y="636"/>
                      </a:lnTo>
                      <a:lnTo>
                        <a:pt x="239" y="632"/>
                      </a:lnTo>
                      <a:lnTo>
                        <a:pt x="157" y="636"/>
                      </a:lnTo>
                      <a:lnTo>
                        <a:pt x="77" y="647"/>
                      </a:lnTo>
                      <a:lnTo>
                        <a:pt x="0" y="663"/>
                      </a:lnTo>
                      <a:lnTo>
                        <a:pt x="0" y="555"/>
                      </a:lnTo>
                      <a:lnTo>
                        <a:pt x="77" y="540"/>
                      </a:lnTo>
                      <a:lnTo>
                        <a:pt x="158" y="532"/>
                      </a:lnTo>
                      <a:lnTo>
                        <a:pt x="239" y="528"/>
                      </a:lnTo>
                      <a:lnTo>
                        <a:pt x="327" y="532"/>
                      </a:lnTo>
                      <a:lnTo>
                        <a:pt x="413" y="542"/>
                      </a:lnTo>
                      <a:lnTo>
                        <a:pt x="498" y="559"/>
                      </a:lnTo>
                      <a:lnTo>
                        <a:pt x="580" y="581"/>
                      </a:lnTo>
                      <a:lnTo>
                        <a:pt x="659" y="611"/>
                      </a:lnTo>
                      <a:lnTo>
                        <a:pt x="735" y="646"/>
                      </a:lnTo>
                      <a:lnTo>
                        <a:pt x="809" y="685"/>
                      </a:lnTo>
                      <a:lnTo>
                        <a:pt x="879" y="730"/>
                      </a:lnTo>
                      <a:lnTo>
                        <a:pt x="910" y="665"/>
                      </a:lnTo>
                      <a:lnTo>
                        <a:pt x="948" y="603"/>
                      </a:lnTo>
                      <a:lnTo>
                        <a:pt x="990" y="544"/>
                      </a:lnTo>
                      <a:lnTo>
                        <a:pt x="1037" y="490"/>
                      </a:lnTo>
                      <a:lnTo>
                        <a:pt x="1088" y="439"/>
                      </a:lnTo>
                      <a:lnTo>
                        <a:pt x="1142" y="392"/>
                      </a:lnTo>
                      <a:lnTo>
                        <a:pt x="1200" y="349"/>
                      </a:lnTo>
                      <a:lnTo>
                        <a:pt x="1263" y="313"/>
                      </a:lnTo>
                      <a:lnTo>
                        <a:pt x="1243" y="237"/>
                      </a:lnTo>
                      <a:lnTo>
                        <a:pt x="1227" y="160"/>
                      </a:lnTo>
                      <a:lnTo>
                        <a:pt x="1217" y="81"/>
                      </a:lnTo>
                      <a:lnTo>
                        <a:pt x="121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xmlns="" id="{82865952-CDA2-47F5-8210-0112FD50E74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445983" y="2104195"/>
                <a:ext cx="1042246" cy="803501"/>
                <a:chOff x="697" y="772"/>
                <a:chExt cx="507" cy="382"/>
              </a:xfrm>
            </p:grpSpPr>
            <p:sp useBgFill="1">
              <p:nvSpPr>
                <p:cNvPr id="60" name="Rectangle 6">
                  <a:extLst>
                    <a:ext uri="{FF2B5EF4-FFF2-40B4-BE49-F238E27FC236}">
                      <a16:creationId xmlns:a16="http://schemas.microsoft.com/office/drawing/2014/main" xmlns="" id="{A018D4E1-557B-4D7C-9151-E564E85193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7" y="772"/>
                  <a:ext cx="507" cy="382"/>
                </a:xfrm>
                <a:prstGeom prst="rect">
                  <a:avLst/>
                </a:prstGeom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1" name="Freeform 7">
                  <a:extLst>
                    <a:ext uri="{FF2B5EF4-FFF2-40B4-BE49-F238E27FC236}">
                      <a16:creationId xmlns:a16="http://schemas.microsoft.com/office/drawing/2014/main" xmlns="" id="{330E8F6B-22AF-4CFC-99E0-D774A5F975B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21" y="796"/>
                  <a:ext cx="459" cy="334"/>
                </a:xfrm>
                <a:custGeom>
                  <a:avLst/>
                  <a:gdLst>
                    <a:gd name="T0" fmla="*/ 119 w 2298"/>
                    <a:gd name="T1" fmla="*/ 119 h 1670"/>
                    <a:gd name="T2" fmla="*/ 119 w 2298"/>
                    <a:gd name="T3" fmla="*/ 1551 h 1670"/>
                    <a:gd name="T4" fmla="*/ 2179 w 2298"/>
                    <a:gd name="T5" fmla="*/ 1551 h 1670"/>
                    <a:gd name="T6" fmla="*/ 2179 w 2298"/>
                    <a:gd name="T7" fmla="*/ 119 h 1670"/>
                    <a:gd name="T8" fmla="*/ 119 w 2298"/>
                    <a:gd name="T9" fmla="*/ 119 h 1670"/>
                    <a:gd name="T10" fmla="*/ 0 w 2298"/>
                    <a:gd name="T11" fmla="*/ 0 h 1670"/>
                    <a:gd name="T12" fmla="*/ 2298 w 2298"/>
                    <a:gd name="T13" fmla="*/ 0 h 1670"/>
                    <a:gd name="T14" fmla="*/ 2298 w 2298"/>
                    <a:gd name="T15" fmla="*/ 1670 h 1670"/>
                    <a:gd name="T16" fmla="*/ 0 w 2298"/>
                    <a:gd name="T17" fmla="*/ 1670 h 1670"/>
                    <a:gd name="T18" fmla="*/ 0 w 2298"/>
                    <a:gd name="T19" fmla="*/ 0 h 16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98" h="1670">
                      <a:moveTo>
                        <a:pt x="119" y="119"/>
                      </a:moveTo>
                      <a:lnTo>
                        <a:pt x="119" y="1551"/>
                      </a:lnTo>
                      <a:lnTo>
                        <a:pt x="2179" y="1551"/>
                      </a:lnTo>
                      <a:lnTo>
                        <a:pt x="2179" y="119"/>
                      </a:lnTo>
                      <a:lnTo>
                        <a:pt x="119" y="119"/>
                      </a:lnTo>
                      <a:close/>
                      <a:moveTo>
                        <a:pt x="0" y="0"/>
                      </a:moveTo>
                      <a:lnTo>
                        <a:pt x="2298" y="0"/>
                      </a:lnTo>
                      <a:lnTo>
                        <a:pt x="2298" y="1670"/>
                      </a:lnTo>
                      <a:lnTo>
                        <a:pt x="0" y="16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2" name="Rectangle 8">
                  <a:extLst>
                    <a:ext uri="{FF2B5EF4-FFF2-40B4-BE49-F238E27FC236}">
                      <a16:creationId xmlns:a16="http://schemas.microsoft.com/office/drawing/2014/main" xmlns="" id="{093F4DA9-A326-48A7-8CD3-00391A6CF0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9" y="844"/>
                  <a:ext cx="364" cy="238"/>
                </a:xfrm>
                <a:prstGeom prst="rect">
                  <a:avLst/>
                </a:prstGeom>
                <a:solidFill>
                  <a:srgbClr val="94E6FF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3" name="Freeform 9">
                  <a:extLst>
                    <a:ext uri="{FF2B5EF4-FFF2-40B4-BE49-F238E27FC236}">
                      <a16:creationId xmlns:a16="http://schemas.microsoft.com/office/drawing/2014/main" xmlns="" id="{1176FD11-AA33-4F67-8EE7-8B5EEAAC8E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9" y="844"/>
                  <a:ext cx="364" cy="201"/>
                </a:xfrm>
                <a:custGeom>
                  <a:avLst/>
                  <a:gdLst>
                    <a:gd name="T0" fmla="*/ 1820 w 1820"/>
                    <a:gd name="T1" fmla="*/ 0 h 1007"/>
                    <a:gd name="T2" fmla="*/ 1786 w 1820"/>
                    <a:gd name="T3" fmla="*/ 987 h 1007"/>
                    <a:gd name="T4" fmla="*/ 1709 w 1820"/>
                    <a:gd name="T5" fmla="*/ 1001 h 1007"/>
                    <a:gd name="T6" fmla="*/ 1617 w 1820"/>
                    <a:gd name="T7" fmla="*/ 1007 h 1007"/>
                    <a:gd name="T8" fmla="*/ 1480 w 1820"/>
                    <a:gd name="T9" fmla="*/ 994 h 1007"/>
                    <a:gd name="T10" fmla="*/ 1346 w 1820"/>
                    <a:gd name="T11" fmla="*/ 954 h 1007"/>
                    <a:gd name="T12" fmla="*/ 1281 w 1820"/>
                    <a:gd name="T13" fmla="*/ 916 h 1007"/>
                    <a:gd name="T14" fmla="*/ 1225 w 1820"/>
                    <a:gd name="T15" fmla="*/ 863 h 1007"/>
                    <a:gd name="T16" fmla="*/ 1183 w 1820"/>
                    <a:gd name="T17" fmla="*/ 806 h 1007"/>
                    <a:gd name="T18" fmla="*/ 1155 w 1820"/>
                    <a:gd name="T19" fmla="*/ 754 h 1007"/>
                    <a:gd name="T20" fmla="*/ 1134 w 1820"/>
                    <a:gd name="T21" fmla="*/ 710 h 1007"/>
                    <a:gd name="T22" fmla="*/ 1109 w 1820"/>
                    <a:gd name="T23" fmla="*/ 677 h 1007"/>
                    <a:gd name="T24" fmla="*/ 1092 w 1820"/>
                    <a:gd name="T25" fmla="*/ 672 h 1007"/>
                    <a:gd name="T26" fmla="*/ 1071 w 1820"/>
                    <a:gd name="T27" fmla="*/ 667 h 1007"/>
                    <a:gd name="T28" fmla="*/ 1034 w 1820"/>
                    <a:gd name="T29" fmla="*/ 656 h 1007"/>
                    <a:gd name="T30" fmla="*/ 984 w 1820"/>
                    <a:gd name="T31" fmla="*/ 637 h 1007"/>
                    <a:gd name="T32" fmla="*/ 930 w 1820"/>
                    <a:gd name="T33" fmla="*/ 607 h 1007"/>
                    <a:gd name="T34" fmla="*/ 879 w 1820"/>
                    <a:gd name="T35" fmla="*/ 567 h 1007"/>
                    <a:gd name="T36" fmla="*/ 837 w 1820"/>
                    <a:gd name="T37" fmla="*/ 516 h 1007"/>
                    <a:gd name="T38" fmla="*/ 811 w 1820"/>
                    <a:gd name="T39" fmla="*/ 455 h 1007"/>
                    <a:gd name="T40" fmla="*/ 810 w 1820"/>
                    <a:gd name="T41" fmla="*/ 446 h 1007"/>
                    <a:gd name="T42" fmla="*/ 808 w 1820"/>
                    <a:gd name="T43" fmla="*/ 435 h 1007"/>
                    <a:gd name="T44" fmla="*/ 784 w 1820"/>
                    <a:gd name="T45" fmla="*/ 433 h 1007"/>
                    <a:gd name="T46" fmla="*/ 722 w 1820"/>
                    <a:gd name="T47" fmla="*/ 440 h 1007"/>
                    <a:gd name="T48" fmla="*/ 653 w 1820"/>
                    <a:gd name="T49" fmla="*/ 457 h 1007"/>
                    <a:gd name="T50" fmla="*/ 583 w 1820"/>
                    <a:gd name="T51" fmla="*/ 479 h 1007"/>
                    <a:gd name="T52" fmla="*/ 527 w 1820"/>
                    <a:gd name="T53" fmla="*/ 497 h 1007"/>
                    <a:gd name="T54" fmla="*/ 478 w 1820"/>
                    <a:gd name="T55" fmla="*/ 517 h 1007"/>
                    <a:gd name="T56" fmla="*/ 437 w 1820"/>
                    <a:gd name="T57" fmla="*/ 525 h 1007"/>
                    <a:gd name="T58" fmla="*/ 394 w 1820"/>
                    <a:gd name="T59" fmla="*/ 527 h 1007"/>
                    <a:gd name="T60" fmla="*/ 341 w 1820"/>
                    <a:gd name="T61" fmla="*/ 527 h 1007"/>
                    <a:gd name="T62" fmla="*/ 261 w 1820"/>
                    <a:gd name="T63" fmla="*/ 516 h 1007"/>
                    <a:gd name="T64" fmla="*/ 176 w 1820"/>
                    <a:gd name="T65" fmla="*/ 490 h 1007"/>
                    <a:gd name="T66" fmla="*/ 139 w 1820"/>
                    <a:gd name="T67" fmla="*/ 479 h 1007"/>
                    <a:gd name="T68" fmla="*/ 90 w 1820"/>
                    <a:gd name="T69" fmla="*/ 451 h 1007"/>
                    <a:gd name="T70" fmla="*/ 30 w 1820"/>
                    <a:gd name="T71" fmla="*/ 404 h 1007"/>
                    <a:gd name="T72" fmla="*/ 0 w 1820"/>
                    <a:gd name="T73" fmla="*/ 0 h 10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820" h="1007">
                      <a:moveTo>
                        <a:pt x="0" y="0"/>
                      </a:moveTo>
                      <a:lnTo>
                        <a:pt x="1820" y="0"/>
                      </a:lnTo>
                      <a:lnTo>
                        <a:pt x="1820" y="978"/>
                      </a:lnTo>
                      <a:lnTo>
                        <a:pt x="1786" y="987"/>
                      </a:lnTo>
                      <a:lnTo>
                        <a:pt x="1749" y="995"/>
                      </a:lnTo>
                      <a:lnTo>
                        <a:pt x="1709" y="1001"/>
                      </a:lnTo>
                      <a:lnTo>
                        <a:pt x="1664" y="1006"/>
                      </a:lnTo>
                      <a:lnTo>
                        <a:pt x="1617" y="1007"/>
                      </a:lnTo>
                      <a:lnTo>
                        <a:pt x="1548" y="1003"/>
                      </a:lnTo>
                      <a:lnTo>
                        <a:pt x="1480" y="994"/>
                      </a:lnTo>
                      <a:lnTo>
                        <a:pt x="1412" y="977"/>
                      </a:lnTo>
                      <a:lnTo>
                        <a:pt x="1346" y="954"/>
                      </a:lnTo>
                      <a:lnTo>
                        <a:pt x="1312" y="938"/>
                      </a:lnTo>
                      <a:lnTo>
                        <a:pt x="1281" y="916"/>
                      </a:lnTo>
                      <a:lnTo>
                        <a:pt x="1252" y="891"/>
                      </a:lnTo>
                      <a:lnTo>
                        <a:pt x="1225" y="863"/>
                      </a:lnTo>
                      <a:lnTo>
                        <a:pt x="1202" y="834"/>
                      </a:lnTo>
                      <a:lnTo>
                        <a:pt x="1183" y="806"/>
                      </a:lnTo>
                      <a:lnTo>
                        <a:pt x="1167" y="780"/>
                      </a:lnTo>
                      <a:lnTo>
                        <a:pt x="1155" y="754"/>
                      </a:lnTo>
                      <a:lnTo>
                        <a:pt x="1145" y="733"/>
                      </a:lnTo>
                      <a:lnTo>
                        <a:pt x="1134" y="710"/>
                      </a:lnTo>
                      <a:lnTo>
                        <a:pt x="1122" y="690"/>
                      </a:lnTo>
                      <a:lnTo>
                        <a:pt x="1109" y="677"/>
                      </a:lnTo>
                      <a:lnTo>
                        <a:pt x="1103" y="675"/>
                      </a:lnTo>
                      <a:lnTo>
                        <a:pt x="1092" y="672"/>
                      </a:lnTo>
                      <a:lnTo>
                        <a:pt x="1081" y="669"/>
                      </a:lnTo>
                      <a:lnTo>
                        <a:pt x="1071" y="667"/>
                      </a:lnTo>
                      <a:lnTo>
                        <a:pt x="1055" y="663"/>
                      </a:lnTo>
                      <a:lnTo>
                        <a:pt x="1034" y="656"/>
                      </a:lnTo>
                      <a:lnTo>
                        <a:pt x="1010" y="648"/>
                      </a:lnTo>
                      <a:lnTo>
                        <a:pt x="984" y="637"/>
                      </a:lnTo>
                      <a:lnTo>
                        <a:pt x="958" y="623"/>
                      </a:lnTo>
                      <a:lnTo>
                        <a:pt x="930" y="607"/>
                      </a:lnTo>
                      <a:lnTo>
                        <a:pt x="903" y="589"/>
                      </a:lnTo>
                      <a:lnTo>
                        <a:pt x="879" y="567"/>
                      </a:lnTo>
                      <a:lnTo>
                        <a:pt x="856" y="543"/>
                      </a:lnTo>
                      <a:lnTo>
                        <a:pt x="837" y="516"/>
                      </a:lnTo>
                      <a:lnTo>
                        <a:pt x="821" y="487"/>
                      </a:lnTo>
                      <a:lnTo>
                        <a:pt x="811" y="455"/>
                      </a:lnTo>
                      <a:lnTo>
                        <a:pt x="811" y="452"/>
                      </a:lnTo>
                      <a:lnTo>
                        <a:pt x="810" y="446"/>
                      </a:lnTo>
                      <a:lnTo>
                        <a:pt x="809" y="439"/>
                      </a:lnTo>
                      <a:lnTo>
                        <a:pt x="808" y="435"/>
                      </a:lnTo>
                      <a:lnTo>
                        <a:pt x="798" y="434"/>
                      </a:lnTo>
                      <a:lnTo>
                        <a:pt x="784" y="433"/>
                      </a:lnTo>
                      <a:lnTo>
                        <a:pt x="755" y="435"/>
                      </a:lnTo>
                      <a:lnTo>
                        <a:pt x="722" y="440"/>
                      </a:lnTo>
                      <a:lnTo>
                        <a:pt x="688" y="447"/>
                      </a:lnTo>
                      <a:lnTo>
                        <a:pt x="653" y="457"/>
                      </a:lnTo>
                      <a:lnTo>
                        <a:pt x="618" y="468"/>
                      </a:lnTo>
                      <a:lnTo>
                        <a:pt x="583" y="479"/>
                      </a:lnTo>
                      <a:lnTo>
                        <a:pt x="567" y="484"/>
                      </a:lnTo>
                      <a:lnTo>
                        <a:pt x="527" y="497"/>
                      </a:lnTo>
                      <a:lnTo>
                        <a:pt x="492" y="513"/>
                      </a:lnTo>
                      <a:lnTo>
                        <a:pt x="478" y="517"/>
                      </a:lnTo>
                      <a:lnTo>
                        <a:pt x="458" y="522"/>
                      </a:lnTo>
                      <a:lnTo>
                        <a:pt x="437" y="525"/>
                      </a:lnTo>
                      <a:lnTo>
                        <a:pt x="415" y="527"/>
                      </a:lnTo>
                      <a:lnTo>
                        <a:pt x="394" y="527"/>
                      </a:lnTo>
                      <a:lnTo>
                        <a:pt x="376" y="527"/>
                      </a:lnTo>
                      <a:lnTo>
                        <a:pt x="341" y="527"/>
                      </a:lnTo>
                      <a:lnTo>
                        <a:pt x="302" y="523"/>
                      </a:lnTo>
                      <a:lnTo>
                        <a:pt x="261" y="516"/>
                      </a:lnTo>
                      <a:lnTo>
                        <a:pt x="218" y="505"/>
                      </a:lnTo>
                      <a:lnTo>
                        <a:pt x="176" y="490"/>
                      </a:lnTo>
                      <a:lnTo>
                        <a:pt x="160" y="486"/>
                      </a:lnTo>
                      <a:lnTo>
                        <a:pt x="139" y="479"/>
                      </a:lnTo>
                      <a:lnTo>
                        <a:pt x="116" y="467"/>
                      </a:lnTo>
                      <a:lnTo>
                        <a:pt x="90" y="451"/>
                      </a:lnTo>
                      <a:lnTo>
                        <a:pt x="61" y="430"/>
                      </a:lnTo>
                      <a:lnTo>
                        <a:pt x="30" y="404"/>
                      </a:lnTo>
                      <a:lnTo>
                        <a:pt x="0" y="3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88135"/>
                </a:solidFill>
                <a:ln w="0">
                  <a:solidFill>
                    <a:srgbClr val="0B9F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4" name="Freeform 10">
                  <a:extLst>
                    <a:ext uri="{FF2B5EF4-FFF2-40B4-BE49-F238E27FC236}">
                      <a16:creationId xmlns:a16="http://schemas.microsoft.com/office/drawing/2014/main" xmlns="" id="{6A402784-A332-4011-9AC9-3811418067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9" y="844"/>
                  <a:ext cx="364" cy="185"/>
                </a:xfrm>
                <a:custGeom>
                  <a:avLst/>
                  <a:gdLst>
                    <a:gd name="T0" fmla="*/ 1820 w 1820"/>
                    <a:gd name="T1" fmla="*/ 0 h 927"/>
                    <a:gd name="T2" fmla="*/ 1790 w 1820"/>
                    <a:gd name="T3" fmla="*/ 903 h 927"/>
                    <a:gd name="T4" fmla="*/ 1720 w 1820"/>
                    <a:gd name="T5" fmla="*/ 919 h 927"/>
                    <a:gd name="T6" fmla="*/ 1636 w 1820"/>
                    <a:gd name="T7" fmla="*/ 927 h 927"/>
                    <a:gd name="T8" fmla="*/ 1539 w 1820"/>
                    <a:gd name="T9" fmla="*/ 922 h 927"/>
                    <a:gd name="T10" fmla="*/ 1432 w 1820"/>
                    <a:gd name="T11" fmla="*/ 899 h 927"/>
                    <a:gd name="T12" fmla="*/ 1348 w 1820"/>
                    <a:gd name="T13" fmla="*/ 867 h 927"/>
                    <a:gd name="T14" fmla="*/ 1299 w 1820"/>
                    <a:gd name="T15" fmla="*/ 825 h 927"/>
                    <a:gd name="T16" fmla="*/ 1256 w 1820"/>
                    <a:gd name="T17" fmla="*/ 774 h 927"/>
                    <a:gd name="T18" fmla="*/ 1229 w 1820"/>
                    <a:gd name="T19" fmla="*/ 723 h 927"/>
                    <a:gd name="T20" fmla="*/ 1206 w 1820"/>
                    <a:gd name="T21" fmla="*/ 675 h 927"/>
                    <a:gd name="T22" fmla="*/ 1178 w 1820"/>
                    <a:gd name="T23" fmla="*/ 632 h 927"/>
                    <a:gd name="T24" fmla="*/ 1145 w 1820"/>
                    <a:gd name="T25" fmla="*/ 606 h 927"/>
                    <a:gd name="T26" fmla="*/ 1110 w 1820"/>
                    <a:gd name="T27" fmla="*/ 594 h 927"/>
                    <a:gd name="T28" fmla="*/ 1076 w 1820"/>
                    <a:gd name="T29" fmla="*/ 586 h 927"/>
                    <a:gd name="T30" fmla="*/ 1041 w 1820"/>
                    <a:gd name="T31" fmla="*/ 574 h 927"/>
                    <a:gd name="T32" fmla="*/ 996 w 1820"/>
                    <a:gd name="T33" fmla="*/ 552 h 927"/>
                    <a:gd name="T34" fmla="*/ 951 w 1820"/>
                    <a:gd name="T35" fmla="*/ 523 h 927"/>
                    <a:gd name="T36" fmla="*/ 912 w 1820"/>
                    <a:gd name="T37" fmla="*/ 486 h 927"/>
                    <a:gd name="T38" fmla="*/ 890 w 1820"/>
                    <a:gd name="T39" fmla="*/ 439 h 927"/>
                    <a:gd name="T40" fmla="*/ 883 w 1820"/>
                    <a:gd name="T41" fmla="*/ 406 h 927"/>
                    <a:gd name="T42" fmla="*/ 877 w 1820"/>
                    <a:gd name="T43" fmla="*/ 388 h 927"/>
                    <a:gd name="T44" fmla="*/ 865 w 1820"/>
                    <a:gd name="T45" fmla="*/ 376 h 927"/>
                    <a:gd name="T46" fmla="*/ 822 w 1820"/>
                    <a:gd name="T47" fmla="*/ 357 h 927"/>
                    <a:gd name="T48" fmla="*/ 768 w 1820"/>
                    <a:gd name="T49" fmla="*/ 354 h 927"/>
                    <a:gd name="T50" fmla="*/ 705 w 1820"/>
                    <a:gd name="T51" fmla="*/ 361 h 927"/>
                    <a:gd name="T52" fmla="*/ 640 w 1820"/>
                    <a:gd name="T53" fmla="*/ 378 h 927"/>
                    <a:gd name="T54" fmla="*/ 575 w 1820"/>
                    <a:gd name="T55" fmla="*/ 398 h 927"/>
                    <a:gd name="T56" fmla="*/ 498 w 1820"/>
                    <a:gd name="T57" fmla="*/ 423 h 927"/>
                    <a:gd name="T58" fmla="*/ 451 w 1820"/>
                    <a:gd name="T59" fmla="*/ 442 h 927"/>
                    <a:gd name="T60" fmla="*/ 417 w 1820"/>
                    <a:gd name="T61" fmla="*/ 446 h 927"/>
                    <a:gd name="T62" fmla="*/ 365 w 1820"/>
                    <a:gd name="T63" fmla="*/ 447 h 927"/>
                    <a:gd name="T64" fmla="*/ 300 w 1820"/>
                    <a:gd name="T65" fmla="*/ 442 h 927"/>
                    <a:gd name="T66" fmla="*/ 234 w 1820"/>
                    <a:gd name="T67" fmla="*/ 427 h 927"/>
                    <a:gd name="T68" fmla="*/ 198 w 1820"/>
                    <a:gd name="T69" fmla="*/ 413 h 927"/>
                    <a:gd name="T70" fmla="*/ 179 w 1820"/>
                    <a:gd name="T71" fmla="*/ 409 h 927"/>
                    <a:gd name="T72" fmla="*/ 145 w 1820"/>
                    <a:gd name="T73" fmla="*/ 392 h 927"/>
                    <a:gd name="T74" fmla="*/ 101 w 1820"/>
                    <a:gd name="T75" fmla="*/ 360 h 927"/>
                    <a:gd name="T76" fmla="*/ 51 w 1820"/>
                    <a:gd name="T77" fmla="*/ 307 h 927"/>
                    <a:gd name="T78" fmla="*/ 0 w 1820"/>
                    <a:gd name="T79" fmla="*/ 227 h 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820" h="927">
                      <a:moveTo>
                        <a:pt x="0" y="0"/>
                      </a:moveTo>
                      <a:lnTo>
                        <a:pt x="1820" y="0"/>
                      </a:lnTo>
                      <a:lnTo>
                        <a:pt x="1820" y="895"/>
                      </a:lnTo>
                      <a:lnTo>
                        <a:pt x="1790" y="903"/>
                      </a:lnTo>
                      <a:lnTo>
                        <a:pt x="1757" y="912"/>
                      </a:lnTo>
                      <a:lnTo>
                        <a:pt x="1720" y="919"/>
                      </a:lnTo>
                      <a:lnTo>
                        <a:pt x="1680" y="924"/>
                      </a:lnTo>
                      <a:lnTo>
                        <a:pt x="1636" y="927"/>
                      </a:lnTo>
                      <a:lnTo>
                        <a:pt x="1589" y="926"/>
                      </a:lnTo>
                      <a:lnTo>
                        <a:pt x="1539" y="922"/>
                      </a:lnTo>
                      <a:lnTo>
                        <a:pt x="1487" y="914"/>
                      </a:lnTo>
                      <a:lnTo>
                        <a:pt x="1432" y="899"/>
                      </a:lnTo>
                      <a:lnTo>
                        <a:pt x="1375" y="880"/>
                      </a:lnTo>
                      <a:lnTo>
                        <a:pt x="1348" y="867"/>
                      </a:lnTo>
                      <a:lnTo>
                        <a:pt x="1323" y="847"/>
                      </a:lnTo>
                      <a:lnTo>
                        <a:pt x="1299" y="825"/>
                      </a:lnTo>
                      <a:lnTo>
                        <a:pt x="1276" y="799"/>
                      </a:lnTo>
                      <a:lnTo>
                        <a:pt x="1256" y="774"/>
                      </a:lnTo>
                      <a:lnTo>
                        <a:pt x="1241" y="747"/>
                      </a:lnTo>
                      <a:lnTo>
                        <a:pt x="1229" y="723"/>
                      </a:lnTo>
                      <a:lnTo>
                        <a:pt x="1218" y="699"/>
                      </a:lnTo>
                      <a:lnTo>
                        <a:pt x="1206" y="675"/>
                      </a:lnTo>
                      <a:lnTo>
                        <a:pt x="1192" y="653"/>
                      </a:lnTo>
                      <a:lnTo>
                        <a:pt x="1178" y="632"/>
                      </a:lnTo>
                      <a:lnTo>
                        <a:pt x="1160" y="614"/>
                      </a:lnTo>
                      <a:lnTo>
                        <a:pt x="1145" y="606"/>
                      </a:lnTo>
                      <a:lnTo>
                        <a:pt x="1128" y="600"/>
                      </a:lnTo>
                      <a:lnTo>
                        <a:pt x="1110" y="594"/>
                      </a:lnTo>
                      <a:lnTo>
                        <a:pt x="1088" y="589"/>
                      </a:lnTo>
                      <a:lnTo>
                        <a:pt x="1076" y="586"/>
                      </a:lnTo>
                      <a:lnTo>
                        <a:pt x="1061" y="581"/>
                      </a:lnTo>
                      <a:lnTo>
                        <a:pt x="1041" y="574"/>
                      </a:lnTo>
                      <a:lnTo>
                        <a:pt x="1019" y="565"/>
                      </a:lnTo>
                      <a:lnTo>
                        <a:pt x="996" y="552"/>
                      </a:lnTo>
                      <a:lnTo>
                        <a:pt x="972" y="539"/>
                      </a:lnTo>
                      <a:lnTo>
                        <a:pt x="951" y="523"/>
                      </a:lnTo>
                      <a:lnTo>
                        <a:pt x="929" y="505"/>
                      </a:lnTo>
                      <a:lnTo>
                        <a:pt x="912" y="486"/>
                      </a:lnTo>
                      <a:lnTo>
                        <a:pt x="899" y="463"/>
                      </a:lnTo>
                      <a:lnTo>
                        <a:pt x="890" y="439"/>
                      </a:lnTo>
                      <a:lnTo>
                        <a:pt x="886" y="419"/>
                      </a:lnTo>
                      <a:lnTo>
                        <a:pt x="883" y="406"/>
                      </a:lnTo>
                      <a:lnTo>
                        <a:pt x="880" y="395"/>
                      </a:lnTo>
                      <a:lnTo>
                        <a:pt x="877" y="388"/>
                      </a:lnTo>
                      <a:lnTo>
                        <a:pt x="872" y="382"/>
                      </a:lnTo>
                      <a:lnTo>
                        <a:pt x="865" y="376"/>
                      </a:lnTo>
                      <a:lnTo>
                        <a:pt x="845" y="364"/>
                      </a:lnTo>
                      <a:lnTo>
                        <a:pt x="822" y="357"/>
                      </a:lnTo>
                      <a:lnTo>
                        <a:pt x="796" y="353"/>
                      </a:lnTo>
                      <a:lnTo>
                        <a:pt x="768" y="354"/>
                      </a:lnTo>
                      <a:lnTo>
                        <a:pt x="738" y="357"/>
                      </a:lnTo>
                      <a:lnTo>
                        <a:pt x="705" y="361"/>
                      </a:lnTo>
                      <a:lnTo>
                        <a:pt x="672" y="370"/>
                      </a:lnTo>
                      <a:lnTo>
                        <a:pt x="640" y="378"/>
                      </a:lnTo>
                      <a:lnTo>
                        <a:pt x="607" y="387"/>
                      </a:lnTo>
                      <a:lnTo>
                        <a:pt x="575" y="398"/>
                      </a:lnTo>
                      <a:lnTo>
                        <a:pt x="544" y="407"/>
                      </a:lnTo>
                      <a:lnTo>
                        <a:pt x="498" y="423"/>
                      </a:lnTo>
                      <a:lnTo>
                        <a:pt x="457" y="441"/>
                      </a:lnTo>
                      <a:lnTo>
                        <a:pt x="451" y="442"/>
                      </a:lnTo>
                      <a:lnTo>
                        <a:pt x="438" y="445"/>
                      </a:lnTo>
                      <a:lnTo>
                        <a:pt x="417" y="446"/>
                      </a:lnTo>
                      <a:lnTo>
                        <a:pt x="393" y="447"/>
                      </a:lnTo>
                      <a:lnTo>
                        <a:pt x="365" y="447"/>
                      </a:lnTo>
                      <a:lnTo>
                        <a:pt x="334" y="446"/>
                      </a:lnTo>
                      <a:lnTo>
                        <a:pt x="300" y="442"/>
                      </a:lnTo>
                      <a:lnTo>
                        <a:pt x="266" y="436"/>
                      </a:lnTo>
                      <a:lnTo>
                        <a:pt x="234" y="427"/>
                      </a:lnTo>
                      <a:lnTo>
                        <a:pt x="201" y="413"/>
                      </a:lnTo>
                      <a:lnTo>
                        <a:pt x="198" y="413"/>
                      </a:lnTo>
                      <a:lnTo>
                        <a:pt x="191" y="412"/>
                      </a:lnTo>
                      <a:lnTo>
                        <a:pt x="179" y="409"/>
                      </a:lnTo>
                      <a:lnTo>
                        <a:pt x="163" y="401"/>
                      </a:lnTo>
                      <a:lnTo>
                        <a:pt x="145" y="392"/>
                      </a:lnTo>
                      <a:lnTo>
                        <a:pt x="124" y="378"/>
                      </a:lnTo>
                      <a:lnTo>
                        <a:pt x="101" y="360"/>
                      </a:lnTo>
                      <a:lnTo>
                        <a:pt x="76" y="336"/>
                      </a:lnTo>
                      <a:lnTo>
                        <a:pt x="51" y="307"/>
                      </a:lnTo>
                      <a:lnTo>
                        <a:pt x="26" y="271"/>
                      </a:lnTo>
                      <a:lnTo>
                        <a:pt x="0" y="22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AD04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11">
                  <a:extLst>
                    <a:ext uri="{FF2B5EF4-FFF2-40B4-BE49-F238E27FC236}">
                      <a16:creationId xmlns:a16="http://schemas.microsoft.com/office/drawing/2014/main" xmlns="" id="{A0622907-6BC2-4E5B-8FDB-76B4007F50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9" y="951"/>
                  <a:ext cx="364" cy="131"/>
                </a:xfrm>
                <a:custGeom>
                  <a:avLst/>
                  <a:gdLst>
                    <a:gd name="T0" fmla="*/ 38 w 1820"/>
                    <a:gd name="T1" fmla="*/ 26 h 658"/>
                    <a:gd name="T2" fmla="*/ 104 w 1820"/>
                    <a:gd name="T3" fmla="*/ 58 h 658"/>
                    <a:gd name="T4" fmla="*/ 137 w 1820"/>
                    <a:gd name="T5" fmla="*/ 69 h 658"/>
                    <a:gd name="T6" fmla="*/ 194 w 1820"/>
                    <a:gd name="T7" fmla="*/ 90 h 658"/>
                    <a:gd name="T8" fmla="*/ 293 w 1820"/>
                    <a:gd name="T9" fmla="*/ 108 h 658"/>
                    <a:gd name="T10" fmla="*/ 376 w 1820"/>
                    <a:gd name="T11" fmla="*/ 113 h 658"/>
                    <a:gd name="T12" fmla="*/ 449 w 1820"/>
                    <a:gd name="T13" fmla="*/ 110 h 658"/>
                    <a:gd name="T14" fmla="*/ 498 w 1820"/>
                    <a:gd name="T15" fmla="*/ 102 h 658"/>
                    <a:gd name="T16" fmla="*/ 530 w 1820"/>
                    <a:gd name="T17" fmla="*/ 92 h 658"/>
                    <a:gd name="T18" fmla="*/ 548 w 1820"/>
                    <a:gd name="T19" fmla="*/ 84 h 658"/>
                    <a:gd name="T20" fmla="*/ 604 w 1820"/>
                    <a:gd name="T21" fmla="*/ 63 h 658"/>
                    <a:gd name="T22" fmla="*/ 767 w 1820"/>
                    <a:gd name="T23" fmla="*/ 89 h 658"/>
                    <a:gd name="T24" fmla="*/ 827 w 1820"/>
                    <a:gd name="T25" fmla="*/ 145 h 658"/>
                    <a:gd name="T26" fmla="*/ 890 w 1820"/>
                    <a:gd name="T27" fmla="*/ 188 h 658"/>
                    <a:gd name="T28" fmla="*/ 947 w 1820"/>
                    <a:gd name="T29" fmla="*/ 217 h 658"/>
                    <a:gd name="T30" fmla="*/ 989 w 1820"/>
                    <a:gd name="T31" fmla="*/ 234 h 658"/>
                    <a:gd name="T32" fmla="*/ 1057 w 1820"/>
                    <a:gd name="T33" fmla="*/ 293 h 658"/>
                    <a:gd name="T34" fmla="*/ 1097 w 1820"/>
                    <a:gd name="T35" fmla="*/ 359 h 658"/>
                    <a:gd name="T36" fmla="*/ 1152 w 1820"/>
                    <a:gd name="T37" fmla="*/ 427 h 658"/>
                    <a:gd name="T38" fmla="*/ 1221 w 1820"/>
                    <a:gd name="T39" fmla="*/ 488 h 658"/>
                    <a:gd name="T40" fmla="*/ 1302 w 1820"/>
                    <a:gd name="T41" fmla="*/ 531 h 658"/>
                    <a:gd name="T42" fmla="*/ 1458 w 1820"/>
                    <a:gd name="T43" fmla="*/ 577 h 658"/>
                    <a:gd name="T44" fmla="*/ 1617 w 1820"/>
                    <a:gd name="T45" fmla="*/ 593 h 658"/>
                    <a:gd name="T46" fmla="*/ 1727 w 1820"/>
                    <a:gd name="T47" fmla="*/ 586 h 658"/>
                    <a:gd name="T48" fmla="*/ 1820 w 1820"/>
                    <a:gd name="T49" fmla="*/ 567 h 658"/>
                    <a:gd name="T50" fmla="*/ 1300 w 1820"/>
                    <a:gd name="T51" fmla="*/ 658 h 658"/>
                    <a:gd name="T52" fmla="*/ 1210 w 1820"/>
                    <a:gd name="T53" fmla="*/ 621 h 658"/>
                    <a:gd name="T54" fmla="*/ 1125 w 1820"/>
                    <a:gd name="T55" fmla="*/ 564 h 658"/>
                    <a:gd name="T56" fmla="*/ 1052 w 1820"/>
                    <a:gd name="T57" fmla="*/ 495 h 658"/>
                    <a:gd name="T58" fmla="*/ 993 w 1820"/>
                    <a:gd name="T59" fmla="*/ 421 h 658"/>
                    <a:gd name="T60" fmla="*/ 949 w 1820"/>
                    <a:gd name="T61" fmla="*/ 346 h 658"/>
                    <a:gd name="T62" fmla="*/ 871 w 1820"/>
                    <a:gd name="T63" fmla="*/ 313 h 658"/>
                    <a:gd name="T64" fmla="*/ 790 w 1820"/>
                    <a:gd name="T65" fmla="*/ 266 h 658"/>
                    <a:gd name="T66" fmla="*/ 711 w 1820"/>
                    <a:gd name="T67" fmla="*/ 203 h 658"/>
                    <a:gd name="T68" fmla="*/ 669 w 1820"/>
                    <a:gd name="T69" fmla="*/ 168 h 658"/>
                    <a:gd name="T70" fmla="*/ 649 w 1820"/>
                    <a:gd name="T71" fmla="*/ 174 h 658"/>
                    <a:gd name="T72" fmla="*/ 639 w 1820"/>
                    <a:gd name="T73" fmla="*/ 178 h 658"/>
                    <a:gd name="T74" fmla="*/ 608 w 1820"/>
                    <a:gd name="T75" fmla="*/ 189 h 658"/>
                    <a:gd name="T76" fmla="*/ 584 w 1820"/>
                    <a:gd name="T77" fmla="*/ 200 h 658"/>
                    <a:gd name="T78" fmla="*/ 545 w 1820"/>
                    <a:gd name="T79" fmla="*/ 213 h 658"/>
                    <a:gd name="T80" fmla="*/ 492 w 1820"/>
                    <a:gd name="T81" fmla="*/ 225 h 658"/>
                    <a:gd name="T82" fmla="*/ 421 w 1820"/>
                    <a:gd name="T83" fmla="*/ 232 h 658"/>
                    <a:gd name="T84" fmla="*/ 338 w 1820"/>
                    <a:gd name="T85" fmla="*/ 232 h 658"/>
                    <a:gd name="T86" fmla="*/ 248 w 1820"/>
                    <a:gd name="T87" fmla="*/ 223 h 658"/>
                    <a:gd name="T88" fmla="*/ 149 w 1820"/>
                    <a:gd name="T89" fmla="*/ 201 h 658"/>
                    <a:gd name="T90" fmla="*/ 69 w 1820"/>
                    <a:gd name="T91" fmla="*/ 173 h 658"/>
                    <a:gd name="T92" fmla="*/ 0 w 1820"/>
                    <a:gd name="T93" fmla="*/ 142 h 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820" h="658">
                      <a:moveTo>
                        <a:pt x="0" y="0"/>
                      </a:moveTo>
                      <a:lnTo>
                        <a:pt x="38" y="26"/>
                      </a:lnTo>
                      <a:lnTo>
                        <a:pt x="73" y="45"/>
                      </a:lnTo>
                      <a:lnTo>
                        <a:pt x="104" y="58"/>
                      </a:lnTo>
                      <a:lnTo>
                        <a:pt x="132" y="68"/>
                      </a:lnTo>
                      <a:lnTo>
                        <a:pt x="137" y="69"/>
                      </a:lnTo>
                      <a:lnTo>
                        <a:pt x="142" y="72"/>
                      </a:lnTo>
                      <a:lnTo>
                        <a:pt x="194" y="90"/>
                      </a:lnTo>
                      <a:lnTo>
                        <a:pt x="244" y="101"/>
                      </a:lnTo>
                      <a:lnTo>
                        <a:pt x="293" y="108"/>
                      </a:lnTo>
                      <a:lnTo>
                        <a:pt x="338" y="113"/>
                      </a:lnTo>
                      <a:lnTo>
                        <a:pt x="376" y="113"/>
                      </a:lnTo>
                      <a:lnTo>
                        <a:pt x="416" y="113"/>
                      </a:lnTo>
                      <a:lnTo>
                        <a:pt x="449" y="110"/>
                      </a:lnTo>
                      <a:lnTo>
                        <a:pt x="477" y="107"/>
                      </a:lnTo>
                      <a:lnTo>
                        <a:pt x="498" y="102"/>
                      </a:lnTo>
                      <a:lnTo>
                        <a:pt x="516" y="97"/>
                      </a:lnTo>
                      <a:lnTo>
                        <a:pt x="530" y="92"/>
                      </a:lnTo>
                      <a:lnTo>
                        <a:pt x="541" y="89"/>
                      </a:lnTo>
                      <a:lnTo>
                        <a:pt x="548" y="84"/>
                      </a:lnTo>
                      <a:lnTo>
                        <a:pt x="573" y="74"/>
                      </a:lnTo>
                      <a:lnTo>
                        <a:pt x="604" y="63"/>
                      </a:lnTo>
                      <a:lnTo>
                        <a:pt x="716" y="28"/>
                      </a:lnTo>
                      <a:lnTo>
                        <a:pt x="767" y="89"/>
                      </a:lnTo>
                      <a:lnTo>
                        <a:pt x="796" y="119"/>
                      </a:lnTo>
                      <a:lnTo>
                        <a:pt x="827" y="145"/>
                      </a:lnTo>
                      <a:lnTo>
                        <a:pt x="859" y="168"/>
                      </a:lnTo>
                      <a:lnTo>
                        <a:pt x="890" y="188"/>
                      </a:lnTo>
                      <a:lnTo>
                        <a:pt x="920" y="205"/>
                      </a:lnTo>
                      <a:lnTo>
                        <a:pt x="947" y="217"/>
                      </a:lnTo>
                      <a:lnTo>
                        <a:pt x="971" y="226"/>
                      </a:lnTo>
                      <a:lnTo>
                        <a:pt x="989" y="234"/>
                      </a:lnTo>
                      <a:lnTo>
                        <a:pt x="1035" y="249"/>
                      </a:lnTo>
                      <a:lnTo>
                        <a:pt x="1057" y="293"/>
                      </a:lnTo>
                      <a:lnTo>
                        <a:pt x="1075" y="326"/>
                      </a:lnTo>
                      <a:lnTo>
                        <a:pt x="1097" y="359"/>
                      </a:lnTo>
                      <a:lnTo>
                        <a:pt x="1123" y="395"/>
                      </a:lnTo>
                      <a:lnTo>
                        <a:pt x="1152" y="427"/>
                      </a:lnTo>
                      <a:lnTo>
                        <a:pt x="1185" y="459"/>
                      </a:lnTo>
                      <a:lnTo>
                        <a:pt x="1221" y="488"/>
                      </a:lnTo>
                      <a:lnTo>
                        <a:pt x="1260" y="512"/>
                      </a:lnTo>
                      <a:lnTo>
                        <a:pt x="1302" y="531"/>
                      </a:lnTo>
                      <a:lnTo>
                        <a:pt x="1380" y="558"/>
                      </a:lnTo>
                      <a:lnTo>
                        <a:pt x="1458" y="577"/>
                      </a:lnTo>
                      <a:lnTo>
                        <a:pt x="1537" y="589"/>
                      </a:lnTo>
                      <a:lnTo>
                        <a:pt x="1617" y="593"/>
                      </a:lnTo>
                      <a:lnTo>
                        <a:pt x="1674" y="590"/>
                      </a:lnTo>
                      <a:lnTo>
                        <a:pt x="1727" y="586"/>
                      </a:lnTo>
                      <a:lnTo>
                        <a:pt x="1775" y="577"/>
                      </a:lnTo>
                      <a:lnTo>
                        <a:pt x="1820" y="567"/>
                      </a:lnTo>
                      <a:lnTo>
                        <a:pt x="1820" y="658"/>
                      </a:lnTo>
                      <a:lnTo>
                        <a:pt x="1300" y="658"/>
                      </a:lnTo>
                      <a:lnTo>
                        <a:pt x="1258" y="642"/>
                      </a:lnTo>
                      <a:lnTo>
                        <a:pt x="1210" y="621"/>
                      </a:lnTo>
                      <a:lnTo>
                        <a:pt x="1166" y="594"/>
                      </a:lnTo>
                      <a:lnTo>
                        <a:pt x="1125" y="564"/>
                      </a:lnTo>
                      <a:lnTo>
                        <a:pt x="1087" y="531"/>
                      </a:lnTo>
                      <a:lnTo>
                        <a:pt x="1052" y="495"/>
                      </a:lnTo>
                      <a:lnTo>
                        <a:pt x="1021" y="459"/>
                      </a:lnTo>
                      <a:lnTo>
                        <a:pt x="993" y="421"/>
                      </a:lnTo>
                      <a:lnTo>
                        <a:pt x="970" y="384"/>
                      </a:lnTo>
                      <a:lnTo>
                        <a:pt x="949" y="346"/>
                      </a:lnTo>
                      <a:lnTo>
                        <a:pt x="912" y="332"/>
                      </a:lnTo>
                      <a:lnTo>
                        <a:pt x="871" y="313"/>
                      </a:lnTo>
                      <a:lnTo>
                        <a:pt x="831" y="292"/>
                      </a:lnTo>
                      <a:lnTo>
                        <a:pt x="790" y="266"/>
                      </a:lnTo>
                      <a:lnTo>
                        <a:pt x="750" y="237"/>
                      </a:lnTo>
                      <a:lnTo>
                        <a:pt x="711" y="203"/>
                      </a:lnTo>
                      <a:lnTo>
                        <a:pt x="676" y="166"/>
                      </a:lnTo>
                      <a:lnTo>
                        <a:pt x="669" y="168"/>
                      </a:lnTo>
                      <a:lnTo>
                        <a:pt x="659" y="171"/>
                      </a:lnTo>
                      <a:lnTo>
                        <a:pt x="649" y="174"/>
                      </a:lnTo>
                      <a:lnTo>
                        <a:pt x="641" y="177"/>
                      </a:lnTo>
                      <a:lnTo>
                        <a:pt x="639" y="178"/>
                      </a:lnTo>
                      <a:lnTo>
                        <a:pt x="620" y="184"/>
                      </a:lnTo>
                      <a:lnTo>
                        <a:pt x="608" y="189"/>
                      </a:lnTo>
                      <a:lnTo>
                        <a:pt x="600" y="193"/>
                      </a:lnTo>
                      <a:lnTo>
                        <a:pt x="584" y="200"/>
                      </a:lnTo>
                      <a:lnTo>
                        <a:pt x="566" y="207"/>
                      </a:lnTo>
                      <a:lnTo>
                        <a:pt x="545" y="213"/>
                      </a:lnTo>
                      <a:lnTo>
                        <a:pt x="521" y="220"/>
                      </a:lnTo>
                      <a:lnTo>
                        <a:pt x="492" y="225"/>
                      </a:lnTo>
                      <a:lnTo>
                        <a:pt x="458" y="229"/>
                      </a:lnTo>
                      <a:lnTo>
                        <a:pt x="421" y="232"/>
                      </a:lnTo>
                      <a:lnTo>
                        <a:pt x="376" y="232"/>
                      </a:lnTo>
                      <a:lnTo>
                        <a:pt x="338" y="232"/>
                      </a:lnTo>
                      <a:lnTo>
                        <a:pt x="295" y="229"/>
                      </a:lnTo>
                      <a:lnTo>
                        <a:pt x="248" y="223"/>
                      </a:lnTo>
                      <a:lnTo>
                        <a:pt x="200" y="214"/>
                      </a:lnTo>
                      <a:lnTo>
                        <a:pt x="149" y="201"/>
                      </a:lnTo>
                      <a:lnTo>
                        <a:pt x="98" y="183"/>
                      </a:lnTo>
                      <a:lnTo>
                        <a:pt x="69" y="173"/>
                      </a:lnTo>
                      <a:lnTo>
                        <a:pt x="36" y="160"/>
                      </a:lnTo>
                      <a:lnTo>
                        <a:pt x="0" y="1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9F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12">
                  <a:extLst>
                    <a:ext uri="{FF2B5EF4-FFF2-40B4-BE49-F238E27FC236}">
                      <a16:creationId xmlns:a16="http://schemas.microsoft.com/office/drawing/2014/main" xmlns="" id="{EBF67A44-086E-464C-9B65-7F0B1E232AB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62" y="870"/>
                  <a:ext cx="203" cy="89"/>
                </a:xfrm>
                <a:custGeom>
                  <a:avLst/>
                  <a:gdLst>
                    <a:gd name="T0" fmla="*/ 924 w 1012"/>
                    <a:gd name="T1" fmla="*/ 214 h 442"/>
                    <a:gd name="T2" fmla="*/ 969 w 1012"/>
                    <a:gd name="T3" fmla="*/ 235 h 442"/>
                    <a:gd name="T4" fmla="*/ 1001 w 1012"/>
                    <a:gd name="T5" fmla="*/ 275 h 442"/>
                    <a:gd name="T6" fmla="*/ 1012 w 1012"/>
                    <a:gd name="T7" fmla="*/ 326 h 442"/>
                    <a:gd name="T8" fmla="*/ 1001 w 1012"/>
                    <a:gd name="T9" fmla="*/ 377 h 442"/>
                    <a:gd name="T10" fmla="*/ 969 w 1012"/>
                    <a:gd name="T11" fmla="*/ 416 h 442"/>
                    <a:gd name="T12" fmla="*/ 924 w 1012"/>
                    <a:gd name="T13" fmla="*/ 439 h 442"/>
                    <a:gd name="T14" fmla="*/ 871 w 1012"/>
                    <a:gd name="T15" fmla="*/ 439 h 442"/>
                    <a:gd name="T16" fmla="*/ 825 w 1012"/>
                    <a:gd name="T17" fmla="*/ 416 h 442"/>
                    <a:gd name="T18" fmla="*/ 793 w 1012"/>
                    <a:gd name="T19" fmla="*/ 377 h 442"/>
                    <a:gd name="T20" fmla="*/ 781 w 1012"/>
                    <a:gd name="T21" fmla="*/ 326 h 442"/>
                    <a:gd name="T22" fmla="*/ 793 w 1012"/>
                    <a:gd name="T23" fmla="*/ 275 h 442"/>
                    <a:gd name="T24" fmla="*/ 825 w 1012"/>
                    <a:gd name="T25" fmla="*/ 235 h 442"/>
                    <a:gd name="T26" fmla="*/ 871 w 1012"/>
                    <a:gd name="T27" fmla="*/ 214 h 442"/>
                    <a:gd name="T28" fmla="*/ 627 w 1012"/>
                    <a:gd name="T29" fmla="*/ 9 h 442"/>
                    <a:gd name="T30" fmla="*/ 674 w 1012"/>
                    <a:gd name="T31" fmla="*/ 23 h 442"/>
                    <a:gd name="T32" fmla="*/ 708 w 1012"/>
                    <a:gd name="T33" fmla="*/ 57 h 442"/>
                    <a:gd name="T34" fmla="*/ 721 w 1012"/>
                    <a:gd name="T35" fmla="*/ 104 h 442"/>
                    <a:gd name="T36" fmla="*/ 708 w 1012"/>
                    <a:gd name="T37" fmla="*/ 151 h 442"/>
                    <a:gd name="T38" fmla="*/ 674 w 1012"/>
                    <a:gd name="T39" fmla="*/ 185 h 442"/>
                    <a:gd name="T40" fmla="*/ 627 w 1012"/>
                    <a:gd name="T41" fmla="*/ 197 h 442"/>
                    <a:gd name="T42" fmla="*/ 579 w 1012"/>
                    <a:gd name="T43" fmla="*/ 185 h 442"/>
                    <a:gd name="T44" fmla="*/ 546 w 1012"/>
                    <a:gd name="T45" fmla="*/ 151 h 442"/>
                    <a:gd name="T46" fmla="*/ 534 w 1012"/>
                    <a:gd name="T47" fmla="*/ 104 h 442"/>
                    <a:gd name="T48" fmla="*/ 546 w 1012"/>
                    <a:gd name="T49" fmla="*/ 57 h 442"/>
                    <a:gd name="T50" fmla="*/ 579 w 1012"/>
                    <a:gd name="T51" fmla="*/ 23 h 442"/>
                    <a:gd name="T52" fmla="*/ 627 w 1012"/>
                    <a:gd name="T53" fmla="*/ 9 h 442"/>
                    <a:gd name="T54" fmla="*/ 96 w 1012"/>
                    <a:gd name="T55" fmla="*/ 3 h 442"/>
                    <a:gd name="T56" fmla="*/ 131 w 1012"/>
                    <a:gd name="T57" fmla="*/ 30 h 442"/>
                    <a:gd name="T58" fmla="*/ 145 w 1012"/>
                    <a:gd name="T59" fmla="*/ 72 h 442"/>
                    <a:gd name="T60" fmla="*/ 131 w 1012"/>
                    <a:gd name="T61" fmla="*/ 115 h 442"/>
                    <a:gd name="T62" fmla="*/ 96 w 1012"/>
                    <a:gd name="T63" fmla="*/ 141 h 442"/>
                    <a:gd name="T64" fmla="*/ 50 w 1012"/>
                    <a:gd name="T65" fmla="*/ 141 h 442"/>
                    <a:gd name="T66" fmla="*/ 15 w 1012"/>
                    <a:gd name="T67" fmla="*/ 115 h 442"/>
                    <a:gd name="T68" fmla="*/ 0 w 1012"/>
                    <a:gd name="T69" fmla="*/ 72 h 442"/>
                    <a:gd name="T70" fmla="*/ 15 w 1012"/>
                    <a:gd name="T71" fmla="*/ 30 h 442"/>
                    <a:gd name="T72" fmla="*/ 50 w 1012"/>
                    <a:gd name="T73" fmla="*/ 3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12" h="442">
                      <a:moveTo>
                        <a:pt x="897" y="210"/>
                      </a:moveTo>
                      <a:lnTo>
                        <a:pt x="924" y="214"/>
                      </a:lnTo>
                      <a:lnTo>
                        <a:pt x="948" y="222"/>
                      </a:lnTo>
                      <a:lnTo>
                        <a:pt x="969" y="235"/>
                      </a:lnTo>
                      <a:lnTo>
                        <a:pt x="987" y="254"/>
                      </a:lnTo>
                      <a:lnTo>
                        <a:pt x="1001" y="275"/>
                      </a:lnTo>
                      <a:lnTo>
                        <a:pt x="1010" y="300"/>
                      </a:lnTo>
                      <a:lnTo>
                        <a:pt x="1012" y="326"/>
                      </a:lnTo>
                      <a:lnTo>
                        <a:pt x="1010" y="353"/>
                      </a:lnTo>
                      <a:lnTo>
                        <a:pt x="1001" y="377"/>
                      </a:lnTo>
                      <a:lnTo>
                        <a:pt x="987" y="399"/>
                      </a:lnTo>
                      <a:lnTo>
                        <a:pt x="969" y="416"/>
                      </a:lnTo>
                      <a:lnTo>
                        <a:pt x="948" y="430"/>
                      </a:lnTo>
                      <a:lnTo>
                        <a:pt x="924" y="439"/>
                      </a:lnTo>
                      <a:lnTo>
                        <a:pt x="897" y="442"/>
                      </a:lnTo>
                      <a:lnTo>
                        <a:pt x="871" y="439"/>
                      </a:lnTo>
                      <a:lnTo>
                        <a:pt x="845" y="430"/>
                      </a:lnTo>
                      <a:lnTo>
                        <a:pt x="825" y="416"/>
                      </a:lnTo>
                      <a:lnTo>
                        <a:pt x="807" y="399"/>
                      </a:lnTo>
                      <a:lnTo>
                        <a:pt x="793" y="377"/>
                      </a:lnTo>
                      <a:lnTo>
                        <a:pt x="784" y="353"/>
                      </a:lnTo>
                      <a:lnTo>
                        <a:pt x="781" y="326"/>
                      </a:lnTo>
                      <a:lnTo>
                        <a:pt x="784" y="300"/>
                      </a:lnTo>
                      <a:lnTo>
                        <a:pt x="793" y="275"/>
                      </a:lnTo>
                      <a:lnTo>
                        <a:pt x="807" y="254"/>
                      </a:lnTo>
                      <a:lnTo>
                        <a:pt x="825" y="235"/>
                      </a:lnTo>
                      <a:lnTo>
                        <a:pt x="845" y="222"/>
                      </a:lnTo>
                      <a:lnTo>
                        <a:pt x="871" y="214"/>
                      </a:lnTo>
                      <a:lnTo>
                        <a:pt x="897" y="210"/>
                      </a:lnTo>
                      <a:close/>
                      <a:moveTo>
                        <a:pt x="627" y="9"/>
                      </a:moveTo>
                      <a:lnTo>
                        <a:pt x="652" y="13"/>
                      </a:lnTo>
                      <a:lnTo>
                        <a:pt x="674" y="23"/>
                      </a:lnTo>
                      <a:lnTo>
                        <a:pt x="693" y="37"/>
                      </a:lnTo>
                      <a:lnTo>
                        <a:pt x="708" y="57"/>
                      </a:lnTo>
                      <a:lnTo>
                        <a:pt x="717" y="78"/>
                      </a:lnTo>
                      <a:lnTo>
                        <a:pt x="721" y="104"/>
                      </a:lnTo>
                      <a:lnTo>
                        <a:pt x="717" y="128"/>
                      </a:lnTo>
                      <a:lnTo>
                        <a:pt x="708" y="151"/>
                      </a:lnTo>
                      <a:lnTo>
                        <a:pt x="693" y="169"/>
                      </a:lnTo>
                      <a:lnTo>
                        <a:pt x="674" y="185"/>
                      </a:lnTo>
                      <a:lnTo>
                        <a:pt x="652" y="193"/>
                      </a:lnTo>
                      <a:lnTo>
                        <a:pt x="627" y="197"/>
                      </a:lnTo>
                      <a:lnTo>
                        <a:pt x="602" y="193"/>
                      </a:lnTo>
                      <a:lnTo>
                        <a:pt x="579" y="185"/>
                      </a:lnTo>
                      <a:lnTo>
                        <a:pt x="560" y="169"/>
                      </a:lnTo>
                      <a:lnTo>
                        <a:pt x="546" y="151"/>
                      </a:lnTo>
                      <a:lnTo>
                        <a:pt x="537" y="128"/>
                      </a:lnTo>
                      <a:lnTo>
                        <a:pt x="534" y="104"/>
                      </a:lnTo>
                      <a:lnTo>
                        <a:pt x="537" y="78"/>
                      </a:lnTo>
                      <a:lnTo>
                        <a:pt x="546" y="57"/>
                      </a:lnTo>
                      <a:lnTo>
                        <a:pt x="560" y="37"/>
                      </a:lnTo>
                      <a:lnTo>
                        <a:pt x="579" y="23"/>
                      </a:lnTo>
                      <a:lnTo>
                        <a:pt x="602" y="13"/>
                      </a:lnTo>
                      <a:lnTo>
                        <a:pt x="627" y="9"/>
                      </a:lnTo>
                      <a:close/>
                      <a:moveTo>
                        <a:pt x="73" y="0"/>
                      </a:moveTo>
                      <a:lnTo>
                        <a:pt x="96" y="3"/>
                      </a:lnTo>
                      <a:lnTo>
                        <a:pt x="115" y="14"/>
                      </a:lnTo>
                      <a:lnTo>
                        <a:pt x="131" y="30"/>
                      </a:lnTo>
                      <a:lnTo>
                        <a:pt x="142" y="49"/>
                      </a:lnTo>
                      <a:lnTo>
                        <a:pt x="145" y="72"/>
                      </a:lnTo>
                      <a:lnTo>
                        <a:pt x="142" y="95"/>
                      </a:lnTo>
                      <a:lnTo>
                        <a:pt x="131" y="115"/>
                      </a:lnTo>
                      <a:lnTo>
                        <a:pt x="115" y="130"/>
                      </a:lnTo>
                      <a:lnTo>
                        <a:pt x="96" y="141"/>
                      </a:lnTo>
                      <a:lnTo>
                        <a:pt x="73" y="145"/>
                      </a:lnTo>
                      <a:lnTo>
                        <a:pt x="50" y="141"/>
                      </a:lnTo>
                      <a:lnTo>
                        <a:pt x="29" y="130"/>
                      </a:lnTo>
                      <a:lnTo>
                        <a:pt x="15" y="115"/>
                      </a:lnTo>
                      <a:lnTo>
                        <a:pt x="4" y="95"/>
                      </a:lnTo>
                      <a:lnTo>
                        <a:pt x="0" y="72"/>
                      </a:lnTo>
                      <a:lnTo>
                        <a:pt x="4" y="49"/>
                      </a:lnTo>
                      <a:lnTo>
                        <a:pt x="15" y="30"/>
                      </a:lnTo>
                      <a:lnTo>
                        <a:pt x="29" y="14"/>
                      </a:lnTo>
                      <a:lnTo>
                        <a:pt x="50" y="3"/>
                      </a:lnTo>
                      <a:lnTo>
                        <a:pt x="73" y="0"/>
                      </a:lnTo>
                      <a:close/>
                    </a:path>
                  </a:pathLst>
                </a:custGeom>
                <a:solidFill>
                  <a:srgbClr val="D07507"/>
                </a:solidFill>
                <a:ln w="0">
                  <a:solidFill>
                    <a:srgbClr val="D15B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6" name="Group 4">
                <a:extLst>
                  <a:ext uri="{FF2B5EF4-FFF2-40B4-BE49-F238E27FC236}">
                    <a16:creationId xmlns:a16="http://schemas.microsoft.com/office/drawing/2014/main" xmlns="" id="{8506EDB5-376F-475D-A69F-D8181D8B9D0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462084" y="3034449"/>
                <a:ext cx="1026145" cy="769610"/>
                <a:chOff x="2095" y="1912"/>
                <a:chExt cx="508" cy="381"/>
              </a:xfrm>
            </p:grpSpPr>
            <p:sp useBgFill="1">
              <p:nvSpPr>
                <p:cNvPr id="47" name="Rectangle 6">
                  <a:extLst>
                    <a:ext uri="{FF2B5EF4-FFF2-40B4-BE49-F238E27FC236}">
                      <a16:creationId xmlns:a16="http://schemas.microsoft.com/office/drawing/2014/main" xmlns="" id="{76D55939-7187-4BD6-9150-A7BD9519E96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95" y="1912"/>
                  <a:ext cx="508" cy="381"/>
                </a:xfrm>
                <a:prstGeom prst="rect">
                  <a:avLst/>
                </a:prstGeom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8" name="Rectangle 7">
                  <a:extLst>
                    <a:ext uri="{FF2B5EF4-FFF2-40B4-BE49-F238E27FC236}">
                      <a16:creationId xmlns:a16="http://schemas.microsoft.com/office/drawing/2014/main" xmlns="" id="{7B4902D7-3F5D-42E1-BD24-EA91DB9415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7" y="1983"/>
                  <a:ext cx="364" cy="239"/>
                </a:xfrm>
                <a:prstGeom prst="rect">
                  <a:avLst/>
                </a:prstGeom>
                <a:solidFill>
                  <a:srgbClr val="FBB919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" name="Freeform 8">
                  <a:extLst>
                    <a:ext uri="{FF2B5EF4-FFF2-40B4-BE49-F238E27FC236}">
                      <a16:creationId xmlns:a16="http://schemas.microsoft.com/office/drawing/2014/main" xmlns="" id="{86F42632-6647-4526-BFA3-64C744C762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4" y="1983"/>
                  <a:ext cx="67" cy="91"/>
                </a:xfrm>
                <a:custGeom>
                  <a:avLst/>
                  <a:gdLst>
                    <a:gd name="T0" fmla="*/ 0 w 338"/>
                    <a:gd name="T1" fmla="*/ 0 h 455"/>
                    <a:gd name="T2" fmla="*/ 338 w 338"/>
                    <a:gd name="T3" fmla="*/ 0 h 455"/>
                    <a:gd name="T4" fmla="*/ 338 w 338"/>
                    <a:gd name="T5" fmla="*/ 455 h 455"/>
                    <a:gd name="T6" fmla="*/ 292 w 338"/>
                    <a:gd name="T7" fmla="*/ 440 h 455"/>
                    <a:gd name="T8" fmla="*/ 245 w 338"/>
                    <a:gd name="T9" fmla="*/ 420 h 455"/>
                    <a:gd name="T10" fmla="*/ 197 w 338"/>
                    <a:gd name="T11" fmla="*/ 395 h 455"/>
                    <a:gd name="T12" fmla="*/ 151 w 338"/>
                    <a:gd name="T13" fmla="*/ 365 h 455"/>
                    <a:gd name="T14" fmla="*/ 120 w 338"/>
                    <a:gd name="T15" fmla="*/ 339 h 455"/>
                    <a:gd name="T16" fmla="*/ 96 w 338"/>
                    <a:gd name="T17" fmla="*/ 313 h 455"/>
                    <a:gd name="T18" fmla="*/ 78 w 338"/>
                    <a:gd name="T19" fmla="*/ 284 h 455"/>
                    <a:gd name="T20" fmla="*/ 64 w 338"/>
                    <a:gd name="T21" fmla="*/ 255 h 455"/>
                    <a:gd name="T22" fmla="*/ 54 w 338"/>
                    <a:gd name="T23" fmla="*/ 224 h 455"/>
                    <a:gd name="T24" fmla="*/ 47 w 338"/>
                    <a:gd name="T25" fmla="*/ 193 h 455"/>
                    <a:gd name="T26" fmla="*/ 41 w 338"/>
                    <a:gd name="T27" fmla="*/ 164 h 455"/>
                    <a:gd name="T28" fmla="*/ 37 w 338"/>
                    <a:gd name="T29" fmla="*/ 134 h 455"/>
                    <a:gd name="T30" fmla="*/ 33 w 338"/>
                    <a:gd name="T31" fmla="*/ 105 h 455"/>
                    <a:gd name="T32" fmla="*/ 29 w 338"/>
                    <a:gd name="T33" fmla="*/ 78 h 455"/>
                    <a:gd name="T34" fmla="*/ 24 w 338"/>
                    <a:gd name="T35" fmla="*/ 53 h 455"/>
                    <a:gd name="T36" fmla="*/ 16 w 338"/>
                    <a:gd name="T37" fmla="*/ 29 h 455"/>
                    <a:gd name="T38" fmla="*/ 6 w 338"/>
                    <a:gd name="T39" fmla="*/ 8 h 455"/>
                    <a:gd name="T40" fmla="*/ 2 w 338"/>
                    <a:gd name="T41" fmla="*/ 4 h 455"/>
                    <a:gd name="T42" fmla="*/ 0 w 338"/>
                    <a:gd name="T43" fmla="*/ 0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38" h="455">
                      <a:moveTo>
                        <a:pt x="0" y="0"/>
                      </a:moveTo>
                      <a:lnTo>
                        <a:pt x="338" y="0"/>
                      </a:lnTo>
                      <a:lnTo>
                        <a:pt x="338" y="455"/>
                      </a:lnTo>
                      <a:lnTo>
                        <a:pt x="292" y="440"/>
                      </a:lnTo>
                      <a:lnTo>
                        <a:pt x="245" y="420"/>
                      </a:lnTo>
                      <a:lnTo>
                        <a:pt x="197" y="395"/>
                      </a:lnTo>
                      <a:lnTo>
                        <a:pt x="151" y="365"/>
                      </a:lnTo>
                      <a:lnTo>
                        <a:pt x="120" y="339"/>
                      </a:lnTo>
                      <a:lnTo>
                        <a:pt x="96" y="313"/>
                      </a:lnTo>
                      <a:lnTo>
                        <a:pt x="78" y="284"/>
                      </a:lnTo>
                      <a:lnTo>
                        <a:pt x="64" y="255"/>
                      </a:lnTo>
                      <a:lnTo>
                        <a:pt x="54" y="224"/>
                      </a:lnTo>
                      <a:lnTo>
                        <a:pt x="47" y="193"/>
                      </a:lnTo>
                      <a:lnTo>
                        <a:pt x="41" y="164"/>
                      </a:lnTo>
                      <a:lnTo>
                        <a:pt x="37" y="134"/>
                      </a:lnTo>
                      <a:lnTo>
                        <a:pt x="33" y="105"/>
                      </a:lnTo>
                      <a:lnTo>
                        <a:pt x="29" y="78"/>
                      </a:lnTo>
                      <a:lnTo>
                        <a:pt x="24" y="53"/>
                      </a:lnTo>
                      <a:lnTo>
                        <a:pt x="16" y="29"/>
                      </a:lnTo>
                      <a:lnTo>
                        <a:pt x="6" y="8"/>
                      </a:lnTo>
                      <a:lnTo>
                        <a:pt x="2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8C2F"/>
                </a:solidFill>
                <a:ln w="0">
                  <a:solidFill>
                    <a:srgbClr val="FF8C2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0" name="Freeform 9">
                  <a:extLst>
                    <a:ext uri="{FF2B5EF4-FFF2-40B4-BE49-F238E27FC236}">
                      <a16:creationId xmlns:a16="http://schemas.microsoft.com/office/drawing/2014/main" xmlns="" id="{0FB751D2-ABA9-419A-8058-30FBEFD3E0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7" y="2062"/>
                  <a:ext cx="364" cy="160"/>
                </a:xfrm>
                <a:custGeom>
                  <a:avLst/>
                  <a:gdLst>
                    <a:gd name="T0" fmla="*/ 306 w 1820"/>
                    <a:gd name="T1" fmla="*/ 2 h 800"/>
                    <a:gd name="T2" fmla="*/ 380 w 1820"/>
                    <a:gd name="T3" fmla="*/ 23 h 800"/>
                    <a:gd name="T4" fmla="*/ 405 w 1820"/>
                    <a:gd name="T5" fmla="*/ 49 h 800"/>
                    <a:gd name="T6" fmla="*/ 430 w 1820"/>
                    <a:gd name="T7" fmla="*/ 92 h 800"/>
                    <a:gd name="T8" fmla="*/ 454 w 1820"/>
                    <a:gd name="T9" fmla="*/ 142 h 800"/>
                    <a:gd name="T10" fmla="*/ 482 w 1820"/>
                    <a:gd name="T11" fmla="*/ 187 h 800"/>
                    <a:gd name="T12" fmla="*/ 513 w 1820"/>
                    <a:gd name="T13" fmla="*/ 212 h 800"/>
                    <a:gd name="T14" fmla="*/ 609 w 1820"/>
                    <a:gd name="T15" fmla="*/ 246 h 800"/>
                    <a:gd name="T16" fmla="*/ 684 w 1820"/>
                    <a:gd name="T17" fmla="*/ 270 h 800"/>
                    <a:gd name="T18" fmla="*/ 745 w 1820"/>
                    <a:gd name="T19" fmla="*/ 288 h 800"/>
                    <a:gd name="T20" fmla="*/ 796 w 1820"/>
                    <a:gd name="T21" fmla="*/ 305 h 800"/>
                    <a:gd name="T22" fmla="*/ 841 w 1820"/>
                    <a:gd name="T23" fmla="*/ 327 h 800"/>
                    <a:gd name="T24" fmla="*/ 883 w 1820"/>
                    <a:gd name="T25" fmla="*/ 356 h 800"/>
                    <a:gd name="T26" fmla="*/ 939 w 1820"/>
                    <a:gd name="T27" fmla="*/ 408 h 800"/>
                    <a:gd name="T28" fmla="*/ 988 w 1820"/>
                    <a:gd name="T29" fmla="*/ 473 h 800"/>
                    <a:gd name="T30" fmla="*/ 1027 w 1820"/>
                    <a:gd name="T31" fmla="*/ 537 h 800"/>
                    <a:gd name="T32" fmla="*/ 1063 w 1820"/>
                    <a:gd name="T33" fmla="*/ 600 h 800"/>
                    <a:gd name="T34" fmla="*/ 1105 w 1820"/>
                    <a:gd name="T35" fmla="*/ 661 h 800"/>
                    <a:gd name="T36" fmla="*/ 1165 w 1820"/>
                    <a:gd name="T37" fmla="*/ 719 h 800"/>
                    <a:gd name="T38" fmla="*/ 1214 w 1820"/>
                    <a:gd name="T39" fmla="*/ 750 h 800"/>
                    <a:gd name="T40" fmla="*/ 1247 w 1820"/>
                    <a:gd name="T41" fmla="*/ 746 h 800"/>
                    <a:gd name="T42" fmla="*/ 1290 w 1820"/>
                    <a:gd name="T43" fmla="*/ 731 h 800"/>
                    <a:gd name="T44" fmla="*/ 1341 w 1820"/>
                    <a:gd name="T45" fmla="*/ 708 h 800"/>
                    <a:gd name="T46" fmla="*/ 1393 w 1820"/>
                    <a:gd name="T47" fmla="*/ 682 h 800"/>
                    <a:gd name="T48" fmla="*/ 1444 w 1820"/>
                    <a:gd name="T49" fmla="*/ 658 h 800"/>
                    <a:gd name="T50" fmla="*/ 1490 w 1820"/>
                    <a:gd name="T51" fmla="*/ 639 h 800"/>
                    <a:gd name="T52" fmla="*/ 1549 w 1820"/>
                    <a:gd name="T53" fmla="*/ 625 h 800"/>
                    <a:gd name="T54" fmla="*/ 1624 w 1820"/>
                    <a:gd name="T55" fmla="*/ 629 h 800"/>
                    <a:gd name="T56" fmla="*/ 1691 w 1820"/>
                    <a:gd name="T57" fmla="*/ 650 h 800"/>
                    <a:gd name="T58" fmla="*/ 1749 w 1820"/>
                    <a:gd name="T59" fmla="*/ 677 h 800"/>
                    <a:gd name="T60" fmla="*/ 1800 w 1820"/>
                    <a:gd name="T61" fmla="*/ 703 h 800"/>
                    <a:gd name="T62" fmla="*/ 1820 w 1820"/>
                    <a:gd name="T63" fmla="*/ 800 h 800"/>
                    <a:gd name="T64" fmla="*/ 0 w 1820"/>
                    <a:gd name="T65" fmla="*/ 135 h 800"/>
                    <a:gd name="T66" fmla="*/ 51 w 1820"/>
                    <a:gd name="T67" fmla="*/ 97 h 800"/>
                    <a:gd name="T68" fmla="*/ 108 w 1820"/>
                    <a:gd name="T69" fmla="*/ 58 h 800"/>
                    <a:gd name="T70" fmla="*/ 170 w 1820"/>
                    <a:gd name="T71" fmla="*/ 26 h 800"/>
                    <a:gd name="T72" fmla="*/ 236 w 1820"/>
                    <a:gd name="T73" fmla="*/ 5 h 8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820" h="800">
                      <a:moveTo>
                        <a:pt x="271" y="0"/>
                      </a:moveTo>
                      <a:lnTo>
                        <a:pt x="306" y="2"/>
                      </a:lnTo>
                      <a:lnTo>
                        <a:pt x="343" y="9"/>
                      </a:lnTo>
                      <a:lnTo>
                        <a:pt x="380" y="23"/>
                      </a:lnTo>
                      <a:lnTo>
                        <a:pt x="392" y="33"/>
                      </a:lnTo>
                      <a:lnTo>
                        <a:pt x="405" y="49"/>
                      </a:lnTo>
                      <a:lnTo>
                        <a:pt x="418" y="69"/>
                      </a:lnTo>
                      <a:lnTo>
                        <a:pt x="430" y="92"/>
                      </a:lnTo>
                      <a:lnTo>
                        <a:pt x="442" y="118"/>
                      </a:lnTo>
                      <a:lnTo>
                        <a:pt x="454" y="142"/>
                      </a:lnTo>
                      <a:lnTo>
                        <a:pt x="467" y="166"/>
                      </a:lnTo>
                      <a:lnTo>
                        <a:pt x="482" y="187"/>
                      </a:lnTo>
                      <a:lnTo>
                        <a:pt x="497" y="202"/>
                      </a:lnTo>
                      <a:lnTo>
                        <a:pt x="513" y="212"/>
                      </a:lnTo>
                      <a:lnTo>
                        <a:pt x="564" y="231"/>
                      </a:lnTo>
                      <a:lnTo>
                        <a:pt x="609" y="246"/>
                      </a:lnTo>
                      <a:lnTo>
                        <a:pt x="648" y="259"/>
                      </a:lnTo>
                      <a:lnTo>
                        <a:pt x="684" y="270"/>
                      </a:lnTo>
                      <a:lnTo>
                        <a:pt x="716" y="280"/>
                      </a:lnTo>
                      <a:lnTo>
                        <a:pt x="745" y="288"/>
                      </a:lnTo>
                      <a:lnTo>
                        <a:pt x="772" y="297"/>
                      </a:lnTo>
                      <a:lnTo>
                        <a:pt x="796" y="305"/>
                      </a:lnTo>
                      <a:lnTo>
                        <a:pt x="819" y="315"/>
                      </a:lnTo>
                      <a:lnTo>
                        <a:pt x="841" y="327"/>
                      </a:lnTo>
                      <a:lnTo>
                        <a:pt x="862" y="340"/>
                      </a:lnTo>
                      <a:lnTo>
                        <a:pt x="883" y="356"/>
                      </a:lnTo>
                      <a:lnTo>
                        <a:pt x="906" y="375"/>
                      </a:lnTo>
                      <a:lnTo>
                        <a:pt x="939" y="408"/>
                      </a:lnTo>
                      <a:lnTo>
                        <a:pt x="965" y="440"/>
                      </a:lnTo>
                      <a:lnTo>
                        <a:pt x="988" y="473"/>
                      </a:lnTo>
                      <a:lnTo>
                        <a:pt x="1009" y="506"/>
                      </a:lnTo>
                      <a:lnTo>
                        <a:pt x="1027" y="537"/>
                      </a:lnTo>
                      <a:lnTo>
                        <a:pt x="1045" y="569"/>
                      </a:lnTo>
                      <a:lnTo>
                        <a:pt x="1063" y="600"/>
                      </a:lnTo>
                      <a:lnTo>
                        <a:pt x="1083" y="631"/>
                      </a:lnTo>
                      <a:lnTo>
                        <a:pt x="1105" y="661"/>
                      </a:lnTo>
                      <a:lnTo>
                        <a:pt x="1133" y="691"/>
                      </a:lnTo>
                      <a:lnTo>
                        <a:pt x="1165" y="719"/>
                      </a:lnTo>
                      <a:lnTo>
                        <a:pt x="1203" y="746"/>
                      </a:lnTo>
                      <a:lnTo>
                        <a:pt x="1214" y="750"/>
                      </a:lnTo>
                      <a:lnTo>
                        <a:pt x="1229" y="750"/>
                      </a:lnTo>
                      <a:lnTo>
                        <a:pt x="1247" y="746"/>
                      </a:lnTo>
                      <a:lnTo>
                        <a:pt x="1268" y="739"/>
                      </a:lnTo>
                      <a:lnTo>
                        <a:pt x="1290" y="731"/>
                      </a:lnTo>
                      <a:lnTo>
                        <a:pt x="1316" y="720"/>
                      </a:lnTo>
                      <a:lnTo>
                        <a:pt x="1341" y="708"/>
                      </a:lnTo>
                      <a:lnTo>
                        <a:pt x="1367" y="696"/>
                      </a:lnTo>
                      <a:lnTo>
                        <a:pt x="1393" y="682"/>
                      </a:lnTo>
                      <a:lnTo>
                        <a:pt x="1420" y="670"/>
                      </a:lnTo>
                      <a:lnTo>
                        <a:pt x="1444" y="658"/>
                      </a:lnTo>
                      <a:lnTo>
                        <a:pt x="1468" y="648"/>
                      </a:lnTo>
                      <a:lnTo>
                        <a:pt x="1490" y="639"/>
                      </a:lnTo>
                      <a:lnTo>
                        <a:pt x="1509" y="633"/>
                      </a:lnTo>
                      <a:lnTo>
                        <a:pt x="1549" y="625"/>
                      </a:lnTo>
                      <a:lnTo>
                        <a:pt x="1588" y="625"/>
                      </a:lnTo>
                      <a:lnTo>
                        <a:pt x="1624" y="629"/>
                      </a:lnTo>
                      <a:lnTo>
                        <a:pt x="1658" y="638"/>
                      </a:lnTo>
                      <a:lnTo>
                        <a:pt x="1691" y="650"/>
                      </a:lnTo>
                      <a:lnTo>
                        <a:pt x="1721" y="663"/>
                      </a:lnTo>
                      <a:lnTo>
                        <a:pt x="1749" y="677"/>
                      </a:lnTo>
                      <a:lnTo>
                        <a:pt x="1775" y="691"/>
                      </a:lnTo>
                      <a:lnTo>
                        <a:pt x="1800" y="703"/>
                      </a:lnTo>
                      <a:lnTo>
                        <a:pt x="1820" y="713"/>
                      </a:lnTo>
                      <a:lnTo>
                        <a:pt x="1820" y="800"/>
                      </a:lnTo>
                      <a:lnTo>
                        <a:pt x="0" y="800"/>
                      </a:lnTo>
                      <a:lnTo>
                        <a:pt x="0" y="135"/>
                      </a:lnTo>
                      <a:lnTo>
                        <a:pt x="26" y="116"/>
                      </a:lnTo>
                      <a:lnTo>
                        <a:pt x="51" y="97"/>
                      </a:lnTo>
                      <a:lnTo>
                        <a:pt x="79" y="78"/>
                      </a:lnTo>
                      <a:lnTo>
                        <a:pt x="108" y="58"/>
                      </a:lnTo>
                      <a:lnTo>
                        <a:pt x="138" y="41"/>
                      </a:lnTo>
                      <a:lnTo>
                        <a:pt x="170" y="26"/>
                      </a:lnTo>
                      <a:lnTo>
                        <a:pt x="202" y="14"/>
                      </a:lnTo>
                      <a:lnTo>
                        <a:pt x="236" y="5"/>
                      </a:lnTo>
                      <a:lnTo>
                        <a:pt x="271" y="0"/>
                      </a:lnTo>
                      <a:close/>
                    </a:path>
                  </a:pathLst>
                </a:custGeom>
                <a:solidFill>
                  <a:srgbClr val="AAD04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1" name="Freeform 10">
                  <a:extLst>
                    <a:ext uri="{FF2B5EF4-FFF2-40B4-BE49-F238E27FC236}">
                      <a16:creationId xmlns:a16="http://schemas.microsoft.com/office/drawing/2014/main" xmlns="" id="{CD0FF083-D3B4-4060-AAF3-DDE0EA808D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7" y="2101"/>
                  <a:ext cx="153" cy="121"/>
                </a:xfrm>
                <a:custGeom>
                  <a:avLst/>
                  <a:gdLst>
                    <a:gd name="T0" fmla="*/ 0 w 762"/>
                    <a:gd name="T1" fmla="*/ 0 h 601"/>
                    <a:gd name="T2" fmla="*/ 26 w 762"/>
                    <a:gd name="T3" fmla="*/ 25 h 601"/>
                    <a:gd name="T4" fmla="*/ 51 w 762"/>
                    <a:gd name="T5" fmla="*/ 49 h 601"/>
                    <a:gd name="T6" fmla="*/ 77 w 762"/>
                    <a:gd name="T7" fmla="*/ 69 h 601"/>
                    <a:gd name="T8" fmla="*/ 102 w 762"/>
                    <a:gd name="T9" fmla="*/ 84 h 601"/>
                    <a:gd name="T10" fmla="*/ 129 w 762"/>
                    <a:gd name="T11" fmla="*/ 94 h 601"/>
                    <a:gd name="T12" fmla="*/ 156 w 762"/>
                    <a:gd name="T13" fmla="*/ 96 h 601"/>
                    <a:gd name="T14" fmla="*/ 211 w 762"/>
                    <a:gd name="T15" fmla="*/ 94 h 601"/>
                    <a:gd name="T16" fmla="*/ 260 w 762"/>
                    <a:gd name="T17" fmla="*/ 94 h 601"/>
                    <a:gd name="T18" fmla="*/ 304 w 762"/>
                    <a:gd name="T19" fmla="*/ 95 h 601"/>
                    <a:gd name="T20" fmla="*/ 343 w 762"/>
                    <a:gd name="T21" fmla="*/ 100 h 601"/>
                    <a:gd name="T22" fmla="*/ 375 w 762"/>
                    <a:gd name="T23" fmla="*/ 105 h 601"/>
                    <a:gd name="T24" fmla="*/ 405 w 762"/>
                    <a:gd name="T25" fmla="*/ 113 h 601"/>
                    <a:gd name="T26" fmla="*/ 432 w 762"/>
                    <a:gd name="T27" fmla="*/ 122 h 601"/>
                    <a:gd name="T28" fmla="*/ 455 w 762"/>
                    <a:gd name="T29" fmla="*/ 134 h 601"/>
                    <a:gd name="T30" fmla="*/ 477 w 762"/>
                    <a:gd name="T31" fmla="*/ 146 h 601"/>
                    <a:gd name="T32" fmla="*/ 497 w 762"/>
                    <a:gd name="T33" fmla="*/ 160 h 601"/>
                    <a:gd name="T34" fmla="*/ 517 w 762"/>
                    <a:gd name="T35" fmla="*/ 176 h 601"/>
                    <a:gd name="T36" fmla="*/ 535 w 762"/>
                    <a:gd name="T37" fmla="*/ 193 h 601"/>
                    <a:gd name="T38" fmla="*/ 554 w 762"/>
                    <a:gd name="T39" fmla="*/ 211 h 601"/>
                    <a:gd name="T40" fmla="*/ 573 w 762"/>
                    <a:gd name="T41" fmla="*/ 231 h 601"/>
                    <a:gd name="T42" fmla="*/ 603 w 762"/>
                    <a:gd name="T43" fmla="*/ 263 h 601"/>
                    <a:gd name="T44" fmla="*/ 624 w 762"/>
                    <a:gd name="T45" fmla="*/ 296 h 601"/>
                    <a:gd name="T46" fmla="*/ 641 w 762"/>
                    <a:gd name="T47" fmla="*/ 329 h 601"/>
                    <a:gd name="T48" fmla="*/ 655 w 762"/>
                    <a:gd name="T49" fmla="*/ 361 h 601"/>
                    <a:gd name="T50" fmla="*/ 664 w 762"/>
                    <a:gd name="T51" fmla="*/ 393 h 601"/>
                    <a:gd name="T52" fmla="*/ 671 w 762"/>
                    <a:gd name="T53" fmla="*/ 424 h 601"/>
                    <a:gd name="T54" fmla="*/ 677 w 762"/>
                    <a:gd name="T55" fmla="*/ 453 h 601"/>
                    <a:gd name="T56" fmla="*/ 685 w 762"/>
                    <a:gd name="T57" fmla="*/ 480 h 601"/>
                    <a:gd name="T58" fmla="*/ 692 w 762"/>
                    <a:gd name="T59" fmla="*/ 505 h 601"/>
                    <a:gd name="T60" fmla="*/ 709 w 762"/>
                    <a:gd name="T61" fmla="*/ 538 h 601"/>
                    <a:gd name="T62" fmla="*/ 733 w 762"/>
                    <a:gd name="T63" fmla="*/ 569 h 601"/>
                    <a:gd name="T64" fmla="*/ 762 w 762"/>
                    <a:gd name="T65" fmla="*/ 601 h 601"/>
                    <a:gd name="T66" fmla="*/ 0 w 762"/>
                    <a:gd name="T67" fmla="*/ 601 h 601"/>
                    <a:gd name="T68" fmla="*/ 0 w 762"/>
                    <a:gd name="T69" fmla="*/ 0 h 6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62" h="601">
                      <a:moveTo>
                        <a:pt x="0" y="0"/>
                      </a:moveTo>
                      <a:lnTo>
                        <a:pt x="26" y="25"/>
                      </a:lnTo>
                      <a:lnTo>
                        <a:pt x="51" y="49"/>
                      </a:lnTo>
                      <a:lnTo>
                        <a:pt x="77" y="69"/>
                      </a:lnTo>
                      <a:lnTo>
                        <a:pt x="102" y="84"/>
                      </a:lnTo>
                      <a:lnTo>
                        <a:pt x="129" y="94"/>
                      </a:lnTo>
                      <a:lnTo>
                        <a:pt x="156" y="96"/>
                      </a:lnTo>
                      <a:lnTo>
                        <a:pt x="211" y="94"/>
                      </a:lnTo>
                      <a:lnTo>
                        <a:pt x="260" y="94"/>
                      </a:lnTo>
                      <a:lnTo>
                        <a:pt x="304" y="95"/>
                      </a:lnTo>
                      <a:lnTo>
                        <a:pt x="343" y="100"/>
                      </a:lnTo>
                      <a:lnTo>
                        <a:pt x="375" y="105"/>
                      </a:lnTo>
                      <a:lnTo>
                        <a:pt x="405" y="113"/>
                      </a:lnTo>
                      <a:lnTo>
                        <a:pt x="432" y="122"/>
                      </a:lnTo>
                      <a:lnTo>
                        <a:pt x="455" y="134"/>
                      </a:lnTo>
                      <a:lnTo>
                        <a:pt x="477" y="146"/>
                      </a:lnTo>
                      <a:lnTo>
                        <a:pt x="497" y="160"/>
                      </a:lnTo>
                      <a:lnTo>
                        <a:pt x="517" y="176"/>
                      </a:lnTo>
                      <a:lnTo>
                        <a:pt x="535" y="193"/>
                      </a:lnTo>
                      <a:lnTo>
                        <a:pt x="554" y="211"/>
                      </a:lnTo>
                      <a:lnTo>
                        <a:pt x="573" y="231"/>
                      </a:lnTo>
                      <a:lnTo>
                        <a:pt x="603" y="263"/>
                      </a:lnTo>
                      <a:lnTo>
                        <a:pt x="624" y="296"/>
                      </a:lnTo>
                      <a:lnTo>
                        <a:pt x="641" y="329"/>
                      </a:lnTo>
                      <a:lnTo>
                        <a:pt x="655" y="361"/>
                      </a:lnTo>
                      <a:lnTo>
                        <a:pt x="664" y="393"/>
                      </a:lnTo>
                      <a:lnTo>
                        <a:pt x="671" y="424"/>
                      </a:lnTo>
                      <a:lnTo>
                        <a:pt x="677" y="453"/>
                      </a:lnTo>
                      <a:lnTo>
                        <a:pt x="685" y="480"/>
                      </a:lnTo>
                      <a:lnTo>
                        <a:pt x="692" y="505"/>
                      </a:lnTo>
                      <a:lnTo>
                        <a:pt x="709" y="538"/>
                      </a:lnTo>
                      <a:lnTo>
                        <a:pt x="733" y="569"/>
                      </a:lnTo>
                      <a:lnTo>
                        <a:pt x="762" y="601"/>
                      </a:lnTo>
                      <a:lnTo>
                        <a:pt x="0" y="60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BA63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2" name="Freeform 11">
                  <a:extLst>
                    <a:ext uri="{FF2B5EF4-FFF2-40B4-BE49-F238E27FC236}">
                      <a16:creationId xmlns:a16="http://schemas.microsoft.com/office/drawing/2014/main" xmlns="" id="{EE7471F1-1C40-4143-A172-3429858BD9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0" y="1983"/>
                  <a:ext cx="48" cy="50"/>
                </a:xfrm>
                <a:custGeom>
                  <a:avLst/>
                  <a:gdLst>
                    <a:gd name="T0" fmla="*/ 50 w 239"/>
                    <a:gd name="T1" fmla="*/ 0 h 246"/>
                    <a:gd name="T2" fmla="*/ 188 w 239"/>
                    <a:gd name="T3" fmla="*/ 0 h 246"/>
                    <a:gd name="T4" fmla="*/ 205 w 239"/>
                    <a:gd name="T5" fmla="*/ 17 h 246"/>
                    <a:gd name="T6" fmla="*/ 220 w 239"/>
                    <a:gd name="T7" fmla="*/ 36 h 246"/>
                    <a:gd name="T8" fmla="*/ 229 w 239"/>
                    <a:gd name="T9" fmla="*/ 59 h 246"/>
                    <a:gd name="T10" fmla="*/ 237 w 239"/>
                    <a:gd name="T11" fmla="*/ 84 h 246"/>
                    <a:gd name="T12" fmla="*/ 239 w 239"/>
                    <a:gd name="T13" fmla="*/ 111 h 246"/>
                    <a:gd name="T14" fmla="*/ 235 w 239"/>
                    <a:gd name="T15" fmla="*/ 141 h 246"/>
                    <a:gd name="T16" fmla="*/ 227 w 239"/>
                    <a:gd name="T17" fmla="*/ 170 h 246"/>
                    <a:gd name="T18" fmla="*/ 212 w 239"/>
                    <a:gd name="T19" fmla="*/ 195 h 246"/>
                    <a:gd name="T20" fmla="*/ 194 w 239"/>
                    <a:gd name="T21" fmla="*/ 216 h 246"/>
                    <a:gd name="T22" fmla="*/ 172 w 239"/>
                    <a:gd name="T23" fmla="*/ 232 h 246"/>
                    <a:gd name="T24" fmla="*/ 147 w 239"/>
                    <a:gd name="T25" fmla="*/ 243 h 246"/>
                    <a:gd name="T26" fmla="*/ 119 w 239"/>
                    <a:gd name="T27" fmla="*/ 246 h 246"/>
                    <a:gd name="T28" fmla="*/ 91 w 239"/>
                    <a:gd name="T29" fmla="*/ 243 h 246"/>
                    <a:gd name="T30" fmla="*/ 66 w 239"/>
                    <a:gd name="T31" fmla="*/ 232 h 246"/>
                    <a:gd name="T32" fmla="*/ 44 w 239"/>
                    <a:gd name="T33" fmla="*/ 216 h 246"/>
                    <a:gd name="T34" fmla="*/ 26 w 239"/>
                    <a:gd name="T35" fmla="*/ 195 h 246"/>
                    <a:gd name="T36" fmla="*/ 12 w 239"/>
                    <a:gd name="T37" fmla="*/ 170 h 246"/>
                    <a:gd name="T38" fmla="*/ 3 w 239"/>
                    <a:gd name="T39" fmla="*/ 141 h 246"/>
                    <a:gd name="T40" fmla="*/ 0 w 239"/>
                    <a:gd name="T41" fmla="*/ 111 h 246"/>
                    <a:gd name="T42" fmla="*/ 2 w 239"/>
                    <a:gd name="T43" fmla="*/ 84 h 246"/>
                    <a:gd name="T44" fmla="*/ 9 w 239"/>
                    <a:gd name="T45" fmla="*/ 59 h 246"/>
                    <a:gd name="T46" fmla="*/ 19 w 239"/>
                    <a:gd name="T47" fmla="*/ 36 h 246"/>
                    <a:gd name="T48" fmla="*/ 33 w 239"/>
                    <a:gd name="T49" fmla="*/ 17 h 246"/>
                    <a:gd name="T50" fmla="*/ 50 w 239"/>
                    <a:gd name="T51" fmla="*/ 0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39" h="246">
                      <a:moveTo>
                        <a:pt x="50" y="0"/>
                      </a:moveTo>
                      <a:lnTo>
                        <a:pt x="188" y="0"/>
                      </a:lnTo>
                      <a:lnTo>
                        <a:pt x="205" y="17"/>
                      </a:lnTo>
                      <a:lnTo>
                        <a:pt x="220" y="36"/>
                      </a:lnTo>
                      <a:lnTo>
                        <a:pt x="229" y="59"/>
                      </a:lnTo>
                      <a:lnTo>
                        <a:pt x="237" y="84"/>
                      </a:lnTo>
                      <a:lnTo>
                        <a:pt x="239" y="111"/>
                      </a:lnTo>
                      <a:lnTo>
                        <a:pt x="235" y="141"/>
                      </a:lnTo>
                      <a:lnTo>
                        <a:pt x="227" y="170"/>
                      </a:lnTo>
                      <a:lnTo>
                        <a:pt x="212" y="195"/>
                      </a:lnTo>
                      <a:lnTo>
                        <a:pt x="194" y="216"/>
                      </a:lnTo>
                      <a:lnTo>
                        <a:pt x="172" y="232"/>
                      </a:lnTo>
                      <a:lnTo>
                        <a:pt x="147" y="243"/>
                      </a:lnTo>
                      <a:lnTo>
                        <a:pt x="119" y="246"/>
                      </a:lnTo>
                      <a:lnTo>
                        <a:pt x="91" y="243"/>
                      </a:lnTo>
                      <a:lnTo>
                        <a:pt x="66" y="232"/>
                      </a:lnTo>
                      <a:lnTo>
                        <a:pt x="44" y="216"/>
                      </a:lnTo>
                      <a:lnTo>
                        <a:pt x="26" y="195"/>
                      </a:lnTo>
                      <a:lnTo>
                        <a:pt x="12" y="170"/>
                      </a:lnTo>
                      <a:lnTo>
                        <a:pt x="3" y="141"/>
                      </a:lnTo>
                      <a:lnTo>
                        <a:pt x="0" y="111"/>
                      </a:lnTo>
                      <a:lnTo>
                        <a:pt x="2" y="84"/>
                      </a:lnTo>
                      <a:lnTo>
                        <a:pt x="9" y="59"/>
                      </a:lnTo>
                      <a:lnTo>
                        <a:pt x="19" y="36"/>
                      </a:lnTo>
                      <a:lnTo>
                        <a:pt x="33" y="17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3" name="Freeform 12">
                  <a:extLst>
                    <a:ext uri="{FF2B5EF4-FFF2-40B4-BE49-F238E27FC236}">
                      <a16:creationId xmlns:a16="http://schemas.microsoft.com/office/drawing/2014/main" xmlns="" id="{8E9F0B96-6948-4E5D-91E3-4AFFA476AA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5" y="2027"/>
                  <a:ext cx="24" cy="26"/>
                </a:xfrm>
                <a:custGeom>
                  <a:avLst/>
                  <a:gdLst>
                    <a:gd name="T0" fmla="*/ 58 w 118"/>
                    <a:gd name="T1" fmla="*/ 0 h 134"/>
                    <a:gd name="T2" fmla="*/ 77 w 118"/>
                    <a:gd name="T3" fmla="*/ 4 h 134"/>
                    <a:gd name="T4" fmla="*/ 93 w 118"/>
                    <a:gd name="T5" fmla="*/ 13 h 134"/>
                    <a:gd name="T6" fmla="*/ 106 w 118"/>
                    <a:gd name="T7" fmla="*/ 28 h 134"/>
                    <a:gd name="T8" fmla="*/ 115 w 118"/>
                    <a:gd name="T9" fmla="*/ 46 h 134"/>
                    <a:gd name="T10" fmla="*/ 118 w 118"/>
                    <a:gd name="T11" fmla="*/ 68 h 134"/>
                    <a:gd name="T12" fmla="*/ 115 w 118"/>
                    <a:gd name="T13" fmla="*/ 88 h 134"/>
                    <a:gd name="T14" fmla="*/ 106 w 118"/>
                    <a:gd name="T15" fmla="*/ 106 h 134"/>
                    <a:gd name="T16" fmla="*/ 93 w 118"/>
                    <a:gd name="T17" fmla="*/ 121 h 134"/>
                    <a:gd name="T18" fmla="*/ 77 w 118"/>
                    <a:gd name="T19" fmla="*/ 131 h 134"/>
                    <a:gd name="T20" fmla="*/ 58 w 118"/>
                    <a:gd name="T21" fmla="*/ 134 h 134"/>
                    <a:gd name="T22" fmla="*/ 40 w 118"/>
                    <a:gd name="T23" fmla="*/ 131 h 134"/>
                    <a:gd name="T24" fmla="*/ 24 w 118"/>
                    <a:gd name="T25" fmla="*/ 121 h 134"/>
                    <a:gd name="T26" fmla="*/ 11 w 118"/>
                    <a:gd name="T27" fmla="*/ 106 h 134"/>
                    <a:gd name="T28" fmla="*/ 2 w 118"/>
                    <a:gd name="T29" fmla="*/ 88 h 134"/>
                    <a:gd name="T30" fmla="*/ 0 w 118"/>
                    <a:gd name="T31" fmla="*/ 68 h 134"/>
                    <a:gd name="T32" fmla="*/ 2 w 118"/>
                    <a:gd name="T33" fmla="*/ 46 h 134"/>
                    <a:gd name="T34" fmla="*/ 11 w 118"/>
                    <a:gd name="T35" fmla="*/ 28 h 134"/>
                    <a:gd name="T36" fmla="*/ 24 w 118"/>
                    <a:gd name="T37" fmla="*/ 13 h 134"/>
                    <a:gd name="T38" fmla="*/ 40 w 118"/>
                    <a:gd name="T39" fmla="*/ 4 h 134"/>
                    <a:gd name="T40" fmla="*/ 58 w 118"/>
                    <a:gd name="T41" fmla="*/ 0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8" h="134">
                      <a:moveTo>
                        <a:pt x="58" y="0"/>
                      </a:moveTo>
                      <a:lnTo>
                        <a:pt x="77" y="4"/>
                      </a:lnTo>
                      <a:lnTo>
                        <a:pt x="93" y="13"/>
                      </a:lnTo>
                      <a:lnTo>
                        <a:pt x="106" y="28"/>
                      </a:lnTo>
                      <a:lnTo>
                        <a:pt x="115" y="46"/>
                      </a:lnTo>
                      <a:lnTo>
                        <a:pt x="118" y="68"/>
                      </a:lnTo>
                      <a:lnTo>
                        <a:pt x="115" y="88"/>
                      </a:lnTo>
                      <a:lnTo>
                        <a:pt x="106" y="106"/>
                      </a:lnTo>
                      <a:lnTo>
                        <a:pt x="93" y="121"/>
                      </a:lnTo>
                      <a:lnTo>
                        <a:pt x="77" y="131"/>
                      </a:lnTo>
                      <a:lnTo>
                        <a:pt x="58" y="134"/>
                      </a:lnTo>
                      <a:lnTo>
                        <a:pt x="40" y="131"/>
                      </a:lnTo>
                      <a:lnTo>
                        <a:pt x="24" y="121"/>
                      </a:lnTo>
                      <a:lnTo>
                        <a:pt x="11" y="106"/>
                      </a:lnTo>
                      <a:lnTo>
                        <a:pt x="2" y="88"/>
                      </a:lnTo>
                      <a:lnTo>
                        <a:pt x="0" y="68"/>
                      </a:lnTo>
                      <a:lnTo>
                        <a:pt x="2" y="46"/>
                      </a:lnTo>
                      <a:lnTo>
                        <a:pt x="11" y="28"/>
                      </a:lnTo>
                      <a:lnTo>
                        <a:pt x="24" y="13"/>
                      </a:lnTo>
                      <a:lnTo>
                        <a:pt x="40" y="4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Freeform 13">
                  <a:extLst>
                    <a:ext uri="{FF2B5EF4-FFF2-40B4-BE49-F238E27FC236}">
                      <a16:creationId xmlns:a16="http://schemas.microsoft.com/office/drawing/2014/main" xmlns="" id="{6AB93934-AFB2-4F93-A6CF-D66DC75579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8" y="1983"/>
                  <a:ext cx="23" cy="27"/>
                </a:xfrm>
                <a:custGeom>
                  <a:avLst/>
                  <a:gdLst>
                    <a:gd name="T0" fmla="*/ 53 w 118"/>
                    <a:gd name="T1" fmla="*/ 0 h 134"/>
                    <a:gd name="T2" fmla="*/ 65 w 118"/>
                    <a:gd name="T3" fmla="*/ 0 h 134"/>
                    <a:gd name="T4" fmla="*/ 82 w 118"/>
                    <a:gd name="T5" fmla="*/ 4 h 134"/>
                    <a:gd name="T6" fmla="*/ 97 w 118"/>
                    <a:gd name="T7" fmla="*/ 14 h 134"/>
                    <a:gd name="T8" fmla="*/ 108 w 118"/>
                    <a:gd name="T9" fmla="*/ 29 h 134"/>
                    <a:gd name="T10" fmla="*/ 116 w 118"/>
                    <a:gd name="T11" fmla="*/ 47 h 134"/>
                    <a:gd name="T12" fmla="*/ 118 w 118"/>
                    <a:gd name="T13" fmla="*/ 66 h 134"/>
                    <a:gd name="T14" fmla="*/ 115 w 118"/>
                    <a:gd name="T15" fmla="*/ 88 h 134"/>
                    <a:gd name="T16" fmla="*/ 106 w 118"/>
                    <a:gd name="T17" fmla="*/ 106 h 134"/>
                    <a:gd name="T18" fmla="*/ 94 w 118"/>
                    <a:gd name="T19" fmla="*/ 121 h 134"/>
                    <a:gd name="T20" fmla="*/ 77 w 118"/>
                    <a:gd name="T21" fmla="*/ 130 h 134"/>
                    <a:gd name="T22" fmla="*/ 59 w 118"/>
                    <a:gd name="T23" fmla="*/ 134 h 134"/>
                    <a:gd name="T24" fmla="*/ 40 w 118"/>
                    <a:gd name="T25" fmla="*/ 130 h 134"/>
                    <a:gd name="T26" fmla="*/ 24 w 118"/>
                    <a:gd name="T27" fmla="*/ 121 h 134"/>
                    <a:gd name="T28" fmla="*/ 11 w 118"/>
                    <a:gd name="T29" fmla="*/ 106 h 134"/>
                    <a:gd name="T30" fmla="*/ 2 w 118"/>
                    <a:gd name="T31" fmla="*/ 88 h 134"/>
                    <a:gd name="T32" fmla="*/ 0 w 118"/>
                    <a:gd name="T33" fmla="*/ 66 h 134"/>
                    <a:gd name="T34" fmla="*/ 2 w 118"/>
                    <a:gd name="T35" fmla="*/ 47 h 134"/>
                    <a:gd name="T36" fmla="*/ 10 w 118"/>
                    <a:gd name="T37" fmla="*/ 29 h 134"/>
                    <a:gd name="T38" fmla="*/ 22 w 118"/>
                    <a:gd name="T39" fmla="*/ 14 h 134"/>
                    <a:gd name="T40" fmla="*/ 36 w 118"/>
                    <a:gd name="T41" fmla="*/ 4 h 134"/>
                    <a:gd name="T42" fmla="*/ 53 w 118"/>
                    <a:gd name="T43" fmla="*/ 0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8" h="134">
                      <a:moveTo>
                        <a:pt x="53" y="0"/>
                      </a:moveTo>
                      <a:lnTo>
                        <a:pt x="65" y="0"/>
                      </a:lnTo>
                      <a:lnTo>
                        <a:pt x="82" y="4"/>
                      </a:lnTo>
                      <a:lnTo>
                        <a:pt x="97" y="14"/>
                      </a:lnTo>
                      <a:lnTo>
                        <a:pt x="108" y="29"/>
                      </a:lnTo>
                      <a:lnTo>
                        <a:pt x="116" y="47"/>
                      </a:lnTo>
                      <a:lnTo>
                        <a:pt x="118" y="66"/>
                      </a:lnTo>
                      <a:lnTo>
                        <a:pt x="115" y="88"/>
                      </a:lnTo>
                      <a:lnTo>
                        <a:pt x="106" y="106"/>
                      </a:lnTo>
                      <a:lnTo>
                        <a:pt x="94" y="121"/>
                      </a:lnTo>
                      <a:lnTo>
                        <a:pt x="77" y="130"/>
                      </a:lnTo>
                      <a:lnTo>
                        <a:pt x="59" y="134"/>
                      </a:lnTo>
                      <a:lnTo>
                        <a:pt x="40" y="130"/>
                      </a:lnTo>
                      <a:lnTo>
                        <a:pt x="24" y="121"/>
                      </a:lnTo>
                      <a:lnTo>
                        <a:pt x="11" y="106"/>
                      </a:lnTo>
                      <a:lnTo>
                        <a:pt x="2" y="88"/>
                      </a:lnTo>
                      <a:lnTo>
                        <a:pt x="0" y="66"/>
                      </a:lnTo>
                      <a:lnTo>
                        <a:pt x="2" y="47"/>
                      </a:lnTo>
                      <a:lnTo>
                        <a:pt x="10" y="29"/>
                      </a:lnTo>
                      <a:lnTo>
                        <a:pt x="22" y="14"/>
                      </a:lnTo>
                      <a:lnTo>
                        <a:pt x="36" y="4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14">
                  <a:extLst>
                    <a:ext uri="{FF2B5EF4-FFF2-40B4-BE49-F238E27FC236}">
                      <a16:creationId xmlns:a16="http://schemas.microsoft.com/office/drawing/2014/main" xmlns="" id="{9D216E2E-9BB4-4BB7-9495-BAEDB481BE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0" y="2154"/>
                  <a:ext cx="48" cy="54"/>
                </a:xfrm>
                <a:custGeom>
                  <a:avLst/>
                  <a:gdLst>
                    <a:gd name="T0" fmla="*/ 119 w 238"/>
                    <a:gd name="T1" fmla="*/ 0 h 270"/>
                    <a:gd name="T2" fmla="*/ 146 w 238"/>
                    <a:gd name="T3" fmla="*/ 2 h 270"/>
                    <a:gd name="T4" fmla="*/ 171 w 238"/>
                    <a:gd name="T5" fmla="*/ 13 h 270"/>
                    <a:gd name="T6" fmla="*/ 193 w 238"/>
                    <a:gd name="T7" fmla="*/ 29 h 270"/>
                    <a:gd name="T8" fmla="*/ 212 w 238"/>
                    <a:gd name="T9" fmla="*/ 50 h 270"/>
                    <a:gd name="T10" fmla="*/ 226 w 238"/>
                    <a:gd name="T11" fmla="*/ 75 h 270"/>
                    <a:gd name="T12" fmla="*/ 235 w 238"/>
                    <a:gd name="T13" fmla="*/ 104 h 270"/>
                    <a:gd name="T14" fmla="*/ 238 w 238"/>
                    <a:gd name="T15" fmla="*/ 134 h 270"/>
                    <a:gd name="T16" fmla="*/ 235 w 238"/>
                    <a:gd name="T17" fmla="*/ 166 h 270"/>
                    <a:gd name="T18" fmla="*/ 226 w 238"/>
                    <a:gd name="T19" fmla="*/ 195 h 270"/>
                    <a:gd name="T20" fmla="*/ 212 w 238"/>
                    <a:gd name="T21" fmla="*/ 220 h 270"/>
                    <a:gd name="T22" fmla="*/ 193 w 238"/>
                    <a:gd name="T23" fmla="*/ 241 h 270"/>
                    <a:gd name="T24" fmla="*/ 171 w 238"/>
                    <a:gd name="T25" fmla="*/ 256 h 270"/>
                    <a:gd name="T26" fmla="*/ 146 w 238"/>
                    <a:gd name="T27" fmla="*/ 266 h 270"/>
                    <a:gd name="T28" fmla="*/ 119 w 238"/>
                    <a:gd name="T29" fmla="*/ 270 h 270"/>
                    <a:gd name="T30" fmla="*/ 92 w 238"/>
                    <a:gd name="T31" fmla="*/ 266 h 270"/>
                    <a:gd name="T32" fmla="*/ 66 w 238"/>
                    <a:gd name="T33" fmla="*/ 256 h 270"/>
                    <a:gd name="T34" fmla="*/ 44 w 238"/>
                    <a:gd name="T35" fmla="*/ 241 h 270"/>
                    <a:gd name="T36" fmla="*/ 25 w 238"/>
                    <a:gd name="T37" fmla="*/ 220 h 270"/>
                    <a:gd name="T38" fmla="*/ 12 w 238"/>
                    <a:gd name="T39" fmla="*/ 195 h 270"/>
                    <a:gd name="T40" fmla="*/ 2 w 238"/>
                    <a:gd name="T41" fmla="*/ 166 h 270"/>
                    <a:gd name="T42" fmla="*/ 0 w 238"/>
                    <a:gd name="T43" fmla="*/ 134 h 270"/>
                    <a:gd name="T44" fmla="*/ 2 w 238"/>
                    <a:gd name="T45" fmla="*/ 104 h 270"/>
                    <a:gd name="T46" fmla="*/ 12 w 238"/>
                    <a:gd name="T47" fmla="*/ 75 h 270"/>
                    <a:gd name="T48" fmla="*/ 25 w 238"/>
                    <a:gd name="T49" fmla="*/ 50 h 270"/>
                    <a:gd name="T50" fmla="*/ 44 w 238"/>
                    <a:gd name="T51" fmla="*/ 29 h 270"/>
                    <a:gd name="T52" fmla="*/ 66 w 238"/>
                    <a:gd name="T53" fmla="*/ 13 h 270"/>
                    <a:gd name="T54" fmla="*/ 92 w 238"/>
                    <a:gd name="T55" fmla="*/ 2 h 270"/>
                    <a:gd name="T56" fmla="*/ 119 w 238"/>
                    <a:gd name="T57" fmla="*/ 0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38" h="270">
                      <a:moveTo>
                        <a:pt x="119" y="0"/>
                      </a:moveTo>
                      <a:lnTo>
                        <a:pt x="146" y="2"/>
                      </a:lnTo>
                      <a:lnTo>
                        <a:pt x="171" y="13"/>
                      </a:lnTo>
                      <a:lnTo>
                        <a:pt x="193" y="29"/>
                      </a:lnTo>
                      <a:lnTo>
                        <a:pt x="212" y="50"/>
                      </a:lnTo>
                      <a:lnTo>
                        <a:pt x="226" y="75"/>
                      </a:lnTo>
                      <a:lnTo>
                        <a:pt x="235" y="104"/>
                      </a:lnTo>
                      <a:lnTo>
                        <a:pt x="238" y="134"/>
                      </a:lnTo>
                      <a:lnTo>
                        <a:pt x="235" y="166"/>
                      </a:lnTo>
                      <a:lnTo>
                        <a:pt x="226" y="195"/>
                      </a:lnTo>
                      <a:lnTo>
                        <a:pt x="212" y="220"/>
                      </a:lnTo>
                      <a:lnTo>
                        <a:pt x="193" y="241"/>
                      </a:lnTo>
                      <a:lnTo>
                        <a:pt x="171" y="256"/>
                      </a:lnTo>
                      <a:lnTo>
                        <a:pt x="146" y="266"/>
                      </a:lnTo>
                      <a:lnTo>
                        <a:pt x="119" y="270"/>
                      </a:lnTo>
                      <a:lnTo>
                        <a:pt x="92" y="266"/>
                      </a:lnTo>
                      <a:lnTo>
                        <a:pt x="66" y="256"/>
                      </a:lnTo>
                      <a:lnTo>
                        <a:pt x="44" y="241"/>
                      </a:lnTo>
                      <a:lnTo>
                        <a:pt x="25" y="220"/>
                      </a:lnTo>
                      <a:lnTo>
                        <a:pt x="12" y="195"/>
                      </a:lnTo>
                      <a:lnTo>
                        <a:pt x="2" y="166"/>
                      </a:lnTo>
                      <a:lnTo>
                        <a:pt x="0" y="134"/>
                      </a:lnTo>
                      <a:lnTo>
                        <a:pt x="2" y="104"/>
                      </a:lnTo>
                      <a:lnTo>
                        <a:pt x="12" y="75"/>
                      </a:lnTo>
                      <a:lnTo>
                        <a:pt x="25" y="50"/>
                      </a:lnTo>
                      <a:lnTo>
                        <a:pt x="44" y="29"/>
                      </a:lnTo>
                      <a:lnTo>
                        <a:pt x="66" y="13"/>
                      </a:lnTo>
                      <a:lnTo>
                        <a:pt x="92" y="2"/>
                      </a:lnTo>
                      <a:lnTo>
                        <a:pt x="119" y="0"/>
                      </a:lnTo>
                      <a:close/>
                    </a:path>
                  </a:pathLst>
                </a:custGeom>
                <a:solidFill>
                  <a:srgbClr val="FFC430"/>
                </a:solidFill>
                <a:ln w="0">
                  <a:solidFill>
                    <a:srgbClr val="FFC43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Freeform 15">
                  <a:extLst>
                    <a:ext uri="{FF2B5EF4-FFF2-40B4-BE49-F238E27FC236}">
                      <a16:creationId xmlns:a16="http://schemas.microsoft.com/office/drawing/2014/main" xmlns="" id="{1A8B2719-FBFB-4FBF-B0BF-B6A28E58B3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7" y="1983"/>
                  <a:ext cx="364" cy="202"/>
                </a:xfrm>
                <a:custGeom>
                  <a:avLst/>
                  <a:gdLst>
                    <a:gd name="T0" fmla="*/ 306 w 1820"/>
                    <a:gd name="T1" fmla="*/ 41 h 1010"/>
                    <a:gd name="T2" fmla="*/ 463 w 1820"/>
                    <a:gd name="T3" fmla="*/ 87 h 1010"/>
                    <a:gd name="T4" fmla="*/ 576 w 1820"/>
                    <a:gd name="T5" fmla="*/ 156 h 1010"/>
                    <a:gd name="T6" fmla="*/ 657 w 1820"/>
                    <a:gd name="T7" fmla="*/ 272 h 1010"/>
                    <a:gd name="T8" fmla="*/ 751 w 1820"/>
                    <a:gd name="T9" fmla="*/ 326 h 1010"/>
                    <a:gd name="T10" fmla="*/ 826 w 1820"/>
                    <a:gd name="T11" fmla="*/ 293 h 1010"/>
                    <a:gd name="T12" fmla="*/ 867 w 1820"/>
                    <a:gd name="T13" fmla="*/ 206 h 1010"/>
                    <a:gd name="T14" fmla="*/ 923 w 1820"/>
                    <a:gd name="T15" fmla="*/ 165 h 1010"/>
                    <a:gd name="T16" fmla="*/ 993 w 1820"/>
                    <a:gd name="T17" fmla="*/ 200 h 1010"/>
                    <a:gd name="T18" fmla="*/ 1010 w 1820"/>
                    <a:gd name="T19" fmla="*/ 273 h 1010"/>
                    <a:gd name="T20" fmla="*/ 1066 w 1820"/>
                    <a:gd name="T21" fmla="*/ 379 h 1010"/>
                    <a:gd name="T22" fmla="*/ 1085 w 1820"/>
                    <a:gd name="T23" fmla="*/ 500 h 1010"/>
                    <a:gd name="T24" fmla="*/ 1101 w 1820"/>
                    <a:gd name="T25" fmla="*/ 599 h 1010"/>
                    <a:gd name="T26" fmla="*/ 1153 w 1820"/>
                    <a:gd name="T27" fmla="*/ 597 h 1010"/>
                    <a:gd name="T28" fmla="*/ 1269 w 1820"/>
                    <a:gd name="T29" fmla="*/ 570 h 1010"/>
                    <a:gd name="T30" fmla="*/ 1344 w 1820"/>
                    <a:gd name="T31" fmla="*/ 598 h 1010"/>
                    <a:gd name="T32" fmla="*/ 1411 w 1820"/>
                    <a:gd name="T33" fmla="*/ 709 h 1010"/>
                    <a:gd name="T34" fmla="*/ 1495 w 1820"/>
                    <a:gd name="T35" fmla="*/ 644 h 1010"/>
                    <a:gd name="T36" fmla="*/ 1618 w 1820"/>
                    <a:gd name="T37" fmla="*/ 558 h 1010"/>
                    <a:gd name="T38" fmla="*/ 1689 w 1820"/>
                    <a:gd name="T39" fmla="*/ 550 h 1010"/>
                    <a:gd name="T40" fmla="*/ 1820 w 1820"/>
                    <a:gd name="T41" fmla="*/ 541 h 1010"/>
                    <a:gd name="T42" fmla="*/ 1728 w 1820"/>
                    <a:gd name="T43" fmla="*/ 727 h 1010"/>
                    <a:gd name="T44" fmla="*/ 1633 w 1820"/>
                    <a:gd name="T45" fmla="*/ 782 h 1010"/>
                    <a:gd name="T46" fmla="*/ 1546 w 1820"/>
                    <a:gd name="T47" fmla="*/ 856 h 1010"/>
                    <a:gd name="T48" fmla="*/ 1491 w 1820"/>
                    <a:gd name="T49" fmla="*/ 887 h 1010"/>
                    <a:gd name="T50" fmla="*/ 1426 w 1820"/>
                    <a:gd name="T51" fmla="*/ 839 h 1010"/>
                    <a:gd name="T52" fmla="*/ 1297 w 1820"/>
                    <a:gd name="T53" fmla="*/ 863 h 1010"/>
                    <a:gd name="T54" fmla="*/ 1226 w 1820"/>
                    <a:gd name="T55" fmla="*/ 964 h 1010"/>
                    <a:gd name="T56" fmla="*/ 1147 w 1820"/>
                    <a:gd name="T57" fmla="*/ 1008 h 1010"/>
                    <a:gd name="T58" fmla="*/ 1093 w 1820"/>
                    <a:gd name="T59" fmla="*/ 949 h 1010"/>
                    <a:gd name="T60" fmla="*/ 958 w 1820"/>
                    <a:gd name="T61" fmla="*/ 686 h 1010"/>
                    <a:gd name="T62" fmla="*/ 894 w 1820"/>
                    <a:gd name="T63" fmla="*/ 603 h 1010"/>
                    <a:gd name="T64" fmla="*/ 873 w 1820"/>
                    <a:gd name="T65" fmla="*/ 532 h 1010"/>
                    <a:gd name="T66" fmla="*/ 803 w 1820"/>
                    <a:gd name="T67" fmla="*/ 490 h 1010"/>
                    <a:gd name="T68" fmla="*/ 725 w 1820"/>
                    <a:gd name="T69" fmla="*/ 493 h 1010"/>
                    <a:gd name="T70" fmla="*/ 685 w 1820"/>
                    <a:gd name="T71" fmla="*/ 481 h 1010"/>
                    <a:gd name="T72" fmla="*/ 600 w 1820"/>
                    <a:gd name="T73" fmla="*/ 448 h 1010"/>
                    <a:gd name="T74" fmla="*/ 529 w 1820"/>
                    <a:gd name="T75" fmla="*/ 356 h 1010"/>
                    <a:gd name="T76" fmla="*/ 422 w 1820"/>
                    <a:gd name="T77" fmla="*/ 298 h 1010"/>
                    <a:gd name="T78" fmla="*/ 367 w 1820"/>
                    <a:gd name="T79" fmla="*/ 388 h 1010"/>
                    <a:gd name="T80" fmla="*/ 283 w 1820"/>
                    <a:gd name="T81" fmla="*/ 494 h 1010"/>
                    <a:gd name="T82" fmla="*/ 177 w 1820"/>
                    <a:gd name="T83" fmla="*/ 526 h 1010"/>
                    <a:gd name="T84" fmla="*/ 51 w 1820"/>
                    <a:gd name="T85" fmla="*/ 506 h 1010"/>
                    <a:gd name="T86" fmla="*/ 22 w 1820"/>
                    <a:gd name="T87" fmla="*/ 372 h 1010"/>
                    <a:gd name="T88" fmla="*/ 102 w 1820"/>
                    <a:gd name="T89" fmla="*/ 365 h 1010"/>
                    <a:gd name="T90" fmla="*/ 178 w 1820"/>
                    <a:gd name="T91" fmla="*/ 395 h 1010"/>
                    <a:gd name="T92" fmla="*/ 263 w 1820"/>
                    <a:gd name="T93" fmla="*/ 344 h 1010"/>
                    <a:gd name="T94" fmla="*/ 301 w 1820"/>
                    <a:gd name="T95" fmla="*/ 266 h 1010"/>
                    <a:gd name="T96" fmla="*/ 224 w 1820"/>
                    <a:gd name="T97" fmla="*/ 165 h 1010"/>
                    <a:gd name="T98" fmla="*/ 107 w 1820"/>
                    <a:gd name="T99" fmla="*/ 129 h 1010"/>
                    <a:gd name="T100" fmla="*/ 11 w 1820"/>
                    <a:gd name="T101" fmla="*/ 37 h 10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820" h="1010">
                      <a:moveTo>
                        <a:pt x="0" y="0"/>
                      </a:moveTo>
                      <a:lnTo>
                        <a:pt x="199" y="0"/>
                      </a:lnTo>
                      <a:lnTo>
                        <a:pt x="220" y="10"/>
                      </a:lnTo>
                      <a:lnTo>
                        <a:pt x="262" y="26"/>
                      </a:lnTo>
                      <a:lnTo>
                        <a:pt x="306" y="41"/>
                      </a:lnTo>
                      <a:lnTo>
                        <a:pt x="350" y="53"/>
                      </a:lnTo>
                      <a:lnTo>
                        <a:pt x="391" y="65"/>
                      </a:lnTo>
                      <a:lnTo>
                        <a:pt x="419" y="72"/>
                      </a:lnTo>
                      <a:lnTo>
                        <a:pt x="444" y="79"/>
                      </a:lnTo>
                      <a:lnTo>
                        <a:pt x="463" y="87"/>
                      </a:lnTo>
                      <a:lnTo>
                        <a:pt x="486" y="94"/>
                      </a:lnTo>
                      <a:lnTo>
                        <a:pt x="509" y="104"/>
                      </a:lnTo>
                      <a:lnTo>
                        <a:pt x="532" y="117"/>
                      </a:lnTo>
                      <a:lnTo>
                        <a:pt x="554" y="133"/>
                      </a:lnTo>
                      <a:lnTo>
                        <a:pt x="576" y="156"/>
                      </a:lnTo>
                      <a:lnTo>
                        <a:pt x="595" y="183"/>
                      </a:lnTo>
                      <a:lnTo>
                        <a:pt x="612" y="212"/>
                      </a:lnTo>
                      <a:lnTo>
                        <a:pt x="628" y="235"/>
                      </a:lnTo>
                      <a:lnTo>
                        <a:pt x="642" y="256"/>
                      </a:lnTo>
                      <a:lnTo>
                        <a:pt x="657" y="272"/>
                      </a:lnTo>
                      <a:lnTo>
                        <a:pt x="671" y="286"/>
                      </a:lnTo>
                      <a:lnTo>
                        <a:pt x="690" y="298"/>
                      </a:lnTo>
                      <a:lnTo>
                        <a:pt x="713" y="310"/>
                      </a:lnTo>
                      <a:lnTo>
                        <a:pt x="732" y="320"/>
                      </a:lnTo>
                      <a:lnTo>
                        <a:pt x="751" y="326"/>
                      </a:lnTo>
                      <a:lnTo>
                        <a:pt x="769" y="328"/>
                      </a:lnTo>
                      <a:lnTo>
                        <a:pt x="785" y="327"/>
                      </a:lnTo>
                      <a:lnTo>
                        <a:pt x="800" y="322"/>
                      </a:lnTo>
                      <a:lnTo>
                        <a:pt x="815" y="308"/>
                      </a:lnTo>
                      <a:lnTo>
                        <a:pt x="826" y="293"/>
                      </a:lnTo>
                      <a:lnTo>
                        <a:pt x="833" y="276"/>
                      </a:lnTo>
                      <a:lnTo>
                        <a:pt x="842" y="255"/>
                      </a:lnTo>
                      <a:lnTo>
                        <a:pt x="849" y="234"/>
                      </a:lnTo>
                      <a:lnTo>
                        <a:pt x="858" y="217"/>
                      </a:lnTo>
                      <a:lnTo>
                        <a:pt x="867" y="206"/>
                      </a:lnTo>
                      <a:lnTo>
                        <a:pt x="872" y="202"/>
                      </a:lnTo>
                      <a:lnTo>
                        <a:pt x="878" y="197"/>
                      </a:lnTo>
                      <a:lnTo>
                        <a:pt x="891" y="185"/>
                      </a:lnTo>
                      <a:lnTo>
                        <a:pt x="907" y="174"/>
                      </a:lnTo>
                      <a:lnTo>
                        <a:pt x="923" y="165"/>
                      </a:lnTo>
                      <a:lnTo>
                        <a:pt x="941" y="162"/>
                      </a:lnTo>
                      <a:lnTo>
                        <a:pt x="956" y="164"/>
                      </a:lnTo>
                      <a:lnTo>
                        <a:pt x="969" y="171"/>
                      </a:lnTo>
                      <a:lnTo>
                        <a:pt x="983" y="185"/>
                      </a:lnTo>
                      <a:lnTo>
                        <a:pt x="993" y="200"/>
                      </a:lnTo>
                      <a:lnTo>
                        <a:pt x="999" y="218"/>
                      </a:lnTo>
                      <a:lnTo>
                        <a:pt x="1004" y="235"/>
                      </a:lnTo>
                      <a:lnTo>
                        <a:pt x="1006" y="252"/>
                      </a:lnTo>
                      <a:lnTo>
                        <a:pt x="1009" y="264"/>
                      </a:lnTo>
                      <a:lnTo>
                        <a:pt x="1010" y="273"/>
                      </a:lnTo>
                      <a:lnTo>
                        <a:pt x="1012" y="279"/>
                      </a:lnTo>
                      <a:lnTo>
                        <a:pt x="1021" y="297"/>
                      </a:lnTo>
                      <a:lnTo>
                        <a:pt x="1037" y="324"/>
                      </a:lnTo>
                      <a:lnTo>
                        <a:pt x="1052" y="351"/>
                      </a:lnTo>
                      <a:lnTo>
                        <a:pt x="1066" y="379"/>
                      </a:lnTo>
                      <a:lnTo>
                        <a:pt x="1076" y="406"/>
                      </a:lnTo>
                      <a:lnTo>
                        <a:pt x="1085" y="431"/>
                      </a:lnTo>
                      <a:lnTo>
                        <a:pt x="1090" y="457"/>
                      </a:lnTo>
                      <a:lnTo>
                        <a:pt x="1090" y="478"/>
                      </a:lnTo>
                      <a:lnTo>
                        <a:pt x="1085" y="500"/>
                      </a:lnTo>
                      <a:lnTo>
                        <a:pt x="1080" y="521"/>
                      </a:lnTo>
                      <a:lnTo>
                        <a:pt x="1079" y="542"/>
                      </a:lnTo>
                      <a:lnTo>
                        <a:pt x="1081" y="562"/>
                      </a:lnTo>
                      <a:lnTo>
                        <a:pt x="1087" y="578"/>
                      </a:lnTo>
                      <a:lnTo>
                        <a:pt x="1101" y="599"/>
                      </a:lnTo>
                      <a:lnTo>
                        <a:pt x="1121" y="599"/>
                      </a:lnTo>
                      <a:lnTo>
                        <a:pt x="1122" y="601"/>
                      </a:lnTo>
                      <a:lnTo>
                        <a:pt x="1125" y="601"/>
                      </a:lnTo>
                      <a:lnTo>
                        <a:pt x="1128" y="601"/>
                      </a:lnTo>
                      <a:lnTo>
                        <a:pt x="1153" y="597"/>
                      </a:lnTo>
                      <a:lnTo>
                        <a:pt x="1173" y="592"/>
                      </a:lnTo>
                      <a:lnTo>
                        <a:pt x="1193" y="587"/>
                      </a:lnTo>
                      <a:lnTo>
                        <a:pt x="1219" y="580"/>
                      </a:lnTo>
                      <a:lnTo>
                        <a:pt x="1245" y="575"/>
                      </a:lnTo>
                      <a:lnTo>
                        <a:pt x="1269" y="570"/>
                      </a:lnTo>
                      <a:lnTo>
                        <a:pt x="1289" y="569"/>
                      </a:lnTo>
                      <a:lnTo>
                        <a:pt x="1309" y="570"/>
                      </a:lnTo>
                      <a:lnTo>
                        <a:pt x="1324" y="576"/>
                      </a:lnTo>
                      <a:lnTo>
                        <a:pt x="1336" y="585"/>
                      </a:lnTo>
                      <a:lnTo>
                        <a:pt x="1344" y="598"/>
                      </a:lnTo>
                      <a:lnTo>
                        <a:pt x="1356" y="627"/>
                      </a:lnTo>
                      <a:lnTo>
                        <a:pt x="1368" y="650"/>
                      </a:lnTo>
                      <a:lnTo>
                        <a:pt x="1378" y="668"/>
                      </a:lnTo>
                      <a:lnTo>
                        <a:pt x="1388" y="682"/>
                      </a:lnTo>
                      <a:lnTo>
                        <a:pt x="1411" y="709"/>
                      </a:lnTo>
                      <a:lnTo>
                        <a:pt x="1439" y="690"/>
                      </a:lnTo>
                      <a:lnTo>
                        <a:pt x="1451" y="682"/>
                      </a:lnTo>
                      <a:lnTo>
                        <a:pt x="1465" y="669"/>
                      </a:lnTo>
                      <a:lnTo>
                        <a:pt x="1480" y="657"/>
                      </a:lnTo>
                      <a:lnTo>
                        <a:pt x="1495" y="644"/>
                      </a:lnTo>
                      <a:lnTo>
                        <a:pt x="1521" y="622"/>
                      </a:lnTo>
                      <a:lnTo>
                        <a:pt x="1547" y="601"/>
                      </a:lnTo>
                      <a:lnTo>
                        <a:pt x="1572" y="581"/>
                      </a:lnTo>
                      <a:lnTo>
                        <a:pt x="1595" y="567"/>
                      </a:lnTo>
                      <a:lnTo>
                        <a:pt x="1618" y="558"/>
                      </a:lnTo>
                      <a:lnTo>
                        <a:pt x="1637" y="553"/>
                      </a:lnTo>
                      <a:lnTo>
                        <a:pt x="1657" y="552"/>
                      </a:lnTo>
                      <a:lnTo>
                        <a:pt x="1662" y="552"/>
                      </a:lnTo>
                      <a:lnTo>
                        <a:pt x="1673" y="551"/>
                      </a:lnTo>
                      <a:lnTo>
                        <a:pt x="1689" y="550"/>
                      </a:lnTo>
                      <a:lnTo>
                        <a:pt x="1711" y="549"/>
                      </a:lnTo>
                      <a:lnTo>
                        <a:pt x="1737" y="547"/>
                      </a:lnTo>
                      <a:lnTo>
                        <a:pt x="1763" y="545"/>
                      </a:lnTo>
                      <a:lnTo>
                        <a:pt x="1792" y="542"/>
                      </a:lnTo>
                      <a:lnTo>
                        <a:pt x="1820" y="541"/>
                      </a:lnTo>
                      <a:lnTo>
                        <a:pt x="1820" y="724"/>
                      </a:lnTo>
                      <a:lnTo>
                        <a:pt x="1797" y="721"/>
                      </a:lnTo>
                      <a:lnTo>
                        <a:pt x="1774" y="721"/>
                      </a:lnTo>
                      <a:lnTo>
                        <a:pt x="1751" y="723"/>
                      </a:lnTo>
                      <a:lnTo>
                        <a:pt x="1728" y="727"/>
                      </a:lnTo>
                      <a:lnTo>
                        <a:pt x="1706" y="736"/>
                      </a:lnTo>
                      <a:lnTo>
                        <a:pt x="1689" y="743"/>
                      </a:lnTo>
                      <a:lnTo>
                        <a:pt x="1671" y="754"/>
                      </a:lnTo>
                      <a:lnTo>
                        <a:pt x="1652" y="766"/>
                      </a:lnTo>
                      <a:lnTo>
                        <a:pt x="1633" y="782"/>
                      </a:lnTo>
                      <a:lnTo>
                        <a:pt x="1612" y="796"/>
                      </a:lnTo>
                      <a:lnTo>
                        <a:pt x="1593" y="813"/>
                      </a:lnTo>
                      <a:lnTo>
                        <a:pt x="1576" y="829"/>
                      </a:lnTo>
                      <a:lnTo>
                        <a:pt x="1559" y="842"/>
                      </a:lnTo>
                      <a:lnTo>
                        <a:pt x="1546" y="856"/>
                      </a:lnTo>
                      <a:lnTo>
                        <a:pt x="1534" y="865"/>
                      </a:lnTo>
                      <a:lnTo>
                        <a:pt x="1526" y="873"/>
                      </a:lnTo>
                      <a:lnTo>
                        <a:pt x="1523" y="876"/>
                      </a:lnTo>
                      <a:lnTo>
                        <a:pt x="1506" y="883"/>
                      </a:lnTo>
                      <a:lnTo>
                        <a:pt x="1491" y="887"/>
                      </a:lnTo>
                      <a:lnTo>
                        <a:pt x="1478" y="883"/>
                      </a:lnTo>
                      <a:lnTo>
                        <a:pt x="1466" y="874"/>
                      </a:lnTo>
                      <a:lnTo>
                        <a:pt x="1453" y="858"/>
                      </a:lnTo>
                      <a:lnTo>
                        <a:pt x="1439" y="846"/>
                      </a:lnTo>
                      <a:lnTo>
                        <a:pt x="1426" y="839"/>
                      </a:lnTo>
                      <a:lnTo>
                        <a:pt x="1411" y="836"/>
                      </a:lnTo>
                      <a:lnTo>
                        <a:pt x="1375" y="838"/>
                      </a:lnTo>
                      <a:lnTo>
                        <a:pt x="1345" y="842"/>
                      </a:lnTo>
                      <a:lnTo>
                        <a:pt x="1318" y="851"/>
                      </a:lnTo>
                      <a:lnTo>
                        <a:pt x="1297" y="863"/>
                      </a:lnTo>
                      <a:lnTo>
                        <a:pt x="1280" y="879"/>
                      </a:lnTo>
                      <a:lnTo>
                        <a:pt x="1266" y="897"/>
                      </a:lnTo>
                      <a:lnTo>
                        <a:pt x="1254" y="920"/>
                      </a:lnTo>
                      <a:lnTo>
                        <a:pt x="1241" y="943"/>
                      </a:lnTo>
                      <a:lnTo>
                        <a:pt x="1226" y="964"/>
                      </a:lnTo>
                      <a:lnTo>
                        <a:pt x="1211" y="983"/>
                      </a:lnTo>
                      <a:lnTo>
                        <a:pt x="1194" y="997"/>
                      </a:lnTo>
                      <a:lnTo>
                        <a:pt x="1177" y="1007"/>
                      </a:lnTo>
                      <a:lnTo>
                        <a:pt x="1159" y="1010"/>
                      </a:lnTo>
                      <a:lnTo>
                        <a:pt x="1147" y="1008"/>
                      </a:lnTo>
                      <a:lnTo>
                        <a:pt x="1133" y="1003"/>
                      </a:lnTo>
                      <a:lnTo>
                        <a:pt x="1116" y="990"/>
                      </a:lnTo>
                      <a:lnTo>
                        <a:pt x="1104" y="975"/>
                      </a:lnTo>
                      <a:lnTo>
                        <a:pt x="1097" y="962"/>
                      </a:lnTo>
                      <a:lnTo>
                        <a:pt x="1093" y="949"/>
                      </a:lnTo>
                      <a:lnTo>
                        <a:pt x="1092" y="937"/>
                      </a:lnTo>
                      <a:lnTo>
                        <a:pt x="1092" y="923"/>
                      </a:lnTo>
                      <a:lnTo>
                        <a:pt x="1102" y="815"/>
                      </a:lnTo>
                      <a:lnTo>
                        <a:pt x="988" y="726"/>
                      </a:lnTo>
                      <a:lnTo>
                        <a:pt x="958" y="686"/>
                      </a:lnTo>
                      <a:lnTo>
                        <a:pt x="947" y="672"/>
                      </a:lnTo>
                      <a:lnTo>
                        <a:pt x="935" y="657"/>
                      </a:lnTo>
                      <a:lnTo>
                        <a:pt x="919" y="639"/>
                      </a:lnTo>
                      <a:lnTo>
                        <a:pt x="906" y="621"/>
                      </a:lnTo>
                      <a:lnTo>
                        <a:pt x="894" y="603"/>
                      </a:lnTo>
                      <a:lnTo>
                        <a:pt x="887" y="582"/>
                      </a:lnTo>
                      <a:lnTo>
                        <a:pt x="883" y="562"/>
                      </a:lnTo>
                      <a:lnTo>
                        <a:pt x="883" y="558"/>
                      </a:lnTo>
                      <a:lnTo>
                        <a:pt x="883" y="551"/>
                      </a:lnTo>
                      <a:lnTo>
                        <a:pt x="873" y="532"/>
                      </a:lnTo>
                      <a:lnTo>
                        <a:pt x="860" y="516"/>
                      </a:lnTo>
                      <a:lnTo>
                        <a:pt x="846" y="505"/>
                      </a:lnTo>
                      <a:lnTo>
                        <a:pt x="830" y="497"/>
                      </a:lnTo>
                      <a:lnTo>
                        <a:pt x="815" y="492"/>
                      </a:lnTo>
                      <a:lnTo>
                        <a:pt x="803" y="490"/>
                      </a:lnTo>
                      <a:lnTo>
                        <a:pt x="777" y="490"/>
                      </a:lnTo>
                      <a:lnTo>
                        <a:pt x="756" y="492"/>
                      </a:lnTo>
                      <a:lnTo>
                        <a:pt x="743" y="492"/>
                      </a:lnTo>
                      <a:lnTo>
                        <a:pt x="732" y="493"/>
                      </a:lnTo>
                      <a:lnTo>
                        <a:pt x="725" y="493"/>
                      </a:lnTo>
                      <a:lnTo>
                        <a:pt x="719" y="492"/>
                      </a:lnTo>
                      <a:lnTo>
                        <a:pt x="713" y="490"/>
                      </a:lnTo>
                      <a:lnTo>
                        <a:pt x="706" y="489"/>
                      </a:lnTo>
                      <a:lnTo>
                        <a:pt x="697" y="486"/>
                      </a:lnTo>
                      <a:lnTo>
                        <a:pt x="685" y="481"/>
                      </a:lnTo>
                      <a:lnTo>
                        <a:pt x="668" y="475"/>
                      </a:lnTo>
                      <a:lnTo>
                        <a:pt x="644" y="466"/>
                      </a:lnTo>
                      <a:lnTo>
                        <a:pt x="634" y="463"/>
                      </a:lnTo>
                      <a:lnTo>
                        <a:pt x="625" y="460"/>
                      </a:lnTo>
                      <a:lnTo>
                        <a:pt x="600" y="448"/>
                      </a:lnTo>
                      <a:lnTo>
                        <a:pt x="580" y="434"/>
                      </a:lnTo>
                      <a:lnTo>
                        <a:pt x="565" y="419"/>
                      </a:lnTo>
                      <a:lnTo>
                        <a:pt x="551" y="396"/>
                      </a:lnTo>
                      <a:lnTo>
                        <a:pt x="538" y="376"/>
                      </a:lnTo>
                      <a:lnTo>
                        <a:pt x="529" y="356"/>
                      </a:lnTo>
                      <a:lnTo>
                        <a:pt x="517" y="332"/>
                      </a:lnTo>
                      <a:lnTo>
                        <a:pt x="502" y="309"/>
                      </a:lnTo>
                      <a:lnTo>
                        <a:pt x="482" y="289"/>
                      </a:lnTo>
                      <a:lnTo>
                        <a:pt x="449" y="258"/>
                      </a:lnTo>
                      <a:lnTo>
                        <a:pt x="422" y="298"/>
                      </a:lnTo>
                      <a:lnTo>
                        <a:pt x="413" y="315"/>
                      </a:lnTo>
                      <a:lnTo>
                        <a:pt x="402" y="333"/>
                      </a:lnTo>
                      <a:lnTo>
                        <a:pt x="393" y="349"/>
                      </a:lnTo>
                      <a:lnTo>
                        <a:pt x="381" y="368"/>
                      </a:lnTo>
                      <a:lnTo>
                        <a:pt x="367" y="388"/>
                      </a:lnTo>
                      <a:lnTo>
                        <a:pt x="353" y="408"/>
                      </a:lnTo>
                      <a:lnTo>
                        <a:pt x="340" y="428"/>
                      </a:lnTo>
                      <a:lnTo>
                        <a:pt x="328" y="443"/>
                      </a:lnTo>
                      <a:lnTo>
                        <a:pt x="305" y="472"/>
                      </a:lnTo>
                      <a:lnTo>
                        <a:pt x="283" y="494"/>
                      </a:lnTo>
                      <a:lnTo>
                        <a:pt x="263" y="510"/>
                      </a:lnTo>
                      <a:lnTo>
                        <a:pt x="242" y="520"/>
                      </a:lnTo>
                      <a:lnTo>
                        <a:pt x="222" y="526"/>
                      </a:lnTo>
                      <a:lnTo>
                        <a:pt x="200" y="527"/>
                      </a:lnTo>
                      <a:lnTo>
                        <a:pt x="177" y="526"/>
                      </a:lnTo>
                      <a:lnTo>
                        <a:pt x="153" y="522"/>
                      </a:lnTo>
                      <a:lnTo>
                        <a:pt x="126" y="517"/>
                      </a:lnTo>
                      <a:lnTo>
                        <a:pt x="97" y="511"/>
                      </a:lnTo>
                      <a:lnTo>
                        <a:pt x="66" y="505"/>
                      </a:lnTo>
                      <a:lnTo>
                        <a:pt x="51" y="506"/>
                      </a:lnTo>
                      <a:lnTo>
                        <a:pt x="35" y="512"/>
                      </a:lnTo>
                      <a:lnTo>
                        <a:pt x="19" y="522"/>
                      </a:lnTo>
                      <a:lnTo>
                        <a:pt x="0" y="535"/>
                      </a:lnTo>
                      <a:lnTo>
                        <a:pt x="0" y="384"/>
                      </a:lnTo>
                      <a:lnTo>
                        <a:pt x="22" y="372"/>
                      </a:lnTo>
                      <a:lnTo>
                        <a:pt x="43" y="364"/>
                      </a:lnTo>
                      <a:lnTo>
                        <a:pt x="61" y="357"/>
                      </a:lnTo>
                      <a:lnTo>
                        <a:pt x="73" y="357"/>
                      </a:lnTo>
                      <a:lnTo>
                        <a:pt x="86" y="360"/>
                      </a:lnTo>
                      <a:lnTo>
                        <a:pt x="102" y="365"/>
                      </a:lnTo>
                      <a:lnTo>
                        <a:pt x="119" y="372"/>
                      </a:lnTo>
                      <a:lnTo>
                        <a:pt x="136" y="379"/>
                      </a:lnTo>
                      <a:lnTo>
                        <a:pt x="152" y="385"/>
                      </a:lnTo>
                      <a:lnTo>
                        <a:pt x="166" y="391"/>
                      </a:lnTo>
                      <a:lnTo>
                        <a:pt x="178" y="395"/>
                      </a:lnTo>
                      <a:lnTo>
                        <a:pt x="188" y="395"/>
                      </a:lnTo>
                      <a:lnTo>
                        <a:pt x="212" y="388"/>
                      </a:lnTo>
                      <a:lnTo>
                        <a:pt x="231" y="376"/>
                      </a:lnTo>
                      <a:lnTo>
                        <a:pt x="248" y="361"/>
                      </a:lnTo>
                      <a:lnTo>
                        <a:pt x="263" y="344"/>
                      </a:lnTo>
                      <a:lnTo>
                        <a:pt x="274" y="326"/>
                      </a:lnTo>
                      <a:lnTo>
                        <a:pt x="283" y="309"/>
                      </a:lnTo>
                      <a:lnTo>
                        <a:pt x="291" y="292"/>
                      </a:lnTo>
                      <a:lnTo>
                        <a:pt x="297" y="278"/>
                      </a:lnTo>
                      <a:lnTo>
                        <a:pt x="301" y="266"/>
                      </a:lnTo>
                      <a:lnTo>
                        <a:pt x="329" y="177"/>
                      </a:lnTo>
                      <a:lnTo>
                        <a:pt x="262" y="170"/>
                      </a:lnTo>
                      <a:lnTo>
                        <a:pt x="254" y="170"/>
                      </a:lnTo>
                      <a:lnTo>
                        <a:pt x="241" y="168"/>
                      </a:lnTo>
                      <a:lnTo>
                        <a:pt x="224" y="165"/>
                      </a:lnTo>
                      <a:lnTo>
                        <a:pt x="204" y="162"/>
                      </a:lnTo>
                      <a:lnTo>
                        <a:pt x="182" y="156"/>
                      </a:lnTo>
                      <a:lnTo>
                        <a:pt x="158" y="148"/>
                      </a:lnTo>
                      <a:lnTo>
                        <a:pt x="132" y="140"/>
                      </a:lnTo>
                      <a:lnTo>
                        <a:pt x="107" y="129"/>
                      </a:lnTo>
                      <a:lnTo>
                        <a:pt x="83" y="116"/>
                      </a:lnTo>
                      <a:lnTo>
                        <a:pt x="60" y="100"/>
                      </a:lnTo>
                      <a:lnTo>
                        <a:pt x="40" y="82"/>
                      </a:lnTo>
                      <a:lnTo>
                        <a:pt x="23" y="61"/>
                      </a:lnTo>
                      <a:lnTo>
                        <a:pt x="11" y="37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7DC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Freeform 16">
                  <a:extLst>
                    <a:ext uri="{FF2B5EF4-FFF2-40B4-BE49-F238E27FC236}">
                      <a16:creationId xmlns:a16="http://schemas.microsoft.com/office/drawing/2014/main" xmlns="" id="{84017C91-0A51-4A24-B3A2-876FBF0490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28" y="2162"/>
                  <a:ext cx="23" cy="26"/>
                </a:xfrm>
                <a:custGeom>
                  <a:avLst/>
                  <a:gdLst>
                    <a:gd name="T0" fmla="*/ 59 w 119"/>
                    <a:gd name="T1" fmla="*/ 0 h 133"/>
                    <a:gd name="T2" fmla="*/ 77 w 119"/>
                    <a:gd name="T3" fmla="*/ 2 h 133"/>
                    <a:gd name="T4" fmla="*/ 94 w 119"/>
                    <a:gd name="T5" fmla="*/ 12 h 133"/>
                    <a:gd name="T6" fmla="*/ 108 w 119"/>
                    <a:gd name="T7" fmla="*/ 26 h 133"/>
                    <a:gd name="T8" fmla="*/ 115 w 119"/>
                    <a:gd name="T9" fmla="*/ 44 h 133"/>
                    <a:gd name="T10" fmla="*/ 119 w 119"/>
                    <a:gd name="T11" fmla="*/ 66 h 133"/>
                    <a:gd name="T12" fmla="*/ 115 w 119"/>
                    <a:gd name="T13" fmla="*/ 88 h 133"/>
                    <a:gd name="T14" fmla="*/ 108 w 119"/>
                    <a:gd name="T15" fmla="*/ 106 h 133"/>
                    <a:gd name="T16" fmla="*/ 94 w 119"/>
                    <a:gd name="T17" fmla="*/ 121 h 133"/>
                    <a:gd name="T18" fmla="*/ 77 w 119"/>
                    <a:gd name="T19" fmla="*/ 130 h 133"/>
                    <a:gd name="T20" fmla="*/ 59 w 119"/>
                    <a:gd name="T21" fmla="*/ 133 h 133"/>
                    <a:gd name="T22" fmla="*/ 40 w 119"/>
                    <a:gd name="T23" fmla="*/ 130 h 133"/>
                    <a:gd name="T24" fmla="*/ 24 w 119"/>
                    <a:gd name="T25" fmla="*/ 121 h 133"/>
                    <a:gd name="T26" fmla="*/ 11 w 119"/>
                    <a:gd name="T27" fmla="*/ 106 h 133"/>
                    <a:gd name="T28" fmla="*/ 2 w 119"/>
                    <a:gd name="T29" fmla="*/ 88 h 133"/>
                    <a:gd name="T30" fmla="*/ 0 w 119"/>
                    <a:gd name="T31" fmla="*/ 66 h 133"/>
                    <a:gd name="T32" fmla="*/ 2 w 119"/>
                    <a:gd name="T33" fmla="*/ 44 h 133"/>
                    <a:gd name="T34" fmla="*/ 11 w 119"/>
                    <a:gd name="T35" fmla="*/ 26 h 133"/>
                    <a:gd name="T36" fmla="*/ 24 w 119"/>
                    <a:gd name="T37" fmla="*/ 12 h 133"/>
                    <a:gd name="T38" fmla="*/ 40 w 119"/>
                    <a:gd name="T39" fmla="*/ 2 h 133"/>
                    <a:gd name="T40" fmla="*/ 59 w 119"/>
                    <a:gd name="T41" fmla="*/ 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9" h="133">
                      <a:moveTo>
                        <a:pt x="59" y="0"/>
                      </a:moveTo>
                      <a:lnTo>
                        <a:pt x="77" y="2"/>
                      </a:lnTo>
                      <a:lnTo>
                        <a:pt x="94" y="12"/>
                      </a:lnTo>
                      <a:lnTo>
                        <a:pt x="108" y="26"/>
                      </a:lnTo>
                      <a:lnTo>
                        <a:pt x="115" y="44"/>
                      </a:lnTo>
                      <a:lnTo>
                        <a:pt x="119" y="66"/>
                      </a:lnTo>
                      <a:lnTo>
                        <a:pt x="115" y="88"/>
                      </a:lnTo>
                      <a:lnTo>
                        <a:pt x="108" y="106"/>
                      </a:lnTo>
                      <a:lnTo>
                        <a:pt x="94" y="121"/>
                      </a:lnTo>
                      <a:lnTo>
                        <a:pt x="77" y="130"/>
                      </a:lnTo>
                      <a:lnTo>
                        <a:pt x="59" y="133"/>
                      </a:lnTo>
                      <a:lnTo>
                        <a:pt x="40" y="130"/>
                      </a:lnTo>
                      <a:lnTo>
                        <a:pt x="24" y="121"/>
                      </a:lnTo>
                      <a:lnTo>
                        <a:pt x="11" y="106"/>
                      </a:lnTo>
                      <a:lnTo>
                        <a:pt x="2" y="88"/>
                      </a:lnTo>
                      <a:lnTo>
                        <a:pt x="0" y="66"/>
                      </a:lnTo>
                      <a:lnTo>
                        <a:pt x="2" y="44"/>
                      </a:lnTo>
                      <a:lnTo>
                        <a:pt x="11" y="26"/>
                      </a:lnTo>
                      <a:lnTo>
                        <a:pt x="24" y="12"/>
                      </a:lnTo>
                      <a:lnTo>
                        <a:pt x="40" y="2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rgbClr val="D35E00"/>
                </a:solidFill>
                <a:ln w="0">
                  <a:solidFill>
                    <a:srgbClr val="D35E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Freeform 17">
                  <a:extLst>
                    <a:ext uri="{FF2B5EF4-FFF2-40B4-BE49-F238E27FC236}">
                      <a16:creationId xmlns:a16="http://schemas.microsoft.com/office/drawing/2014/main" xmlns="" id="{0E5F6E62-0A09-44DE-8F38-3CFFD164E9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60" y="2210"/>
                  <a:ext cx="24" cy="12"/>
                </a:xfrm>
                <a:custGeom>
                  <a:avLst/>
                  <a:gdLst>
                    <a:gd name="T0" fmla="*/ 58 w 118"/>
                    <a:gd name="T1" fmla="*/ 0 h 60"/>
                    <a:gd name="T2" fmla="*/ 77 w 118"/>
                    <a:gd name="T3" fmla="*/ 4 h 60"/>
                    <a:gd name="T4" fmla="*/ 91 w 118"/>
                    <a:gd name="T5" fmla="*/ 11 h 60"/>
                    <a:gd name="T6" fmla="*/ 104 w 118"/>
                    <a:gd name="T7" fmla="*/ 24 h 60"/>
                    <a:gd name="T8" fmla="*/ 113 w 118"/>
                    <a:gd name="T9" fmla="*/ 41 h 60"/>
                    <a:gd name="T10" fmla="*/ 118 w 118"/>
                    <a:gd name="T11" fmla="*/ 60 h 60"/>
                    <a:gd name="T12" fmla="*/ 0 w 118"/>
                    <a:gd name="T13" fmla="*/ 60 h 60"/>
                    <a:gd name="T14" fmla="*/ 4 w 118"/>
                    <a:gd name="T15" fmla="*/ 41 h 60"/>
                    <a:gd name="T16" fmla="*/ 14 w 118"/>
                    <a:gd name="T17" fmla="*/ 24 h 60"/>
                    <a:gd name="T18" fmla="*/ 26 w 118"/>
                    <a:gd name="T19" fmla="*/ 11 h 60"/>
                    <a:gd name="T20" fmla="*/ 42 w 118"/>
                    <a:gd name="T21" fmla="*/ 4 h 60"/>
                    <a:gd name="T22" fmla="*/ 58 w 118"/>
                    <a:gd name="T23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18" h="60">
                      <a:moveTo>
                        <a:pt x="58" y="0"/>
                      </a:moveTo>
                      <a:lnTo>
                        <a:pt x="77" y="4"/>
                      </a:lnTo>
                      <a:lnTo>
                        <a:pt x="91" y="11"/>
                      </a:lnTo>
                      <a:lnTo>
                        <a:pt x="104" y="24"/>
                      </a:lnTo>
                      <a:lnTo>
                        <a:pt x="113" y="41"/>
                      </a:lnTo>
                      <a:lnTo>
                        <a:pt x="118" y="60"/>
                      </a:lnTo>
                      <a:lnTo>
                        <a:pt x="0" y="60"/>
                      </a:lnTo>
                      <a:lnTo>
                        <a:pt x="4" y="41"/>
                      </a:lnTo>
                      <a:lnTo>
                        <a:pt x="14" y="24"/>
                      </a:lnTo>
                      <a:lnTo>
                        <a:pt x="26" y="11"/>
                      </a:lnTo>
                      <a:lnTo>
                        <a:pt x="42" y="4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D35E00"/>
                </a:solidFill>
                <a:ln w="0">
                  <a:solidFill>
                    <a:srgbClr val="D35E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Freeform 18">
                  <a:extLst>
                    <a:ext uri="{FF2B5EF4-FFF2-40B4-BE49-F238E27FC236}">
                      <a16:creationId xmlns:a16="http://schemas.microsoft.com/office/drawing/2014/main" xmlns="" id="{DE92C6D3-1CB0-4329-A9C2-C69A23FDACE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119" y="1935"/>
                  <a:ext cx="460" cy="334"/>
                </a:xfrm>
                <a:custGeom>
                  <a:avLst/>
                  <a:gdLst>
                    <a:gd name="T0" fmla="*/ 120 w 2298"/>
                    <a:gd name="T1" fmla="*/ 120 h 1670"/>
                    <a:gd name="T2" fmla="*/ 120 w 2298"/>
                    <a:gd name="T3" fmla="*/ 1550 h 1670"/>
                    <a:gd name="T4" fmla="*/ 2179 w 2298"/>
                    <a:gd name="T5" fmla="*/ 1550 h 1670"/>
                    <a:gd name="T6" fmla="*/ 2179 w 2298"/>
                    <a:gd name="T7" fmla="*/ 120 h 1670"/>
                    <a:gd name="T8" fmla="*/ 120 w 2298"/>
                    <a:gd name="T9" fmla="*/ 120 h 1670"/>
                    <a:gd name="T10" fmla="*/ 0 w 2298"/>
                    <a:gd name="T11" fmla="*/ 0 h 1670"/>
                    <a:gd name="T12" fmla="*/ 2298 w 2298"/>
                    <a:gd name="T13" fmla="*/ 0 h 1670"/>
                    <a:gd name="T14" fmla="*/ 2298 w 2298"/>
                    <a:gd name="T15" fmla="*/ 1670 h 1670"/>
                    <a:gd name="T16" fmla="*/ 0 w 2298"/>
                    <a:gd name="T17" fmla="*/ 1670 h 1670"/>
                    <a:gd name="T18" fmla="*/ 0 w 2298"/>
                    <a:gd name="T19" fmla="*/ 0 h 16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98" h="1670">
                      <a:moveTo>
                        <a:pt x="120" y="120"/>
                      </a:moveTo>
                      <a:lnTo>
                        <a:pt x="120" y="1550"/>
                      </a:lnTo>
                      <a:lnTo>
                        <a:pt x="2179" y="1550"/>
                      </a:lnTo>
                      <a:lnTo>
                        <a:pt x="2179" y="120"/>
                      </a:lnTo>
                      <a:lnTo>
                        <a:pt x="120" y="120"/>
                      </a:lnTo>
                      <a:close/>
                      <a:moveTo>
                        <a:pt x="0" y="0"/>
                      </a:moveTo>
                      <a:lnTo>
                        <a:pt x="2298" y="0"/>
                      </a:lnTo>
                      <a:lnTo>
                        <a:pt x="2298" y="1670"/>
                      </a:lnTo>
                      <a:lnTo>
                        <a:pt x="0" y="16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2">
              <a:extLst>
                <a:ext uri="{FF2B5EF4-FFF2-40B4-BE49-F238E27FC236}">
                  <a16:creationId xmlns:a16="http://schemas.microsoft.com/office/drawing/2014/main" xmlns="" id="{30E58B0C-26B6-4F25-BB32-A12AF581998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59098" y="834099"/>
              <a:ext cx="6655576" cy="4961861"/>
              <a:chOff x="4113" y="1738"/>
              <a:chExt cx="558" cy="416"/>
            </a:xfrm>
          </p:grpSpPr>
          <p:sp useBgFill="1">
            <p:nvSpPr>
              <p:cNvPr id="34" name="Rectangle 84">
                <a:extLst>
                  <a:ext uri="{FF2B5EF4-FFF2-40B4-BE49-F238E27FC236}">
                    <a16:creationId xmlns:a16="http://schemas.microsoft.com/office/drawing/2014/main" xmlns="" id="{112D6BE9-ACF2-4F16-BB3D-06DC93184F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3" y="1738"/>
                <a:ext cx="558" cy="416"/>
              </a:xfrm>
              <a:prstGeom prst="rect">
                <a:avLst/>
              </a:prstGeom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Rectangle 85">
                <a:extLst>
                  <a:ext uri="{FF2B5EF4-FFF2-40B4-BE49-F238E27FC236}">
                    <a16:creationId xmlns:a16="http://schemas.microsoft.com/office/drawing/2014/main" xmlns="" id="{655B980C-24E4-48F2-AEA4-86875767E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1867"/>
                <a:ext cx="77" cy="240"/>
              </a:xfrm>
              <a:prstGeom prst="rect">
                <a:avLst/>
              </a:prstGeom>
              <a:solidFill>
                <a:srgbClr val="DFDFE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86">
                <a:extLst>
                  <a:ext uri="{FF2B5EF4-FFF2-40B4-BE49-F238E27FC236}">
                    <a16:creationId xmlns:a16="http://schemas.microsoft.com/office/drawing/2014/main" xmlns="" id="{8DCCBFD3-A017-49D8-915D-6C01C1ADC2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37" y="1762"/>
                <a:ext cx="510" cy="368"/>
              </a:xfrm>
              <a:custGeom>
                <a:avLst/>
                <a:gdLst>
                  <a:gd name="T0" fmla="*/ 119 w 2548"/>
                  <a:gd name="T1" fmla="*/ 532 h 1842"/>
                  <a:gd name="T2" fmla="*/ 119 w 2548"/>
                  <a:gd name="T3" fmla="*/ 1723 h 1842"/>
                  <a:gd name="T4" fmla="*/ 478 w 2548"/>
                  <a:gd name="T5" fmla="*/ 1723 h 1842"/>
                  <a:gd name="T6" fmla="*/ 478 w 2548"/>
                  <a:gd name="T7" fmla="*/ 532 h 1842"/>
                  <a:gd name="T8" fmla="*/ 119 w 2548"/>
                  <a:gd name="T9" fmla="*/ 532 h 1842"/>
                  <a:gd name="T10" fmla="*/ 0 w 2548"/>
                  <a:gd name="T11" fmla="*/ 0 h 1842"/>
                  <a:gd name="T12" fmla="*/ 2548 w 2548"/>
                  <a:gd name="T13" fmla="*/ 0 h 1842"/>
                  <a:gd name="T14" fmla="*/ 2548 w 2548"/>
                  <a:gd name="T15" fmla="*/ 1842 h 1842"/>
                  <a:gd name="T16" fmla="*/ 0 w 2548"/>
                  <a:gd name="T17" fmla="*/ 1842 h 1842"/>
                  <a:gd name="T18" fmla="*/ 0 w 2548"/>
                  <a:gd name="T19" fmla="*/ 0 h 1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48" h="1842">
                    <a:moveTo>
                      <a:pt x="119" y="532"/>
                    </a:moveTo>
                    <a:lnTo>
                      <a:pt x="119" y="1723"/>
                    </a:lnTo>
                    <a:lnTo>
                      <a:pt x="478" y="1723"/>
                    </a:lnTo>
                    <a:lnTo>
                      <a:pt x="478" y="532"/>
                    </a:lnTo>
                    <a:lnTo>
                      <a:pt x="119" y="532"/>
                    </a:lnTo>
                    <a:close/>
                    <a:moveTo>
                      <a:pt x="0" y="0"/>
                    </a:moveTo>
                    <a:lnTo>
                      <a:pt x="2548" y="0"/>
                    </a:lnTo>
                    <a:lnTo>
                      <a:pt x="2548" y="1842"/>
                    </a:lnTo>
                    <a:lnTo>
                      <a:pt x="0" y="18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Rectangle 87">
                <a:extLst>
                  <a:ext uri="{FF2B5EF4-FFF2-40B4-BE49-F238E27FC236}">
                    <a16:creationId xmlns:a16="http://schemas.microsoft.com/office/drawing/2014/main" xmlns="" id="{20370754-DA5A-45D7-8FBD-790E791DC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1788"/>
                <a:ext cx="462" cy="48"/>
              </a:xfrm>
              <a:prstGeom prst="rect">
                <a:avLst/>
              </a:prstGeom>
              <a:solidFill>
                <a:srgbClr val="1464A5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Rectangle 88">
                <a:extLst>
                  <a:ext uri="{FF2B5EF4-FFF2-40B4-BE49-F238E27FC236}">
                    <a16:creationId xmlns:a16="http://schemas.microsoft.com/office/drawing/2014/main" xmlns="" id="{74AFBF69-A876-4B20-AAFF-DE31734802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9" y="1868"/>
                <a:ext cx="364" cy="238"/>
              </a:xfrm>
              <a:prstGeom prst="rect">
                <a:avLst/>
              </a:prstGeom>
              <a:solidFill>
                <a:srgbClr val="DDECB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9">
                <a:extLst>
                  <a:ext uri="{FF2B5EF4-FFF2-40B4-BE49-F238E27FC236}">
                    <a16:creationId xmlns:a16="http://schemas.microsoft.com/office/drawing/2014/main" xmlns="" id="{FAE1BE4A-B21F-4839-BD8B-ECC39AB70B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59" y="1868"/>
                <a:ext cx="364" cy="238"/>
              </a:xfrm>
              <a:custGeom>
                <a:avLst/>
                <a:gdLst>
                  <a:gd name="T0" fmla="*/ 0 w 1820"/>
                  <a:gd name="T1" fmla="*/ 439 h 1191"/>
                  <a:gd name="T2" fmla="*/ 384 w 1820"/>
                  <a:gd name="T3" fmla="*/ 439 h 1191"/>
                  <a:gd name="T4" fmla="*/ 384 w 1820"/>
                  <a:gd name="T5" fmla="*/ 1191 h 1191"/>
                  <a:gd name="T6" fmla="*/ 0 w 1820"/>
                  <a:gd name="T7" fmla="*/ 1191 h 1191"/>
                  <a:gd name="T8" fmla="*/ 0 w 1820"/>
                  <a:gd name="T9" fmla="*/ 439 h 1191"/>
                  <a:gd name="T10" fmla="*/ 768 w 1820"/>
                  <a:gd name="T11" fmla="*/ 0 h 1191"/>
                  <a:gd name="T12" fmla="*/ 1820 w 1820"/>
                  <a:gd name="T13" fmla="*/ 0 h 1191"/>
                  <a:gd name="T14" fmla="*/ 1820 w 1820"/>
                  <a:gd name="T15" fmla="*/ 439 h 1191"/>
                  <a:gd name="T16" fmla="*/ 768 w 1820"/>
                  <a:gd name="T17" fmla="*/ 439 h 1191"/>
                  <a:gd name="T18" fmla="*/ 768 w 1820"/>
                  <a:gd name="T19" fmla="*/ 0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20" h="1191">
                    <a:moveTo>
                      <a:pt x="0" y="439"/>
                    </a:moveTo>
                    <a:lnTo>
                      <a:pt x="384" y="439"/>
                    </a:lnTo>
                    <a:lnTo>
                      <a:pt x="384" y="1191"/>
                    </a:lnTo>
                    <a:lnTo>
                      <a:pt x="0" y="1191"/>
                    </a:lnTo>
                    <a:lnTo>
                      <a:pt x="0" y="439"/>
                    </a:lnTo>
                    <a:close/>
                    <a:moveTo>
                      <a:pt x="768" y="0"/>
                    </a:moveTo>
                    <a:lnTo>
                      <a:pt x="1820" y="0"/>
                    </a:lnTo>
                    <a:lnTo>
                      <a:pt x="1820" y="439"/>
                    </a:lnTo>
                    <a:lnTo>
                      <a:pt x="768" y="439"/>
                    </a:ln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28813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90">
                <a:extLst>
                  <a:ext uri="{FF2B5EF4-FFF2-40B4-BE49-F238E27FC236}">
                    <a16:creationId xmlns:a16="http://schemas.microsoft.com/office/drawing/2014/main" xmlns="" id="{E8D8C6D9-2857-4CF1-99EE-F7C4A73AAB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59" y="1868"/>
                <a:ext cx="364" cy="238"/>
              </a:xfrm>
              <a:custGeom>
                <a:avLst/>
                <a:gdLst>
                  <a:gd name="T0" fmla="*/ 768 w 1820"/>
                  <a:gd name="T1" fmla="*/ 439 h 1191"/>
                  <a:gd name="T2" fmla="*/ 1820 w 1820"/>
                  <a:gd name="T3" fmla="*/ 439 h 1191"/>
                  <a:gd name="T4" fmla="*/ 1820 w 1820"/>
                  <a:gd name="T5" fmla="*/ 1191 h 1191"/>
                  <a:gd name="T6" fmla="*/ 768 w 1820"/>
                  <a:gd name="T7" fmla="*/ 1191 h 1191"/>
                  <a:gd name="T8" fmla="*/ 768 w 1820"/>
                  <a:gd name="T9" fmla="*/ 439 h 1191"/>
                  <a:gd name="T10" fmla="*/ 0 w 1820"/>
                  <a:gd name="T11" fmla="*/ 0 h 1191"/>
                  <a:gd name="T12" fmla="*/ 768 w 1820"/>
                  <a:gd name="T13" fmla="*/ 0 h 1191"/>
                  <a:gd name="T14" fmla="*/ 768 w 1820"/>
                  <a:gd name="T15" fmla="*/ 439 h 1191"/>
                  <a:gd name="T16" fmla="*/ 0 w 1820"/>
                  <a:gd name="T17" fmla="*/ 439 h 1191"/>
                  <a:gd name="T18" fmla="*/ 0 w 1820"/>
                  <a:gd name="T19" fmla="*/ 0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20" h="1191">
                    <a:moveTo>
                      <a:pt x="768" y="439"/>
                    </a:moveTo>
                    <a:lnTo>
                      <a:pt x="1820" y="439"/>
                    </a:lnTo>
                    <a:lnTo>
                      <a:pt x="1820" y="1191"/>
                    </a:lnTo>
                    <a:lnTo>
                      <a:pt x="768" y="1191"/>
                    </a:lnTo>
                    <a:lnTo>
                      <a:pt x="768" y="439"/>
                    </a:lnTo>
                    <a:close/>
                    <a:moveTo>
                      <a:pt x="0" y="0"/>
                    </a:moveTo>
                    <a:lnTo>
                      <a:pt x="768" y="0"/>
                    </a:lnTo>
                    <a:lnTo>
                      <a:pt x="768" y="439"/>
                    </a:lnTo>
                    <a:lnTo>
                      <a:pt x="0" y="4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D04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91">
                <a:extLst>
                  <a:ext uri="{FF2B5EF4-FFF2-40B4-BE49-F238E27FC236}">
                    <a16:creationId xmlns:a16="http://schemas.microsoft.com/office/drawing/2014/main" xmlns="" id="{D262EE56-0EE4-419C-9D50-FB80C13C41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80" y="1877"/>
                <a:ext cx="281" cy="206"/>
              </a:xfrm>
              <a:custGeom>
                <a:avLst/>
                <a:gdLst>
                  <a:gd name="T0" fmla="*/ 1253 w 1404"/>
                  <a:gd name="T1" fmla="*/ 881 h 1027"/>
                  <a:gd name="T2" fmla="*/ 1275 w 1404"/>
                  <a:gd name="T3" fmla="*/ 964 h 1027"/>
                  <a:gd name="T4" fmla="*/ 1214 w 1404"/>
                  <a:gd name="T5" fmla="*/ 1025 h 1027"/>
                  <a:gd name="T6" fmla="*/ 1131 w 1404"/>
                  <a:gd name="T7" fmla="*/ 1002 h 1027"/>
                  <a:gd name="T8" fmla="*/ 1109 w 1404"/>
                  <a:gd name="T9" fmla="*/ 918 h 1027"/>
                  <a:gd name="T10" fmla="*/ 1168 w 1404"/>
                  <a:gd name="T11" fmla="*/ 858 h 1027"/>
                  <a:gd name="T12" fmla="*/ 130 w 1404"/>
                  <a:gd name="T13" fmla="*/ 741 h 1027"/>
                  <a:gd name="T14" fmla="*/ 172 w 1404"/>
                  <a:gd name="T15" fmla="*/ 816 h 1027"/>
                  <a:gd name="T16" fmla="*/ 130 w 1404"/>
                  <a:gd name="T17" fmla="*/ 889 h 1027"/>
                  <a:gd name="T18" fmla="*/ 43 w 1404"/>
                  <a:gd name="T19" fmla="*/ 889 h 1027"/>
                  <a:gd name="T20" fmla="*/ 0 w 1404"/>
                  <a:gd name="T21" fmla="*/ 816 h 1027"/>
                  <a:gd name="T22" fmla="*/ 43 w 1404"/>
                  <a:gd name="T23" fmla="*/ 741 h 1027"/>
                  <a:gd name="T24" fmla="*/ 1357 w 1404"/>
                  <a:gd name="T25" fmla="*/ 608 h 1027"/>
                  <a:gd name="T26" fmla="*/ 1404 w 1404"/>
                  <a:gd name="T27" fmla="*/ 673 h 1027"/>
                  <a:gd name="T28" fmla="*/ 1357 w 1404"/>
                  <a:gd name="T29" fmla="*/ 738 h 1027"/>
                  <a:gd name="T30" fmla="*/ 1280 w 1404"/>
                  <a:gd name="T31" fmla="*/ 713 h 1027"/>
                  <a:gd name="T32" fmla="*/ 1280 w 1404"/>
                  <a:gd name="T33" fmla="*/ 632 h 1027"/>
                  <a:gd name="T34" fmla="*/ 968 w 1404"/>
                  <a:gd name="T35" fmla="*/ 498 h 1027"/>
                  <a:gd name="T36" fmla="*/ 1085 w 1404"/>
                  <a:gd name="T37" fmla="*/ 546 h 1027"/>
                  <a:gd name="T38" fmla="*/ 1134 w 1404"/>
                  <a:gd name="T39" fmla="*/ 665 h 1027"/>
                  <a:gd name="T40" fmla="*/ 1085 w 1404"/>
                  <a:gd name="T41" fmla="*/ 783 h 1027"/>
                  <a:gd name="T42" fmla="*/ 968 w 1404"/>
                  <a:gd name="T43" fmla="*/ 831 h 1027"/>
                  <a:gd name="T44" fmla="*/ 849 w 1404"/>
                  <a:gd name="T45" fmla="*/ 783 h 1027"/>
                  <a:gd name="T46" fmla="*/ 801 w 1404"/>
                  <a:gd name="T47" fmla="*/ 665 h 1027"/>
                  <a:gd name="T48" fmla="*/ 849 w 1404"/>
                  <a:gd name="T49" fmla="*/ 546 h 1027"/>
                  <a:gd name="T50" fmla="*/ 968 w 1404"/>
                  <a:gd name="T51" fmla="*/ 498 h 1027"/>
                  <a:gd name="T52" fmla="*/ 1010 w 1404"/>
                  <a:gd name="T53" fmla="*/ 212 h 1027"/>
                  <a:gd name="T54" fmla="*/ 1032 w 1404"/>
                  <a:gd name="T55" fmla="*/ 296 h 1027"/>
                  <a:gd name="T56" fmla="*/ 972 w 1404"/>
                  <a:gd name="T57" fmla="*/ 356 h 1027"/>
                  <a:gd name="T58" fmla="*/ 888 w 1404"/>
                  <a:gd name="T59" fmla="*/ 334 h 1027"/>
                  <a:gd name="T60" fmla="*/ 866 w 1404"/>
                  <a:gd name="T61" fmla="*/ 250 h 1027"/>
                  <a:gd name="T62" fmla="*/ 926 w 1404"/>
                  <a:gd name="T63" fmla="*/ 191 h 1027"/>
                  <a:gd name="T64" fmla="*/ 452 w 1404"/>
                  <a:gd name="T65" fmla="*/ 124 h 1027"/>
                  <a:gd name="T66" fmla="*/ 495 w 1404"/>
                  <a:gd name="T67" fmla="*/ 198 h 1027"/>
                  <a:gd name="T68" fmla="*/ 452 w 1404"/>
                  <a:gd name="T69" fmla="*/ 273 h 1027"/>
                  <a:gd name="T70" fmla="*/ 365 w 1404"/>
                  <a:gd name="T71" fmla="*/ 273 h 1027"/>
                  <a:gd name="T72" fmla="*/ 323 w 1404"/>
                  <a:gd name="T73" fmla="*/ 198 h 1027"/>
                  <a:gd name="T74" fmla="*/ 365 w 1404"/>
                  <a:gd name="T75" fmla="*/ 124 h 1027"/>
                  <a:gd name="T76" fmla="*/ 1138 w 1404"/>
                  <a:gd name="T77" fmla="*/ 10 h 1027"/>
                  <a:gd name="T78" fmla="*/ 1185 w 1404"/>
                  <a:gd name="T79" fmla="*/ 77 h 1027"/>
                  <a:gd name="T80" fmla="*/ 1138 w 1404"/>
                  <a:gd name="T81" fmla="*/ 142 h 1027"/>
                  <a:gd name="T82" fmla="*/ 1061 w 1404"/>
                  <a:gd name="T83" fmla="*/ 117 h 1027"/>
                  <a:gd name="T84" fmla="*/ 1061 w 1404"/>
                  <a:gd name="T85" fmla="*/ 36 h 1027"/>
                  <a:gd name="T86" fmla="*/ 185 w 1404"/>
                  <a:gd name="T87" fmla="*/ 0 h 1027"/>
                  <a:gd name="T88" fmla="*/ 251 w 1404"/>
                  <a:gd name="T89" fmla="*/ 47 h 1027"/>
                  <a:gd name="T90" fmla="*/ 225 w 1404"/>
                  <a:gd name="T91" fmla="*/ 124 h 1027"/>
                  <a:gd name="T92" fmla="*/ 144 w 1404"/>
                  <a:gd name="T93" fmla="*/ 124 h 1027"/>
                  <a:gd name="T94" fmla="*/ 120 w 1404"/>
                  <a:gd name="T95" fmla="*/ 47 h 1027"/>
                  <a:gd name="T96" fmla="*/ 185 w 1404"/>
                  <a:gd name="T97" fmla="*/ 0 h 1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404" h="1027">
                    <a:moveTo>
                      <a:pt x="1191" y="856"/>
                    </a:moveTo>
                    <a:lnTo>
                      <a:pt x="1214" y="858"/>
                    </a:lnTo>
                    <a:lnTo>
                      <a:pt x="1235" y="866"/>
                    </a:lnTo>
                    <a:lnTo>
                      <a:pt x="1253" y="881"/>
                    </a:lnTo>
                    <a:lnTo>
                      <a:pt x="1266" y="898"/>
                    </a:lnTo>
                    <a:lnTo>
                      <a:pt x="1275" y="918"/>
                    </a:lnTo>
                    <a:lnTo>
                      <a:pt x="1277" y="941"/>
                    </a:lnTo>
                    <a:lnTo>
                      <a:pt x="1275" y="964"/>
                    </a:lnTo>
                    <a:lnTo>
                      <a:pt x="1266" y="985"/>
                    </a:lnTo>
                    <a:lnTo>
                      <a:pt x="1253" y="1002"/>
                    </a:lnTo>
                    <a:lnTo>
                      <a:pt x="1235" y="1015"/>
                    </a:lnTo>
                    <a:lnTo>
                      <a:pt x="1214" y="1025"/>
                    </a:lnTo>
                    <a:lnTo>
                      <a:pt x="1191" y="1027"/>
                    </a:lnTo>
                    <a:lnTo>
                      <a:pt x="1168" y="1025"/>
                    </a:lnTo>
                    <a:lnTo>
                      <a:pt x="1148" y="1015"/>
                    </a:lnTo>
                    <a:lnTo>
                      <a:pt x="1131" y="1002"/>
                    </a:lnTo>
                    <a:lnTo>
                      <a:pt x="1117" y="985"/>
                    </a:lnTo>
                    <a:lnTo>
                      <a:pt x="1109" y="964"/>
                    </a:lnTo>
                    <a:lnTo>
                      <a:pt x="1105" y="941"/>
                    </a:lnTo>
                    <a:lnTo>
                      <a:pt x="1109" y="918"/>
                    </a:lnTo>
                    <a:lnTo>
                      <a:pt x="1117" y="898"/>
                    </a:lnTo>
                    <a:lnTo>
                      <a:pt x="1131" y="881"/>
                    </a:lnTo>
                    <a:lnTo>
                      <a:pt x="1148" y="866"/>
                    </a:lnTo>
                    <a:lnTo>
                      <a:pt x="1168" y="858"/>
                    </a:lnTo>
                    <a:lnTo>
                      <a:pt x="1191" y="856"/>
                    </a:lnTo>
                    <a:close/>
                    <a:moveTo>
                      <a:pt x="86" y="730"/>
                    </a:moveTo>
                    <a:lnTo>
                      <a:pt x="109" y="732"/>
                    </a:lnTo>
                    <a:lnTo>
                      <a:pt x="130" y="741"/>
                    </a:lnTo>
                    <a:lnTo>
                      <a:pt x="147" y="755"/>
                    </a:lnTo>
                    <a:lnTo>
                      <a:pt x="160" y="772"/>
                    </a:lnTo>
                    <a:lnTo>
                      <a:pt x="168" y="793"/>
                    </a:lnTo>
                    <a:lnTo>
                      <a:pt x="172" y="816"/>
                    </a:lnTo>
                    <a:lnTo>
                      <a:pt x="168" y="839"/>
                    </a:lnTo>
                    <a:lnTo>
                      <a:pt x="160" y="859"/>
                    </a:lnTo>
                    <a:lnTo>
                      <a:pt x="147" y="876"/>
                    </a:lnTo>
                    <a:lnTo>
                      <a:pt x="130" y="889"/>
                    </a:lnTo>
                    <a:lnTo>
                      <a:pt x="109" y="899"/>
                    </a:lnTo>
                    <a:lnTo>
                      <a:pt x="86" y="902"/>
                    </a:lnTo>
                    <a:lnTo>
                      <a:pt x="63" y="899"/>
                    </a:lnTo>
                    <a:lnTo>
                      <a:pt x="43" y="889"/>
                    </a:lnTo>
                    <a:lnTo>
                      <a:pt x="24" y="876"/>
                    </a:lnTo>
                    <a:lnTo>
                      <a:pt x="11" y="859"/>
                    </a:lnTo>
                    <a:lnTo>
                      <a:pt x="3" y="839"/>
                    </a:lnTo>
                    <a:lnTo>
                      <a:pt x="0" y="816"/>
                    </a:lnTo>
                    <a:lnTo>
                      <a:pt x="3" y="793"/>
                    </a:lnTo>
                    <a:lnTo>
                      <a:pt x="11" y="772"/>
                    </a:lnTo>
                    <a:lnTo>
                      <a:pt x="24" y="755"/>
                    </a:lnTo>
                    <a:lnTo>
                      <a:pt x="43" y="741"/>
                    </a:lnTo>
                    <a:lnTo>
                      <a:pt x="63" y="732"/>
                    </a:lnTo>
                    <a:lnTo>
                      <a:pt x="86" y="730"/>
                    </a:lnTo>
                    <a:close/>
                    <a:moveTo>
                      <a:pt x="1335" y="604"/>
                    </a:moveTo>
                    <a:lnTo>
                      <a:pt x="1357" y="608"/>
                    </a:lnTo>
                    <a:lnTo>
                      <a:pt x="1375" y="617"/>
                    </a:lnTo>
                    <a:lnTo>
                      <a:pt x="1391" y="632"/>
                    </a:lnTo>
                    <a:lnTo>
                      <a:pt x="1400" y="651"/>
                    </a:lnTo>
                    <a:lnTo>
                      <a:pt x="1404" y="673"/>
                    </a:lnTo>
                    <a:lnTo>
                      <a:pt x="1400" y="695"/>
                    </a:lnTo>
                    <a:lnTo>
                      <a:pt x="1391" y="713"/>
                    </a:lnTo>
                    <a:lnTo>
                      <a:pt x="1375" y="729"/>
                    </a:lnTo>
                    <a:lnTo>
                      <a:pt x="1357" y="738"/>
                    </a:lnTo>
                    <a:lnTo>
                      <a:pt x="1335" y="742"/>
                    </a:lnTo>
                    <a:lnTo>
                      <a:pt x="1313" y="738"/>
                    </a:lnTo>
                    <a:lnTo>
                      <a:pt x="1294" y="729"/>
                    </a:lnTo>
                    <a:lnTo>
                      <a:pt x="1280" y="713"/>
                    </a:lnTo>
                    <a:lnTo>
                      <a:pt x="1270" y="695"/>
                    </a:lnTo>
                    <a:lnTo>
                      <a:pt x="1266" y="673"/>
                    </a:lnTo>
                    <a:lnTo>
                      <a:pt x="1270" y="651"/>
                    </a:lnTo>
                    <a:lnTo>
                      <a:pt x="1280" y="632"/>
                    </a:lnTo>
                    <a:lnTo>
                      <a:pt x="1294" y="617"/>
                    </a:lnTo>
                    <a:lnTo>
                      <a:pt x="1313" y="608"/>
                    </a:lnTo>
                    <a:lnTo>
                      <a:pt x="1335" y="604"/>
                    </a:lnTo>
                    <a:close/>
                    <a:moveTo>
                      <a:pt x="968" y="498"/>
                    </a:moveTo>
                    <a:lnTo>
                      <a:pt x="1001" y="501"/>
                    </a:lnTo>
                    <a:lnTo>
                      <a:pt x="1033" y="511"/>
                    </a:lnTo>
                    <a:lnTo>
                      <a:pt x="1061" y="526"/>
                    </a:lnTo>
                    <a:lnTo>
                      <a:pt x="1085" y="546"/>
                    </a:lnTo>
                    <a:lnTo>
                      <a:pt x="1105" y="571"/>
                    </a:lnTo>
                    <a:lnTo>
                      <a:pt x="1121" y="599"/>
                    </a:lnTo>
                    <a:lnTo>
                      <a:pt x="1131" y="631"/>
                    </a:lnTo>
                    <a:lnTo>
                      <a:pt x="1134" y="665"/>
                    </a:lnTo>
                    <a:lnTo>
                      <a:pt x="1131" y="698"/>
                    </a:lnTo>
                    <a:lnTo>
                      <a:pt x="1121" y="730"/>
                    </a:lnTo>
                    <a:lnTo>
                      <a:pt x="1105" y="758"/>
                    </a:lnTo>
                    <a:lnTo>
                      <a:pt x="1085" y="783"/>
                    </a:lnTo>
                    <a:lnTo>
                      <a:pt x="1061" y="802"/>
                    </a:lnTo>
                    <a:lnTo>
                      <a:pt x="1033" y="818"/>
                    </a:lnTo>
                    <a:lnTo>
                      <a:pt x="1001" y="828"/>
                    </a:lnTo>
                    <a:lnTo>
                      <a:pt x="968" y="831"/>
                    </a:lnTo>
                    <a:lnTo>
                      <a:pt x="934" y="828"/>
                    </a:lnTo>
                    <a:lnTo>
                      <a:pt x="902" y="818"/>
                    </a:lnTo>
                    <a:lnTo>
                      <a:pt x="874" y="802"/>
                    </a:lnTo>
                    <a:lnTo>
                      <a:pt x="849" y="783"/>
                    </a:lnTo>
                    <a:lnTo>
                      <a:pt x="829" y="758"/>
                    </a:lnTo>
                    <a:lnTo>
                      <a:pt x="813" y="730"/>
                    </a:lnTo>
                    <a:lnTo>
                      <a:pt x="803" y="698"/>
                    </a:lnTo>
                    <a:lnTo>
                      <a:pt x="801" y="665"/>
                    </a:lnTo>
                    <a:lnTo>
                      <a:pt x="803" y="631"/>
                    </a:lnTo>
                    <a:lnTo>
                      <a:pt x="813" y="599"/>
                    </a:lnTo>
                    <a:lnTo>
                      <a:pt x="829" y="571"/>
                    </a:lnTo>
                    <a:lnTo>
                      <a:pt x="849" y="546"/>
                    </a:lnTo>
                    <a:lnTo>
                      <a:pt x="874" y="526"/>
                    </a:lnTo>
                    <a:lnTo>
                      <a:pt x="902" y="511"/>
                    </a:lnTo>
                    <a:lnTo>
                      <a:pt x="934" y="501"/>
                    </a:lnTo>
                    <a:lnTo>
                      <a:pt x="968" y="498"/>
                    </a:lnTo>
                    <a:close/>
                    <a:moveTo>
                      <a:pt x="949" y="187"/>
                    </a:moveTo>
                    <a:lnTo>
                      <a:pt x="972" y="191"/>
                    </a:lnTo>
                    <a:lnTo>
                      <a:pt x="993" y="199"/>
                    </a:lnTo>
                    <a:lnTo>
                      <a:pt x="1010" y="212"/>
                    </a:lnTo>
                    <a:lnTo>
                      <a:pt x="1023" y="229"/>
                    </a:lnTo>
                    <a:lnTo>
                      <a:pt x="1032" y="250"/>
                    </a:lnTo>
                    <a:lnTo>
                      <a:pt x="1035" y="273"/>
                    </a:lnTo>
                    <a:lnTo>
                      <a:pt x="1032" y="296"/>
                    </a:lnTo>
                    <a:lnTo>
                      <a:pt x="1023" y="316"/>
                    </a:lnTo>
                    <a:lnTo>
                      <a:pt x="1010" y="334"/>
                    </a:lnTo>
                    <a:lnTo>
                      <a:pt x="993" y="348"/>
                    </a:lnTo>
                    <a:lnTo>
                      <a:pt x="972" y="356"/>
                    </a:lnTo>
                    <a:lnTo>
                      <a:pt x="949" y="360"/>
                    </a:lnTo>
                    <a:lnTo>
                      <a:pt x="926" y="356"/>
                    </a:lnTo>
                    <a:lnTo>
                      <a:pt x="906" y="348"/>
                    </a:lnTo>
                    <a:lnTo>
                      <a:pt x="888" y="334"/>
                    </a:lnTo>
                    <a:lnTo>
                      <a:pt x="874" y="316"/>
                    </a:lnTo>
                    <a:lnTo>
                      <a:pt x="866" y="296"/>
                    </a:lnTo>
                    <a:lnTo>
                      <a:pt x="864" y="273"/>
                    </a:lnTo>
                    <a:lnTo>
                      <a:pt x="866" y="250"/>
                    </a:lnTo>
                    <a:lnTo>
                      <a:pt x="874" y="229"/>
                    </a:lnTo>
                    <a:lnTo>
                      <a:pt x="888" y="212"/>
                    </a:lnTo>
                    <a:lnTo>
                      <a:pt x="906" y="199"/>
                    </a:lnTo>
                    <a:lnTo>
                      <a:pt x="926" y="191"/>
                    </a:lnTo>
                    <a:lnTo>
                      <a:pt x="949" y="187"/>
                    </a:lnTo>
                    <a:close/>
                    <a:moveTo>
                      <a:pt x="409" y="112"/>
                    </a:moveTo>
                    <a:lnTo>
                      <a:pt x="432" y="116"/>
                    </a:lnTo>
                    <a:lnTo>
                      <a:pt x="452" y="124"/>
                    </a:lnTo>
                    <a:lnTo>
                      <a:pt x="469" y="137"/>
                    </a:lnTo>
                    <a:lnTo>
                      <a:pt x="483" y="154"/>
                    </a:lnTo>
                    <a:lnTo>
                      <a:pt x="492" y="175"/>
                    </a:lnTo>
                    <a:lnTo>
                      <a:pt x="495" y="198"/>
                    </a:lnTo>
                    <a:lnTo>
                      <a:pt x="492" y="221"/>
                    </a:lnTo>
                    <a:lnTo>
                      <a:pt x="483" y="241"/>
                    </a:lnTo>
                    <a:lnTo>
                      <a:pt x="469" y="260"/>
                    </a:lnTo>
                    <a:lnTo>
                      <a:pt x="452" y="273"/>
                    </a:lnTo>
                    <a:lnTo>
                      <a:pt x="432" y="281"/>
                    </a:lnTo>
                    <a:lnTo>
                      <a:pt x="409" y="284"/>
                    </a:lnTo>
                    <a:lnTo>
                      <a:pt x="386" y="281"/>
                    </a:lnTo>
                    <a:lnTo>
                      <a:pt x="365" y="273"/>
                    </a:lnTo>
                    <a:lnTo>
                      <a:pt x="349" y="260"/>
                    </a:lnTo>
                    <a:lnTo>
                      <a:pt x="334" y="241"/>
                    </a:lnTo>
                    <a:lnTo>
                      <a:pt x="326" y="221"/>
                    </a:lnTo>
                    <a:lnTo>
                      <a:pt x="323" y="198"/>
                    </a:lnTo>
                    <a:lnTo>
                      <a:pt x="326" y="175"/>
                    </a:lnTo>
                    <a:lnTo>
                      <a:pt x="334" y="154"/>
                    </a:lnTo>
                    <a:lnTo>
                      <a:pt x="349" y="137"/>
                    </a:lnTo>
                    <a:lnTo>
                      <a:pt x="365" y="124"/>
                    </a:lnTo>
                    <a:lnTo>
                      <a:pt x="386" y="116"/>
                    </a:lnTo>
                    <a:lnTo>
                      <a:pt x="409" y="112"/>
                    </a:lnTo>
                    <a:close/>
                    <a:moveTo>
                      <a:pt x="1116" y="8"/>
                    </a:moveTo>
                    <a:lnTo>
                      <a:pt x="1138" y="10"/>
                    </a:lnTo>
                    <a:lnTo>
                      <a:pt x="1156" y="21"/>
                    </a:lnTo>
                    <a:lnTo>
                      <a:pt x="1172" y="36"/>
                    </a:lnTo>
                    <a:lnTo>
                      <a:pt x="1182" y="55"/>
                    </a:lnTo>
                    <a:lnTo>
                      <a:pt x="1185" y="77"/>
                    </a:lnTo>
                    <a:lnTo>
                      <a:pt x="1182" y="99"/>
                    </a:lnTo>
                    <a:lnTo>
                      <a:pt x="1172" y="117"/>
                    </a:lnTo>
                    <a:lnTo>
                      <a:pt x="1156" y="131"/>
                    </a:lnTo>
                    <a:lnTo>
                      <a:pt x="1138" y="142"/>
                    </a:lnTo>
                    <a:lnTo>
                      <a:pt x="1116" y="145"/>
                    </a:lnTo>
                    <a:lnTo>
                      <a:pt x="1095" y="142"/>
                    </a:lnTo>
                    <a:lnTo>
                      <a:pt x="1075" y="131"/>
                    </a:lnTo>
                    <a:lnTo>
                      <a:pt x="1061" y="117"/>
                    </a:lnTo>
                    <a:lnTo>
                      <a:pt x="1051" y="99"/>
                    </a:lnTo>
                    <a:lnTo>
                      <a:pt x="1047" y="77"/>
                    </a:lnTo>
                    <a:lnTo>
                      <a:pt x="1051" y="55"/>
                    </a:lnTo>
                    <a:lnTo>
                      <a:pt x="1061" y="36"/>
                    </a:lnTo>
                    <a:lnTo>
                      <a:pt x="1075" y="21"/>
                    </a:lnTo>
                    <a:lnTo>
                      <a:pt x="1095" y="10"/>
                    </a:lnTo>
                    <a:lnTo>
                      <a:pt x="1116" y="8"/>
                    </a:lnTo>
                    <a:close/>
                    <a:moveTo>
                      <a:pt x="185" y="0"/>
                    </a:moveTo>
                    <a:lnTo>
                      <a:pt x="207" y="3"/>
                    </a:lnTo>
                    <a:lnTo>
                      <a:pt x="225" y="13"/>
                    </a:lnTo>
                    <a:lnTo>
                      <a:pt x="240" y="27"/>
                    </a:lnTo>
                    <a:lnTo>
                      <a:pt x="251" y="47"/>
                    </a:lnTo>
                    <a:lnTo>
                      <a:pt x="253" y="68"/>
                    </a:lnTo>
                    <a:lnTo>
                      <a:pt x="251" y="90"/>
                    </a:lnTo>
                    <a:lnTo>
                      <a:pt x="240" y="110"/>
                    </a:lnTo>
                    <a:lnTo>
                      <a:pt x="225" y="124"/>
                    </a:lnTo>
                    <a:lnTo>
                      <a:pt x="207" y="134"/>
                    </a:lnTo>
                    <a:lnTo>
                      <a:pt x="185" y="137"/>
                    </a:lnTo>
                    <a:lnTo>
                      <a:pt x="164" y="134"/>
                    </a:lnTo>
                    <a:lnTo>
                      <a:pt x="144" y="124"/>
                    </a:lnTo>
                    <a:lnTo>
                      <a:pt x="130" y="110"/>
                    </a:lnTo>
                    <a:lnTo>
                      <a:pt x="120" y="90"/>
                    </a:lnTo>
                    <a:lnTo>
                      <a:pt x="116" y="68"/>
                    </a:lnTo>
                    <a:lnTo>
                      <a:pt x="120" y="47"/>
                    </a:lnTo>
                    <a:lnTo>
                      <a:pt x="130" y="27"/>
                    </a:lnTo>
                    <a:lnTo>
                      <a:pt x="144" y="13"/>
                    </a:lnTo>
                    <a:lnTo>
                      <a:pt x="164" y="3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D0750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0" name="Group 253">
              <a:extLst>
                <a:ext uri="{FF2B5EF4-FFF2-40B4-BE49-F238E27FC236}">
                  <a16:creationId xmlns:a16="http://schemas.microsoft.com/office/drawing/2014/main" xmlns="" id="{2AFAD34D-65F1-47EA-9658-A8848FFD5AB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628225" y="2503888"/>
              <a:ext cx="594204" cy="594204"/>
              <a:chOff x="2247" y="2544"/>
              <a:chExt cx="522" cy="522"/>
            </a:xfrm>
          </p:grpSpPr>
          <p:sp useBgFill="1">
            <p:nvSpPr>
              <p:cNvPr id="12" name="Freeform 255">
                <a:extLst>
                  <a:ext uri="{FF2B5EF4-FFF2-40B4-BE49-F238E27FC236}">
                    <a16:creationId xmlns:a16="http://schemas.microsoft.com/office/drawing/2014/main" xmlns="" id="{1822069A-0800-40FF-8954-05A0968FF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7" y="2544"/>
                <a:ext cx="522" cy="522"/>
              </a:xfrm>
              <a:custGeom>
                <a:avLst/>
                <a:gdLst>
                  <a:gd name="T0" fmla="*/ 1207 w 2610"/>
                  <a:gd name="T1" fmla="*/ 0 h 2610"/>
                  <a:gd name="T2" fmla="*/ 1263 w 2610"/>
                  <a:gd name="T3" fmla="*/ 14 h 2610"/>
                  <a:gd name="T4" fmla="*/ 1304 w 2610"/>
                  <a:gd name="T5" fmla="*/ 50 h 2610"/>
                  <a:gd name="T6" fmla="*/ 1347 w 2610"/>
                  <a:gd name="T7" fmla="*/ 14 h 2610"/>
                  <a:gd name="T8" fmla="*/ 1402 w 2610"/>
                  <a:gd name="T9" fmla="*/ 0 h 2610"/>
                  <a:gd name="T10" fmla="*/ 2518 w 2610"/>
                  <a:gd name="T11" fmla="*/ 3 h 2610"/>
                  <a:gd name="T12" fmla="*/ 2565 w 2610"/>
                  <a:gd name="T13" fmla="*/ 27 h 2610"/>
                  <a:gd name="T14" fmla="*/ 2598 w 2610"/>
                  <a:gd name="T15" fmla="*/ 67 h 2610"/>
                  <a:gd name="T16" fmla="*/ 2610 w 2610"/>
                  <a:gd name="T17" fmla="*/ 120 h 2610"/>
                  <a:gd name="T18" fmla="*/ 2606 w 2610"/>
                  <a:gd name="T19" fmla="*/ 1236 h 2610"/>
                  <a:gd name="T20" fmla="*/ 2581 w 2610"/>
                  <a:gd name="T21" fmla="*/ 1286 h 2610"/>
                  <a:gd name="T22" fmla="*/ 2581 w 2610"/>
                  <a:gd name="T23" fmla="*/ 1323 h 2610"/>
                  <a:gd name="T24" fmla="*/ 2606 w 2610"/>
                  <a:gd name="T25" fmla="*/ 1374 h 2610"/>
                  <a:gd name="T26" fmla="*/ 2610 w 2610"/>
                  <a:gd name="T27" fmla="*/ 2490 h 2610"/>
                  <a:gd name="T28" fmla="*/ 2598 w 2610"/>
                  <a:gd name="T29" fmla="*/ 2543 h 2610"/>
                  <a:gd name="T30" fmla="*/ 2565 w 2610"/>
                  <a:gd name="T31" fmla="*/ 2583 h 2610"/>
                  <a:gd name="T32" fmla="*/ 2518 w 2610"/>
                  <a:gd name="T33" fmla="*/ 2606 h 2610"/>
                  <a:gd name="T34" fmla="*/ 1402 w 2610"/>
                  <a:gd name="T35" fmla="*/ 2610 h 2610"/>
                  <a:gd name="T36" fmla="*/ 1347 w 2610"/>
                  <a:gd name="T37" fmla="*/ 2596 h 2610"/>
                  <a:gd name="T38" fmla="*/ 1304 w 2610"/>
                  <a:gd name="T39" fmla="*/ 2560 h 2610"/>
                  <a:gd name="T40" fmla="*/ 1263 w 2610"/>
                  <a:gd name="T41" fmla="*/ 2596 h 2610"/>
                  <a:gd name="T42" fmla="*/ 1207 w 2610"/>
                  <a:gd name="T43" fmla="*/ 2610 h 2610"/>
                  <a:gd name="T44" fmla="*/ 92 w 2610"/>
                  <a:gd name="T45" fmla="*/ 2606 h 2610"/>
                  <a:gd name="T46" fmla="*/ 45 w 2610"/>
                  <a:gd name="T47" fmla="*/ 2583 h 2610"/>
                  <a:gd name="T48" fmla="*/ 12 w 2610"/>
                  <a:gd name="T49" fmla="*/ 2543 h 2610"/>
                  <a:gd name="T50" fmla="*/ 0 w 2610"/>
                  <a:gd name="T51" fmla="*/ 2490 h 2610"/>
                  <a:gd name="T52" fmla="*/ 4 w 2610"/>
                  <a:gd name="T53" fmla="*/ 1374 h 2610"/>
                  <a:gd name="T54" fmla="*/ 29 w 2610"/>
                  <a:gd name="T55" fmla="*/ 1323 h 2610"/>
                  <a:gd name="T56" fmla="*/ 29 w 2610"/>
                  <a:gd name="T57" fmla="*/ 1286 h 2610"/>
                  <a:gd name="T58" fmla="*/ 4 w 2610"/>
                  <a:gd name="T59" fmla="*/ 1236 h 2610"/>
                  <a:gd name="T60" fmla="*/ 0 w 2610"/>
                  <a:gd name="T61" fmla="*/ 120 h 2610"/>
                  <a:gd name="T62" fmla="*/ 12 w 2610"/>
                  <a:gd name="T63" fmla="*/ 67 h 2610"/>
                  <a:gd name="T64" fmla="*/ 45 w 2610"/>
                  <a:gd name="T65" fmla="*/ 27 h 2610"/>
                  <a:gd name="T66" fmla="*/ 92 w 2610"/>
                  <a:gd name="T67" fmla="*/ 3 h 2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610" h="2610">
                    <a:moveTo>
                      <a:pt x="120" y="0"/>
                    </a:moveTo>
                    <a:lnTo>
                      <a:pt x="1207" y="0"/>
                    </a:lnTo>
                    <a:lnTo>
                      <a:pt x="1237" y="4"/>
                    </a:lnTo>
                    <a:lnTo>
                      <a:pt x="1263" y="14"/>
                    </a:lnTo>
                    <a:lnTo>
                      <a:pt x="1286" y="29"/>
                    </a:lnTo>
                    <a:lnTo>
                      <a:pt x="1304" y="50"/>
                    </a:lnTo>
                    <a:lnTo>
                      <a:pt x="1323" y="29"/>
                    </a:lnTo>
                    <a:lnTo>
                      <a:pt x="1347" y="14"/>
                    </a:lnTo>
                    <a:lnTo>
                      <a:pt x="1373" y="4"/>
                    </a:lnTo>
                    <a:lnTo>
                      <a:pt x="1402" y="0"/>
                    </a:lnTo>
                    <a:lnTo>
                      <a:pt x="2490" y="0"/>
                    </a:lnTo>
                    <a:lnTo>
                      <a:pt x="2518" y="3"/>
                    </a:lnTo>
                    <a:lnTo>
                      <a:pt x="2543" y="12"/>
                    </a:lnTo>
                    <a:lnTo>
                      <a:pt x="2565" y="27"/>
                    </a:lnTo>
                    <a:lnTo>
                      <a:pt x="2584" y="45"/>
                    </a:lnTo>
                    <a:lnTo>
                      <a:pt x="2598" y="67"/>
                    </a:lnTo>
                    <a:lnTo>
                      <a:pt x="2607" y="92"/>
                    </a:lnTo>
                    <a:lnTo>
                      <a:pt x="2610" y="120"/>
                    </a:lnTo>
                    <a:lnTo>
                      <a:pt x="2610" y="1207"/>
                    </a:lnTo>
                    <a:lnTo>
                      <a:pt x="2606" y="1236"/>
                    </a:lnTo>
                    <a:lnTo>
                      <a:pt x="2596" y="1263"/>
                    </a:lnTo>
                    <a:lnTo>
                      <a:pt x="2581" y="1286"/>
                    </a:lnTo>
                    <a:lnTo>
                      <a:pt x="2560" y="1305"/>
                    </a:lnTo>
                    <a:lnTo>
                      <a:pt x="2581" y="1323"/>
                    </a:lnTo>
                    <a:lnTo>
                      <a:pt x="2596" y="1347"/>
                    </a:lnTo>
                    <a:lnTo>
                      <a:pt x="2606" y="1374"/>
                    </a:lnTo>
                    <a:lnTo>
                      <a:pt x="2610" y="1403"/>
                    </a:lnTo>
                    <a:lnTo>
                      <a:pt x="2610" y="2490"/>
                    </a:lnTo>
                    <a:lnTo>
                      <a:pt x="2607" y="2518"/>
                    </a:lnTo>
                    <a:lnTo>
                      <a:pt x="2598" y="2543"/>
                    </a:lnTo>
                    <a:lnTo>
                      <a:pt x="2584" y="2565"/>
                    </a:lnTo>
                    <a:lnTo>
                      <a:pt x="2565" y="2583"/>
                    </a:lnTo>
                    <a:lnTo>
                      <a:pt x="2543" y="2598"/>
                    </a:lnTo>
                    <a:lnTo>
                      <a:pt x="2518" y="2606"/>
                    </a:lnTo>
                    <a:lnTo>
                      <a:pt x="2490" y="2610"/>
                    </a:lnTo>
                    <a:lnTo>
                      <a:pt x="1402" y="2610"/>
                    </a:lnTo>
                    <a:lnTo>
                      <a:pt x="1373" y="2606"/>
                    </a:lnTo>
                    <a:lnTo>
                      <a:pt x="1347" y="2596"/>
                    </a:lnTo>
                    <a:lnTo>
                      <a:pt x="1323" y="2581"/>
                    </a:lnTo>
                    <a:lnTo>
                      <a:pt x="1304" y="2560"/>
                    </a:lnTo>
                    <a:lnTo>
                      <a:pt x="1286" y="2581"/>
                    </a:lnTo>
                    <a:lnTo>
                      <a:pt x="1263" y="2596"/>
                    </a:lnTo>
                    <a:lnTo>
                      <a:pt x="1237" y="2606"/>
                    </a:lnTo>
                    <a:lnTo>
                      <a:pt x="1207" y="2610"/>
                    </a:lnTo>
                    <a:lnTo>
                      <a:pt x="120" y="2610"/>
                    </a:lnTo>
                    <a:lnTo>
                      <a:pt x="92" y="2606"/>
                    </a:lnTo>
                    <a:lnTo>
                      <a:pt x="67" y="2598"/>
                    </a:lnTo>
                    <a:lnTo>
                      <a:pt x="45" y="2583"/>
                    </a:lnTo>
                    <a:lnTo>
                      <a:pt x="26" y="2565"/>
                    </a:lnTo>
                    <a:lnTo>
                      <a:pt x="12" y="2543"/>
                    </a:lnTo>
                    <a:lnTo>
                      <a:pt x="3" y="2518"/>
                    </a:lnTo>
                    <a:lnTo>
                      <a:pt x="0" y="2490"/>
                    </a:lnTo>
                    <a:lnTo>
                      <a:pt x="0" y="1403"/>
                    </a:lnTo>
                    <a:lnTo>
                      <a:pt x="4" y="1374"/>
                    </a:lnTo>
                    <a:lnTo>
                      <a:pt x="14" y="1347"/>
                    </a:lnTo>
                    <a:lnTo>
                      <a:pt x="29" y="1323"/>
                    </a:lnTo>
                    <a:lnTo>
                      <a:pt x="50" y="1305"/>
                    </a:lnTo>
                    <a:lnTo>
                      <a:pt x="29" y="1286"/>
                    </a:lnTo>
                    <a:lnTo>
                      <a:pt x="14" y="1263"/>
                    </a:lnTo>
                    <a:lnTo>
                      <a:pt x="4" y="1236"/>
                    </a:lnTo>
                    <a:lnTo>
                      <a:pt x="0" y="1207"/>
                    </a:lnTo>
                    <a:lnTo>
                      <a:pt x="0" y="120"/>
                    </a:lnTo>
                    <a:lnTo>
                      <a:pt x="3" y="92"/>
                    </a:lnTo>
                    <a:lnTo>
                      <a:pt x="12" y="67"/>
                    </a:lnTo>
                    <a:lnTo>
                      <a:pt x="26" y="45"/>
                    </a:lnTo>
                    <a:lnTo>
                      <a:pt x="45" y="27"/>
                    </a:lnTo>
                    <a:lnTo>
                      <a:pt x="67" y="12"/>
                    </a:lnTo>
                    <a:lnTo>
                      <a:pt x="92" y="3"/>
                    </a:lnTo>
                    <a:lnTo>
                      <a:pt x="120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Rectangle 256">
                <a:extLst>
                  <a:ext uri="{FF2B5EF4-FFF2-40B4-BE49-F238E27FC236}">
                    <a16:creationId xmlns:a16="http://schemas.microsoft.com/office/drawing/2014/main" xmlns="" id="{94B38820-1DE8-4D12-B2EC-C5433047B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2613"/>
                <a:ext cx="128" cy="128"/>
              </a:xfrm>
              <a:prstGeom prst="rect">
                <a:avLst/>
              </a:prstGeom>
              <a:solidFill>
                <a:srgbClr val="F4C253"/>
              </a:solidFill>
              <a:ln w="0">
                <a:solidFill>
                  <a:srgbClr val="F4C25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257">
                <a:extLst>
                  <a:ext uri="{FF2B5EF4-FFF2-40B4-BE49-F238E27FC236}">
                    <a16:creationId xmlns:a16="http://schemas.microsoft.com/office/drawing/2014/main" xmlns="" id="{2F05F358-DB9A-4BA4-ACA1-CDD741983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6" y="2613"/>
                <a:ext cx="128" cy="128"/>
              </a:xfrm>
              <a:custGeom>
                <a:avLst/>
                <a:gdLst>
                  <a:gd name="T0" fmla="*/ 406 w 639"/>
                  <a:gd name="T1" fmla="*/ 0 h 638"/>
                  <a:gd name="T2" fmla="*/ 361 w 639"/>
                  <a:gd name="T3" fmla="*/ 109 h 638"/>
                  <a:gd name="T4" fmla="*/ 331 w 639"/>
                  <a:gd name="T5" fmla="*/ 179 h 638"/>
                  <a:gd name="T6" fmla="*/ 301 w 639"/>
                  <a:gd name="T7" fmla="*/ 227 h 638"/>
                  <a:gd name="T8" fmla="*/ 333 w 639"/>
                  <a:gd name="T9" fmla="*/ 274 h 638"/>
                  <a:gd name="T10" fmla="*/ 377 w 639"/>
                  <a:gd name="T11" fmla="*/ 332 h 638"/>
                  <a:gd name="T12" fmla="*/ 433 w 639"/>
                  <a:gd name="T13" fmla="*/ 375 h 638"/>
                  <a:gd name="T14" fmla="*/ 503 w 639"/>
                  <a:gd name="T15" fmla="*/ 412 h 638"/>
                  <a:gd name="T16" fmla="*/ 586 w 639"/>
                  <a:gd name="T17" fmla="*/ 355 h 638"/>
                  <a:gd name="T18" fmla="*/ 639 w 639"/>
                  <a:gd name="T19" fmla="*/ 403 h 638"/>
                  <a:gd name="T20" fmla="*/ 569 w 639"/>
                  <a:gd name="T21" fmla="*/ 444 h 638"/>
                  <a:gd name="T22" fmla="*/ 639 w 639"/>
                  <a:gd name="T23" fmla="*/ 467 h 638"/>
                  <a:gd name="T24" fmla="*/ 598 w 639"/>
                  <a:gd name="T25" fmla="*/ 524 h 638"/>
                  <a:gd name="T26" fmla="*/ 520 w 639"/>
                  <a:gd name="T27" fmla="*/ 493 h 638"/>
                  <a:gd name="T28" fmla="*/ 514 w 639"/>
                  <a:gd name="T29" fmla="*/ 493 h 638"/>
                  <a:gd name="T30" fmla="*/ 486 w 639"/>
                  <a:gd name="T31" fmla="*/ 534 h 638"/>
                  <a:gd name="T32" fmla="*/ 458 w 639"/>
                  <a:gd name="T33" fmla="*/ 589 h 638"/>
                  <a:gd name="T34" fmla="*/ 356 w 639"/>
                  <a:gd name="T35" fmla="*/ 638 h 638"/>
                  <a:gd name="T36" fmla="*/ 396 w 639"/>
                  <a:gd name="T37" fmla="*/ 566 h 638"/>
                  <a:gd name="T38" fmla="*/ 434 w 639"/>
                  <a:gd name="T39" fmla="*/ 493 h 638"/>
                  <a:gd name="T40" fmla="*/ 424 w 639"/>
                  <a:gd name="T41" fmla="*/ 446 h 638"/>
                  <a:gd name="T42" fmla="*/ 367 w 639"/>
                  <a:gd name="T43" fmla="*/ 411 h 638"/>
                  <a:gd name="T44" fmla="*/ 318 w 639"/>
                  <a:gd name="T45" fmla="*/ 365 h 638"/>
                  <a:gd name="T46" fmla="*/ 275 w 639"/>
                  <a:gd name="T47" fmla="*/ 307 h 638"/>
                  <a:gd name="T48" fmla="*/ 246 w 639"/>
                  <a:gd name="T49" fmla="*/ 265 h 638"/>
                  <a:gd name="T50" fmla="*/ 187 w 639"/>
                  <a:gd name="T51" fmla="*/ 295 h 638"/>
                  <a:gd name="T52" fmla="*/ 104 w 639"/>
                  <a:gd name="T53" fmla="*/ 336 h 638"/>
                  <a:gd name="T54" fmla="*/ 18 w 639"/>
                  <a:gd name="T55" fmla="*/ 381 h 638"/>
                  <a:gd name="T56" fmla="*/ 81 w 639"/>
                  <a:gd name="T57" fmla="*/ 418 h 638"/>
                  <a:gd name="T58" fmla="*/ 136 w 639"/>
                  <a:gd name="T59" fmla="*/ 462 h 638"/>
                  <a:gd name="T60" fmla="*/ 153 w 639"/>
                  <a:gd name="T61" fmla="*/ 476 h 638"/>
                  <a:gd name="T62" fmla="*/ 169 w 639"/>
                  <a:gd name="T63" fmla="*/ 501 h 638"/>
                  <a:gd name="T64" fmla="*/ 175 w 639"/>
                  <a:gd name="T65" fmla="*/ 534 h 638"/>
                  <a:gd name="T66" fmla="*/ 168 w 639"/>
                  <a:gd name="T67" fmla="*/ 579 h 638"/>
                  <a:gd name="T68" fmla="*/ 152 w 639"/>
                  <a:gd name="T69" fmla="*/ 613 h 638"/>
                  <a:gd name="T70" fmla="*/ 136 w 639"/>
                  <a:gd name="T71" fmla="*/ 638 h 638"/>
                  <a:gd name="T72" fmla="*/ 66 w 639"/>
                  <a:gd name="T73" fmla="*/ 626 h 638"/>
                  <a:gd name="T74" fmla="*/ 101 w 639"/>
                  <a:gd name="T75" fmla="*/ 565 h 638"/>
                  <a:gd name="T76" fmla="*/ 109 w 639"/>
                  <a:gd name="T77" fmla="*/ 534 h 638"/>
                  <a:gd name="T78" fmla="*/ 107 w 639"/>
                  <a:gd name="T79" fmla="*/ 526 h 638"/>
                  <a:gd name="T80" fmla="*/ 105 w 639"/>
                  <a:gd name="T81" fmla="*/ 522 h 638"/>
                  <a:gd name="T82" fmla="*/ 99 w 639"/>
                  <a:gd name="T83" fmla="*/ 519 h 638"/>
                  <a:gd name="T84" fmla="*/ 90 w 639"/>
                  <a:gd name="T85" fmla="*/ 510 h 638"/>
                  <a:gd name="T86" fmla="*/ 34 w 639"/>
                  <a:gd name="T87" fmla="*/ 467 h 638"/>
                  <a:gd name="T88" fmla="*/ 0 w 639"/>
                  <a:gd name="T89" fmla="*/ 314 h 638"/>
                  <a:gd name="T90" fmla="*/ 116 w 639"/>
                  <a:gd name="T91" fmla="*/ 256 h 638"/>
                  <a:gd name="T92" fmla="*/ 175 w 639"/>
                  <a:gd name="T93" fmla="*/ 226 h 638"/>
                  <a:gd name="T94" fmla="*/ 161 w 639"/>
                  <a:gd name="T95" fmla="*/ 198 h 638"/>
                  <a:gd name="T96" fmla="*/ 87 w 639"/>
                  <a:gd name="T97" fmla="*/ 175 h 638"/>
                  <a:gd name="T98" fmla="*/ 25 w 639"/>
                  <a:gd name="T99" fmla="*/ 174 h 638"/>
                  <a:gd name="T100" fmla="*/ 0 w 639"/>
                  <a:gd name="T101" fmla="*/ 110 h 638"/>
                  <a:gd name="T102" fmla="*/ 48 w 639"/>
                  <a:gd name="T103" fmla="*/ 106 h 638"/>
                  <a:gd name="T104" fmla="*/ 136 w 639"/>
                  <a:gd name="T105" fmla="*/ 118 h 638"/>
                  <a:gd name="T106" fmla="*/ 217 w 639"/>
                  <a:gd name="T107" fmla="*/ 154 h 638"/>
                  <a:gd name="T108" fmla="*/ 262 w 639"/>
                  <a:gd name="T109" fmla="*/ 168 h 638"/>
                  <a:gd name="T110" fmla="*/ 285 w 639"/>
                  <a:gd name="T111" fmla="*/ 118 h 638"/>
                  <a:gd name="T112" fmla="*/ 319 w 639"/>
                  <a:gd name="T113" fmla="*/ 41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39" h="638">
                    <a:moveTo>
                      <a:pt x="336" y="0"/>
                    </a:moveTo>
                    <a:lnTo>
                      <a:pt x="406" y="0"/>
                    </a:lnTo>
                    <a:lnTo>
                      <a:pt x="385" y="56"/>
                    </a:lnTo>
                    <a:lnTo>
                      <a:pt x="361" y="109"/>
                    </a:lnTo>
                    <a:lnTo>
                      <a:pt x="346" y="145"/>
                    </a:lnTo>
                    <a:lnTo>
                      <a:pt x="331" y="179"/>
                    </a:lnTo>
                    <a:lnTo>
                      <a:pt x="318" y="204"/>
                    </a:lnTo>
                    <a:lnTo>
                      <a:pt x="301" y="227"/>
                    </a:lnTo>
                    <a:lnTo>
                      <a:pt x="319" y="250"/>
                    </a:lnTo>
                    <a:lnTo>
                      <a:pt x="333" y="274"/>
                    </a:lnTo>
                    <a:lnTo>
                      <a:pt x="353" y="306"/>
                    </a:lnTo>
                    <a:lnTo>
                      <a:pt x="377" y="332"/>
                    </a:lnTo>
                    <a:lnTo>
                      <a:pt x="404" y="354"/>
                    </a:lnTo>
                    <a:lnTo>
                      <a:pt x="433" y="375"/>
                    </a:lnTo>
                    <a:lnTo>
                      <a:pt x="466" y="394"/>
                    </a:lnTo>
                    <a:lnTo>
                      <a:pt x="503" y="412"/>
                    </a:lnTo>
                    <a:lnTo>
                      <a:pt x="541" y="383"/>
                    </a:lnTo>
                    <a:lnTo>
                      <a:pt x="586" y="355"/>
                    </a:lnTo>
                    <a:lnTo>
                      <a:pt x="639" y="329"/>
                    </a:lnTo>
                    <a:lnTo>
                      <a:pt x="639" y="403"/>
                    </a:lnTo>
                    <a:lnTo>
                      <a:pt x="602" y="423"/>
                    </a:lnTo>
                    <a:lnTo>
                      <a:pt x="569" y="444"/>
                    </a:lnTo>
                    <a:lnTo>
                      <a:pt x="604" y="457"/>
                    </a:lnTo>
                    <a:lnTo>
                      <a:pt x="639" y="467"/>
                    </a:lnTo>
                    <a:lnTo>
                      <a:pt x="639" y="534"/>
                    </a:lnTo>
                    <a:lnTo>
                      <a:pt x="598" y="524"/>
                    </a:lnTo>
                    <a:lnTo>
                      <a:pt x="558" y="510"/>
                    </a:lnTo>
                    <a:lnTo>
                      <a:pt x="520" y="493"/>
                    </a:lnTo>
                    <a:lnTo>
                      <a:pt x="515" y="492"/>
                    </a:lnTo>
                    <a:lnTo>
                      <a:pt x="514" y="493"/>
                    </a:lnTo>
                    <a:lnTo>
                      <a:pt x="499" y="511"/>
                    </a:lnTo>
                    <a:lnTo>
                      <a:pt x="486" y="534"/>
                    </a:lnTo>
                    <a:lnTo>
                      <a:pt x="473" y="560"/>
                    </a:lnTo>
                    <a:lnTo>
                      <a:pt x="458" y="589"/>
                    </a:lnTo>
                    <a:lnTo>
                      <a:pt x="434" y="638"/>
                    </a:lnTo>
                    <a:lnTo>
                      <a:pt x="356" y="638"/>
                    </a:lnTo>
                    <a:lnTo>
                      <a:pt x="377" y="603"/>
                    </a:lnTo>
                    <a:lnTo>
                      <a:pt x="396" y="566"/>
                    </a:lnTo>
                    <a:lnTo>
                      <a:pt x="414" y="527"/>
                    </a:lnTo>
                    <a:lnTo>
                      <a:pt x="434" y="493"/>
                    </a:lnTo>
                    <a:lnTo>
                      <a:pt x="453" y="462"/>
                    </a:lnTo>
                    <a:lnTo>
                      <a:pt x="424" y="446"/>
                    </a:lnTo>
                    <a:lnTo>
                      <a:pt x="395" y="429"/>
                    </a:lnTo>
                    <a:lnTo>
                      <a:pt x="367" y="411"/>
                    </a:lnTo>
                    <a:lnTo>
                      <a:pt x="342" y="389"/>
                    </a:lnTo>
                    <a:lnTo>
                      <a:pt x="318" y="365"/>
                    </a:lnTo>
                    <a:lnTo>
                      <a:pt x="295" y="339"/>
                    </a:lnTo>
                    <a:lnTo>
                      <a:pt x="275" y="307"/>
                    </a:lnTo>
                    <a:lnTo>
                      <a:pt x="262" y="285"/>
                    </a:lnTo>
                    <a:lnTo>
                      <a:pt x="246" y="265"/>
                    </a:lnTo>
                    <a:lnTo>
                      <a:pt x="222" y="277"/>
                    </a:lnTo>
                    <a:lnTo>
                      <a:pt x="187" y="295"/>
                    </a:lnTo>
                    <a:lnTo>
                      <a:pt x="145" y="317"/>
                    </a:lnTo>
                    <a:lnTo>
                      <a:pt x="104" y="336"/>
                    </a:lnTo>
                    <a:lnTo>
                      <a:pt x="60" y="358"/>
                    </a:lnTo>
                    <a:lnTo>
                      <a:pt x="18" y="381"/>
                    </a:lnTo>
                    <a:lnTo>
                      <a:pt x="49" y="399"/>
                    </a:lnTo>
                    <a:lnTo>
                      <a:pt x="81" y="418"/>
                    </a:lnTo>
                    <a:lnTo>
                      <a:pt x="110" y="440"/>
                    </a:lnTo>
                    <a:lnTo>
                      <a:pt x="136" y="462"/>
                    </a:lnTo>
                    <a:lnTo>
                      <a:pt x="145" y="468"/>
                    </a:lnTo>
                    <a:lnTo>
                      <a:pt x="153" y="476"/>
                    </a:lnTo>
                    <a:lnTo>
                      <a:pt x="162" y="486"/>
                    </a:lnTo>
                    <a:lnTo>
                      <a:pt x="169" y="501"/>
                    </a:lnTo>
                    <a:lnTo>
                      <a:pt x="174" y="516"/>
                    </a:lnTo>
                    <a:lnTo>
                      <a:pt x="175" y="534"/>
                    </a:lnTo>
                    <a:lnTo>
                      <a:pt x="173" y="557"/>
                    </a:lnTo>
                    <a:lnTo>
                      <a:pt x="168" y="579"/>
                    </a:lnTo>
                    <a:lnTo>
                      <a:pt x="161" y="597"/>
                    </a:lnTo>
                    <a:lnTo>
                      <a:pt x="152" y="613"/>
                    </a:lnTo>
                    <a:lnTo>
                      <a:pt x="145" y="626"/>
                    </a:lnTo>
                    <a:lnTo>
                      <a:pt x="136" y="638"/>
                    </a:lnTo>
                    <a:lnTo>
                      <a:pt x="59" y="638"/>
                    </a:lnTo>
                    <a:lnTo>
                      <a:pt x="66" y="626"/>
                    </a:lnTo>
                    <a:lnTo>
                      <a:pt x="94" y="582"/>
                    </a:lnTo>
                    <a:lnTo>
                      <a:pt x="101" y="565"/>
                    </a:lnTo>
                    <a:lnTo>
                      <a:pt x="106" y="549"/>
                    </a:lnTo>
                    <a:lnTo>
                      <a:pt x="109" y="534"/>
                    </a:lnTo>
                    <a:lnTo>
                      <a:pt x="109" y="530"/>
                    </a:lnTo>
                    <a:lnTo>
                      <a:pt x="107" y="526"/>
                    </a:lnTo>
                    <a:lnTo>
                      <a:pt x="107" y="524"/>
                    </a:lnTo>
                    <a:lnTo>
                      <a:pt x="105" y="522"/>
                    </a:lnTo>
                    <a:lnTo>
                      <a:pt x="103" y="521"/>
                    </a:lnTo>
                    <a:lnTo>
                      <a:pt x="99" y="519"/>
                    </a:lnTo>
                    <a:lnTo>
                      <a:pt x="95" y="515"/>
                    </a:lnTo>
                    <a:lnTo>
                      <a:pt x="90" y="510"/>
                    </a:lnTo>
                    <a:lnTo>
                      <a:pt x="64" y="488"/>
                    </a:lnTo>
                    <a:lnTo>
                      <a:pt x="34" y="467"/>
                    </a:lnTo>
                    <a:lnTo>
                      <a:pt x="0" y="446"/>
                    </a:lnTo>
                    <a:lnTo>
                      <a:pt x="0" y="314"/>
                    </a:lnTo>
                    <a:lnTo>
                      <a:pt x="76" y="276"/>
                    </a:lnTo>
                    <a:lnTo>
                      <a:pt x="116" y="256"/>
                    </a:lnTo>
                    <a:lnTo>
                      <a:pt x="156" y="237"/>
                    </a:lnTo>
                    <a:lnTo>
                      <a:pt x="175" y="226"/>
                    </a:lnTo>
                    <a:lnTo>
                      <a:pt x="193" y="218"/>
                    </a:lnTo>
                    <a:lnTo>
                      <a:pt x="161" y="198"/>
                    </a:lnTo>
                    <a:lnTo>
                      <a:pt x="124" y="184"/>
                    </a:lnTo>
                    <a:lnTo>
                      <a:pt x="87" y="175"/>
                    </a:lnTo>
                    <a:lnTo>
                      <a:pt x="48" y="173"/>
                    </a:lnTo>
                    <a:lnTo>
                      <a:pt x="25" y="174"/>
                    </a:lnTo>
                    <a:lnTo>
                      <a:pt x="0" y="178"/>
                    </a:lnTo>
                    <a:lnTo>
                      <a:pt x="0" y="110"/>
                    </a:lnTo>
                    <a:lnTo>
                      <a:pt x="24" y="108"/>
                    </a:lnTo>
                    <a:lnTo>
                      <a:pt x="48" y="106"/>
                    </a:lnTo>
                    <a:lnTo>
                      <a:pt x="93" y="109"/>
                    </a:lnTo>
                    <a:lnTo>
                      <a:pt x="136" y="118"/>
                    </a:lnTo>
                    <a:lnTo>
                      <a:pt x="179" y="133"/>
                    </a:lnTo>
                    <a:lnTo>
                      <a:pt x="217" y="154"/>
                    </a:lnTo>
                    <a:lnTo>
                      <a:pt x="254" y="180"/>
                    </a:lnTo>
                    <a:lnTo>
                      <a:pt x="262" y="168"/>
                    </a:lnTo>
                    <a:lnTo>
                      <a:pt x="269" y="155"/>
                    </a:lnTo>
                    <a:lnTo>
                      <a:pt x="285" y="118"/>
                    </a:lnTo>
                    <a:lnTo>
                      <a:pt x="301" y="82"/>
                    </a:lnTo>
                    <a:lnTo>
                      <a:pt x="319" y="41"/>
                    </a:lnTo>
                    <a:lnTo>
                      <a:pt x="336" y="0"/>
                    </a:lnTo>
                    <a:close/>
                  </a:path>
                </a:pathLst>
              </a:custGeom>
              <a:solidFill>
                <a:srgbClr val="C77428"/>
              </a:solidFill>
              <a:ln w="0">
                <a:solidFill>
                  <a:srgbClr val="C7742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Rectangle 258">
                <a:extLst>
                  <a:ext uri="{FF2B5EF4-FFF2-40B4-BE49-F238E27FC236}">
                    <a16:creationId xmlns:a16="http://schemas.microsoft.com/office/drawing/2014/main" xmlns="" id="{12559CA9-D006-4A3C-B41E-3708780A9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2" y="2613"/>
                <a:ext cx="128" cy="128"/>
              </a:xfrm>
              <a:prstGeom prst="rect">
                <a:avLst/>
              </a:prstGeom>
              <a:solidFill>
                <a:srgbClr val="2AAFE0"/>
              </a:solidFill>
              <a:ln w="0">
                <a:solidFill>
                  <a:srgbClr val="2AAFE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Rectangle 259">
                <a:extLst>
                  <a:ext uri="{FF2B5EF4-FFF2-40B4-BE49-F238E27FC236}">
                    <a16:creationId xmlns:a16="http://schemas.microsoft.com/office/drawing/2014/main" xmlns="" id="{3D6216CC-9C59-4603-9A90-C85804682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2869"/>
                <a:ext cx="128" cy="128"/>
              </a:xfrm>
              <a:prstGeom prst="rect">
                <a:avLst/>
              </a:prstGeom>
              <a:solidFill>
                <a:srgbClr val="2AAFE0"/>
              </a:solidFill>
              <a:ln w="0">
                <a:solidFill>
                  <a:srgbClr val="2AAFE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260">
                <a:extLst>
                  <a:ext uri="{FF2B5EF4-FFF2-40B4-BE49-F238E27FC236}">
                    <a16:creationId xmlns:a16="http://schemas.microsoft.com/office/drawing/2014/main" xmlns="" id="{68E283E4-C494-4287-B25E-14AAD311D5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6" y="2869"/>
                <a:ext cx="128" cy="128"/>
              </a:xfrm>
              <a:custGeom>
                <a:avLst/>
                <a:gdLst>
                  <a:gd name="T0" fmla="*/ 418 w 639"/>
                  <a:gd name="T1" fmla="*/ 0 h 639"/>
                  <a:gd name="T2" fmla="*/ 639 w 639"/>
                  <a:gd name="T3" fmla="*/ 0 h 639"/>
                  <a:gd name="T4" fmla="*/ 639 w 639"/>
                  <a:gd name="T5" fmla="*/ 639 h 639"/>
                  <a:gd name="T6" fmla="*/ 0 w 639"/>
                  <a:gd name="T7" fmla="*/ 639 h 639"/>
                  <a:gd name="T8" fmla="*/ 0 w 639"/>
                  <a:gd name="T9" fmla="*/ 460 h 639"/>
                  <a:gd name="T10" fmla="*/ 18 w 639"/>
                  <a:gd name="T11" fmla="*/ 458 h 639"/>
                  <a:gd name="T12" fmla="*/ 40 w 639"/>
                  <a:gd name="T13" fmla="*/ 457 h 639"/>
                  <a:gd name="T14" fmla="*/ 64 w 639"/>
                  <a:gd name="T15" fmla="*/ 458 h 639"/>
                  <a:gd name="T16" fmla="*/ 89 w 639"/>
                  <a:gd name="T17" fmla="*/ 459 h 639"/>
                  <a:gd name="T18" fmla="*/ 113 w 639"/>
                  <a:gd name="T19" fmla="*/ 461 h 639"/>
                  <a:gd name="T20" fmla="*/ 116 w 639"/>
                  <a:gd name="T21" fmla="*/ 461 h 639"/>
                  <a:gd name="T22" fmla="*/ 118 w 639"/>
                  <a:gd name="T23" fmla="*/ 461 h 639"/>
                  <a:gd name="T24" fmla="*/ 122 w 639"/>
                  <a:gd name="T25" fmla="*/ 461 h 639"/>
                  <a:gd name="T26" fmla="*/ 124 w 639"/>
                  <a:gd name="T27" fmla="*/ 461 h 639"/>
                  <a:gd name="T28" fmla="*/ 127 w 639"/>
                  <a:gd name="T29" fmla="*/ 461 h 639"/>
                  <a:gd name="T30" fmla="*/ 128 w 639"/>
                  <a:gd name="T31" fmla="*/ 458 h 639"/>
                  <a:gd name="T32" fmla="*/ 130 w 639"/>
                  <a:gd name="T33" fmla="*/ 453 h 639"/>
                  <a:gd name="T34" fmla="*/ 133 w 639"/>
                  <a:gd name="T35" fmla="*/ 447 h 639"/>
                  <a:gd name="T36" fmla="*/ 140 w 639"/>
                  <a:gd name="T37" fmla="*/ 420 h 639"/>
                  <a:gd name="T38" fmla="*/ 145 w 639"/>
                  <a:gd name="T39" fmla="*/ 390 h 639"/>
                  <a:gd name="T40" fmla="*/ 146 w 639"/>
                  <a:gd name="T41" fmla="*/ 378 h 639"/>
                  <a:gd name="T42" fmla="*/ 151 w 639"/>
                  <a:gd name="T43" fmla="*/ 366 h 639"/>
                  <a:gd name="T44" fmla="*/ 161 w 639"/>
                  <a:gd name="T45" fmla="*/ 342 h 639"/>
                  <a:gd name="T46" fmla="*/ 178 w 639"/>
                  <a:gd name="T47" fmla="*/ 319 h 639"/>
                  <a:gd name="T48" fmla="*/ 202 w 639"/>
                  <a:gd name="T49" fmla="*/ 298 h 639"/>
                  <a:gd name="T50" fmla="*/ 231 w 639"/>
                  <a:gd name="T51" fmla="*/ 279 h 639"/>
                  <a:gd name="T52" fmla="*/ 267 w 639"/>
                  <a:gd name="T53" fmla="*/ 261 h 639"/>
                  <a:gd name="T54" fmla="*/ 278 w 639"/>
                  <a:gd name="T55" fmla="*/ 256 h 639"/>
                  <a:gd name="T56" fmla="*/ 291 w 639"/>
                  <a:gd name="T57" fmla="*/ 251 h 639"/>
                  <a:gd name="T58" fmla="*/ 304 w 639"/>
                  <a:gd name="T59" fmla="*/ 246 h 639"/>
                  <a:gd name="T60" fmla="*/ 317 w 639"/>
                  <a:gd name="T61" fmla="*/ 240 h 639"/>
                  <a:gd name="T62" fmla="*/ 325 w 639"/>
                  <a:gd name="T63" fmla="*/ 232 h 639"/>
                  <a:gd name="T64" fmla="*/ 329 w 639"/>
                  <a:gd name="T65" fmla="*/ 222 h 639"/>
                  <a:gd name="T66" fmla="*/ 329 w 639"/>
                  <a:gd name="T67" fmla="*/ 209 h 639"/>
                  <a:gd name="T68" fmla="*/ 326 w 639"/>
                  <a:gd name="T69" fmla="*/ 195 h 639"/>
                  <a:gd name="T70" fmla="*/ 321 w 639"/>
                  <a:gd name="T71" fmla="*/ 182 h 639"/>
                  <a:gd name="T72" fmla="*/ 318 w 639"/>
                  <a:gd name="T73" fmla="*/ 173 h 639"/>
                  <a:gd name="T74" fmla="*/ 315 w 639"/>
                  <a:gd name="T75" fmla="*/ 168 h 639"/>
                  <a:gd name="T76" fmla="*/ 312 w 639"/>
                  <a:gd name="T77" fmla="*/ 154 h 639"/>
                  <a:gd name="T78" fmla="*/ 311 w 639"/>
                  <a:gd name="T79" fmla="*/ 137 h 639"/>
                  <a:gd name="T80" fmla="*/ 311 w 639"/>
                  <a:gd name="T81" fmla="*/ 118 h 639"/>
                  <a:gd name="T82" fmla="*/ 317 w 639"/>
                  <a:gd name="T83" fmla="*/ 96 h 639"/>
                  <a:gd name="T84" fmla="*/ 330 w 639"/>
                  <a:gd name="T85" fmla="*/ 73 h 639"/>
                  <a:gd name="T86" fmla="*/ 340 w 639"/>
                  <a:gd name="T87" fmla="*/ 62 h 639"/>
                  <a:gd name="T88" fmla="*/ 350 w 639"/>
                  <a:gd name="T89" fmla="*/ 50 h 639"/>
                  <a:gd name="T90" fmla="*/ 364 w 639"/>
                  <a:gd name="T91" fmla="*/ 40 h 639"/>
                  <a:gd name="T92" fmla="*/ 379 w 639"/>
                  <a:gd name="T93" fmla="*/ 29 h 639"/>
                  <a:gd name="T94" fmla="*/ 387 w 639"/>
                  <a:gd name="T95" fmla="*/ 24 h 639"/>
                  <a:gd name="T96" fmla="*/ 399 w 639"/>
                  <a:gd name="T97" fmla="*/ 17 h 639"/>
                  <a:gd name="T98" fmla="*/ 407 w 639"/>
                  <a:gd name="T99" fmla="*/ 11 h 639"/>
                  <a:gd name="T100" fmla="*/ 412 w 639"/>
                  <a:gd name="T101" fmla="*/ 7 h 639"/>
                  <a:gd name="T102" fmla="*/ 416 w 639"/>
                  <a:gd name="T103" fmla="*/ 3 h 639"/>
                  <a:gd name="T104" fmla="*/ 418 w 639"/>
                  <a:gd name="T105" fmla="*/ 0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39" h="639">
                    <a:moveTo>
                      <a:pt x="418" y="0"/>
                    </a:moveTo>
                    <a:lnTo>
                      <a:pt x="639" y="0"/>
                    </a:lnTo>
                    <a:lnTo>
                      <a:pt x="639" y="639"/>
                    </a:lnTo>
                    <a:lnTo>
                      <a:pt x="0" y="639"/>
                    </a:lnTo>
                    <a:lnTo>
                      <a:pt x="0" y="460"/>
                    </a:lnTo>
                    <a:lnTo>
                      <a:pt x="18" y="458"/>
                    </a:lnTo>
                    <a:lnTo>
                      <a:pt x="40" y="457"/>
                    </a:lnTo>
                    <a:lnTo>
                      <a:pt x="64" y="458"/>
                    </a:lnTo>
                    <a:lnTo>
                      <a:pt x="89" y="459"/>
                    </a:lnTo>
                    <a:lnTo>
                      <a:pt x="113" y="461"/>
                    </a:lnTo>
                    <a:lnTo>
                      <a:pt x="116" y="461"/>
                    </a:lnTo>
                    <a:lnTo>
                      <a:pt x="118" y="461"/>
                    </a:lnTo>
                    <a:lnTo>
                      <a:pt x="122" y="461"/>
                    </a:lnTo>
                    <a:lnTo>
                      <a:pt x="124" y="461"/>
                    </a:lnTo>
                    <a:lnTo>
                      <a:pt x="127" y="461"/>
                    </a:lnTo>
                    <a:lnTo>
                      <a:pt x="128" y="458"/>
                    </a:lnTo>
                    <a:lnTo>
                      <a:pt x="130" y="453"/>
                    </a:lnTo>
                    <a:lnTo>
                      <a:pt x="133" y="447"/>
                    </a:lnTo>
                    <a:lnTo>
                      <a:pt x="140" y="420"/>
                    </a:lnTo>
                    <a:lnTo>
                      <a:pt x="145" y="390"/>
                    </a:lnTo>
                    <a:lnTo>
                      <a:pt x="146" y="378"/>
                    </a:lnTo>
                    <a:lnTo>
                      <a:pt x="151" y="366"/>
                    </a:lnTo>
                    <a:lnTo>
                      <a:pt x="161" y="342"/>
                    </a:lnTo>
                    <a:lnTo>
                      <a:pt x="178" y="319"/>
                    </a:lnTo>
                    <a:lnTo>
                      <a:pt x="202" y="298"/>
                    </a:lnTo>
                    <a:lnTo>
                      <a:pt x="231" y="279"/>
                    </a:lnTo>
                    <a:lnTo>
                      <a:pt x="267" y="261"/>
                    </a:lnTo>
                    <a:lnTo>
                      <a:pt x="278" y="256"/>
                    </a:lnTo>
                    <a:lnTo>
                      <a:pt x="291" y="251"/>
                    </a:lnTo>
                    <a:lnTo>
                      <a:pt x="304" y="246"/>
                    </a:lnTo>
                    <a:lnTo>
                      <a:pt x="317" y="240"/>
                    </a:lnTo>
                    <a:lnTo>
                      <a:pt x="325" y="232"/>
                    </a:lnTo>
                    <a:lnTo>
                      <a:pt x="329" y="222"/>
                    </a:lnTo>
                    <a:lnTo>
                      <a:pt x="329" y="209"/>
                    </a:lnTo>
                    <a:lnTo>
                      <a:pt x="326" y="195"/>
                    </a:lnTo>
                    <a:lnTo>
                      <a:pt x="321" y="182"/>
                    </a:lnTo>
                    <a:lnTo>
                      <a:pt x="318" y="173"/>
                    </a:lnTo>
                    <a:lnTo>
                      <a:pt x="315" y="168"/>
                    </a:lnTo>
                    <a:lnTo>
                      <a:pt x="312" y="154"/>
                    </a:lnTo>
                    <a:lnTo>
                      <a:pt x="311" y="137"/>
                    </a:lnTo>
                    <a:lnTo>
                      <a:pt x="311" y="118"/>
                    </a:lnTo>
                    <a:lnTo>
                      <a:pt x="317" y="96"/>
                    </a:lnTo>
                    <a:lnTo>
                      <a:pt x="330" y="73"/>
                    </a:lnTo>
                    <a:lnTo>
                      <a:pt x="340" y="62"/>
                    </a:lnTo>
                    <a:lnTo>
                      <a:pt x="350" y="50"/>
                    </a:lnTo>
                    <a:lnTo>
                      <a:pt x="364" y="40"/>
                    </a:lnTo>
                    <a:lnTo>
                      <a:pt x="379" y="29"/>
                    </a:lnTo>
                    <a:lnTo>
                      <a:pt x="387" y="24"/>
                    </a:lnTo>
                    <a:lnTo>
                      <a:pt x="399" y="17"/>
                    </a:lnTo>
                    <a:lnTo>
                      <a:pt x="407" y="11"/>
                    </a:lnTo>
                    <a:lnTo>
                      <a:pt x="412" y="7"/>
                    </a:lnTo>
                    <a:lnTo>
                      <a:pt x="416" y="3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rgbClr val="F5C236"/>
              </a:solidFill>
              <a:ln w="0">
                <a:solidFill>
                  <a:srgbClr val="F5C23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261">
                <a:extLst>
                  <a:ext uri="{FF2B5EF4-FFF2-40B4-BE49-F238E27FC236}">
                    <a16:creationId xmlns:a16="http://schemas.microsoft.com/office/drawing/2014/main" xmlns="" id="{D0F6CA5E-1905-4F30-B178-1E0B5BF6DF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16" y="2877"/>
                <a:ext cx="128" cy="120"/>
              </a:xfrm>
              <a:custGeom>
                <a:avLst/>
                <a:gdLst>
                  <a:gd name="T0" fmla="*/ 499 w 639"/>
                  <a:gd name="T1" fmla="*/ 50 h 599"/>
                  <a:gd name="T2" fmla="*/ 499 w 639"/>
                  <a:gd name="T3" fmla="*/ 50 h 599"/>
                  <a:gd name="T4" fmla="*/ 533 w 639"/>
                  <a:gd name="T5" fmla="*/ 2 h 599"/>
                  <a:gd name="T6" fmla="*/ 567 w 639"/>
                  <a:gd name="T7" fmla="*/ 14 h 599"/>
                  <a:gd name="T8" fmla="*/ 587 w 639"/>
                  <a:gd name="T9" fmla="*/ 19 h 599"/>
                  <a:gd name="T10" fmla="*/ 606 w 639"/>
                  <a:gd name="T11" fmla="*/ 20 h 599"/>
                  <a:gd name="T12" fmla="*/ 622 w 639"/>
                  <a:gd name="T13" fmla="*/ 20 h 599"/>
                  <a:gd name="T14" fmla="*/ 629 w 639"/>
                  <a:gd name="T15" fmla="*/ 20 h 599"/>
                  <a:gd name="T16" fmla="*/ 631 w 639"/>
                  <a:gd name="T17" fmla="*/ 15 h 599"/>
                  <a:gd name="T18" fmla="*/ 635 w 639"/>
                  <a:gd name="T19" fmla="*/ 9 h 599"/>
                  <a:gd name="T20" fmla="*/ 639 w 639"/>
                  <a:gd name="T21" fmla="*/ 2 h 599"/>
                  <a:gd name="T22" fmla="*/ 0 w 639"/>
                  <a:gd name="T23" fmla="*/ 599 h 599"/>
                  <a:gd name="T24" fmla="*/ 1 w 639"/>
                  <a:gd name="T25" fmla="*/ 486 h 599"/>
                  <a:gd name="T26" fmla="*/ 5 w 639"/>
                  <a:gd name="T27" fmla="*/ 484 h 599"/>
                  <a:gd name="T28" fmla="*/ 8 w 639"/>
                  <a:gd name="T29" fmla="*/ 483 h 599"/>
                  <a:gd name="T30" fmla="*/ 34 w 639"/>
                  <a:gd name="T31" fmla="*/ 481 h 599"/>
                  <a:gd name="T32" fmla="*/ 83 w 639"/>
                  <a:gd name="T33" fmla="*/ 483 h 599"/>
                  <a:gd name="T34" fmla="*/ 128 w 639"/>
                  <a:gd name="T35" fmla="*/ 486 h 599"/>
                  <a:gd name="T36" fmla="*/ 162 w 639"/>
                  <a:gd name="T37" fmla="*/ 477 h 599"/>
                  <a:gd name="T38" fmla="*/ 185 w 639"/>
                  <a:gd name="T39" fmla="*/ 448 h 599"/>
                  <a:gd name="T40" fmla="*/ 200 w 639"/>
                  <a:gd name="T41" fmla="*/ 405 h 599"/>
                  <a:gd name="T42" fmla="*/ 208 w 639"/>
                  <a:gd name="T43" fmla="*/ 355 h 599"/>
                  <a:gd name="T44" fmla="*/ 210 w 639"/>
                  <a:gd name="T45" fmla="*/ 350 h 599"/>
                  <a:gd name="T46" fmla="*/ 219 w 639"/>
                  <a:gd name="T47" fmla="*/ 331 h 599"/>
                  <a:gd name="T48" fmla="*/ 250 w 639"/>
                  <a:gd name="T49" fmla="*/ 302 h 599"/>
                  <a:gd name="T50" fmla="*/ 292 w 639"/>
                  <a:gd name="T51" fmla="*/ 279 h 599"/>
                  <a:gd name="T52" fmla="*/ 307 w 639"/>
                  <a:gd name="T53" fmla="*/ 276 h 599"/>
                  <a:gd name="T54" fmla="*/ 333 w 639"/>
                  <a:gd name="T55" fmla="*/ 269 h 599"/>
                  <a:gd name="T56" fmla="*/ 360 w 639"/>
                  <a:gd name="T57" fmla="*/ 259 h 599"/>
                  <a:gd name="T58" fmla="*/ 376 w 639"/>
                  <a:gd name="T59" fmla="*/ 240 h 599"/>
                  <a:gd name="T60" fmla="*/ 384 w 639"/>
                  <a:gd name="T61" fmla="*/ 201 h 599"/>
                  <a:gd name="T62" fmla="*/ 385 w 639"/>
                  <a:gd name="T63" fmla="*/ 153 h 599"/>
                  <a:gd name="T64" fmla="*/ 376 w 639"/>
                  <a:gd name="T65" fmla="*/ 107 h 599"/>
                  <a:gd name="T66" fmla="*/ 376 w 639"/>
                  <a:gd name="T67" fmla="*/ 82 h 599"/>
                  <a:gd name="T68" fmla="*/ 387 w 639"/>
                  <a:gd name="T69" fmla="*/ 65 h 599"/>
                  <a:gd name="T70" fmla="*/ 413 w 639"/>
                  <a:gd name="T71" fmla="*/ 43 h 599"/>
                  <a:gd name="T72" fmla="*/ 433 w 639"/>
                  <a:gd name="T73" fmla="*/ 30 h 599"/>
                  <a:gd name="T74" fmla="*/ 464 w 639"/>
                  <a:gd name="T75" fmla="*/ 12 h 599"/>
                  <a:gd name="T76" fmla="*/ 498 w 639"/>
                  <a:gd name="T77" fmla="*/ 0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9" h="599">
                    <a:moveTo>
                      <a:pt x="499" y="50"/>
                    </a:moveTo>
                    <a:lnTo>
                      <a:pt x="499" y="50"/>
                    </a:lnTo>
                    <a:lnTo>
                      <a:pt x="499" y="50"/>
                    </a:lnTo>
                    <a:lnTo>
                      <a:pt x="499" y="50"/>
                    </a:lnTo>
                    <a:close/>
                    <a:moveTo>
                      <a:pt x="516" y="0"/>
                    </a:moveTo>
                    <a:lnTo>
                      <a:pt x="533" y="2"/>
                    </a:lnTo>
                    <a:lnTo>
                      <a:pt x="550" y="8"/>
                    </a:lnTo>
                    <a:lnTo>
                      <a:pt x="567" y="14"/>
                    </a:lnTo>
                    <a:lnTo>
                      <a:pt x="584" y="18"/>
                    </a:lnTo>
                    <a:lnTo>
                      <a:pt x="587" y="19"/>
                    </a:lnTo>
                    <a:lnTo>
                      <a:pt x="592" y="19"/>
                    </a:lnTo>
                    <a:lnTo>
                      <a:pt x="606" y="20"/>
                    </a:lnTo>
                    <a:lnTo>
                      <a:pt x="616" y="21"/>
                    </a:lnTo>
                    <a:lnTo>
                      <a:pt x="622" y="20"/>
                    </a:lnTo>
                    <a:lnTo>
                      <a:pt x="627" y="20"/>
                    </a:lnTo>
                    <a:lnTo>
                      <a:pt x="629" y="20"/>
                    </a:lnTo>
                    <a:lnTo>
                      <a:pt x="629" y="18"/>
                    </a:lnTo>
                    <a:lnTo>
                      <a:pt x="631" y="15"/>
                    </a:lnTo>
                    <a:lnTo>
                      <a:pt x="632" y="12"/>
                    </a:lnTo>
                    <a:lnTo>
                      <a:pt x="635" y="9"/>
                    </a:lnTo>
                    <a:lnTo>
                      <a:pt x="637" y="6"/>
                    </a:lnTo>
                    <a:lnTo>
                      <a:pt x="639" y="2"/>
                    </a:lnTo>
                    <a:lnTo>
                      <a:pt x="639" y="599"/>
                    </a:lnTo>
                    <a:lnTo>
                      <a:pt x="0" y="599"/>
                    </a:lnTo>
                    <a:lnTo>
                      <a:pt x="0" y="486"/>
                    </a:lnTo>
                    <a:lnTo>
                      <a:pt x="1" y="486"/>
                    </a:lnTo>
                    <a:lnTo>
                      <a:pt x="3" y="484"/>
                    </a:lnTo>
                    <a:lnTo>
                      <a:pt x="5" y="484"/>
                    </a:lnTo>
                    <a:lnTo>
                      <a:pt x="6" y="483"/>
                    </a:lnTo>
                    <a:lnTo>
                      <a:pt x="8" y="483"/>
                    </a:lnTo>
                    <a:lnTo>
                      <a:pt x="11" y="483"/>
                    </a:lnTo>
                    <a:lnTo>
                      <a:pt x="34" y="481"/>
                    </a:lnTo>
                    <a:lnTo>
                      <a:pt x="58" y="481"/>
                    </a:lnTo>
                    <a:lnTo>
                      <a:pt x="83" y="483"/>
                    </a:lnTo>
                    <a:lnTo>
                      <a:pt x="107" y="486"/>
                    </a:lnTo>
                    <a:lnTo>
                      <a:pt x="128" y="486"/>
                    </a:lnTo>
                    <a:lnTo>
                      <a:pt x="146" y="484"/>
                    </a:lnTo>
                    <a:lnTo>
                      <a:pt x="162" y="477"/>
                    </a:lnTo>
                    <a:lnTo>
                      <a:pt x="174" y="465"/>
                    </a:lnTo>
                    <a:lnTo>
                      <a:pt x="185" y="448"/>
                    </a:lnTo>
                    <a:lnTo>
                      <a:pt x="193" y="428"/>
                    </a:lnTo>
                    <a:lnTo>
                      <a:pt x="200" y="405"/>
                    </a:lnTo>
                    <a:lnTo>
                      <a:pt x="205" y="379"/>
                    </a:lnTo>
                    <a:lnTo>
                      <a:pt x="208" y="355"/>
                    </a:lnTo>
                    <a:lnTo>
                      <a:pt x="209" y="353"/>
                    </a:lnTo>
                    <a:lnTo>
                      <a:pt x="210" y="350"/>
                    </a:lnTo>
                    <a:lnTo>
                      <a:pt x="210" y="348"/>
                    </a:lnTo>
                    <a:lnTo>
                      <a:pt x="219" y="331"/>
                    </a:lnTo>
                    <a:lnTo>
                      <a:pt x="233" y="315"/>
                    </a:lnTo>
                    <a:lnTo>
                      <a:pt x="250" y="302"/>
                    </a:lnTo>
                    <a:lnTo>
                      <a:pt x="271" y="290"/>
                    </a:lnTo>
                    <a:lnTo>
                      <a:pt x="292" y="279"/>
                    </a:lnTo>
                    <a:lnTo>
                      <a:pt x="297" y="278"/>
                    </a:lnTo>
                    <a:lnTo>
                      <a:pt x="307" y="276"/>
                    </a:lnTo>
                    <a:lnTo>
                      <a:pt x="319" y="273"/>
                    </a:lnTo>
                    <a:lnTo>
                      <a:pt x="333" y="269"/>
                    </a:lnTo>
                    <a:lnTo>
                      <a:pt x="347" y="264"/>
                    </a:lnTo>
                    <a:lnTo>
                      <a:pt x="360" y="259"/>
                    </a:lnTo>
                    <a:lnTo>
                      <a:pt x="369" y="252"/>
                    </a:lnTo>
                    <a:lnTo>
                      <a:pt x="376" y="240"/>
                    </a:lnTo>
                    <a:lnTo>
                      <a:pt x="381" y="223"/>
                    </a:lnTo>
                    <a:lnTo>
                      <a:pt x="384" y="201"/>
                    </a:lnTo>
                    <a:lnTo>
                      <a:pt x="385" y="177"/>
                    </a:lnTo>
                    <a:lnTo>
                      <a:pt x="385" y="153"/>
                    </a:lnTo>
                    <a:lnTo>
                      <a:pt x="382" y="130"/>
                    </a:lnTo>
                    <a:lnTo>
                      <a:pt x="376" y="107"/>
                    </a:lnTo>
                    <a:lnTo>
                      <a:pt x="373" y="94"/>
                    </a:lnTo>
                    <a:lnTo>
                      <a:pt x="376" y="82"/>
                    </a:lnTo>
                    <a:lnTo>
                      <a:pt x="382" y="71"/>
                    </a:lnTo>
                    <a:lnTo>
                      <a:pt x="387" y="65"/>
                    </a:lnTo>
                    <a:lnTo>
                      <a:pt x="392" y="59"/>
                    </a:lnTo>
                    <a:lnTo>
                      <a:pt x="413" y="43"/>
                    </a:lnTo>
                    <a:lnTo>
                      <a:pt x="422" y="38"/>
                    </a:lnTo>
                    <a:lnTo>
                      <a:pt x="433" y="30"/>
                    </a:lnTo>
                    <a:lnTo>
                      <a:pt x="448" y="21"/>
                    </a:lnTo>
                    <a:lnTo>
                      <a:pt x="464" y="12"/>
                    </a:lnTo>
                    <a:lnTo>
                      <a:pt x="481" y="4"/>
                    </a:lnTo>
                    <a:lnTo>
                      <a:pt x="498" y="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C77428"/>
              </a:solidFill>
              <a:ln w="0">
                <a:solidFill>
                  <a:srgbClr val="C7742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Rectangle 262">
                <a:extLst>
                  <a:ext uri="{FF2B5EF4-FFF2-40B4-BE49-F238E27FC236}">
                    <a16:creationId xmlns:a16="http://schemas.microsoft.com/office/drawing/2014/main" xmlns="" id="{97632967-1610-4AFC-9982-0E24C90C7D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2" y="2869"/>
                <a:ext cx="128" cy="128"/>
              </a:xfrm>
              <a:prstGeom prst="rect">
                <a:avLst/>
              </a:prstGeom>
              <a:solidFill>
                <a:srgbClr val="97F51E"/>
              </a:solidFill>
              <a:ln w="0">
                <a:solidFill>
                  <a:srgbClr val="97F51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Rectangle 263">
                <a:extLst>
                  <a:ext uri="{FF2B5EF4-FFF2-40B4-BE49-F238E27FC236}">
                    <a16:creationId xmlns:a16="http://schemas.microsoft.com/office/drawing/2014/main" xmlns="" id="{D88BB833-8766-448D-A617-30E0622FFC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2" y="2869"/>
                <a:ext cx="128" cy="128"/>
              </a:xfrm>
              <a:prstGeom prst="rect">
                <a:avLst/>
              </a:prstGeom>
              <a:solidFill>
                <a:srgbClr val="97F51E"/>
              </a:solidFill>
              <a:ln w="0">
                <a:solidFill>
                  <a:srgbClr val="97F51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Rectangle 264">
                <a:extLst>
                  <a:ext uri="{FF2B5EF4-FFF2-40B4-BE49-F238E27FC236}">
                    <a16:creationId xmlns:a16="http://schemas.microsoft.com/office/drawing/2014/main" xmlns="" id="{0155A876-851B-4EB9-B2CA-860FC5677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2" y="2869"/>
                <a:ext cx="128" cy="128"/>
              </a:xfrm>
              <a:prstGeom prst="rect">
                <a:avLst/>
              </a:prstGeom>
              <a:solidFill>
                <a:srgbClr val="A9CD49"/>
              </a:solidFill>
              <a:ln w="0">
                <a:solidFill>
                  <a:srgbClr val="A9CD4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265">
                <a:extLst>
                  <a:ext uri="{FF2B5EF4-FFF2-40B4-BE49-F238E27FC236}">
                    <a16:creationId xmlns:a16="http://schemas.microsoft.com/office/drawing/2014/main" xmlns="" id="{8BFC1C22-478E-45BD-BCD0-616B9B9B22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2" y="2613"/>
                <a:ext cx="111" cy="87"/>
              </a:xfrm>
              <a:custGeom>
                <a:avLst/>
                <a:gdLst>
                  <a:gd name="T0" fmla="*/ 0 w 553"/>
                  <a:gd name="T1" fmla="*/ 0 h 433"/>
                  <a:gd name="T2" fmla="*/ 553 w 553"/>
                  <a:gd name="T3" fmla="*/ 0 h 433"/>
                  <a:gd name="T4" fmla="*/ 552 w 553"/>
                  <a:gd name="T5" fmla="*/ 8 h 433"/>
                  <a:gd name="T6" fmla="*/ 549 w 553"/>
                  <a:gd name="T7" fmla="*/ 16 h 433"/>
                  <a:gd name="T8" fmla="*/ 544 w 553"/>
                  <a:gd name="T9" fmla="*/ 23 h 433"/>
                  <a:gd name="T10" fmla="*/ 535 w 553"/>
                  <a:gd name="T11" fmla="*/ 28 h 433"/>
                  <a:gd name="T12" fmla="*/ 522 w 553"/>
                  <a:gd name="T13" fmla="*/ 30 h 433"/>
                  <a:gd name="T14" fmla="*/ 506 w 553"/>
                  <a:gd name="T15" fmla="*/ 30 h 433"/>
                  <a:gd name="T16" fmla="*/ 497 w 553"/>
                  <a:gd name="T17" fmla="*/ 31 h 433"/>
                  <a:gd name="T18" fmla="*/ 486 w 553"/>
                  <a:gd name="T19" fmla="*/ 39 h 433"/>
                  <a:gd name="T20" fmla="*/ 476 w 553"/>
                  <a:gd name="T21" fmla="*/ 47 h 433"/>
                  <a:gd name="T22" fmla="*/ 466 w 553"/>
                  <a:gd name="T23" fmla="*/ 58 h 433"/>
                  <a:gd name="T24" fmla="*/ 461 w 553"/>
                  <a:gd name="T25" fmla="*/ 69 h 433"/>
                  <a:gd name="T26" fmla="*/ 460 w 553"/>
                  <a:gd name="T27" fmla="*/ 79 h 433"/>
                  <a:gd name="T28" fmla="*/ 463 w 553"/>
                  <a:gd name="T29" fmla="*/ 92 h 433"/>
                  <a:gd name="T30" fmla="*/ 466 w 553"/>
                  <a:gd name="T31" fmla="*/ 108 h 433"/>
                  <a:gd name="T32" fmla="*/ 468 w 553"/>
                  <a:gd name="T33" fmla="*/ 125 h 433"/>
                  <a:gd name="T34" fmla="*/ 469 w 553"/>
                  <a:gd name="T35" fmla="*/ 143 h 433"/>
                  <a:gd name="T36" fmla="*/ 468 w 553"/>
                  <a:gd name="T37" fmla="*/ 161 h 433"/>
                  <a:gd name="T38" fmla="*/ 463 w 553"/>
                  <a:gd name="T39" fmla="*/ 178 h 433"/>
                  <a:gd name="T40" fmla="*/ 454 w 553"/>
                  <a:gd name="T41" fmla="*/ 195 h 433"/>
                  <a:gd name="T42" fmla="*/ 442 w 553"/>
                  <a:gd name="T43" fmla="*/ 209 h 433"/>
                  <a:gd name="T44" fmla="*/ 424 w 553"/>
                  <a:gd name="T45" fmla="*/ 221 h 433"/>
                  <a:gd name="T46" fmla="*/ 411 w 553"/>
                  <a:gd name="T47" fmla="*/ 231 h 433"/>
                  <a:gd name="T48" fmla="*/ 400 w 553"/>
                  <a:gd name="T49" fmla="*/ 242 h 433"/>
                  <a:gd name="T50" fmla="*/ 390 w 553"/>
                  <a:gd name="T51" fmla="*/ 255 h 433"/>
                  <a:gd name="T52" fmla="*/ 383 w 553"/>
                  <a:gd name="T53" fmla="*/ 268 h 433"/>
                  <a:gd name="T54" fmla="*/ 374 w 553"/>
                  <a:gd name="T55" fmla="*/ 283 h 433"/>
                  <a:gd name="T56" fmla="*/ 367 w 553"/>
                  <a:gd name="T57" fmla="*/ 295 h 433"/>
                  <a:gd name="T58" fmla="*/ 358 w 553"/>
                  <a:gd name="T59" fmla="*/ 306 h 433"/>
                  <a:gd name="T60" fmla="*/ 348 w 553"/>
                  <a:gd name="T61" fmla="*/ 316 h 433"/>
                  <a:gd name="T62" fmla="*/ 336 w 553"/>
                  <a:gd name="T63" fmla="*/ 322 h 433"/>
                  <a:gd name="T64" fmla="*/ 320 w 553"/>
                  <a:gd name="T65" fmla="*/ 323 h 433"/>
                  <a:gd name="T66" fmla="*/ 304 w 553"/>
                  <a:gd name="T67" fmla="*/ 320 h 433"/>
                  <a:gd name="T68" fmla="*/ 291 w 553"/>
                  <a:gd name="T69" fmla="*/ 314 h 433"/>
                  <a:gd name="T70" fmla="*/ 279 w 553"/>
                  <a:gd name="T71" fmla="*/ 306 h 433"/>
                  <a:gd name="T72" fmla="*/ 267 w 553"/>
                  <a:gd name="T73" fmla="*/ 297 h 433"/>
                  <a:gd name="T74" fmla="*/ 254 w 553"/>
                  <a:gd name="T75" fmla="*/ 290 h 433"/>
                  <a:gd name="T76" fmla="*/ 238 w 553"/>
                  <a:gd name="T77" fmla="*/ 288 h 433"/>
                  <a:gd name="T78" fmla="*/ 225 w 553"/>
                  <a:gd name="T79" fmla="*/ 290 h 433"/>
                  <a:gd name="T80" fmla="*/ 212 w 553"/>
                  <a:gd name="T81" fmla="*/ 297 h 433"/>
                  <a:gd name="T82" fmla="*/ 203 w 553"/>
                  <a:gd name="T83" fmla="*/ 308 h 433"/>
                  <a:gd name="T84" fmla="*/ 197 w 553"/>
                  <a:gd name="T85" fmla="*/ 322 h 433"/>
                  <a:gd name="T86" fmla="*/ 194 w 553"/>
                  <a:gd name="T87" fmla="*/ 336 h 433"/>
                  <a:gd name="T88" fmla="*/ 193 w 553"/>
                  <a:gd name="T89" fmla="*/ 353 h 433"/>
                  <a:gd name="T90" fmla="*/ 187 w 553"/>
                  <a:gd name="T91" fmla="*/ 371 h 433"/>
                  <a:gd name="T92" fmla="*/ 179 w 553"/>
                  <a:gd name="T93" fmla="*/ 389 h 433"/>
                  <a:gd name="T94" fmla="*/ 168 w 553"/>
                  <a:gd name="T95" fmla="*/ 406 h 433"/>
                  <a:gd name="T96" fmla="*/ 152 w 553"/>
                  <a:gd name="T97" fmla="*/ 421 h 433"/>
                  <a:gd name="T98" fmla="*/ 135 w 553"/>
                  <a:gd name="T99" fmla="*/ 429 h 433"/>
                  <a:gd name="T100" fmla="*/ 116 w 553"/>
                  <a:gd name="T101" fmla="*/ 433 h 433"/>
                  <a:gd name="T102" fmla="*/ 96 w 553"/>
                  <a:gd name="T103" fmla="*/ 432 h 433"/>
                  <a:gd name="T104" fmla="*/ 79 w 553"/>
                  <a:gd name="T105" fmla="*/ 427 h 433"/>
                  <a:gd name="T106" fmla="*/ 66 w 553"/>
                  <a:gd name="T107" fmla="*/ 417 h 433"/>
                  <a:gd name="T108" fmla="*/ 54 w 553"/>
                  <a:gd name="T109" fmla="*/ 403 h 433"/>
                  <a:gd name="T110" fmla="*/ 46 w 553"/>
                  <a:gd name="T111" fmla="*/ 388 h 433"/>
                  <a:gd name="T112" fmla="*/ 37 w 553"/>
                  <a:gd name="T113" fmla="*/ 375 h 433"/>
                  <a:gd name="T114" fmla="*/ 26 w 553"/>
                  <a:gd name="T115" fmla="*/ 363 h 433"/>
                  <a:gd name="T116" fmla="*/ 14 w 553"/>
                  <a:gd name="T117" fmla="*/ 354 h 433"/>
                  <a:gd name="T118" fmla="*/ 0 w 553"/>
                  <a:gd name="T119" fmla="*/ 351 h 433"/>
                  <a:gd name="T120" fmla="*/ 0 w 553"/>
                  <a:gd name="T121" fmla="*/ 0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53" h="433">
                    <a:moveTo>
                      <a:pt x="0" y="0"/>
                    </a:moveTo>
                    <a:lnTo>
                      <a:pt x="553" y="0"/>
                    </a:lnTo>
                    <a:lnTo>
                      <a:pt x="552" y="8"/>
                    </a:lnTo>
                    <a:lnTo>
                      <a:pt x="549" y="16"/>
                    </a:lnTo>
                    <a:lnTo>
                      <a:pt x="544" y="23"/>
                    </a:lnTo>
                    <a:lnTo>
                      <a:pt x="535" y="28"/>
                    </a:lnTo>
                    <a:lnTo>
                      <a:pt x="522" y="30"/>
                    </a:lnTo>
                    <a:lnTo>
                      <a:pt x="506" y="30"/>
                    </a:lnTo>
                    <a:lnTo>
                      <a:pt x="497" y="31"/>
                    </a:lnTo>
                    <a:lnTo>
                      <a:pt x="486" y="39"/>
                    </a:lnTo>
                    <a:lnTo>
                      <a:pt x="476" y="47"/>
                    </a:lnTo>
                    <a:lnTo>
                      <a:pt x="466" y="58"/>
                    </a:lnTo>
                    <a:lnTo>
                      <a:pt x="461" y="69"/>
                    </a:lnTo>
                    <a:lnTo>
                      <a:pt x="460" y="79"/>
                    </a:lnTo>
                    <a:lnTo>
                      <a:pt x="463" y="92"/>
                    </a:lnTo>
                    <a:lnTo>
                      <a:pt x="466" y="108"/>
                    </a:lnTo>
                    <a:lnTo>
                      <a:pt x="468" y="125"/>
                    </a:lnTo>
                    <a:lnTo>
                      <a:pt x="469" y="143"/>
                    </a:lnTo>
                    <a:lnTo>
                      <a:pt x="468" y="161"/>
                    </a:lnTo>
                    <a:lnTo>
                      <a:pt x="463" y="178"/>
                    </a:lnTo>
                    <a:lnTo>
                      <a:pt x="454" y="195"/>
                    </a:lnTo>
                    <a:lnTo>
                      <a:pt x="442" y="209"/>
                    </a:lnTo>
                    <a:lnTo>
                      <a:pt x="424" y="221"/>
                    </a:lnTo>
                    <a:lnTo>
                      <a:pt x="411" y="231"/>
                    </a:lnTo>
                    <a:lnTo>
                      <a:pt x="400" y="242"/>
                    </a:lnTo>
                    <a:lnTo>
                      <a:pt x="390" y="255"/>
                    </a:lnTo>
                    <a:lnTo>
                      <a:pt x="383" y="268"/>
                    </a:lnTo>
                    <a:lnTo>
                      <a:pt x="374" y="283"/>
                    </a:lnTo>
                    <a:lnTo>
                      <a:pt x="367" y="295"/>
                    </a:lnTo>
                    <a:lnTo>
                      <a:pt x="358" y="306"/>
                    </a:lnTo>
                    <a:lnTo>
                      <a:pt x="348" y="316"/>
                    </a:lnTo>
                    <a:lnTo>
                      <a:pt x="336" y="322"/>
                    </a:lnTo>
                    <a:lnTo>
                      <a:pt x="320" y="323"/>
                    </a:lnTo>
                    <a:lnTo>
                      <a:pt x="304" y="320"/>
                    </a:lnTo>
                    <a:lnTo>
                      <a:pt x="291" y="314"/>
                    </a:lnTo>
                    <a:lnTo>
                      <a:pt x="279" y="306"/>
                    </a:lnTo>
                    <a:lnTo>
                      <a:pt x="267" y="297"/>
                    </a:lnTo>
                    <a:lnTo>
                      <a:pt x="254" y="290"/>
                    </a:lnTo>
                    <a:lnTo>
                      <a:pt x="238" y="288"/>
                    </a:lnTo>
                    <a:lnTo>
                      <a:pt x="225" y="290"/>
                    </a:lnTo>
                    <a:lnTo>
                      <a:pt x="212" y="297"/>
                    </a:lnTo>
                    <a:lnTo>
                      <a:pt x="203" y="308"/>
                    </a:lnTo>
                    <a:lnTo>
                      <a:pt x="197" y="322"/>
                    </a:lnTo>
                    <a:lnTo>
                      <a:pt x="194" y="336"/>
                    </a:lnTo>
                    <a:lnTo>
                      <a:pt x="193" y="353"/>
                    </a:lnTo>
                    <a:lnTo>
                      <a:pt x="187" y="371"/>
                    </a:lnTo>
                    <a:lnTo>
                      <a:pt x="179" y="389"/>
                    </a:lnTo>
                    <a:lnTo>
                      <a:pt x="168" y="406"/>
                    </a:lnTo>
                    <a:lnTo>
                      <a:pt x="152" y="421"/>
                    </a:lnTo>
                    <a:lnTo>
                      <a:pt x="135" y="429"/>
                    </a:lnTo>
                    <a:lnTo>
                      <a:pt x="116" y="433"/>
                    </a:lnTo>
                    <a:lnTo>
                      <a:pt x="96" y="432"/>
                    </a:lnTo>
                    <a:lnTo>
                      <a:pt x="79" y="427"/>
                    </a:lnTo>
                    <a:lnTo>
                      <a:pt x="66" y="417"/>
                    </a:lnTo>
                    <a:lnTo>
                      <a:pt x="54" y="403"/>
                    </a:lnTo>
                    <a:lnTo>
                      <a:pt x="46" y="388"/>
                    </a:lnTo>
                    <a:lnTo>
                      <a:pt x="37" y="375"/>
                    </a:lnTo>
                    <a:lnTo>
                      <a:pt x="26" y="363"/>
                    </a:lnTo>
                    <a:lnTo>
                      <a:pt x="14" y="354"/>
                    </a:lnTo>
                    <a:lnTo>
                      <a:pt x="0" y="3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7FF3"/>
              </a:solidFill>
              <a:ln w="0">
                <a:solidFill>
                  <a:srgbClr val="227FF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266">
                <a:extLst>
                  <a:ext uri="{FF2B5EF4-FFF2-40B4-BE49-F238E27FC236}">
                    <a16:creationId xmlns:a16="http://schemas.microsoft.com/office/drawing/2014/main" xmlns="" id="{F6BC1319-9F0E-48FF-BD9F-9234C27959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5" y="2690"/>
                <a:ext cx="55" cy="51"/>
              </a:xfrm>
              <a:custGeom>
                <a:avLst/>
                <a:gdLst>
                  <a:gd name="T0" fmla="*/ 251 w 275"/>
                  <a:gd name="T1" fmla="*/ 0 h 251"/>
                  <a:gd name="T2" fmla="*/ 261 w 275"/>
                  <a:gd name="T3" fmla="*/ 1 h 251"/>
                  <a:gd name="T4" fmla="*/ 268 w 275"/>
                  <a:gd name="T5" fmla="*/ 6 h 251"/>
                  <a:gd name="T6" fmla="*/ 275 w 275"/>
                  <a:gd name="T7" fmla="*/ 12 h 251"/>
                  <a:gd name="T8" fmla="*/ 275 w 275"/>
                  <a:gd name="T9" fmla="*/ 251 h 251"/>
                  <a:gd name="T10" fmla="*/ 7 w 275"/>
                  <a:gd name="T11" fmla="*/ 251 h 251"/>
                  <a:gd name="T12" fmla="*/ 4 w 275"/>
                  <a:gd name="T13" fmla="*/ 248 h 251"/>
                  <a:gd name="T14" fmla="*/ 2 w 275"/>
                  <a:gd name="T15" fmla="*/ 243 h 251"/>
                  <a:gd name="T16" fmla="*/ 1 w 275"/>
                  <a:gd name="T17" fmla="*/ 238 h 251"/>
                  <a:gd name="T18" fmla="*/ 0 w 275"/>
                  <a:gd name="T19" fmla="*/ 232 h 251"/>
                  <a:gd name="T20" fmla="*/ 2 w 275"/>
                  <a:gd name="T21" fmla="*/ 218 h 251"/>
                  <a:gd name="T22" fmla="*/ 9 w 275"/>
                  <a:gd name="T23" fmla="*/ 205 h 251"/>
                  <a:gd name="T24" fmla="*/ 18 w 275"/>
                  <a:gd name="T25" fmla="*/ 196 h 251"/>
                  <a:gd name="T26" fmla="*/ 29 w 275"/>
                  <a:gd name="T27" fmla="*/ 186 h 251"/>
                  <a:gd name="T28" fmla="*/ 38 w 275"/>
                  <a:gd name="T29" fmla="*/ 175 h 251"/>
                  <a:gd name="T30" fmla="*/ 48 w 275"/>
                  <a:gd name="T31" fmla="*/ 166 h 251"/>
                  <a:gd name="T32" fmla="*/ 54 w 275"/>
                  <a:gd name="T33" fmla="*/ 153 h 251"/>
                  <a:gd name="T34" fmla="*/ 56 w 275"/>
                  <a:gd name="T35" fmla="*/ 139 h 251"/>
                  <a:gd name="T36" fmla="*/ 56 w 275"/>
                  <a:gd name="T37" fmla="*/ 88 h 251"/>
                  <a:gd name="T38" fmla="*/ 59 w 275"/>
                  <a:gd name="T39" fmla="*/ 77 h 251"/>
                  <a:gd name="T40" fmla="*/ 65 w 275"/>
                  <a:gd name="T41" fmla="*/ 69 h 251"/>
                  <a:gd name="T42" fmla="*/ 73 w 275"/>
                  <a:gd name="T43" fmla="*/ 62 h 251"/>
                  <a:gd name="T44" fmla="*/ 84 w 275"/>
                  <a:gd name="T45" fmla="*/ 58 h 251"/>
                  <a:gd name="T46" fmla="*/ 95 w 275"/>
                  <a:gd name="T47" fmla="*/ 57 h 251"/>
                  <a:gd name="T48" fmla="*/ 107 w 275"/>
                  <a:gd name="T49" fmla="*/ 58 h 251"/>
                  <a:gd name="T50" fmla="*/ 118 w 275"/>
                  <a:gd name="T51" fmla="*/ 62 h 251"/>
                  <a:gd name="T52" fmla="*/ 128 w 275"/>
                  <a:gd name="T53" fmla="*/ 66 h 251"/>
                  <a:gd name="T54" fmla="*/ 137 w 275"/>
                  <a:gd name="T55" fmla="*/ 70 h 251"/>
                  <a:gd name="T56" fmla="*/ 149 w 275"/>
                  <a:gd name="T57" fmla="*/ 72 h 251"/>
                  <a:gd name="T58" fmla="*/ 164 w 275"/>
                  <a:gd name="T59" fmla="*/ 70 h 251"/>
                  <a:gd name="T60" fmla="*/ 176 w 275"/>
                  <a:gd name="T61" fmla="*/ 63 h 251"/>
                  <a:gd name="T62" fmla="*/ 187 w 275"/>
                  <a:gd name="T63" fmla="*/ 53 h 251"/>
                  <a:gd name="T64" fmla="*/ 195 w 275"/>
                  <a:gd name="T65" fmla="*/ 42 h 251"/>
                  <a:gd name="T66" fmla="*/ 205 w 275"/>
                  <a:gd name="T67" fmla="*/ 30 h 251"/>
                  <a:gd name="T68" fmla="*/ 214 w 275"/>
                  <a:gd name="T69" fmla="*/ 18 h 251"/>
                  <a:gd name="T70" fmla="*/ 224 w 275"/>
                  <a:gd name="T71" fmla="*/ 8 h 251"/>
                  <a:gd name="T72" fmla="*/ 237 w 275"/>
                  <a:gd name="T73" fmla="*/ 2 h 251"/>
                  <a:gd name="T74" fmla="*/ 251 w 275"/>
                  <a:gd name="T75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5" h="251">
                    <a:moveTo>
                      <a:pt x="251" y="0"/>
                    </a:moveTo>
                    <a:lnTo>
                      <a:pt x="261" y="1"/>
                    </a:lnTo>
                    <a:lnTo>
                      <a:pt x="268" y="6"/>
                    </a:lnTo>
                    <a:lnTo>
                      <a:pt x="275" y="12"/>
                    </a:lnTo>
                    <a:lnTo>
                      <a:pt x="275" y="251"/>
                    </a:lnTo>
                    <a:lnTo>
                      <a:pt x="7" y="251"/>
                    </a:lnTo>
                    <a:lnTo>
                      <a:pt x="4" y="248"/>
                    </a:lnTo>
                    <a:lnTo>
                      <a:pt x="2" y="243"/>
                    </a:lnTo>
                    <a:lnTo>
                      <a:pt x="1" y="238"/>
                    </a:lnTo>
                    <a:lnTo>
                      <a:pt x="0" y="232"/>
                    </a:lnTo>
                    <a:lnTo>
                      <a:pt x="2" y="218"/>
                    </a:lnTo>
                    <a:lnTo>
                      <a:pt x="9" y="205"/>
                    </a:lnTo>
                    <a:lnTo>
                      <a:pt x="18" y="196"/>
                    </a:lnTo>
                    <a:lnTo>
                      <a:pt x="29" y="186"/>
                    </a:lnTo>
                    <a:lnTo>
                      <a:pt x="38" y="175"/>
                    </a:lnTo>
                    <a:lnTo>
                      <a:pt x="48" y="166"/>
                    </a:lnTo>
                    <a:lnTo>
                      <a:pt x="54" y="153"/>
                    </a:lnTo>
                    <a:lnTo>
                      <a:pt x="56" y="139"/>
                    </a:lnTo>
                    <a:lnTo>
                      <a:pt x="56" y="88"/>
                    </a:lnTo>
                    <a:lnTo>
                      <a:pt x="59" y="77"/>
                    </a:lnTo>
                    <a:lnTo>
                      <a:pt x="65" y="69"/>
                    </a:lnTo>
                    <a:lnTo>
                      <a:pt x="73" y="62"/>
                    </a:lnTo>
                    <a:lnTo>
                      <a:pt x="84" y="58"/>
                    </a:lnTo>
                    <a:lnTo>
                      <a:pt x="95" y="57"/>
                    </a:lnTo>
                    <a:lnTo>
                      <a:pt x="107" y="58"/>
                    </a:lnTo>
                    <a:lnTo>
                      <a:pt x="118" y="62"/>
                    </a:lnTo>
                    <a:lnTo>
                      <a:pt x="128" y="66"/>
                    </a:lnTo>
                    <a:lnTo>
                      <a:pt x="137" y="70"/>
                    </a:lnTo>
                    <a:lnTo>
                      <a:pt x="149" y="72"/>
                    </a:lnTo>
                    <a:lnTo>
                      <a:pt x="164" y="70"/>
                    </a:lnTo>
                    <a:lnTo>
                      <a:pt x="176" y="63"/>
                    </a:lnTo>
                    <a:lnTo>
                      <a:pt x="187" y="53"/>
                    </a:lnTo>
                    <a:lnTo>
                      <a:pt x="195" y="42"/>
                    </a:lnTo>
                    <a:lnTo>
                      <a:pt x="205" y="30"/>
                    </a:lnTo>
                    <a:lnTo>
                      <a:pt x="214" y="18"/>
                    </a:lnTo>
                    <a:lnTo>
                      <a:pt x="224" y="8"/>
                    </a:lnTo>
                    <a:lnTo>
                      <a:pt x="237" y="2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227FF3"/>
              </a:solidFill>
              <a:ln w="0">
                <a:solidFill>
                  <a:srgbClr val="227FF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267">
                <a:extLst>
                  <a:ext uri="{FF2B5EF4-FFF2-40B4-BE49-F238E27FC236}">
                    <a16:creationId xmlns:a16="http://schemas.microsoft.com/office/drawing/2014/main" xmlns="" id="{939A49EC-4EA6-42D3-8D19-95F9C7FD6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0" y="2709"/>
                <a:ext cx="40" cy="32"/>
              </a:xfrm>
              <a:custGeom>
                <a:avLst/>
                <a:gdLst>
                  <a:gd name="T0" fmla="*/ 170 w 202"/>
                  <a:gd name="T1" fmla="*/ 0 h 158"/>
                  <a:gd name="T2" fmla="*/ 170 w 202"/>
                  <a:gd name="T3" fmla="*/ 0 h 158"/>
                  <a:gd name="T4" fmla="*/ 173 w 202"/>
                  <a:gd name="T5" fmla="*/ 1 h 158"/>
                  <a:gd name="T6" fmla="*/ 176 w 202"/>
                  <a:gd name="T7" fmla="*/ 2 h 158"/>
                  <a:gd name="T8" fmla="*/ 178 w 202"/>
                  <a:gd name="T9" fmla="*/ 5 h 158"/>
                  <a:gd name="T10" fmla="*/ 197 w 202"/>
                  <a:gd name="T11" fmla="*/ 25 h 158"/>
                  <a:gd name="T12" fmla="*/ 200 w 202"/>
                  <a:gd name="T13" fmla="*/ 27 h 158"/>
                  <a:gd name="T14" fmla="*/ 202 w 202"/>
                  <a:gd name="T15" fmla="*/ 29 h 158"/>
                  <a:gd name="T16" fmla="*/ 202 w 202"/>
                  <a:gd name="T17" fmla="*/ 158 h 158"/>
                  <a:gd name="T18" fmla="*/ 3 w 202"/>
                  <a:gd name="T19" fmla="*/ 158 h 158"/>
                  <a:gd name="T20" fmla="*/ 2 w 202"/>
                  <a:gd name="T21" fmla="*/ 154 h 158"/>
                  <a:gd name="T22" fmla="*/ 2 w 202"/>
                  <a:gd name="T23" fmla="*/ 150 h 158"/>
                  <a:gd name="T24" fmla="*/ 2 w 202"/>
                  <a:gd name="T25" fmla="*/ 148 h 158"/>
                  <a:gd name="T26" fmla="*/ 0 w 202"/>
                  <a:gd name="T27" fmla="*/ 143 h 158"/>
                  <a:gd name="T28" fmla="*/ 2 w 202"/>
                  <a:gd name="T29" fmla="*/ 139 h 158"/>
                  <a:gd name="T30" fmla="*/ 4 w 202"/>
                  <a:gd name="T31" fmla="*/ 135 h 158"/>
                  <a:gd name="T32" fmla="*/ 16 w 202"/>
                  <a:gd name="T33" fmla="*/ 125 h 158"/>
                  <a:gd name="T34" fmla="*/ 27 w 202"/>
                  <a:gd name="T35" fmla="*/ 110 h 158"/>
                  <a:gd name="T36" fmla="*/ 37 w 202"/>
                  <a:gd name="T37" fmla="*/ 94 h 158"/>
                  <a:gd name="T38" fmla="*/ 45 w 202"/>
                  <a:gd name="T39" fmla="*/ 75 h 158"/>
                  <a:gd name="T40" fmla="*/ 49 w 202"/>
                  <a:gd name="T41" fmla="*/ 52 h 158"/>
                  <a:gd name="T42" fmla="*/ 49 w 202"/>
                  <a:gd name="T43" fmla="*/ 50 h 158"/>
                  <a:gd name="T44" fmla="*/ 50 w 202"/>
                  <a:gd name="T45" fmla="*/ 47 h 158"/>
                  <a:gd name="T46" fmla="*/ 52 w 202"/>
                  <a:gd name="T47" fmla="*/ 45 h 158"/>
                  <a:gd name="T48" fmla="*/ 55 w 202"/>
                  <a:gd name="T49" fmla="*/ 44 h 158"/>
                  <a:gd name="T50" fmla="*/ 58 w 202"/>
                  <a:gd name="T51" fmla="*/ 42 h 158"/>
                  <a:gd name="T52" fmla="*/ 61 w 202"/>
                  <a:gd name="T53" fmla="*/ 42 h 158"/>
                  <a:gd name="T54" fmla="*/ 68 w 202"/>
                  <a:gd name="T55" fmla="*/ 44 h 158"/>
                  <a:gd name="T56" fmla="*/ 76 w 202"/>
                  <a:gd name="T57" fmla="*/ 44 h 158"/>
                  <a:gd name="T58" fmla="*/ 101 w 202"/>
                  <a:gd name="T59" fmla="*/ 41 h 158"/>
                  <a:gd name="T60" fmla="*/ 122 w 202"/>
                  <a:gd name="T61" fmla="*/ 34 h 158"/>
                  <a:gd name="T62" fmla="*/ 143 w 202"/>
                  <a:gd name="T63" fmla="*/ 22 h 158"/>
                  <a:gd name="T64" fmla="*/ 161 w 202"/>
                  <a:gd name="T65" fmla="*/ 4 h 158"/>
                  <a:gd name="T66" fmla="*/ 164 w 202"/>
                  <a:gd name="T67" fmla="*/ 2 h 158"/>
                  <a:gd name="T68" fmla="*/ 167 w 202"/>
                  <a:gd name="T69" fmla="*/ 1 h 158"/>
                  <a:gd name="T70" fmla="*/ 170 w 202"/>
                  <a:gd name="T71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02" h="158">
                    <a:moveTo>
                      <a:pt x="170" y="0"/>
                    </a:moveTo>
                    <a:lnTo>
                      <a:pt x="170" y="0"/>
                    </a:lnTo>
                    <a:lnTo>
                      <a:pt x="173" y="1"/>
                    </a:lnTo>
                    <a:lnTo>
                      <a:pt x="176" y="2"/>
                    </a:lnTo>
                    <a:lnTo>
                      <a:pt x="178" y="5"/>
                    </a:lnTo>
                    <a:lnTo>
                      <a:pt x="197" y="25"/>
                    </a:lnTo>
                    <a:lnTo>
                      <a:pt x="200" y="27"/>
                    </a:lnTo>
                    <a:lnTo>
                      <a:pt x="202" y="29"/>
                    </a:lnTo>
                    <a:lnTo>
                      <a:pt x="202" y="158"/>
                    </a:lnTo>
                    <a:lnTo>
                      <a:pt x="3" y="158"/>
                    </a:lnTo>
                    <a:lnTo>
                      <a:pt x="2" y="154"/>
                    </a:lnTo>
                    <a:lnTo>
                      <a:pt x="2" y="150"/>
                    </a:lnTo>
                    <a:lnTo>
                      <a:pt x="2" y="148"/>
                    </a:lnTo>
                    <a:lnTo>
                      <a:pt x="0" y="143"/>
                    </a:lnTo>
                    <a:lnTo>
                      <a:pt x="2" y="139"/>
                    </a:lnTo>
                    <a:lnTo>
                      <a:pt x="4" y="135"/>
                    </a:lnTo>
                    <a:lnTo>
                      <a:pt x="16" y="125"/>
                    </a:lnTo>
                    <a:lnTo>
                      <a:pt x="27" y="110"/>
                    </a:lnTo>
                    <a:lnTo>
                      <a:pt x="37" y="94"/>
                    </a:lnTo>
                    <a:lnTo>
                      <a:pt x="45" y="75"/>
                    </a:lnTo>
                    <a:lnTo>
                      <a:pt x="49" y="52"/>
                    </a:lnTo>
                    <a:lnTo>
                      <a:pt x="49" y="50"/>
                    </a:lnTo>
                    <a:lnTo>
                      <a:pt x="50" y="47"/>
                    </a:lnTo>
                    <a:lnTo>
                      <a:pt x="52" y="45"/>
                    </a:lnTo>
                    <a:lnTo>
                      <a:pt x="55" y="44"/>
                    </a:lnTo>
                    <a:lnTo>
                      <a:pt x="58" y="42"/>
                    </a:lnTo>
                    <a:lnTo>
                      <a:pt x="61" y="42"/>
                    </a:lnTo>
                    <a:lnTo>
                      <a:pt x="68" y="44"/>
                    </a:lnTo>
                    <a:lnTo>
                      <a:pt x="76" y="44"/>
                    </a:lnTo>
                    <a:lnTo>
                      <a:pt x="101" y="41"/>
                    </a:lnTo>
                    <a:lnTo>
                      <a:pt x="122" y="34"/>
                    </a:lnTo>
                    <a:lnTo>
                      <a:pt x="143" y="22"/>
                    </a:lnTo>
                    <a:lnTo>
                      <a:pt x="161" y="4"/>
                    </a:lnTo>
                    <a:lnTo>
                      <a:pt x="164" y="2"/>
                    </a:lnTo>
                    <a:lnTo>
                      <a:pt x="167" y="1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A9CD49"/>
              </a:solidFill>
              <a:ln w="0">
                <a:solidFill>
                  <a:srgbClr val="A9CD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268">
                <a:extLst>
                  <a:ext uri="{FF2B5EF4-FFF2-40B4-BE49-F238E27FC236}">
                    <a16:creationId xmlns:a16="http://schemas.microsoft.com/office/drawing/2014/main" xmlns="" id="{BE1FB830-14F1-487E-A96B-B843B4FCFE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2" y="2613"/>
                <a:ext cx="86" cy="73"/>
              </a:xfrm>
              <a:custGeom>
                <a:avLst/>
                <a:gdLst>
                  <a:gd name="T0" fmla="*/ 0 w 430"/>
                  <a:gd name="T1" fmla="*/ 0 h 365"/>
                  <a:gd name="T2" fmla="*/ 430 w 430"/>
                  <a:gd name="T3" fmla="*/ 0 h 365"/>
                  <a:gd name="T4" fmla="*/ 430 w 430"/>
                  <a:gd name="T5" fmla="*/ 2 h 365"/>
                  <a:gd name="T6" fmla="*/ 429 w 430"/>
                  <a:gd name="T7" fmla="*/ 5 h 365"/>
                  <a:gd name="T8" fmla="*/ 428 w 430"/>
                  <a:gd name="T9" fmla="*/ 6 h 365"/>
                  <a:gd name="T10" fmla="*/ 425 w 430"/>
                  <a:gd name="T11" fmla="*/ 8 h 365"/>
                  <a:gd name="T12" fmla="*/ 424 w 430"/>
                  <a:gd name="T13" fmla="*/ 10 h 365"/>
                  <a:gd name="T14" fmla="*/ 410 w 430"/>
                  <a:gd name="T15" fmla="*/ 30 h 365"/>
                  <a:gd name="T16" fmla="*/ 400 w 430"/>
                  <a:gd name="T17" fmla="*/ 51 h 365"/>
                  <a:gd name="T18" fmla="*/ 396 w 430"/>
                  <a:gd name="T19" fmla="*/ 71 h 365"/>
                  <a:gd name="T20" fmla="*/ 397 w 430"/>
                  <a:gd name="T21" fmla="*/ 91 h 365"/>
                  <a:gd name="T22" fmla="*/ 402 w 430"/>
                  <a:gd name="T23" fmla="*/ 115 h 365"/>
                  <a:gd name="T24" fmla="*/ 405 w 430"/>
                  <a:gd name="T25" fmla="*/ 134 h 365"/>
                  <a:gd name="T26" fmla="*/ 405 w 430"/>
                  <a:gd name="T27" fmla="*/ 149 h 365"/>
                  <a:gd name="T28" fmla="*/ 401 w 430"/>
                  <a:gd name="T29" fmla="*/ 158 h 365"/>
                  <a:gd name="T30" fmla="*/ 394 w 430"/>
                  <a:gd name="T31" fmla="*/ 166 h 365"/>
                  <a:gd name="T32" fmla="*/ 373 w 430"/>
                  <a:gd name="T33" fmla="*/ 179 h 365"/>
                  <a:gd name="T34" fmla="*/ 356 w 430"/>
                  <a:gd name="T35" fmla="*/ 195 h 365"/>
                  <a:gd name="T36" fmla="*/ 343 w 430"/>
                  <a:gd name="T37" fmla="*/ 212 h 365"/>
                  <a:gd name="T38" fmla="*/ 332 w 430"/>
                  <a:gd name="T39" fmla="*/ 229 h 365"/>
                  <a:gd name="T40" fmla="*/ 324 w 430"/>
                  <a:gd name="T41" fmla="*/ 243 h 365"/>
                  <a:gd name="T42" fmla="*/ 322 w 430"/>
                  <a:gd name="T43" fmla="*/ 245 h 365"/>
                  <a:gd name="T44" fmla="*/ 321 w 430"/>
                  <a:gd name="T45" fmla="*/ 247 h 365"/>
                  <a:gd name="T46" fmla="*/ 318 w 430"/>
                  <a:gd name="T47" fmla="*/ 249 h 365"/>
                  <a:gd name="T48" fmla="*/ 314 w 430"/>
                  <a:gd name="T49" fmla="*/ 249 h 365"/>
                  <a:gd name="T50" fmla="*/ 310 w 430"/>
                  <a:gd name="T51" fmla="*/ 249 h 365"/>
                  <a:gd name="T52" fmla="*/ 308 w 430"/>
                  <a:gd name="T53" fmla="*/ 248 h 365"/>
                  <a:gd name="T54" fmla="*/ 295 w 430"/>
                  <a:gd name="T55" fmla="*/ 239 h 365"/>
                  <a:gd name="T56" fmla="*/ 279 w 430"/>
                  <a:gd name="T57" fmla="*/ 232 h 365"/>
                  <a:gd name="T58" fmla="*/ 260 w 430"/>
                  <a:gd name="T59" fmla="*/ 226 h 365"/>
                  <a:gd name="T60" fmla="*/ 238 w 430"/>
                  <a:gd name="T61" fmla="*/ 224 h 365"/>
                  <a:gd name="T62" fmla="*/ 214 w 430"/>
                  <a:gd name="T63" fmla="*/ 227 h 365"/>
                  <a:gd name="T64" fmla="*/ 191 w 430"/>
                  <a:gd name="T65" fmla="*/ 236 h 365"/>
                  <a:gd name="T66" fmla="*/ 171 w 430"/>
                  <a:gd name="T67" fmla="*/ 249 h 365"/>
                  <a:gd name="T68" fmla="*/ 154 w 430"/>
                  <a:gd name="T69" fmla="*/ 266 h 365"/>
                  <a:gd name="T70" fmla="*/ 142 w 430"/>
                  <a:gd name="T71" fmla="*/ 287 h 365"/>
                  <a:gd name="T72" fmla="*/ 134 w 430"/>
                  <a:gd name="T73" fmla="*/ 311 h 365"/>
                  <a:gd name="T74" fmla="*/ 131 w 430"/>
                  <a:gd name="T75" fmla="*/ 336 h 365"/>
                  <a:gd name="T76" fmla="*/ 129 w 430"/>
                  <a:gd name="T77" fmla="*/ 345 h 365"/>
                  <a:gd name="T78" fmla="*/ 125 w 430"/>
                  <a:gd name="T79" fmla="*/ 353 h 365"/>
                  <a:gd name="T80" fmla="*/ 122 w 430"/>
                  <a:gd name="T81" fmla="*/ 360 h 365"/>
                  <a:gd name="T82" fmla="*/ 119 w 430"/>
                  <a:gd name="T83" fmla="*/ 363 h 365"/>
                  <a:gd name="T84" fmla="*/ 117 w 430"/>
                  <a:gd name="T85" fmla="*/ 365 h 365"/>
                  <a:gd name="T86" fmla="*/ 113 w 430"/>
                  <a:gd name="T87" fmla="*/ 365 h 365"/>
                  <a:gd name="T88" fmla="*/ 112 w 430"/>
                  <a:gd name="T89" fmla="*/ 365 h 365"/>
                  <a:gd name="T90" fmla="*/ 108 w 430"/>
                  <a:gd name="T91" fmla="*/ 365 h 365"/>
                  <a:gd name="T92" fmla="*/ 106 w 430"/>
                  <a:gd name="T93" fmla="*/ 363 h 365"/>
                  <a:gd name="T94" fmla="*/ 104 w 430"/>
                  <a:gd name="T95" fmla="*/ 360 h 365"/>
                  <a:gd name="T96" fmla="*/ 95 w 430"/>
                  <a:gd name="T97" fmla="*/ 347 h 365"/>
                  <a:gd name="T98" fmla="*/ 85 w 430"/>
                  <a:gd name="T99" fmla="*/ 332 h 365"/>
                  <a:gd name="T100" fmla="*/ 73 w 430"/>
                  <a:gd name="T101" fmla="*/ 319 h 365"/>
                  <a:gd name="T102" fmla="*/ 59 w 430"/>
                  <a:gd name="T103" fmla="*/ 307 h 365"/>
                  <a:gd name="T104" fmla="*/ 42 w 430"/>
                  <a:gd name="T105" fmla="*/ 297 h 365"/>
                  <a:gd name="T106" fmla="*/ 23 w 430"/>
                  <a:gd name="T107" fmla="*/ 290 h 365"/>
                  <a:gd name="T108" fmla="*/ 0 w 430"/>
                  <a:gd name="T109" fmla="*/ 287 h 365"/>
                  <a:gd name="T110" fmla="*/ 0 w 430"/>
                  <a:gd name="T111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30" h="365">
                    <a:moveTo>
                      <a:pt x="0" y="0"/>
                    </a:moveTo>
                    <a:lnTo>
                      <a:pt x="430" y="0"/>
                    </a:lnTo>
                    <a:lnTo>
                      <a:pt x="430" y="2"/>
                    </a:lnTo>
                    <a:lnTo>
                      <a:pt x="429" y="5"/>
                    </a:lnTo>
                    <a:lnTo>
                      <a:pt x="428" y="6"/>
                    </a:lnTo>
                    <a:lnTo>
                      <a:pt x="425" y="8"/>
                    </a:lnTo>
                    <a:lnTo>
                      <a:pt x="424" y="10"/>
                    </a:lnTo>
                    <a:lnTo>
                      <a:pt x="410" y="30"/>
                    </a:lnTo>
                    <a:lnTo>
                      <a:pt x="400" y="51"/>
                    </a:lnTo>
                    <a:lnTo>
                      <a:pt x="396" y="71"/>
                    </a:lnTo>
                    <a:lnTo>
                      <a:pt x="397" y="91"/>
                    </a:lnTo>
                    <a:lnTo>
                      <a:pt x="402" y="115"/>
                    </a:lnTo>
                    <a:lnTo>
                      <a:pt x="405" y="134"/>
                    </a:lnTo>
                    <a:lnTo>
                      <a:pt x="405" y="149"/>
                    </a:lnTo>
                    <a:lnTo>
                      <a:pt x="401" y="158"/>
                    </a:lnTo>
                    <a:lnTo>
                      <a:pt x="394" y="166"/>
                    </a:lnTo>
                    <a:lnTo>
                      <a:pt x="373" y="179"/>
                    </a:lnTo>
                    <a:lnTo>
                      <a:pt x="356" y="195"/>
                    </a:lnTo>
                    <a:lnTo>
                      <a:pt x="343" y="212"/>
                    </a:lnTo>
                    <a:lnTo>
                      <a:pt x="332" y="229"/>
                    </a:lnTo>
                    <a:lnTo>
                      <a:pt x="324" y="243"/>
                    </a:lnTo>
                    <a:lnTo>
                      <a:pt x="322" y="245"/>
                    </a:lnTo>
                    <a:lnTo>
                      <a:pt x="321" y="247"/>
                    </a:lnTo>
                    <a:lnTo>
                      <a:pt x="318" y="249"/>
                    </a:lnTo>
                    <a:lnTo>
                      <a:pt x="314" y="249"/>
                    </a:lnTo>
                    <a:lnTo>
                      <a:pt x="310" y="249"/>
                    </a:lnTo>
                    <a:lnTo>
                      <a:pt x="308" y="248"/>
                    </a:lnTo>
                    <a:lnTo>
                      <a:pt x="295" y="239"/>
                    </a:lnTo>
                    <a:lnTo>
                      <a:pt x="279" y="232"/>
                    </a:lnTo>
                    <a:lnTo>
                      <a:pt x="260" y="226"/>
                    </a:lnTo>
                    <a:lnTo>
                      <a:pt x="238" y="224"/>
                    </a:lnTo>
                    <a:lnTo>
                      <a:pt x="214" y="227"/>
                    </a:lnTo>
                    <a:lnTo>
                      <a:pt x="191" y="236"/>
                    </a:lnTo>
                    <a:lnTo>
                      <a:pt x="171" y="249"/>
                    </a:lnTo>
                    <a:lnTo>
                      <a:pt x="154" y="266"/>
                    </a:lnTo>
                    <a:lnTo>
                      <a:pt x="142" y="287"/>
                    </a:lnTo>
                    <a:lnTo>
                      <a:pt x="134" y="311"/>
                    </a:lnTo>
                    <a:lnTo>
                      <a:pt x="131" y="336"/>
                    </a:lnTo>
                    <a:lnTo>
                      <a:pt x="129" y="345"/>
                    </a:lnTo>
                    <a:lnTo>
                      <a:pt x="125" y="353"/>
                    </a:lnTo>
                    <a:lnTo>
                      <a:pt x="122" y="360"/>
                    </a:lnTo>
                    <a:lnTo>
                      <a:pt x="119" y="363"/>
                    </a:lnTo>
                    <a:lnTo>
                      <a:pt x="117" y="365"/>
                    </a:lnTo>
                    <a:lnTo>
                      <a:pt x="113" y="365"/>
                    </a:lnTo>
                    <a:lnTo>
                      <a:pt x="112" y="365"/>
                    </a:lnTo>
                    <a:lnTo>
                      <a:pt x="108" y="365"/>
                    </a:lnTo>
                    <a:lnTo>
                      <a:pt x="106" y="363"/>
                    </a:lnTo>
                    <a:lnTo>
                      <a:pt x="104" y="360"/>
                    </a:lnTo>
                    <a:lnTo>
                      <a:pt x="95" y="347"/>
                    </a:lnTo>
                    <a:lnTo>
                      <a:pt x="85" y="332"/>
                    </a:lnTo>
                    <a:lnTo>
                      <a:pt x="73" y="319"/>
                    </a:lnTo>
                    <a:lnTo>
                      <a:pt x="59" y="307"/>
                    </a:lnTo>
                    <a:lnTo>
                      <a:pt x="42" y="297"/>
                    </a:lnTo>
                    <a:lnTo>
                      <a:pt x="23" y="290"/>
                    </a:lnTo>
                    <a:lnTo>
                      <a:pt x="0" y="2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9CD49"/>
              </a:solidFill>
              <a:ln w="0">
                <a:solidFill>
                  <a:srgbClr val="A9CD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269">
                <a:extLst>
                  <a:ext uri="{FF2B5EF4-FFF2-40B4-BE49-F238E27FC236}">
                    <a16:creationId xmlns:a16="http://schemas.microsoft.com/office/drawing/2014/main" xmlns="" id="{0608C6D0-0EAB-4EB1-AA37-998AA11CA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5" y="2873"/>
                <a:ext cx="115" cy="124"/>
              </a:xfrm>
              <a:custGeom>
                <a:avLst/>
                <a:gdLst>
                  <a:gd name="T0" fmla="*/ 435 w 577"/>
                  <a:gd name="T1" fmla="*/ 1 h 622"/>
                  <a:gd name="T2" fmla="*/ 454 w 577"/>
                  <a:gd name="T3" fmla="*/ 14 h 622"/>
                  <a:gd name="T4" fmla="*/ 470 w 577"/>
                  <a:gd name="T5" fmla="*/ 42 h 622"/>
                  <a:gd name="T6" fmla="*/ 484 w 577"/>
                  <a:gd name="T7" fmla="*/ 81 h 622"/>
                  <a:gd name="T8" fmla="*/ 500 w 577"/>
                  <a:gd name="T9" fmla="*/ 127 h 622"/>
                  <a:gd name="T10" fmla="*/ 518 w 577"/>
                  <a:gd name="T11" fmla="*/ 175 h 622"/>
                  <a:gd name="T12" fmla="*/ 539 w 577"/>
                  <a:gd name="T13" fmla="*/ 218 h 622"/>
                  <a:gd name="T14" fmla="*/ 563 w 577"/>
                  <a:gd name="T15" fmla="*/ 249 h 622"/>
                  <a:gd name="T16" fmla="*/ 577 w 577"/>
                  <a:gd name="T17" fmla="*/ 622 h 622"/>
                  <a:gd name="T18" fmla="*/ 136 w 577"/>
                  <a:gd name="T19" fmla="*/ 609 h 622"/>
                  <a:gd name="T20" fmla="*/ 196 w 577"/>
                  <a:gd name="T21" fmla="*/ 588 h 622"/>
                  <a:gd name="T22" fmla="*/ 257 w 577"/>
                  <a:gd name="T23" fmla="*/ 568 h 622"/>
                  <a:gd name="T24" fmla="*/ 241 w 577"/>
                  <a:gd name="T25" fmla="*/ 536 h 622"/>
                  <a:gd name="T26" fmla="*/ 147 w 577"/>
                  <a:gd name="T27" fmla="*/ 515 h 622"/>
                  <a:gd name="T28" fmla="*/ 78 w 577"/>
                  <a:gd name="T29" fmla="*/ 495 h 622"/>
                  <a:gd name="T30" fmla="*/ 34 w 577"/>
                  <a:gd name="T31" fmla="*/ 476 h 622"/>
                  <a:gd name="T32" fmla="*/ 0 w 577"/>
                  <a:gd name="T33" fmla="*/ 446 h 622"/>
                  <a:gd name="T34" fmla="*/ 34 w 577"/>
                  <a:gd name="T35" fmla="*/ 426 h 622"/>
                  <a:gd name="T36" fmla="*/ 80 w 577"/>
                  <a:gd name="T37" fmla="*/ 419 h 622"/>
                  <a:gd name="T38" fmla="*/ 130 w 577"/>
                  <a:gd name="T39" fmla="*/ 419 h 622"/>
                  <a:gd name="T40" fmla="*/ 178 w 577"/>
                  <a:gd name="T41" fmla="*/ 411 h 622"/>
                  <a:gd name="T42" fmla="*/ 216 w 577"/>
                  <a:gd name="T43" fmla="*/ 386 h 622"/>
                  <a:gd name="T44" fmla="*/ 228 w 577"/>
                  <a:gd name="T45" fmla="*/ 361 h 622"/>
                  <a:gd name="T46" fmla="*/ 229 w 577"/>
                  <a:gd name="T47" fmla="*/ 333 h 622"/>
                  <a:gd name="T48" fmla="*/ 234 w 577"/>
                  <a:gd name="T49" fmla="*/ 308 h 622"/>
                  <a:gd name="T50" fmla="*/ 257 w 577"/>
                  <a:gd name="T51" fmla="*/ 282 h 622"/>
                  <a:gd name="T52" fmla="*/ 288 w 577"/>
                  <a:gd name="T53" fmla="*/ 273 h 622"/>
                  <a:gd name="T54" fmla="*/ 326 w 577"/>
                  <a:gd name="T55" fmla="*/ 272 h 622"/>
                  <a:gd name="T56" fmla="*/ 349 w 577"/>
                  <a:gd name="T57" fmla="*/ 251 h 622"/>
                  <a:gd name="T58" fmla="*/ 341 w 577"/>
                  <a:gd name="T59" fmla="*/ 217 h 622"/>
                  <a:gd name="T60" fmla="*/ 327 w 577"/>
                  <a:gd name="T61" fmla="*/ 189 h 622"/>
                  <a:gd name="T62" fmla="*/ 310 w 577"/>
                  <a:gd name="T63" fmla="*/ 160 h 622"/>
                  <a:gd name="T64" fmla="*/ 300 w 577"/>
                  <a:gd name="T65" fmla="*/ 124 h 622"/>
                  <a:gd name="T66" fmla="*/ 302 w 577"/>
                  <a:gd name="T67" fmla="*/ 97 h 622"/>
                  <a:gd name="T68" fmla="*/ 312 w 577"/>
                  <a:gd name="T69" fmla="*/ 78 h 622"/>
                  <a:gd name="T70" fmla="*/ 331 w 577"/>
                  <a:gd name="T71" fmla="*/ 62 h 622"/>
                  <a:gd name="T72" fmla="*/ 354 w 577"/>
                  <a:gd name="T73" fmla="*/ 43 h 622"/>
                  <a:gd name="T74" fmla="*/ 393 w 577"/>
                  <a:gd name="T75" fmla="*/ 12 h 622"/>
                  <a:gd name="T76" fmla="*/ 422 w 577"/>
                  <a:gd name="T77" fmla="*/ 0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77" h="622">
                    <a:moveTo>
                      <a:pt x="422" y="0"/>
                    </a:moveTo>
                    <a:lnTo>
                      <a:pt x="435" y="1"/>
                    </a:lnTo>
                    <a:lnTo>
                      <a:pt x="444" y="6"/>
                    </a:lnTo>
                    <a:lnTo>
                      <a:pt x="454" y="14"/>
                    </a:lnTo>
                    <a:lnTo>
                      <a:pt x="462" y="26"/>
                    </a:lnTo>
                    <a:lnTo>
                      <a:pt x="470" y="42"/>
                    </a:lnTo>
                    <a:lnTo>
                      <a:pt x="477" y="60"/>
                    </a:lnTo>
                    <a:lnTo>
                      <a:pt x="484" y="81"/>
                    </a:lnTo>
                    <a:lnTo>
                      <a:pt x="491" y="102"/>
                    </a:lnTo>
                    <a:lnTo>
                      <a:pt x="500" y="127"/>
                    </a:lnTo>
                    <a:lnTo>
                      <a:pt x="510" y="151"/>
                    </a:lnTo>
                    <a:lnTo>
                      <a:pt x="518" y="175"/>
                    </a:lnTo>
                    <a:lnTo>
                      <a:pt x="528" y="198"/>
                    </a:lnTo>
                    <a:lnTo>
                      <a:pt x="539" y="218"/>
                    </a:lnTo>
                    <a:lnTo>
                      <a:pt x="551" y="237"/>
                    </a:lnTo>
                    <a:lnTo>
                      <a:pt x="563" y="249"/>
                    </a:lnTo>
                    <a:lnTo>
                      <a:pt x="577" y="255"/>
                    </a:lnTo>
                    <a:lnTo>
                      <a:pt x="577" y="622"/>
                    </a:lnTo>
                    <a:lnTo>
                      <a:pt x="108" y="622"/>
                    </a:lnTo>
                    <a:lnTo>
                      <a:pt x="136" y="609"/>
                    </a:lnTo>
                    <a:lnTo>
                      <a:pt x="165" y="598"/>
                    </a:lnTo>
                    <a:lnTo>
                      <a:pt x="196" y="588"/>
                    </a:lnTo>
                    <a:lnTo>
                      <a:pt x="227" y="580"/>
                    </a:lnTo>
                    <a:lnTo>
                      <a:pt x="257" y="568"/>
                    </a:lnTo>
                    <a:lnTo>
                      <a:pt x="287" y="553"/>
                    </a:lnTo>
                    <a:lnTo>
                      <a:pt x="241" y="536"/>
                    </a:lnTo>
                    <a:lnTo>
                      <a:pt x="194" y="524"/>
                    </a:lnTo>
                    <a:lnTo>
                      <a:pt x="147" y="515"/>
                    </a:lnTo>
                    <a:lnTo>
                      <a:pt x="100" y="503"/>
                    </a:lnTo>
                    <a:lnTo>
                      <a:pt x="78" y="495"/>
                    </a:lnTo>
                    <a:lnTo>
                      <a:pt x="55" y="487"/>
                    </a:lnTo>
                    <a:lnTo>
                      <a:pt x="34" y="476"/>
                    </a:lnTo>
                    <a:lnTo>
                      <a:pt x="15" y="463"/>
                    </a:lnTo>
                    <a:lnTo>
                      <a:pt x="0" y="446"/>
                    </a:lnTo>
                    <a:lnTo>
                      <a:pt x="16" y="434"/>
                    </a:lnTo>
                    <a:lnTo>
                      <a:pt x="34" y="426"/>
                    </a:lnTo>
                    <a:lnTo>
                      <a:pt x="55" y="422"/>
                    </a:lnTo>
                    <a:lnTo>
                      <a:pt x="80" y="419"/>
                    </a:lnTo>
                    <a:lnTo>
                      <a:pt x="106" y="419"/>
                    </a:lnTo>
                    <a:lnTo>
                      <a:pt x="130" y="419"/>
                    </a:lnTo>
                    <a:lnTo>
                      <a:pt x="154" y="417"/>
                    </a:lnTo>
                    <a:lnTo>
                      <a:pt x="178" y="411"/>
                    </a:lnTo>
                    <a:lnTo>
                      <a:pt x="201" y="399"/>
                    </a:lnTo>
                    <a:lnTo>
                      <a:pt x="216" y="386"/>
                    </a:lnTo>
                    <a:lnTo>
                      <a:pt x="223" y="373"/>
                    </a:lnTo>
                    <a:lnTo>
                      <a:pt x="228" y="361"/>
                    </a:lnTo>
                    <a:lnTo>
                      <a:pt x="229" y="347"/>
                    </a:lnTo>
                    <a:lnTo>
                      <a:pt x="229" y="333"/>
                    </a:lnTo>
                    <a:lnTo>
                      <a:pt x="230" y="320"/>
                    </a:lnTo>
                    <a:lnTo>
                      <a:pt x="234" y="308"/>
                    </a:lnTo>
                    <a:lnTo>
                      <a:pt x="242" y="295"/>
                    </a:lnTo>
                    <a:lnTo>
                      <a:pt x="257" y="282"/>
                    </a:lnTo>
                    <a:lnTo>
                      <a:pt x="271" y="275"/>
                    </a:lnTo>
                    <a:lnTo>
                      <a:pt x="288" y="273"/>
                    </a:lnTo>
                    <a:lnTo>
                      <a:pt x="306" y="272"/>
                    </a:lnTo>
                    <a:lnTo>
                      <a:pt x="326" y="272"/>
                    </a:lnTo>
                    <a:lnTo>
                      <a:pt x="346" y="272"/>
                    </a:lnTo>
                    <a:lnTo>
                      <a:pt x="349" y="251"/>
                    </a:lnTo>
                    <a:lnTo>
                      <a:pt x="348" y="233"/>
                    </a:lnTo>
                    <a:lnTo>
                      <a:pt x="341" y="217"/>
                    </a:lnTo>
                    <a:lnTo>
                      <a:pt x="335" y="203"/>
                    </a:lnTo>
                    <a:lnTo>
                      <a:pt x="327" y="189"/>
                    </a:lnTo>
                    <a:lnTo>
                      <a:pt x="318" y="176"/>
                    </a:lnTo>
                    <a:lnTo>
                      <a:pt x="310" y="160"/>
                    </a:lnTo>
                    <a:lnTo>
                      <a:pt x="304" y="143"/>
                    </a:lnTo>
                    <a:lnTo>
                      <a:pt x="300" y="124"/>
                    </a:lnTo>
                    <a:lnTo>
                      <a:pt x="300" y="110"/>
                    </a:lnTo>
                    <a:lnTo>
                      <a:pt x="302" y="97"/>
                    </a:lnTo>
                    <a:lnTo>
                      <a:pt x="306" y="87"/>
                    </a:lnTo>
                    <a:lnTo>
                      <a:pt x="312" y="78"/>
                    </a:lnTo>
                    <a:lnTo>
                      <a:pt x="321" y="71"/>
                    </a:lnTo>
                    <a:lnTo>
                      <a:pt x="331" y="62"/>
                    </a:lnTo>
                    <a:lnTo>
                      <a:pt x="341" y="54"/>
                    </a:lnTo>
                    <a:lnTo>
                      <a:pt x="354" y="43"/>
                    </a:lnTo>
                    <a:lnTo>
                      <a:pt x="374" y="25"/>
                    </a:lnTo>
                    <a:lnTo>
                      <a:pt x="393" y="12"/>
                    </a:lnTo>
                    <a:lnTo>
                      <a:pt x="409" y="3"/>
                    </a:lnTo>
                    <a:lnTo>
                      <a:pt x="422" y="0"/>
                    </a:lnTo>
                    <a:close/>
                  </a:path>
                </a:pathLst>
              </a:custGeom>
              <a:solidFill>
                <a:srgbClr val="C77428"/>
              </a:solidFill>
              <a:ln w="0">
                <a:solidFill>
                  <a:srgbClr val="C7742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70">
                <a:extLst>
                  <a:ext uri="{FF2B5EF4-FFF2-40B4-BE49-F238E27FC236}">
                    <a16:creationId xmlns:a16="http://schemas.microsoft.com/office/drawing/2014/main" xmlns="" id="{F175ECFA-B7D9-40EC-B156-50CBFD63E1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2" y="2869"/>
                <a:ext cx="63" cy="60"/>
              </a:xfrm>
              <a:custGeom>
                <a:avLst/>
                <a:gdLst>
                  <a:gd name="T0" fmla="*/ 0 w 314"/>
                  <a:gd name="T1" fmla="*/ 0 h 297"/>
                  <a:gd name="T2" fmla="*/ 314 w 314"/>
                  <a:gd name="T3" fmla="*/ 0 h 297"/>
                  <a:gd name="T4" fmla="*/ 313 w 314"/>
                  <a:gd name="T5" fmla="*/ 15 h 297"/>
                  <a:gd name="T6" fmla="*/ 309 w 314"/>
                  <a:gd name="T7" fmla="*/ 30 h 297"/>
                  <a:gd name="T8" fmla="*/ 304 w 314"/>
                  <a:gd name="T9" fmla="*/ 41 h 297"/>
                  <a:gd name="T10" fmla="*/ 291 w 314"/>
                  <a:gd name="T11" fmla="*/ 58 h 297"/>
                  <a:gd name="T12" fmla="*/ 274 w 314"/>
                  <a:gd name="T13" fmla="*/ 69 h 297"/>
                  <a:gd name="T14" fmla="*/ 257 w 314"/>
                  <a:gd name="T15" fmla="*/ 77 h 297"/>
                  <a:gd name="T16" fmla="*/ 239 w 314"/>
                  <a:gd name="T17" fmla="*/ 83 h 297"/>
                  <a:gd name="T18" fmla="*/ 221 w 314"/>
                  <a:gd name="T19" fmla="*/ 88 h 297"/>
                  <a:gd name="T20" fmla="*/ 203 w 314"/>
                  <a:gd name="T21" fmla="*/ 94 h 297"/>
                  <a:gd name="T22" fmla="*/ 186 w 314"/>
                  <a:gd name="T23" fmla="*/ 104 h 297"/>
                  <a:gd name="T24" fmla="*/ 170 w 314"/>
                  <a:gd name="T25" fmla="*/ 117 h 297"/>
                  <a:gd name="T26" fmla="*/ 159 w 314"/>
                  <a:gd name="T27" fmla="*/ 133 h 297"/>
                  <a:gd name="T28" fmla="*/ 153 w 314"/>
                  <a:gd name="T29" fmla="*/ 151 h 297"/>
                  <a:gd name="T30" fmla="*/ 152 w 314"/>
                  <a:gd name="T31" fmla="*/ 168 h 297"/>
                  <a:gd name="T32" fmla="*/ 153 w 314"/>
                  <a:gd name="T33" fmla="*/ 186 h 297"/>
                  <a:gd name="T34" fmla="*/ 156 w 314"/>
                  <a:gd name="T35" fmla="*/ 205 h 297"/>
                  <a:gd name="T36" fmla="*/ 158 w 314"/>
                  <a:gd name="T37" fmla="*/ 223 h 297"/>
                  <a:gd name="T38" fmla="*/ 159 w 314"/>
                  <a:gd name="T39" fmla="*/ 241 h 297"/>
                  <a:gd name="T40" fmla="*/ 158 w 314"/>
                  <a:gd name="T41" fmla="*/ 258 h 297"/>
                  <a:gd name="T42" fmla="*/ 151 w 314"/>
                  <a:gd name="T43" fmla="*/ 275 h 297"/>
                  <a:gd name="T44" fmla="*/ 139 w 314"/>
                  <a:gd name="T45" fmla="*/ 291 h 297"/>
                  <a:gd name="T46" fmla="*/ 129 w 314"/>
                  <a:gd name="T47" fmla="*/ 297 h 297"/>
                  <a:gd name="T48" fmla="*/ 118 w 314"/>
                  <a:gd name="T49" fmla="*/ 296 h 297"/>
                  <a:gd name="T50" fmla="*/ 107 w 314"/>
                  <a:gd name="T51" fmla="*/ 291 h 297"/>
                  <a:gd name="T52" fmla="*/ 94 w 314"/>
                  <a:gd name="T53" fmla="*/ 281 h 297"/>
                  <a:gd name="T54" fmla="*/ 81 w 314"/>
                  <a:gd name="T55" fmla="*/ 270 h 297"/>
                  <a:gd name="T56" fmla="*/ 65 w 314"/>
                  <a:gd name="T57" fmla="*/ 256 h 297"/>
                  <a:gd name="T58" fmla="*/ 50 w 314"/>
                  <a:gd name="T59" fmla="*/ 241 h 297"/>
                  <a:gd name="T60" fmla="*/ 33 w 314"/>
                  <a:gd name="T61" fmla="*/ 227 h 297"/>
                  <a:gd name="T62" fmla="*/ 17 w 314"/>
                  <a:gd name="T63" fmla="*/ 212 h 297"/>
                  <a:gd name="T64" fmla="*/ 0 w 314"/>
                  <a:gd name="T65" fmla="*/ 200 h 297"/>
                  <a:gd name="T66" fmla="*/ 0 w 314"/>
                  <a:gd name="T67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4" h="297">
                    <a:moveTo>
                      <a:pt x="0" y="0"/>
                    </a:moveTo>
                    <a:lnTo>
                      <a:pt x="314" y="0"/>
                    </a:lnTo>
                    <a:lnTo>
                      <a:pt x="313" y="15"/>
                    </a:lnTo>
                    <a:lnTo>
                      <a:pt x="309" y="30"/>
                    </a:lnTo>
                    <a:lnTo>
                      <a:pt x="304" y="41"/>
                    </a:lnTo>
                    <a:lnTo>
                      <a:pt x="291" y="58"/>
                    </a:lnTo>
                    <a:lnTo>
                      <a:pt x="274" y="69"/>
                    </a:lnTo>
                    <a:lnTo>
                      <a:pt x="257" y="77"/>
                    </a:lnTo>
                    <a:lnTo>
                      <a:pt x="239" y="83"/>
                    </a:lnTo>
                    <a:lnTo>
                      <a:pt x="221" y="88"/>
                    </a:lnTo>
                    <a:lnTo>
                      <a:pt x="203" y="94"/>
                    </a:lnTo>
                    <a:lnTo>
                      <a:pt x="186" y="104"/>
                    </a:lnTo>
                    <a:lnTo>
                      <a:pt x="170" y="117"/>
                    </a:lnTo>
                    <a:lnTo>
                      <a:pt x="159" y="133"/>
                    </a:lnTo>
                    <a:lnTo>
                      <a:pt x="153" y="151"/>
                    </a:lnTo>
                    <a:lnTo>
                      <a:pt x="152" y="168"/>
                    </a:lnTo>
                    <a:lnTo>
                      <a:pt x="153" y="186"/>
                    </a:lnTo>
                    <a:lnTo>
                      <a:pt x="156" y="205"/>
                    </a:lnTo>
                    <a:lnTo>
                      <a:pt x="158" y="223"/>
                    </a:lnTo>
                    <a:lnTo>
                      <a:pt x="159" y="241"/>
                    </a:lnTo>
                    <a:lnTo>
                      <a:pt x="158" y="258"/>
                    </a:lnTo>
                    <a:lnTo>
                      <a:pt x="151" y="275"/>
                    </a:lnTo>
                    <a:lnTo>
                      <a:pt x="139" y="291"/>
                    </a:lnTo>
                    <a:lnTo>
                      <a:pt x="129" y="297"/>
                    </a:lnTo>
                    <a:lnTo>
                      <a:pt x="118" y="296"/>
                    </a:lnTo>
                    <a:lnTo>
                      <a:pt x="107" y="291"/>
                    </a:lnTo>
                    <a:lnTo>
                      <a:pt x="94" y="281"/>
                    </a:lnTo>
                    <a:lnTo>
                      <a:pt x="81" y="270"/>
                    </a:lnTo>
                    <a:lnTo>
                      <a:pt x="65" y="256"/>
                    </a:lnTo>
                    <a:lnTo>
                      <a:pt x="50" y="241"/>
                    </a:lnTo>
                    <a:lnTo>
                      <a:pt x="33" y="227"/>
                    </a:lnTo>
                    <a:lnTo>
                      <a:pt x="17" y="212"/>
                    </a:lnTo>
                    <a:lnTo>
                      <a:pt x="0" y="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7428"/>
              </a:solidFill>
              <a:ln w="0">
                <a:solidFill>
                  <a:srgbClr val="C7742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271">
                <a:extLst>
                  <a:ext uri="{FF2B5EF4-FFF2-40B4-BE49-F238E27FC236}">
                    <a16:creationId xmlns:a16="http://schemas.microsoft.com/office/drawing/2014/main" xmlns="" id="{6893E667-5B83-417C-851B-BB47D9781B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2" y="2869"/>
                <a:ext cx="52" cy="44"/>
              </a:xfrm>
              <a:custGeom>
                <a:avLst/>
                <a:gdLst>
                  <a:gd name="T0" fmla="*/ 0 w 260"/>
                  <a:gd name="T1" fmla="*/ 0 h 216"/>
                  <a:gd name="T2" fmla="*/ 260 w 260"/>
                  <a:gd name="T3" fmla="*/ 0 h 216"/>
                  <a:gd name="T4" fmla="*/ 260 w 260"/>
                  <a:gd name="T5" fmla="*/ 6 h 216"/>
                  <a:gd name="T6" fmla="*/ 258 w 260"/>
                  <a:gd name="T7" fmla="*/ 9 h 216"/>
                  <a:gd name="T8" fmla="*/ 258 w 260"/>
                  <a:gd name="T9" fmla="*/ 13 h 216"/>
                  <a:gd name="T10" fmla="*/ 252 w 260"/>
                  <a:gd name="T11" fmla="*/ 19 h 216"/>
                  <a:gd name="T12" fmla="*/ 245 w 260"/>
                  <a:gd name="T13" fmla="*/ 24 h 216"/>
                  <a:gd name="T14" fmla="*/ 234 w 260"/>
                  <a:gd name="T15" fmla="*/ 27 h 216"/>
                  <a:gd name="T16" fmla="*/ 218 w 260"/>
                  <a:gd name="T17" fmla="*/ 32 h 216"/>
                  <a:gd name="T18" fmla="*/ 203 w 260"/>
                  <a:gd name="T19" fmla="*/ 37 h 216"/>
                  <a:gd name="T20" fmla="*/ 186 w 260"/>
                  <a:gd name="T21" fmla="*/ 43 h 216"/>
                  <a:gd name="T22" fmla="*/ 166 w 260"/>
                  <a:gd name="T23" fmla="*/ 52 h 216"/>
                  <a:gd name="T24" fmla="*/ 148 w 260"/>
                  <a:gd name="T25" fmla="*/ 64 h 216"/>
                  <a:gd name="T26" fmla="*/ 131 w 260"/>
                  <a:gd name="T27" fmla="*/ 79 h 216"/>
                  <a:gd name="T28" fmla="*/ 116 w 260"/>
                  <a:gd name="T29" fmla="*/ 99 h 216"/>
                  <a:gd name="T30" fmla="*/ 105 w 260"/>
                  <a:gd name="T31" fmla="*/ 119 h 216"/>
                  <a:gd name="T32" fmla="*/ 100 w 260"/>
                  <a:gd name="T33" fmla="*/ 140 h 216"/>
                  <a:gd name="T34" fmla="*/ 98 w 260"/>
                  <a:gd name="T35" fmla="*/ 160 h 216"/>
                  <a:gd name="T36" fmla="*/ 98 w 260"/>
                  <a:gd name="T37" fmla="*/ 179 h 216"/>
                  <a:gd name="T38" fmla="*/ 100 w 260"/>
                  <a:gd name="T39" fmla="*/ 197 h 216"/>
                  <a:gd name="T40" fmla="*/ 102 w 260"/>
                  <a:gd name="T41" fmla="*/ 212 h 216"/>
                  <a:gd name="T42" fmla="*/ 102 w 260"/>
                  <a:gd name="T43" fmla="*/ 216 h 216"/>
                  <a:gd name="T44" fmla="*/ 99 w 260"/>
                  <a:gd name="T45" fmla="*/ 212 h 216"/>
                  <a:gd name="T46" fmla="*/ 87 w 260"/>
                  <a:gd name="T47" fmla="*/ 200 h 216"/>
                  <a:gd name="T48" fmla="*/ 59 w 260"/>
                  <a:gd name="T49" fmla="*/ 177 h 216"/>
                  <a:gd name="T50" fmla="*/ 30 w 260"/>
                  <a:gd name="T51" fmla="*/ 156 h 216"/>
                  <a:gd name="T52" fmla="*/ 0 w 260"/>
                  <a:gd name="T53" fmla="*/ 140 h 216"/>
                  <a:gd name="T54" fmla="*/ 0 w 260"/>
                  <a:gd name="T55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60" h="216">
                    <a:moveTo>
                      <a:pt x="0" y="0"/>
                    </a:moveTo>
                    <a:lnTo>
                      <a:pt x="260" y="0"/>
                    </a:lnTo>
                    <a:lnTo>
                      <a:pt x="260" y="6"/>
                    </a:lnTo>
                    <a:lnTo>
                      <a:pt x="258" y="9"/>
                    </a:lnTo>
                    <a:lnTo>
                      <a:pt x="258" y="13"/>
                    </a:lnTo>
                    <a:lnTo>
                      <a:pt x="252" y="19"/>
                    </a:lnTo>
                    <a:lnTo>
                      <a:pt x="245" y="24"/>
                    </a:lnTo>
                    <a:lnTo>
                      <a:pt x="234" y="27"/>
                    </a:lnTo>
                    <a:lnTo>
                      <a:pt x="218" y="32"/>
                    </a:lnTo>
                    <a:lnTo>
                      <a:pt x="203" y="37"/>
                    </a:lnTo>
                    <a:lnTo>
                      <a:pt x="186" y="43"/>
                    </a:lnTo>
                    <a:lnTo>
                      <a:pt x="166" y="52"/>
                    </a:lnTo>
                    <a:lnTo>
                      <a:pt x="148" y="64"/>
                    </a:lnTo>
                    <a:lnTo>
                      <a:pt x="131" y="79"/>
                    </a:lnTo>
                    <a:lnTo>
                      <a:pt x="116" y="99"/>
                    </a:lnTo>
                    <a:lnTo>
                      <a:pt x="105" y="119"/>
                    </a:lnTo>
                    <a:lnTo>
                      <a:pt x="100" y="140"/>
                    </a:lnTo>
                    <a:lnTo>
                      <a:pt x="98" y="160"/>
                    </a:lnTo>
                    <a:lnTo>
                      <a:pt x="98" y="179"/>
                    </a:lnTo>
                    <a:lnTo>
                      <a:pt x="100" y="197"/>
                    </a:lnTo>
                    <a:lnTo>
                      <a:pt x="102" y="212"/>
                    </a:lnTo>
                    <a:lnTo>
                      <a:pt x="102" y="216"/>
                    </a:lnTo>
                    <a:lnTo>
                      <a:pt x="99" y="212"/>
                    </a:lnTo>
                    <a:lnTo>
                      <a:pt x="87" y="200"/>
                    </a:lnTo>
                    <a:lnTo>
                      <a:pt x="59" y="177"/>
                    </a:lnTo>
                    <a:lnTo>
                      <a:pt x="30" y="156"/>
                    </a:lnTo>
                    <a:lnTo>
                      <a:pt x="0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C236"/>
              </a:solidFill>
              <a:ln w="0">
                <a:solidFill>
                  <a:srgbClr val="F5C23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272">
                <a:extLst>
                  <a:ext uri="{FF2B5EF4-FFF2-40B4-BE49-F238E27FC236}">
                    <a16:creationId xmlns:a16="http://schemas.microsoft.com/office/drawing/2014/main" xmlns="" id="{F9604267-FD61-41A0-9B9A-B6562C44DC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1" y="2885"/>
                <a:ext cx="79" cy="112"/>
              </a:xfrm>
              <a:custGeom>
                <a:avLst/>
                <a:gdLst>
                  <a:gd name="T0" fmla="*/ 243 w 395"/>
                  <a:gd name="T1" fmla="*/ 17 h 562"/>
                  <a:gd name="T2" fmla="*/ 257 w 395"/>
                  <a:gd name="T3" fmla="*/ 56 h 562"/>
                  <a:gd name="T4" fmla="*/ 277 w 395"/>
                  <a:gd name="T5" fmla="*/ 111 h 562"/>
                  <a:gd name="T6" fmla="*/ 297 w 395"/>
                  <a:gd name="T7" fmla="*/ 161 h 562"/>
                  <a:gd name="T8" fmla="*/ 323 w 395"/>
                  <a:gd name="T9" fmla="*/ 204 h 562"/>
                  <a:gd name="T10" fmla="*/ 354 w 395"/>
                  <a:gd name="T11" fmla="*/ 236 h 562"/>
                  <a:gd name="T12" fmla="*/ 395 w 395"/>
                  <a:gd name="T13" fmla="*/ 249 h 562"/>
                  <a:gd name="T14" fmla="*/ 84 w 395"/>
                  <a:gd name="T15" fmla="*/ 562 h 562"/>
                  <a:gd name="T16" fmla="*/ 133 w 395"/>
                  <a:gd name="T17" fmla="*/ 539 h 562"/>
                  <a:gd name="T18" fmla="*/ 152 w 395"/>
                  <a:gd name="T19" fmla="*/ 519 h 562"/>
                  <a:gd name="T20" fmla="*/ 158 w 395"/>
                  <a:gd name="T21" fmla="*/ 490 h 562"/>
                  <a:gd name="T22" fmla="*/ 149 w 395"/>
                  <a:gd name="T23" fmla="*/ 462 h 562"/>
                  <a:gd name="T24" fmla="*/ 127 w 395"/>
                  <a:gd name="T25" fmla="*/ 444 h 562"/>
                  <a:gd name="T26" fmla="*/ 42 w 395"/>
                  <a:gd name="T27" fmla="*/ 416 h 562"/>
                  <a:gd name="T28" fmla="*/ 25 w 395"/>
                  <a:gd name="T29" fmla="*/ 398 h 562"/>
                  <a:gd name="T30" fmla="*/ 68 w 395"/>
                  <a:gd name="T31" fmla="*/ 369 h 562"/>
                  <a:gd name="T32" fmla="*/ 91 w 395"/>
                  <a:gd name="T33" fmla="*/ 337 h 562"/>
                  <a:gd name="T34" fmla="*/ 99 w 395"/>
                  <a:gd name="T35" fmla="*/ 307 h 562"/>
                  <a:gd name="T36" fmla="*/ 101 w 395"/>
                  <a:gd name="T37" fmla="*/ 282 h 562"/>
                  <a:gd name="T38" fmla="*/ 101 w 395"/>
                  <a:gd name="T39" fmla="*/ 274 h 562"/>
                  <a:gd name="T40" fmla="*/ 103 w 395"/>
                  <a:gd name="T41" fmla="*/ 268 h 562"/>
                  <a:gd name="T42" fmla="*/ 106 w 395"/>
                  <a:gd name="T43" fmla="*/ 267 h 562"/>
                  <a:gd name="T44" fmla="*/ 127 w 395"/>
                  <a:gd name="T45" fmla="*/ 266 h 562"/>
                  <a:gd name="T46" fmla="*/ 156 w 395"/>
                  <a:gd name="T47" fmla="*/ 266 h 562"/>
                  <a:gd name="T48" fmla="*/ 185 w 395"/>
                  <a:gd name="T49" fmla="*/ 261 h 562"/>
                  <a:gd name="T50" fmla="*/ 211 w 395"/>
                  <a:gd name="T51" fmla="*/ 239 h 562"/>
                  <a:gd name="T52" fmla="*/ 221 w 395"/>
                  <a:gd name="T53" fmla="*/ 195 h 562"/>
                  <a:gd name="T54" fmla="*/ 215 w 395"/>
                  <a:gd name="T55" fmla="*/ 150 h 562"/>
                  <a:gd name="T56" fmla="*/ 199 w 395"/>
                  <a:gd name="T57" fmla="*/ 115 h 562"/>
                  <a:gd name="T58" fmla="*/ 181 w 395"/>
                  <a:gd name="T59" fmla="*/ 86 h 562"/>
                  <a:gd name="T60" fmla="*/ 174 w 395"/>
                  <a:gd name="T61" fmla="*/ 64 h 562"/>
                  <a:gd name="T62" fmla="*/ 173 w 395"/>
                  <a:gd name="T63" fmla="*/ 56 h 562"/>
                  <a:gd name="T64" fmla="*/ 173 w 395"/>
                  <a:gd name="T65" fmla="*/ 52 h 562"/>
                  <a:gd name="T66" fmla="*/ 173 w 395"/>
                  <a:gd name="T67" fmla="*/ 52 h 562"/>
                  <a:gd name="T68" fmla="*/ 174 w 395"/>
                  <a:gd name="T69" fmla="*/ 52 h 562"/>
                  <a:gd name="T70" fmla="*/ 178 w 395"/>
                  <a:gd name="T71" fmla="*/ 48 h 562"/>
                  <a:gd name="T72" fmla="*/ 182 w 395"/>
                  <a:gd name="T73" fmla="*/ 45 h 562"/>
                  <a:gd name="T74" fmla="*/ 209 w 395"/>
                  <a:gd name="T75" fmla="*/ 23 h 562"/>
                  <a:gd name="T76" fmla="*/ 230 w 395"/>
                  <a:gd name="T77" fmla="*/ 5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95" h="562">
                    <a:moveTo>
                      <a:pt x="236" y="0"/>
                    </a:moveTo>
                    <a:lnTo>
                      <a:pt x="243" y="17"/>
                    </a:lnTo>
                    <a:lnTo>
                      <a:pt x="250" y="36"/>
                    </a:lnTo>
                    <a:lnTo>
                      <a:pt x="257" y="56"/>
                    </a:lnTo>
                    <a:lnTo>
                      <a:pt x="267" y="85"/>
                    </a:lnTo>
                    <a:lnTo>
                      <a:pt x="277" y="111"/>
                    </a:lnTo>
                    <a:lnTo>
                      <a:pt x="286" y="137"/>
                    </a:lnTo>
                    <a:lnTo>
                      <a:pt x="297" y="161"/>
                    </a:lnTo>
                    <a:lnTo>
                      <a:pt x="309" y="184"/>
                    </a:lnTo>
                    <a:lnTo>
                      <a:pt x="323" y="204"/>
                    </a:lnTo>
                    <a:lnTo>
                      <a:pt x="337" y="222"/>
                    </a:lnTo>
                    <a:lnTo>
                      <a:pt x="354" y="236"/>
                    </a:lnTo>
                    <a:lnTo>
                      <a:pt x="373" y="245"/>
                    </a:lnTo>
                    <a:lnTo>
                      <a:pt x="395" y="249"/>
                    </a:lnTo>
                    <a:lnTo>
                      <a:pt x="395" y="562"/>
                    </a:lnTo>
                    <a:lnTo>
                      <a:pt x="84" y="562"/>
                    </a:lnTo>
                    <a:lnTo>
                      <a:pt x="109" y="553"/>
                    </a:lnTo>
                    <a:lnTo>
                      <a:pt x="133" y="539"/>
                    </a:lnTo>
                    <a:lnTo>
                      <a:pt x="144" y="530"/>
                    </a:lnTo>
                    <a:lnTo>
                      <a:pt x="152" y="519"/>
                    </a:lnTo>
                    <a:lnTo>
                      <a:pt x="157" y="504"/>
                    </a:lnTo>
                    <a:lnTo>
                      <a:pt x="158" y="490"/>
                    </a:lnTo>
                    <a:lnTo>
                      <a:pt x="156" y="475"/>
                    </a:lnTo>
                    <a:lnTo>
                      <a:pt x="149" y="462"/>
                    </a:lnTo>
                    <a:lnTo>
                      <a:pt x="139" y="451"/>
                    </a:lnTo>
                    <a:lnTo>
                      <a:pt x="127" y="444"/>
                    </a:lnTo>
                    <a:lnTo>
                      <a:pt x="84" y="428"/>
                    </a:lnTo>
                    <a:lnTo>
                      <a:pt x="42" y="416"/>
                    </a:lnTo>
                    <a:lnTo>
                      <a:pt x="0" y="406"/>
                    </a:lnTo>
                    <a:lnTo>
                      <a:pt x="25" y="398"/>
                    </a:lnTo>
                    <a:lnTo>
                      <a:pt x="49" y="383"/>
                    </a:lnTo>
                    <a:lnTo>
                      <a:pt x="68" y="369"/>
                    </a:lnTo>
                    <a:lnTo>
                      <a:pt x="81" y="353"/>
                    </a:lnTo>
                    <a:lnTo>
                      <a:pt x="91" y="337"/>
                    </a:lnTo>
                    <a:lnTo>
                      <a:pt x="97" y="322"/>
                    </a:lnTo>
                    <a:lnTo>
                      <a:pt x="99" y="307"/>
                    </a:lnTo>
                    <a:lnTo>
                      <a:pt x="100" y="294"/>
                    </a:lnTo>
                    <a:lnTo>
                      <a:pt x="101" y="282"/>
                    </a:lnTo>
                    <a:lnTo>
                      <a:pt x="101" y="278"/>
                    </a:lnTo>
                    <a:lnTo>
                      <a:pt x="101" y="274"/>
                    </a:lnTo>
                    <a:lnTo>
                      <a:pt x="101" y="271"/>
                    </a:lnTo>
                    <a:lnTo>
                      <a:pt x="103" y="268"/>
                    </a:lnTo>
                    <a:lnTo>
                      <a:pt x="104" y="268"/>
                    </a:lnTo>
                    <a:lnTo>
                      <a:pt x="106" y="267"/>
                    </a:lnTo>
                    <a:lnTo>
                      <a:pt x="115" y="266"/>
                    </a:lnTo>
                    <a:lnTo>
                      <a:pt x="127" y="266"/>
                    </a:lnTo>
                    <a:lnTo>
                      <a:pt x="144" y="266"/>
                    </a:lnTo>
                    <a:lnTo>
                      <a:pt x="156" y="266"/>
                    </a:lnTo>
                    <a:lnTo>
                      <a:pt x="168" y="266"/>
                    </a:lnTo>
                    <a:lnTo>
                      <a:pt x="185" y="261"/>
                    </a:lnTo>
                    <a:lnTo>
                      <a:pt x="201" y="253"/>
                    </a:lnTo>
                    <a:lnTo>
                      <a:pt x="211" y="239"/>
                    </a:lnTo>
                    <a:lnTo>
                      <a:pt x="217" y="222"/>
                    </a:lnTo>
                    <a:lnTo>
                      <a:pt x="221" y="195"/>
                    </a:lnTo>
                    <a:lnTo>
                      <a:pt x="220" y="170"/>
                    </a:lnTo>
                    <a:lnTo>
                      <a:pt x="215" y="150"/>
                    </a:lnTo>
                    <a:lnTo>
                      <a:pt x="208" y="131"/>
                    </a:lnTo>
                    <a:lnTo>
                      <a:pt x="199" y="115"/>
                    </a:lnTo>
                    <a:lnTo>
                      <a:pt x="191" y="102"/>
                    </a:lnTo>
                    <a:lnTo>
                      <a:pt x="181" y="86"/>
                    </a:lnTo>
                    <a:lnTo>
                      <a:pt x="175" y="70"/>
                    </a:lnTo>
                    <a:lnTo>
                      <a:pt x="174" y="64"/>
                    </a:lnTo>
                    <a:lnTo>
                      <a:pt x="173" y="59"/>
                    </a:lnTo>
                    <a:lnTo>
                      <a:pt x="173" y="56"/>
                    </a:lnTo>
                    <a:lnTo>
                      <a:pt x="173" y="53"/>
                    </a:lnTo>
                    <a:lnTo>
                      <a:pt x="173" y="52"/>
                    </a:lnTo>
                    <a:lnTo>
                      <a:pt x="173" y="51"/>
                    </a:lnTo>
                    <a:lnTo>
                      <a:pt x="173" y="52"/>
                    </a:lnTo>
                    <a:lnTo>
                      <a:pt x="173" y="52"/>
                    </a:lnTo>
                    <a:lnTo>
                      <a:pt x="174" y="52"/>
                    </a:lnTo>
                    <a:lnTo>
                      <a:pt x="175" y="51"/>
                    </a:lnTo>
                    <a:lnTo>
                      <a:pt x="178" y="48"/>
                    </a:lnTo>
                    <a:lnTo>
                      <a:pt x="180" y="47"/>
                    </a:lnTo>
                    <a:lnTo>
                      <a:pt x="182" y="45"/>
                    </a:lnTo>
                    <a:lnTo>
                      <a:pt x="196" y="35"/>
                    </a:lnTo>
                    <a:lnTo>
                      <a:pt x="209" y="23"/>
                    </a:lnTo>
                    <a:lnTo>
                      <a:pt x="220" y="12"/>
                    </a:lnTo>
                    <a:lnTo>
                      <a:pt x="230" y="5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rgbClr val="F4C253"/>
              </a:solidFill>
              <a:ln w="0">
                <a:solidFill>
                  <a:srgbClr val="F4C25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273">
                <a:extLst>
                  <a:ext uri="{FF2B5EF4-FFF2-40B4-BE49-F238E27FC236}">
                    <a16:creationId xmlns:a16="http://schemas.microsoft.com/office/drawing/2014/main" xmlns="" id="{EA164DEF-731A-463A-AEA0-7AF02D35A4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71" y="2568"/>
                <a:ext cx="217" cy="217"/>
              </a:xfrm>
              <a:custGeom>
                <a:avLst/>
                <a:gdLst>
                  <a:gd name="T0" fmla="*/ 121 w 1087"/>
                  <a:gd name="T1" fmla="*/ 121 h 1087"/>
                  <a:gd name="T2" fmla="*/ 121 w 1087"/>
                  <a:gd name="T3" fmla="*/ 966 h 1087"/>
                  <a:gd name="T4" fmla="*/ 966 w 1087"/>
                  <a:gd name="T5" fmla="*/ 966 h 1087"/>
                  <a:gd name="T6" fmla="*/ 966 w 1087"/>
                  <a:gd name="T7" fmla="*/ 121 h 1087"/>
                  <a:gd name="T8" fmla="*/ 121 w 1087"/>
                  <a:gd name="T9" fmla="*/ 121 h 1087"/>
                  <a:gd name="T10" fmla="*/ 0 w 1087"/>
                  <a:gd name="T11" fmla="*/ 0 h 1087"/>
                  <a:gd name="T12" fmla="*/ 1087 w 1087"/>
                  <a:gd name="T13" fmla="*/ 0 h 1087"/>
                  <a:gd name="T14" fmla="*/ 1087 w 1087"/>
                  <a:gd name="T15" fmla="*/ 1087 h 1087"/>
                  <a:gd name="T16" fmla="*/ 0 w 1087"/>
                  <a:gd name="T17" fmla="*/ 1087 h 1087"/>
                  <a:gd name="T18" fmla="*/ 0 w 1087"/>
                  <a:gd name="T19" fmla="*/ 0 h 10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87" h="1087">
                    <a:moveTo>
                      <a:pt x="121" y="121"/>
                    </a:moveTo>
                    <a:lnTo>
                      <a:pt x="121" y="966"/>
                    </a:lnTo>
                    <a:lnTo>
                      <a:pt x="966" y="966"/>
                    </a:lnTo>
                    <a:lnTo>
                      <a:pt x="966" y="121"/>
                    </a:lnTo>
                    <a:lnTo>
                      <a:pt x="121" y="121"/>
                    </a:lnTo>
                    <a:close/>
                    <a:moveTo>
                      <a:pt x="0" y="0"/>
                    </a:moveTo>
                    <a:lnTo>
                      <a:pt x="1087" y="0"/>
                    </a:lnTo>
                    <a:lnTo>
                      <a:pt x="1087" y="1087"/>
                    </a:lnTo>
                    <a:lnTo>
                      <a:pt x="0" y="10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274">
                <a:extLst>
                  <a:ext uri="{FF2B5EF4-FFF2-40B4-BE49-F238E27FC236}">
                    <a16:creationId xmlns:a16="http://schemas.microsoft.com/office/drawing/2014/main" xmlns="" id="{52D24E68-B8E6-42F8-A342-6E253DD710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27" y="2568"/>
                <a:ext cx="218" cy="217"/>
              </a:xfrm>
              <a:custGeom>
                <a:avLst/>
                <a:gdLst>
                  <a:gd name="T0" fmla="*/ 122 w 1088"/>
                  <a:gd name="T1" fmla="*/ 121 h 1087"/>
                  <a:gd name="T2" fmla="*/ 122 w 1088"/>
                  <a:gd name="T3" fmla="*/ 966 h 1087"/>
                  <a:gd name="T4" fmla="*/ 967 w 1088"/>
                  <a:gd name="T5" fmla="*/ 966 h 1087"/>
                  <a:gd name="T6" fmla="*/ 967 w 1088"/>
                  <a:gd name="T7" fmla="*/ 121 h 1087"/>
                  <a:gd name="T8" fmla="*/ 122 w 1088"/>
                  <a:gd name="T9" fmla="*/ 121 h 1087"/>
                  <a:gd name="T10" fmla="*/ 0 w 1088"/>
                  <a:gd name="T11" fmla="*/ 0 h 1087"/>
                  <a:gd name="T12" fmla="*/ 1088 w 1088"/>
                  <a:gd name="T13" fmla="*/ 0 h 1087"/>
                  <a:gd name="T14" fmla="*/ 1088 w 1088"/>
                  <a:gd name="T15" fmla="*/ 1087 h 1087"/>
                  <a:gd name="T16" fmla="*/ 0 w 1088"/>
                  <a:gd name="T17" fmla="*/ 1087 h 1087"/>
                  <a:gd name="T18" fmla="*/ 0 w 1088"/>
                  <a:gd name="T19" fmla="*/ 0 h 10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88" h="1087">
                    <a:moveTo>
                      <a:pt x="122" y="121"/>
                    </a:moveTo>
                    <a:lnTo>
                      <a:pt x="122" y="966"/>
                    </a:lnTo>
                    <a:lnTo>
                      <a:pt x="967" y="966"/>
                    </a:lnTo>
                    <a:lnTo>
                      <a:pt x="967" y="121"/>
                    </a:lnTo>
                    <a:lnTo>
                      <a:pt x="122" y="121"/>
                    </a:lnTo>
                    <a:close/>
                    <a:moveTo>
                      <a:pt x="0" y="0"/>
                    </a:moveTo>
                    <a:lnTo>
                      <a:pt x="1088" y="0"/>
                    </a:lnTo>
                    <a:lnTo>
                      <a:pt x="1088" y="1087"/>
                    </a:lnTo>
                    <a:lnTo>
                      <a:pt x="0" y="10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275">
                <a:extLst>
                  <a:ext uri="{FF2B5EF4-FFF2-40B4-BE49-F238E27FC236}">
                    <a16:creationId xmlns:a16="http://schemas.microsoft.com/office/drawing/2014/main" xmlns="" id="{B464DC5B-7A7D-4DDC-9738-D163FFD1FE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71" y="2825"/>
                <a:ext cx="217" cy="217"/>
              </a:xfrm>
              <a:custGeom>
                <a:avLst/>
                <a:gdLst>
                  <a:gd name="T0" fmla="*/ 121 w 1087"/>
                  <a:gd name="T1" fmla="*/ 121 h 1087"/>
                  <a:gd name="T2" fmla="*/ 121 w 1087"/>
                  <a:gd name="T3" fmla="*/ 966 h 1087"/>
                  <a:gd name="T4" fmla="*/ 966 w 1087"/>
                  <a:gd name="T5" fmla="*/ 966 h 1087"/>
                  <a:gd name="T6" fmla="*/ 966 w 1087"/>
                  <a:gd name="T7" fmla="*/ 121 h 1087"/>
                  <a:gd name="T8" fmla="*/ 121 w 1087"/>
                  <a:gd name="T9" fmla="*/ 121 h 1087"/>
                  <a:gd name="T10" fmla="*/ 0 w 1087"/>
                  <a:gd name="T11" fmla="*/ 0 h 1087"/>
                  <a:gd name="T12" fmla="*/ 1087 w 1087"/>
                  <a:gd name="T13" fmla="*/ 0 h 1087"/>
                  <a:gd name="T14" fmla="*/ 1087 w 1087"/>
                  <a:gd name="T15" fmla="*/ 1087 h 1087"/>
                  <a:gd name="T16" fmla="*/ 0 w 1087"/>
                  <a:gd name="T17" fmla="*/ 1087 h 1087"/>
                  <a:gd name="T18" fmla="*/ 0 w 1087"/>
                  <a:gd name="T19" fmla="*/ 0 h 10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87" h="1087">
                    <a:moveTo>
                      <a:pt x="121" y="121"/>
                    </a:moveTo>
                    <a:lnTo>
                      <a:pt x="121" y="966"/>
                    </a:lnTo>
                    <a:lnTo>
                      <a:pt x="966" y="966"/>
                    </a:lnTo>
                    <a:lnTo>
                      <a:pt x="966" y="121"/>
                    </a:lnTo>
                    <a:lnTo>
                      <a:pt x="121" y="121"/>
                    </a:lnTo>
                    <a:close/>
                    <a:moveTo>
                      <a:pt x="0" y="0"/>
                    </a:moveTo>
                    <a:lnTo>
                      <a:pt x="1087" y="0"/>
                    </a:lnTo>
                    <a:lnTo>
                      <a:pt x="1087" y="1087"/>
                    </a:lnTo>
                    <a:lnTo>
                      <a:pt x="0" y="10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276">
                <a:extLst>
                  <a:ext uri="{FF2B5EF4-FFF2-40B4-BE49-F238E27FC236}">
                    <a16:creationId xmlns:a16="http://schemas.microsoft.com/office/drawing/2014/main" xmlns="" id="{69046D0E-0D23-40A7-9BCF-5EF78DD46A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27" y="2825"/>
                <a:ext cx="218" cy="217"/>
              </a:xfrm>
              <a:custGeom>
                <a:avLst/>
                <a:gdLst>
                  <a:gd name="T0" fmla="*/ 122 w 1088"/>
                  <a:gd name="T1" fmla="*/ 121 h 1087"/>
                  <a:gd name="T2" fmla="*/ 122 w 1088"/>
                  <a:gd name="T3" fmla="*/ 966 h 1087"/>
                  <a:gd name="T4" fmla="*/ 967 w 1088"/>
                  <a:gd name="T5" fmla="*/ 966 h 1087"/>
                  <a:gd name="T6" fmla="*/ 967 w 1088"/>
                  <a:gd name="T7" fmla="*/ 121 h 1087"/>
                  <a:gd name="T8" fmla="*/ 122 w 1088"/>
                  <a:gd name="T9" fmla="*/ 121 h 1087"/>
                  <a:gd name="T10" fmla="*/ 0 w 1088"/>
                  <a:gd name="T11" fmla="*/ 0 h 1087"/>
                  <a:gd name="T12" fmla="*/ 1088 w 1088"/>
                  <a:gd name="T13" fmla="*/ 0 h 1087"/>
                  <a:gd name="T14" fmla="*/ 1088 w 1088"/>
                  <a:gd name="T15" fmla="*/ 1087 h 1087"/>
                  <a:gd name="T16" fmla="*/ 0 w 1088"/>
                  <a:gd name="T17" fmla="*/ 1087 h 1087"/>
                  <a:gd name="T18" fmla="*/ 0 w 1088"/>
                  <a:gd name="T19" fmla="*/ 0 h 10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88" h="1087">
                    <a:moveTo>
                      <a:pt x="122" y="121"/>
                    </a:moveTo>
                    <a:lnTo>
                      <a:pt x="122" y="966"/>
                    </a:lnTo>
                    <a:lnTo>
                      <a:pt x="967" y="966"/>
                    </a:lnTo>
                    <a:lnTo>
                      <a:pt x="967" y="121"/>
                    </a:lnTo>
                    <a:lnTo>
                      <a:pt x="122" y="121"/>
                    </a:lnTo>
                    <a:close/>
                    <a:moveTo>
                      <a:pt x="0" y="0"/>
                    </a:moveTo>
                    <a:lnTo>
                      <a:pt x="1088" y="0"/>
                    </a:lnTo>
                    <a:lnTo>
                      <a:pt x="1088" y="1087"/>
                    </a:lnTo>
                    <a:lnTo>
                      <a:pt x="0" y="10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1" name="Right Arrow 5">
              <a:extLst>
                <a:ext uri="{FF2B5EF4-FFF2-40B4-BE49-F238E27FC236}">
                  <a16:creationId xmlns:a16="http://schemas.microsoft.com/office/drawing/2014/main" xmlns="" id="{8D3A7C7C-B4AD-4F52-B3C6-C4FCD86EDED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80053" y="2582432"/>
              <a:ext cx="1404112" cy="514971"/>
            </a:xfrm>
            <a:prstGeom prst="rightArrow">
              <a:avLst>
                <a:gd name="adj1" fmla="val 36541"/>
                <a:gd name="adj2" fmla="val 67945"/>
              </a:avLst>
            </a:prstGeom>
            <a:solidFill>
              <a:schemeClr val="tx2">
                <a:lumMod val="60000"/>
                <a:lumOff val="40000"/>
              </a:schemeClr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prstClr val="white"/>
                </a:solidFill>
                <a:latin typeface="Arial"/>
                <a:ea typeface="ＭＳ Ｐゴシック"/>
                <a:cs typeface="ＭＳ Ｐゴシック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8800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1166C0B-0B1C-4407-AA74-F8C8855D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Thêm widget vào ứng dụng web ArcGIS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D348FE4B-B9EF-433B-9E69-5ADA1A3F24AB}"/>
              </a:ext>
            </a:extLst>
          </p:cNvPr>
          <p:cNvGrpSpPr/>
          <p:nvPr/>
        </p:nvGrpSpPr>
        <p:grpSpPr>
          <a:xfrm>
            <a:off x="2532010" y="1795774"/>
            <a:ext cx="7245804" cy="3693318"/>
            <a:chOff x="898472" y="1865348"/>
            <a:chExt cx="7245804" cy="36933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84DA0430-DFCE-42C2-90C2-4936C53EC107}"/>
                </a:ext>
              </a:extLst>
            </p:cNvPr>
            <p:cNvSpPr/>
            <p:nvPr/>
          </p:nvSpPr>
          <p:spPr>
            <a:xfrm>
              <a:off x="898472" y="1878742"/>
              <a:ext cx="2828925" cy="1546577"/>
            </a:xfrm>
            <a:prstGeom prst="rect">
              <a:avLst/>
            </a:prstGeom>
            <a:ln w="28575">
              <a:solidFill>
                <a:schemeClr val="tx2">
                  <a:lumMod val="50000"/>
                </a:schemeClr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en-US" sz="1350" b="1" dirty="0">
                  <a:solidFill>
                    <a:schemeClr val="tx2">
                      <a:lumMod val="75000"/>
                    </a:schemeClr>
                  </a:solidFill>
                </a:rPr>
                <a:t>require([</a:t>
              </a:r>
            </a:p>
            <a:p>
              <a:r>
                <a:rPr lang="en-US" sz="1350" b="1" dirty="0">
                  <a:solidFill>
                    <a:schemeClr val="tx2">
                      <a:lumMod val="75000"/>
                    </a:schemeClr>
                  </a:solidFill>
                </a:rPr>
                <a:t>      "esri/Map",</a:t>
              </a:r>
            </a:p>
            <a:p>
              <a:r>
                <a:rPr lang="en-US" sz="1350" b="1" dirty="0">
                  <a:solidFill>
                    <a:schemeClr val="tx2">
                      <a:lumMod val="75000"/>
                    </a:schemeClr>
                  </a:solidFill>
                </a:rPr>
                <a:t>      "esri/views/MapView",</a:t>
              </a:r>
            </a:p>
            <a:p>
              <a:r>
                <a:rPr lang="en-US" sz="1350" b="1" dirty="0">
                  <a:solidFill>
                    <a:schemeClr val="tx2">
                      <a:lumMod val="75000"/>
                    </a:schemeClr>
                  </a:solidFill>
                </a:rPr>
                <a:t>      "esri/widgets/</a:t>
              </a:r>
              <a:r>
                <a:rPr lang="en-US" sz="1350" b="1" dirty="0" err="1">
                  <a:solidFill>
                    <a:schemeClr val="tx2">
                      <a:lumMod val="75000"/>
                    </a:schemeClr>
                  </a:solidFill>
                </a:rPr>
                <a:t>MyWidget</a:t>
              </a:r>
              <a:r>
                <a:rPr lang="en-US" sz="1350" b="1" dirty="0">
                  <a:solidFill>
                    <a:schemeClr val="tx2">
                      <a:lumMod val="75000"/>
                    </a:schemeClr>
                  </a:solidFill>
                </a:rPr>
                <a:t>"</a:t>
              </a:r>
            </a:p>
            <a:p>
              <a:r>
                <a:rPr lang="en-US" sz="1350" b="1" dirty="0">
                  <a:solidFill>
                    <a:schemeClr val="tx2">
                      <a:lumMod val="75000"/>
                    </a:schemeClr>
                  </a:solidFill>
                </a:rPr>
                <a:t>    ], function(</a:t>
              </a:r>
            </a:p>
            <a:p>
              <a:r>
                <a:rPr lang="en-US" sz="1350" b="1" dirty="0">
                  <a:solidFill>
                    <a:schemeClr val="tx2">
                      <a:lumMod val="75000"/>
                    </a:schemeClr>
                  </a:solidFill>
                </a:rPr>
                <a:t>      Map, MapView, MyWidget</a:t>
              </a:r>
            </a:p>
            <a:p>
              <a:r>
                <a:rPr lang="en-US" sz="1350" b="1" dirty="0">
                  <a:solidFill>
                    <a:schemeClr val="tx2">
                      <a:lumMod val="75000"/>
                    </a:schemeClr>
                  </a:solidFill>
                </a:rPr>
                <a:t>    ) { …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EDF52D93-7978-4368-BAED-8F727F2EACDF}"/>
                </a:ext>
              </a:extLst>
            </p:cNvPr>
            <p:cNvSpPr/>
            <p:nvPr/>
          </p:nvSpPr>
          <p:spPr>
            <a:xfrm>
              <a:off x="4828215" y="1878743"/>
              <a:ext cx="3316061" cy="923330"/>
            </a:xfrm>
            <a:prstGeom prst="rect">
              <a:avLst/>
            </a:prstGeom>
            <a:ln w="28575">
              <a:solidFill>
                <a:schemeClr val="tx2">
                  <a:lumMod val="50000"/>
                </a:schemeClr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en-US" sz="1350" b="1" dirty="0">
                  <a:solidFill>
                    <a:schemeClr val="tx2">
                      <a:lumMod val="75000"/>
                    </a:schemeClr>
                  </a:solidFill>
                </a:rPr>
                <a:t>    var myWidget = new MyWidget({</a:t>
              </a:r>
            </a:p>
            <a:p>
              <a:r>
                <a:rPr lang="en-US" sz="1350" b="1" dirty="0">
                  <a:solidFill>
                    <a:schemeClr val="tx2">
                      <a:lumMod val="75000"/>
                    </a:schemeClr>
                  </a:solidFill>
                </a:rPr>
                <a:t>        view: view,</a:t>
              </a:r>
            </a:p>
            <a:p>
              <a:r>
                <a:rPr lang="en-US" sz="1350" b="1" dirty="0">
                  <a:solidFill>
                    <a:schemeClr val="tx2">
                      <a:lumMod val="75000"/>
                    </a:schemeClr>
                  </a:solidFill>
                </a:rPr>
                <a:t>         …      </a:t>
              </a:r>
            </a:p>
            <a:p>
              <a:r>
                <a:rPr lang="en-US" sz="1350" b="1" dirty="0">
                  <a:solidFill>
                    <a:schemeClr val="tx2">
                      <a:lumMod val="75000"/>
                    </a:schemeClr>
                  </a:solidFill>
                </a:rPr>
                <a:t>    });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A8EF88A3-B2D6-4C23-8D73-41677A6249AF}"/>
                </a:ext>
              </a:extLst>
            </p:cNvPr>
            <p:cNvSpPr/>
            <p:nvPr/>
          </p:nvSpPr>
          <p:spPr>
            <a:xfrm>
              <a:off x="1131834" y="4635336"/>
              <a:ext cx="2783341" cy="923330"/>
            </a:xfrm>
            <a:prstGeom prst="rect">
              <a:avLst/>
            </a:prstGeom>
            <a:ln w="28575">
              <a:solidFill>
                <a:schemeClr val="tx2">
                  <a:lumMod val="50000"/>
                </a:schemeClr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lvl="1"/>
              <a:r>
                <a:rPr lang="en-US" sz="1350" b="1" dirty="0">
                  <a:solidFill>
                    <a:schemeClr val="tx2">
                      <a:lumMod val="75000"/>
                    </a:schemeClr>
                  </a:solidFill>
                </a:rPr>
                <a:t>view.ui.add(myWidget, {</a:t>
              </a:r>
            </a:p>
            <a:p>
              <a:pPr lvl="1"/>
              <a:r>
                <a:rPr lang="en-US" sz="1350" b="1" dirty="0">
                  <a:solidFill>
                    <a:schemeClr val="tx2">
                      <a:lumMod val="75000"/>
                    </a:schemeClr>
                  </a:solidFill>
                </a:rPr>
                <a:t>        position: "bottom-left"</a:t>
              </a:r>
            </a:p>
            <a:p>
              <a:pPr lvl="1"/>
              <a:r>
                <a:rPr lang="en-US" sz="1350" b="1" dirty="0">
                  <a:solidFill>
                    <a:schemeClr val="tx2">
                      <a:lumMod val="75000"/>
                    </a:schemeClr>
                  </a:solidFill>
                </a:rPr>
                <a:t>});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7DC964E4-DA1C-4F5A-A35D-5E32DE4778EF}"/>
                </a:ext>
              </a:extLst>
            </p:cNvPr>
            <p:cNvCxnSpPr>
              <a:cxnSpLocks/>
            </p:cNvCxnSpPr>
            <p:nvPr/>
          </p:nvCxnSpPr>
          <p:spPr>
            <a:xfrm>
              <a:off x="3727397" y="2224991"/>
              <a:ext cx="1085850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682AB94C-1989-4273-8B42-5E24F5461E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2010" y="2802073"/>
              <a:ext cx="3176587" cy="1833264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B0DF7B7B-3D53-4C28-B9C2-B878A8FF20DD}"/>
                </a:ext>
              </a:extLst>
            </p:cNvPr>
            <p:cNvSpPr txBox="1"/>
            <p:nvPr/>
          </p:nvSpPr>
          <p:spPr>
            <a:xfrm>
              <a:off x="1131834" y="46353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65AF5F9C-5F20-4C45-9821-5BA569664505}"/>
                </a:ext>
              </a:extLst>
            </p:cNvPr>
            <p:cNvSpPr txBox="1"/>
            <p:nvPr/>
          </p:nvSpPr>
          <p:spPr>
            <a:xfrm>
              <a:off x="4832757" y="186534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C937B16-7DFB-4804-8FCE-8D2B659430D0}"/>
                </a:ext>
              </a:extLst>
            </p:cNvPr>
            <p:cNvSpPr txBox="1"/>
            <p:nvPr/>
          </p:nvSpPr>
          <p:spPr>
            <a:xfrm>
              <a:off x="5016067" y="205856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EB47240-B67B-43D4-A4B0-4D296B0B8216}"/>
                </a:ext>
              </a:extLst>
            </p:cNvPr>
            <p:cNvSpPr txBox="1"/>
            <p:nvPr/>
          </p:nvSpPr>
          <p:spPr>
            <a:xfrm>
              <a:off x="998263" y="247998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90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ri-TS_PPT-Tmplt_4x3_11-16">
  <a:themeElements>
    <a:clrScheme name="Esri Colors 2014_light bg">
      <a:dk1>
        <a:srgbClr val="000000"/>
      </a:dk1>
      <a:lt1>
        <a:srgbClr val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007AC2"/>
      </a:hlink>
      <a:folHlink>
        <a:srgbClr val="004575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sri-TS_PPT-Tmplt_4x3_11-16" id="{786316B3-62CA-7544-AEA8-FD158C09349D}" vid="{2FCC95B9-B387-BF4A-893B-223787DAFD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IL-PPT-16x9-theme</Template>
  <TotalTime>429</TotalTime>
  <Words>308</Words>
  <Application>Microsoft Office PowerPoint</Application>
  <PresentationFormat>Custom</PresentationFormat>
  <Paragraphs>68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Esri-TS_PPT-Tmplt_4x3_11-16</vt:lpstr>
      <vt:lpstr>Thêm widget vào ứng dụng web</vt:lpstr>
      <vt:lpstr>Các chủ đề được đề cập</vt:lpstr>
      <vt:lpstr>Hiểu về các widget </vt:lpstr>
      <vt:lpstr>Hiểu về các widget </vt:lpstr>
      <vt:lpstr>Triển khai một widget </vt:lpstr>
      <vt:lpstr>Chọn một widget </vt:lpstr>
      <vt:lpstr>Chọn một widget </vt:lpstr>
      <vt:lpstr>Chọn một widget </vt:lpstr>
      <vt:lpstr>Thêm widget vào ứng dụng web ArcGIS</vt:lpstr>
      <vt:lpstr>Bài tập</vt:lpstr>
      <vt:lpstr>PowerPoint Presentation</vt:lpstr>
      <vt:lpstr> 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AnhSon</cp:lastModifiedBy>
  <cp:revision>79</cp:revision>
  <dcterms:created xsi:type="dcterms:W3CDTF">2016-08-03T17:49:07Z</dcterms:created>
  <dcterms:modified xsi:type="dcterms:W3CDTF">2023-07-23T15:24:14Z</dcterms:modified>
  <cp:category/>
</cp:coreProperties>
</file>