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3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7" r:id="rId3"/>
    <p:sldId id="367" r:id="rId4"/>
    <p:sldId id="368" r:id="rId5"/>
    <p:sldId id="369" r:id="rId6"/>
    <p:sldId id="268" r:id="rId7"/>
    <p:sldId id="276" r:id="rId8"/>
    <p:sldId id="277" r:id="rId9"/>
    <p:sldId id="278" r:id="rId10"/>
    <p:sldId id="279" r:id="rId11"/>
    <p:sldId id="269" r:id="rId12"/>
    <p:sldId id="265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BEC"/>
    <a:srgbClr val="7F7F7F"/>
    <a:srgbClr val="FFFFFF"/>
    <a:srgbClr val="FB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 autoAdjust="0"/>
    <p:restoredTop sz="78637" autoAdjust="0"/>
  </p:normalViewPr>
  <p:slideViewPr>
    <p:cSldViewPr snapToGrid="0" snapToObjects="1" showGuides="1">
      <p:cViewPr varScale="1">
        <p:scale>
          <a:sx n="86" d="100"/>
          <a:sy n="86" d="100"/>
        </p:scale>
        <p:origin x="-122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3E093-8E9B-4623-876D-920BE8BF0E15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10E0-3FA8-4BA9-AD12-F636DE4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7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221B3-EDA5-C048-80EA-D5B3F2B3866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F678-031C-284B-82A6-D7EFD4CC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July 19, 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entire slide deck to 16x9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51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24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0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2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6774-2280-064D-A37F-5AE155029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0C96D-350D-40EC-AEF9-006004C7B6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71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0C96D-350D-40EC-AEF9-006004C7B6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6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0C96D-350D-40EC-AEF9-006004C7B6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4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6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87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6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5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2560320"/>
            <a:ext cx="9144000" cy="173736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b="0"/>
            </a:lvl1pPr>
          </a:lstStyle>
          <a:p>
            <a:r>
              <a:rPr lang="en-US" dirty="0"/>
              <a:t>Course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1833D7-998F-CA49-8388-DBF9222B55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5" b="22637"/>
          <a:stretch/>
        </p:blipFill>
        <p:spPr>
          <a:xfrm>
            <a:off x="1" y="2931736"/>
            <a:ext cx="12191999" cy="392626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35005A3A-FBE5-BB40-B84E-FA790BBFD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6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0880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6" r="1108" b="26260"/>
          <a:stretch/>
        </p:blipFill>
        <p:spPr>
          <a:xfrm flipV="1">
            <a:off x="14" y="0"/>
            <a:ext cx="12191999" cy="27599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" y="0"/>
            <a:ext cx="12191997" cy="6858000"/>
          </a:xfrm>
          <a:prstGeom prst="rect">
            <a:avLst/>
          </a:prstGeom>
          <a:gradFill flip="none" rotWithShape="1">
            <a:gsLst>
              <a:gs pos="51000">
                <a:schemeClr val="bg1">
                  <a:alpha val="0"/>
                </a:schemeClr>
              </a:gs>
              <a:gs pos="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737360"/>
            <a:ext cx="10515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800" b="0"/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3202484"/>
            <a:ext cx="105156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Lesson number or subtitle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38200" y="3154680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8313545D-8FF8-584F-8202-7597768F42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4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8865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88688"/>
            <a:ext cx="12192000" cy="469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9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839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81345"/>
            <a:ext cx="12192000" cy="47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895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33DA2062-0B43-4248-AF0F-AAF1C99F36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533410"/>
            <a:ext cx="109728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Exercise: [Name of exercise]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9B79864-F5DE-8549-80E6-1453D33972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List exercise task here</a:t>
            </a: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xmlns="" id="{9584C5C2-7238-BB46-A6BD-F4C51DA21AFA}"/>
              </a:ext>
            </a:extLst>
          </p:cNvPr>
          <p:cNvSpPr/>
          <p:nvPr userDrawn="1"/>
        </p:nvSpPr>
        <p:spPr>
          <a:xfrm flipV="1">
            <a:off x="9381068" y="0"/>
            <a:ext cx="1972733" cy="260351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38E726-7A84-3A4F-983A-0F1C49FFF536}"/>
              </a:ext>
            </a:extLst>
          </p:cNvPr>
          <p:cNvSpPr txBox="1"/>
          <p:nvPr userDrawn="1"/>
        </p:nvSpPr>
        <p:spPr>
          <a:xfrm>
            <a:off x="9622736" y="37840"/>
            <a:ext cx="1489397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25880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5" r="1108" b="22637"/>
          <a:stretch/>
        </p:blipFill>
        <p:spPr>
          <a:xfrm>
            <a:off x="14" y="3879593"/>
            <a:ext cx="12191999" cy="297841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3FC956D5-FA11-F34E-A2C9-F1E211CE76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38628" y="2310426"/>
            <a:ext cx="6510528" cy="20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6371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267201" y="6119064"/>
            <a:ext cx="7315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979797"/>
                </a:solidFill>
                <a:effectLst/>
                <a:latin typeface="Arial" panose="020B0604020202020204" pitchFamily="34" charset="0"/>
              </a:rPr>
              <a:t>Introduction to Web Development Using ArcGIS API for JavaScript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651877" y="6119064"/>
            <a:ext cx="369795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A66012-3D11-C248-935F-1DCD84592370}" type="slidenum">
              <a:rPr lang="en-US" sz="800" smtClean="0"/>
              <a:pPr/>
              <a:t>‹#›</a:t>
            </a:fld>
            <a:endParaRPr lang="en-US" sz="800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0610C70E-1266-AA4D-B9EB-8129DE87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30352"/>
            <a:ext cx="10972801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AC0600ED-32AE-F140-8F53-D154AF8C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448"/>
            <a:ext cx="10515600" cy="4729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A075CE2-54DC-994C-959C-A77F6A432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1" b="22636"/>
          <a:stretch/>
        </p:blipFill>
        <p:spPr>
          <a:xfrm>
            <a:off x="1" y="6400800"/>
            <a:ext cx="1219199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4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</p:sldLayoutIdLst>
  <p:hf sldNum="0" hdr="0" ftr="0" dt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46" indent="-165096" algn="l" defTabSz="685783" rtl="0" eaLnBrk="1" latinLnBrk="0" hangingPunct="1">
        <a:lnSpc>
          <a:spcPct val="100000"/>
        </a:lnSpc>
        <a:spcBef>
          <a:spcPts val="900"/>
        </a:spcBef>
        <a:spcAft>
          <a:spcPts val="400"/>
        </a:spcAft>
        <a:buClr>
          <a:schemeClr val="tx2">
            <a:lumMod val="75000"/>
          </a:schemeClr>
        </a:buClr>
        <a:buSzPct val="80000"/>
        <a:buFont typeface="Arial"/>
        <a:buChar char="•"/>
        <a:tabLst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61951" indent="-182875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71" indent="-146300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4852" indent="-122632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244173" indent="-128585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1" orient="horz" pos="1728">
          <p15:clr>
            <a:srgbClr val="F26B43"/>
          </p15:clr>
        </p15:guide>
        <p15:guide id="12" orient="horz" pos="336">
          <p15:clr>
            <a:srgbClr val="F26B43"/>
          </p15:clr>
        </p15:guide>
        <p15:guide id="13" pos="384">
          <p15:clr>
            <a:srgbClr val="F26B43"/>
          </p15:clr>
        </p15:guide>
        <p15:guide id="14" pos="7296">
          <p15:clr>
            <a:srgbClr val="F26B43"/>
          </p15:clr>
        </p15:guide>
        <p15:guide id="15" pos="528">
          <p15:clr>
            <a:srgbClr val="F26B43"/>
          </p15:clr>
        </p15:guide>
        <p15:guide id="16" pos="7152">
          <p15:clr>
            <a:srgbClr val="F26B43"/>
          </p15:clr>
        </p15:guide>
        <p15:guide id="17" orient="horz" pos="3888">
          <p15:clr>
            <a:srgbClr val="F26B43"/>
          </p15:clr>
        </p15:guide>
        <p15:guide id="18" orient="horz" pos="4032">
          <p15:clr>
            <a:srgbClr val="F26B43"/>
          </p15:clr>
        </p15:guide>
        <p15:guide id="19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5BA66-2606-F448-A759-6653C0A1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Tìm hiểu về graphic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Bài </a:t>
            </a: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2913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6724FDC-0D4D-437C-A3A9-DA1031DC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Áp dụng các thuộc tính</a:t>
            </a:r>
            <a:endParaRPr lang="en-US" dirty="0"/>
          </a:p>
        </p:txBody>
      </p:sp>
      <p:pic>
        <p:nvPicPr>
          <p:cNvPr id="5" name="image108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0155" y="1244906"/>
            <a:ext cx="8593156" cy="482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3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8A487AC-23A1-E24A-8A3B-24A152D314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1298448"/>
            <a:ext cx="4440610" cy="4729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Tạo </a:t>
            </a:r>
            <a:r>
              <a:rPr lang="en-US" dirty="0"/>
              <a:t>một công cụ vẽ </a:t>
            </a:r>
            <a:r>
              <a:rPr lang="en-US" dirty="0" smtClean="0"/>
              <a:t>drawing</a:t>
            </a:r>
          </a:p>
          <a:p>
            <a:r>
              <a:rPr lang="en-US" dirty="0" smtClean="0"/>
              <a:t>Tạo graphic điểm, đường và đa giác</a:t>
            </a:r>
          </a:p>
          <a:p>
            <a:r>
              <a:rPr lang="en-US" dirty="0" smtClean="0"/>
              <a:t>Áp dụng ký hiệu cho graphic</a:t>
            </a:r>
          </a:p>
          <a:p>
            <a:r>
              <a:rPr lang="en-US" dirty="0" smtClean="0"/>
              <a:t>Gán thuộc tính cho graphic</a:t>
            </a:r>
          </a:p>
          <a:p>
            <a:r>
              <a:rPr lang="en-US" dirty="0" smtClean="0"/>
              <a:t>Cấu hình một pup-up để hiển thị thuộc tính của graphic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A25EC52-5F12-8E41-868A-16E26394587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CA80C1C-6525-DF46-883A-CE86CB6F75B2}"/>
              </a:ext>
            </a:extLst>
          </p:cNvPr>
          <p:cNvSpPr txBox="1">
            <a:spLocks/>
          </p:cNvSpPr>
          <p:nvPr/>
        </p:nvSpPr>
        <p:spPr>
          <a:xfrm>
            <a:off x="1524000" y="533403"/>
            <a:ext cx="8229600" cy="5492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E2AD5D7-D31A-45C8-896B-D26B113ED625}"/>
              </a:ext>
            </a:extLst>
          </p:cNvPr>
          <p:cNvGrpSpPr/>
          <p:nvPr/>
        </p:nvGrpSpPr>
        <p:grpSpPr>
          <a:xfrm>
            <a:off x="5073706" y="1977888"/>
            <a:ext cx="6364568" cy="3911656"/>
            <a:chOff x="2019712" y="2009903"/>
            <a:chExt cx="5104578" cy="29832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22FF7114-8A82-4330-9170-ACF767203A47}"/>
                </a:ext>
              </a:extLst>
            </p:cNvPr>
            <p:cNvGrpSpPr/>
            <p:nvPr/>
          </p:nvGrpSpPr>
          <p:grpSpPr>
            <a:xfrm>
              <a:off x="2019712" y="2718873"/>
              <a:ext cx="1543050" cy="2258668"/>
              <a:chOff x="1363320" y="3657600"/>
              <a:chExt cx="2743200" cy="401540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xmlns="" id="{5B6090F7-7ACD-46ED-ACE1-9B0F24336E2B}"/>
                  </a:ext>
                </a:extLst>
              </p:cNvPr>
              <p:cNvGrpSpPr/>
              <p:nvPr/>
            </p:nvGrpSpPr>
            <p:grpSpPr>
              <a:xfrm>
                <a:off x="1363320" y="3657600"/>
                <a:ext cx="2743200" cy="4015409"/>
                <a:chOff x="1363320" y="3429000"/>
                <a:chExt cx="2743200" cy="4015409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xmlns="" id="{121E294C-0400-487F-8ECF-B50F1604FB97}"/>
                    </a:ext>
                  </a:extLst>
                </p:cNvPr>
                <p:cNvGrpSpPr/>
                <p:nvPr/>
              </p:nvGrpSpPr>
              <p:grpSpPr>
                <a:xfrm>
                  <a:off x="1363320" y="3429000"/>
                  <a:ext cx="2743200" cy="4015409"/>
                  <a:chOff x="1363320" y="3429000"/>
                  <a:chExt cx="2743200" cy="4015409"/>
                </a:xfrm>
              </p:grpSpPr>
              <p:sp>
                <p:nvSpPr>
                  <p:cNvPr id="27" name="Regular Pentagon 9">
                    <a:extLst>
                      <a:ext uri="{FF2B5EF4-FFF2-40B4-BE49-F238E27FC236}">
                        <a16:creationId xmlns:a16="http://schemas.microsoft.com/office/drawing/2014/main" xmlns="" id="{F2563DFE-F87A-40F4-B224-C1B63771A6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63320" y="3429000"/>
                    <a:ext cx="2743200" cy="4015409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4437437"/>
                      <a:gd name="connsiteX1" fmla="*/ 1697042 w 3389913"/>
                      <a:gd name="connsiteY1" fmla="*/ 0 h 4437437"/>
                      <a:gd name="connsiteX2" fmla="*/ 3389913 w 3389913"/>
                      <a:gd name="connsiteY2" fmla="*/ 1157936 h 4437437"/>
                      <a:gd name="connsiteX3" fmla="*/ 3385845 w 3389913"/>
                      <a:gd name="connsiteY3" fmla="*/ 4437437 h 4437437"/>
                      <a:gd name="connsiteX4" fmla="*/ 0 w 3389913"/>
                      <a:gd name="connsiteY4" fmla="*/ 3031516 h 4437437"/>
                      <a:gd name="connsiteX5" fmla="*/ 4170 w 3389913"/>
                      <a:gd name="connsiteY5" fmla="*/ 1157936 h 4437437"/>
                      <a:gd name="connsiteX0" fmla="*/ 4170 w 3389913"/>
                      <a:gd name="connsiteY0" fmla="*/ 1157936 h 4437437"/>
                      <a:gd name="connsiteX1" fmla="*/ 1697042 w 3389913"/>
                      <a:gd name="connsiteY1" fmla="*/ 0 h 4437437"/>
                      <a:gd name="connsiteX2" fmla="*/ 3389913 w 3389913"/>
                      <a:gd name="connsiteY2" fmla="*/ 1157936 h 4437437"/>
                      <a:gd name="connsiteX3" fmla="*/ 3385845 w 3389913"/>
                      <a:gd name="connsiteY3" fmla="*/ 4437437 h 4437437"/>
                      <a:gd name="connsiteX4" fmla="*/ 0 w 3389913"/>
                      <a:gd name="connsiteY4" fmla="*/ 4437437 h 4437437"/>
                      <a:gd name="connsiteX5" fmla="*/ 4170 w 3389913"/>
                      <a:gd name="connsiteY5" fmla="*/ 1157936 h 4437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89913" h="4437437">
                        <a:moveTo>
                          <a:pt x="4170" y="1157936"/>
                        </a:moveTo>
                        <a:lnTo>
                          <a:pt x="1697042" y="0"/>
                        </a:lnTo>
                        <a:lnTo>
                          <a:pt x="3389913" y="1157936"/>
                        </a:lnTo>
                        <a:lnTo>
                          <a:pt x="3385845" y="4437437"/>
                        </a:lnTo>
                        <a:lnTo>
                          <a:pt x="0" y="4437437"/>
                        </a:lnTo>
                        <a:lnTo>
                          <a:pt x="4170" y="115793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13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xmlns="" id="{8A584C16-8FCD-4487-8F3F-786B99AA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1655763" y="5245237"/>
                    <a:ext cx="2158314" cy="106691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Áp dụng một 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graphic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 điểm cho một GraphicLayer</a:t>
                    </a:r>
                    <a:endParaRPr lang="en-US" sz="1200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5ADF674C-6AE2-4793-AEE2-6FF0918FAC1A}"/>
                    </a:ext>
                  </a:extLst>
                </p:cNvPr>
                <p:cNvSpPr txBox="1"/>
                <p:nvPr/>
              </p:nvSpPr>
              <p:spPr>
                <a:xfrm>
                  <a:off x="2365373" y="3619443"/>
                  <a:ext cx="645513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/>
                  <a:r>
                    <a:rPr lang="en-US" sz="54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1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C0DA8FF6-2A53-4E82-8513-F067019A46AC}"/>
                  </a:ext>
                </a:extLst>
              </p:cNvPr>
              <p:cNvSpPr txBox="1"/>
              <p:nvPr/>
            </p:nvSpPr>
            <p:spPr>
              <a:xfrm>
                <a:off x="2476736" y="4861601"/>
                <a:ext cx="680765" cy="244084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/>
                <a:r>
                  <a:rPr lang="en-US" sz="9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4AE1B486-0982-43A2-A30A-B3CD632F8960}"/>
                </a:ext>
              </a:extLst>
            </p:cNvPr>
            <p:cNvGrpSpPr/>
            <p:nvPr/>
          </p:nvGrpSpPr>
          <p:grpSpPr>
            <a:xfrm>
              <a:off x="3798642" y="2347403"/>
              <a:ext cx="1545833" cy="2625341"/>
              <a:chOff x="4525863" y="2997208"/>
              <a:chExt cx="2748147" cy="466727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9B221910-E34A-44FE-A650-817E4DF70AFE}"/>
                  </a:ext>
                </a:extLst>
              </p:cNvPr>
              <p:cNvGrpSpPr/>
              <p:nvPr/>
            </p:nvGrpSpPr>
            <p:grpSpPr>
              <a:xfrm>
                <a:off x="4525863" y="2997208"/>
                <a:ext cx="2748147" cy="4667273"/>
                <a:chOff x="4525863" y="2057400"/>
                <a:chExt cx="2748147" cy="4667273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3B4C3B79-2E57-43FE-9A3A-86311B0B201F}"/>
                    </a:ext>
                  </a:extLst>
                </p:cNvPr>
                <p:cNvGrpSpPr/>
                <p:nvPr/>
              </p:nvGrpSpPr>
              <p:grpSpPr>
                <a:xfrm>
                  <a:off x="4525863" y="2057400"/>
                  <a:ext cx="2748147" cy="4667273"/>
                  <a:chOff x="4526648" y="2057400"/>
                  <a:chExt cx="2748147" cy="4667273"/>
                </a:xfrm>
              </p:grpSpPr>
              <p:sp>
                <p:nvSpPr>
                  <p:cNvPr id="21" name="Regular Pentagon 9">
                    <a:extLst>
                      <a:ext uri="{FF2B5EF4-FFF2-40B4-BE49-F238E27FC236}">
                        <a16:creationId xmlns:a16="http://schemas.microsoft.com/office/drawing/2014/main" xmlns="" id="{47416F51-3293-4E39-A7A7-7B70089FAE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26648" y="2057400"/>
                    <a:ext cx="2748147" cy="4667273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96025"/>
                      <a:gd name="connsiteY0" fmla="*/ 1157936 h 4542723"/>
                      <a:gd name="connsiteX1" fmla="*/ 1697042 w 3396025"/>
                      <a:gd name="connsiteY1" fmla="*/ 0 h 4542723"/>
                      <a:gd name="connsiteX2" fmla="*/ 3389913 w 3396025"/>
                      <a:gd name="connsiteY2" fmla="*/ 1157936 h 4542723"/>
                      <a:gd name="connsiteX3" fmla="*/ 3396025 w 3396025"/>
                      <a:gd name="connsiteY3" fmla="*/ 4542723 h 4542723"/>
                      <a:gd name="connsiteX4" fmla="*/ 0 w 3396025"/>
                      <a:gd name="connsiteY4" fmla="*/ 3031516 h 4542723"/>
                      <a:gd name="connsiteX5" fmla="*/ 4170 w 3396025"/>
                      <a:gd name="connsiteY5" fmla="*/ 1157936 h 4542723"/>
                      <a:gd name="connsiteX0" fmla="*/ 14350 w 3406205"/>
                      <a:gd name="connsiteY0" fmla="*/ 1157936 h 4542723"/>
                      <a:gd name="connsiteX1" fmla="*/ 1707222 w 3406205"/>
                      <a:gd name="connsiteY1" fmla="*/ 0 h 4542723"/>
                      <a:gd name="connsiteX2" fmla="*/ 3400093 w 3406205"/>
                      <a:gd name="connsiteY2" fmla="*/ 1157936 h 4542723"/>
                      <a:gd name="connsiteX3" fmla="*/ 3406205 w 3406205"/>
                      <a:gd name="connsiteY3" fmla="*/ 4542723 h 4542723"/>
                      <a:gd name="connsiteX4" fmla="*/ 0 w 3406205"/>
                      <a:gd name="connsiteY4" fmla="*/ 4524515 h 4542723"/>
                      <a:gd name="connsiteX5" fmla="*/ 14350 w 3406205"/>
                      <a:gd name="connsiteY5" fmla="*/ 1157936 h 4542723"/>
                      <a:gd name="connsiteX0" fmla="*/ 440 w 3392295"/>
                      <a:gd name="connsiteY0" fmla="*/ 1157936 h 4542723"/>
                      <a:gd name="connsiteX1" fmla="*/ 1693312 w 3392295"/>
                      <a:gd name="connsiteY1" fmla="*/ 0 h 4542723"/>
                      <a:gd name="connsiteX2" fmla="*/ 3386183 w 3392295"/>
                      <a:gd name="connsiteY2" fmla="*/ 1157936 h 4542723"/>
                      <a:gd name="connsiteX3" fmla="*/ 3392295 w 3392295"/>
                      <a:gd name="connsiteY3" fmla="*/ 4542723 h 4542723"/>
                      <a:gd name="connsiteX4" fmla="*/ 26809 w 3392295"/>
                      <a:gd name="connsiteY4" fmla="*/ 4524515 h 4542723"/>
                      <a:gd name="connsiteX5" fmla="*/ 440 w 3392295"/>
                      <a:gd name="connsiteY5" fmla="*/ 1157936 h 4542723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24515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4551826"/>
                      <a:gd name="connsiteX1" fmla="*/ 1697043 w 3396026"/>
                      <a:gd name="connsiteY1" fmla="*/ 0 h 4551826"/>
                      <a:gd name="connsiteX2" fmla="*/ 3389914 w 3396026"/>
                      <a:gd name="connsiteY2" fmla="*/ 1157936 h 4551826"/>
                      <a:gd name="connsiteX3" fmla="*/ 3396026 w 3396026"/>
                      <a:gd name="connsiteY3" fmla="*/ 4542723 h 4551826"/>
                      <a:gd name="connsiteX4" fmla="*/ 0 w 3396026"/>
                      <a:gd name="connsiteY4" fmla="*/ 4551826 h 4551826"/>
                      <a:gd name="connsiteX5" fmla="*/ 4171 w 3396026"/>
                      <a:gd name="connsiteY5" fmla="*/ 1157936 h 4551826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24516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42723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5157813"/>
                      <a:gd name="connsiteX1" fmla="*/ 1697043 w 3396026"/>
                      <a:gd name="connsiteY1" fmla="*/ 0 h 5157813"/>
                      <a:gd name="connsiteX2" fmla="*/ 3389914 w 3396026"/>
                      <a:gd name="connsiteY2" fmla="*/ 1157936 h 5157813"/>
                      <a:gd name="connsiteX3" fmla="*/ 3396026 w 3396026"/>
                      <a:gd name="connsiteY3" fmla="*/ 5157813 h 5157813"/>
                      <a:gd name="connsiteX4" fmla="*/ 0 w 3396026"/>
                      <a:gd name="connsiteY4" fmla="*/ 4542723 h 5157813"/>
                      <a:gd name="connsiteX5" fmla="*/ 4171 w 3396026"/>
                      <a:gd name="connsiteY5" fmla="*/ 1157936 h 5157813"/>
                      <a:gd name="connsiteX0" fmla="*/ 4171 w 3396026"/>
                      <a:gd name="connsiteY0" fmla="*/ 1157936 h 5157813"/>
                      <a:gd name="connsiteX1" fmla="*/ 1697043 w 3396026"/>
                      <a:gd name="connsiteY1" fmla="*/ 0 h 5157813"/>
                      <a:gd name="connsiteX2" fmla="*/ 3389914 w 3396026"/>
                      <a:gd name="connsiteY2" fmla="*/ 1157936 h 5157813"/>
                      <a:gd name="connsiteX3" fmla="*/ 3396026 w 3396026"/>
                      <a:gd name="connsiteY3" fmla="*/ 5157813 h 5157813"/>
                      <a:gd name="connsiteX4" fmla="*/ 0 w 3396026"/>
                      <a:gd name="connsiteY4" fmla="*/ 5157813 h 5157813"/>
                      <a:gd name="connsiteX5" fmla="*/ 4171 w 3396026"/>
                      <a:gd name="connsiteY5" fmla="*/ 1157936 h 5157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96026" h="5157813">
                        <a:moveTo>
                          <a:pt x="4171" y="1157936"/>
                        </a:moveTo>
                        <a:lnTo>
                          <a:pt x="1697043" y="0"/>
                        </a:lnTo>
                        <a:lnTo>
                          <a:pt x="3389914" y="1157936"/>
                        </a:lnTo>
                        <a:cubicBezTo>
                          <a:pt x="3391951" y="2286198"/>
                          <a:pt x="3393989" y="4029551"/>
                          <a:pt x="3396026" y="5157813"/>
                        </a:cubicBezTo>
                        <a:lnTo>
                          <a:pt x="0" y="5157813"/>
                        </a:lnTo>
                        <a:cubicBezTo>
                          <a:pt x="4783" y="4035620"/>
                          <a:pt x="-612" y="2280129"/>
                          <a:pt x="4171" y="115793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2">
                          <a:lumMod val="40000"/>
                          <a:lumOff val="60000"/>
                          <a:alpha val="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13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xmlns="" id="{8D01825A-DE29-4D33-BAB2-8E595E08F815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563" y="3993654"/>
                    <a:ext cx="2158314" cy="50121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Áp dụng graphic đường và đa giác cho một GraphicLayer</a:t>
                    </a:r>
                    <a:endParaRPr lang="en-US" sz="1200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E2D87353-4D4D-4E2F-85D2-19E294C56D12}"/>
                    </a:ext>
                  </a:extLst>
                </p:cNvPr>
                <p:cNvSpPr txBox="1"/>
                <p:nvPr/>
              </p:nvSpPr>
              <p:spPr>
                <a:xfrm>
                  <a:off x="5560968" y="2378176"/>
                  <a:ext cx="777983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/>
                  <a:r>
                    <a:rPr lang="en-US" sz="54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2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9909D28B-4917-426B-8E8B-ABF501A3EB7B}"/>
                  </a:ext>
                </a:extLst>
              </p:cNvPr>
              <p:cNvSpPr txBox="1"/>
              <p:nvPr/>
            </p:nvSpPr>
            <p:spPr>
              <a:xfrm>
                <a:off x="5622959" y="4337151"/>
                <a:ext cx="680764" cy="244084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/>
                <a:r>
                  <a:rPr lang="en-US" sz="9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EDA62502-616C-4ABD-B9AB-DAC96081B215}"/>
                </a:ext>
              </a:extLst>
            </p:cNvPr>
            <p:cNvGrpSpPr/>
            <p:nvPr/>
          </p:nvGrpSpPr>
          <p:grpSpPr>
            <a:xfrm>
              <a:off x="5580356" y="2009903"/>
              <a:ext cx="1543934" cy="2983230"/>
              <a:chOff x="7693353" y="2397211"/>
              <a:chExt cx="2744772" cy="530352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xmlns="" id="{47ACB31A-19B6-4E0B-9E63-B81EB636F3F1}"/>
                  </a:ext>
                </a:extLst>
              </p:cNvPr>
              <p:cNvGrpSpPr/>
              <p:nvPr/>
            </p:nvGrpSpPr>
            <p:grpSpPr>
              <a:xfrm>
                <a:off x="7693353" y="2397211"/>
                <a:ext cx="2744772" cy="5303520"/>
                <a:chOff x="7693353" y="685800"/>
                <a:chExt cx="2744772" cy="530352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xmlns="" id="{CA600B91-F543-42B8-B37F-3CC984761498}"/>
                    </a:ext>
                  </a:extLst>
                </p:cNvPr>
                <p:cNvGrpSpPr/>
                <p:nvPr/>
              </p:nvGrpSpPr>
              <p:grpSpPr>
                <a:xfrm>
                  <a:off x="7693353" y="685800"/>
                  <a:ext cx="2744772" cy="5303520"/>
                  <a:chOff x="7693353" y="685800"/>
                  <a:chExt cx="2744772" cy="5303520"/>
                </a:xfrm>
              </p:grpSpPr>
              <p:sp>
                <p:nvSpPr>
                  <p:cNvPr id="15" name="Regular Pentagon 9">
                    <a:extLst>
                      <a:ext uri="{FF2B5EF4-FFF2-40B4-BE49-F238E27FC236}">
                        <a16:creationId xmlns:a16="http://schemas.microsoft.com/office/drawing/2014/main" xmlns="" id="{2DDB9515-1FED-4C24-B41A-3F3D8F933B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93353" y="685800"/>
                    <a:ext cx="2744772" cy="5303520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3031516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6044825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6035721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3"/>
                      <a:gd name="connsiteX1" fmla="*/ 1697042 w 3389913"/>
                      <a:gd name="connsiteY1" fmla="*/ 0 h 6063033"/>
                      <a:gd name="connsiteX2" fmla="*/ 3389913 w 3389913"/>
                      <a:gd name="connsiteY2" fmla="*/ 1157936 h 6063033"/>
                      <a:gd name="connsiteX3" fmla="*/ 3385845 w 3389913"/>
                      <a:gd name="connsiteY3" fmla="*/ 6053929 h 6063033"/>
                      <a:gd name="connsiteX4" fmla="*/ 0 w 3389913"/>
                      <a:gd name="connsiteY4" fmla="*/ 6063033 h 6063033"/>
                      <a:gd name="connsiteX5" fmla="*/ 4170 w 3389913"/>
                      <a:gd name="connsiteY5" fmla="*/ 1157936 h 6063033"/>
                      <a:gd name="connsiteX0" fmla="*/ 4170 w 3396025"/>
                      <a:gd name="connsiteY0" fmla="*/ 1157936 h 6072137"/>
                      <a:gd name="connsiteX1" fmla="*/ 1697042 w 3396025"/>
                      <a:gd name="connsiteY1" fmla="*/ 0 h 6072137"/>
                      <a:gd name="connsiteX2" fmla="*/ 3389913 w 3396025"/>
                      <a:gd name="connsiteY2" fmla="*/ 1157936 h 6072137"/>
                      <a:gd name="connsiteX3" fmla="*/ 3396025 w 3396025"/>
                      <a:gd name="connsiteY3" fmla="*/ 6072137 h 6072137"/>
                      <a:gd name="connsiteX4" fmla="*/ 0 w 3396025"/>
                      <a:gd name="connsiteY4" fmla="*/ 6063033 h 6072137"/>
                      <a:gd name="connsiteX5" fmla="*/ 4170 w 3396025"/>
                      <a:gd name="connsiteY5" fmla="*/ 1157936 h 6072137"/>
                      <a:gd name="connsiteX0" fmla="*/ 1 w 3391856"/>
                      <a:gd name="connsiteY0" fmla="*/ 1157936 h 6072137"/>
                      <a:gd name="connsiteX1" fmla="*/ 1692873 w 3391856"/>
                      <a:gd name="connsiteY1" fmla="*/ 0 h 6072137"/>
                      <a:gd name="connsiteX2" fmla="*/ 3385744 w 3391856"/>
                      <a:gd name="connsiteY2" fmla="*/ 1157936 h 6072137"/>
                      <a:gd name="connsiteX3" fmla="*/ 3391856 w 3391856"/>
                      <a:gd name="connsiteY3" fmla="*/ 6072137 h 6072137"/>
                      <a:gd name="connsiteX4" fmla="*/ 6011 w 3391856"/>
                      <a:gd name="connsiteY4" fmla="*/ 6072137 h 6072137"/>
                      <a:gd name="connsiteX5" fmla="*/ 1 w 3391856"/>
                      <a:gd name="connsiteY5" fmla="*/ 1157936 h 6072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91856" h="6072137">
                        <a:moveTo>
                          <a:pt x="1" y="1157936"/>
                        </a:moveTo>
                        <a:lnTo>
                          <a:pt x="1692873" y="0"/>
                        </a:lnTo>
                        <a:lnTo>
                          <a:pt x="3385744" y="1157936"/>
                        </a:lnTo>
                        <a:cubicBezTo>
                          <a:pt x="3387781" y="2796003"/>
                          <a:pt x="3389819" y="4434070"/>
                          <a:pt x="3391856" y="6072137"/>
                        </a:cubicBezTo>
                        <a:lnTo>
                          <a:pt x="6011" y="6072137"/>
                        </a:lnTo>
                        <a:cubicBezTo>
                          <a:pt x="4008" y="4434070"/>
                          <a:pt x="2004" y="2796003"/>
                          <a:pt x="1" y="115793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0000">
                          <a:lumMod val="40000"/>
                          <a:lumOff val="60000"/>
                          <a:alpha val="0"/>
                        </a:srgbClr>
                      </a:gs>
                      <a:gs pos="100000">
                        <a:srgbClr val="FF0000">
                          <a:lumMod val="75000"/>
                        </a:srgb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13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xmlns="" id="{05033ABB-68BF-4AC0-8C87-E9A58C01F3D3}"/>
                      </a:ext>
                    </a:extLst>
                  </p:cNvPr>
                  <p:cNvSpPr txBox="1"/>
                  <p:nvPr/>
                </p:nvSpPr>
                <p:spPr>
                  <a:xfrm>
                    <a:off x="7986582" y="2624001"/>
                    <a:ext cx="2158314" cy="866385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Áp dụng thuộc tính cho một GraphicLayer</a:t>
                    </a:r>
                    <a:endParaRPr lang="en-US" sz="1200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45C02432-528D-46D1-AAFC-247973478ACC}"/>
                    </a:ext>
                  </a:extLst>
                </p:cNvPr>
                <p:cNvSpPr txBox="1"/>
                <p:nvPr/>
              </p:nvSpPr>
              <p:spPr>
                <a:xfrm>
                  <a:off x="8732042" y="1000870"/>
                  <a:ext cx="675569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/>
                  <a:r>
                    <a:rPr lang="en-US" sz="54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3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CA33A22-0471-4613-965F-B85B3DEB9E66}"/>
                  </a:ext>
                </a:extLst>
              </p:cNvPr>
              <p:cNvSpPr txBox="1"/>
              <p:nvPr/>
            </p:nvSpPr>
            <p:spPr>
              <a:xfrm>
                <a:off x="8831373" y="3778590"/>
                <a:ext cx="680765" cy="244084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/>
                <a:r>
                  <a:rPr lang="en-US" sz="9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45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37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432196-9F1B-494B-A3ED-85D5E424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graphics using the Sketch widget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7675E76-9871-412F-B96C-5E1B54CF78AD}"/>
              </a:ext>
            </a:extLst>
          </p:cNvPr>
          <p:cNvGrpSpPr/>
          <p:nvPr/>
        </p:nvGrpSpPr>
        <p:grpSpPr>
          <a:xfrm>
            <a:off x="3557388" y="2224324"/>
            <a:ext cx="3937538" cy="2187518"/>
            <a:chOff x="2603231" y="2234957"/>
            <a:chExt cx="3937538" cy="21875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6C546F9-03EA-46E0-A1D3-A783AB40F3F2}"/>
                </a:ext>
              </a:extLst>
            </p:cNvPr>
            <p:cNvSpPr/>
            <p:nvPr/>
          </p:nvSpPr>
          <p:spPr>
            <a:xfrm>
              <a:off x="2877157" y="2234957"/>
              <a:ext cx="3389685" cy="1200329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    </a:t>
              </a:r>
              <a:r>
                <a:rPr lang="en-US" b="1" dirty="0"/>
                <a:t>var sketch = new Sketch({</a:t>
              </a:r>
            </a:p>
            <a:p>
              <a:r>
                <a:rPr lang="en-US" b="1" dirty="0"/>
                <a:t>          view: view,</a:t>
              </a:r>
            </a:p>
            <a:p>
              <a:r>
                <a:rPr lang="en-US" b="1" dirty="0"/>
                <a:t>          layer: graphicsLayer</a:t>
              </a:r>
            </a:p>
            <a:p>
              <a:r>
                <a:rPr lang="en-US" b="1" dirty="0"/>
                <a:t>      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5814307-F908-4DAD-A616-0FCF317D948F}"/>
                </a:ext>
              </a:extLst>
            </p:cNvPr>
            <p:cNvSpPr/>
            <p:nvPr/>
          </p:nvSpPr>
          <p:spPr>
            <a:xfrm>
              <a:off x="2603231" y="4042510"/>
              <a:ext cx="3937538" cy="369332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b="1" dirty="0"/>
                <a:t>    view.ui.add(sketch, "top-right");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6CD05824-7BDA-4C87-9072-0AC38C6997F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572000" y="3435286"/>
              <a:ext cx="0" cy="607224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31DD18B-18F1-4BDC-9FE6-CBB92EC8B3D5}"/>
                </a:ext>
              </a:extLst>
            </p:cNvPr>
            <p:cNvSpPr txBox="1"/>
            <p:nvPr/>
          </p:nvSpPr>
          <p:spPr>
            <a:xfrm>
              <a:off x="2603231" y="4053143"/>
              <a:ext cx="46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41C3DBA-3CCB-4B3D-9DEA-941952B89E7C}"/>
                </a:ext>
              </a:extLst>
            </p:cNvPr>
            <p:cNvSpPr txBox="1"/>
            <p:nvPr/>
          </p:nvSpPr>
          <p:spPr>
            <a:xfrm>
              <a:off x="2883030" y="2276439"/>
              <a:ext cx="46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6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 smtClean="0"/>
              <a:t>Các chủ đề được đề cập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Tìm hiểu về graphic</a:t>
            </a:r>
          </a:p>
          <a:p>
            <a:r>
              <a:rPr lang="en-US" dirty="0" smtClean="0"/>
              <a:t>Thêm graphic vào view</a:t>
            </a:r>
          </a:p>
          <a:p>
            <a:r>
              <a:rPr lang="en-US" dirty="0" smtClean="0"/>
              <a:t>Áp dụng thuộc tính cho graphic</a:t>
            </a:r>
          </a:p>
          <a:p>
            <a:r>
              <a:rPr lang="en-US" dirty="0" smtClean="0"/>
              <a:t>Sử dụng các biểu tượng để hiển thị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1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Tìm hiểu về graphics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7265443" y="4123492"/>
            <a:ext cx="4215357" cy="2271412"/>
            <a:chOff x="4899342" y="3260874"/>
            <a:chExt cx="3161518" cy="2271412"/>
          </a:xfrm>
        </p:grpSpPr>
        <p:pic>
          <p:nvPicPr>
            <p:cNvPr id="105" name="Pictur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99342" y="3602902"/>
              <a:ext cx="1965960" cy="192938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99" name="TextBox 98"/>
            <p:cNvSpPr txBox="1"/>
            <p:nvPr/>
          </p:nvSpPr>
          <p:spPr>
            <a:xfrm>
              <a:off x="4899342" y="3260874"/>
              <a:ext cx="316151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400" dirty="0" err="1"/>
                <a:t>Hiển</a:t>
              </a:r>
              <a:r>
                <a:rPr lang="en-US" sz="2400" dirty="0"/>
                <a:t> </a:t>
              </a:r>
              <a:r>
                <a:rPr lang="en-US" sz="2400" dirty="0" err="1"/>
                <a:t>thị</a:t>
              </a:r>
              <a:r>
                <a:rPr lang="en-US" sz="2400" dirty="0"/>
                <a:t> </a:t>
              </a:r>
              <a:r>
                <a:rPr lang="en-US" sz="2400" dirty="0" err="1"/>
                <a:t>kết</a:t>
              </a:r>
              <a:r>
                <a:rPr lang="en-US" sz="2400" dirty="0"/>
                <a:t> </a:t>
              </a:r>
              <a:r>
                <a:rPr lang="en-US" sz="2400" dirty="0" err="1"/>
                <a:t>quả</a:t>
              </a:r>
              <a:r>
                <a:rPr lang="en-US" sz="2400" dirty="0"/>
                <a:t> </a:t>
              </a:r>
              <a:r>
                <a:rPr lang="en-US" sz="2400" dirty="0" err="1"/>
                <a:t>xử</a:t>
              </a:r>
              <a:r>
                <a:rPr lang="en-US" sz="2400" dirty="0"/>
                <a:t> </a:t>
              </a:r>
              <a:r>
                <a:rPr lang="en-US" sz="2400" dirty="0" err="1"/>
                <a:t>lý</a:t>
              </a:r>
              <a:endParaRPr lang="en-US" sz="2400" dirty="0"/>
            </a:p>
            <a:p>
              <a:endParaRPr lang="en-US" sz="14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09600" y="1143000"/>
            <a:ext cx="10972800" cy="510540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graphics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?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8949" y="4471548"/>
            <a:ext cx="2621280" cy="19292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661839" y="4153616"/>
            <a:ext cx="63510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endParaRPr lang="en-US" sz="2400" dirty="0"/>
          </a:p>
          <a:p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839" y="1825275"/>
            <a:ext cx="54138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endParaRPr lang="en-US" sz="2400" dirty="0"/>
          </a:p>
          <a:p>
            <a:endParaRPr lang="en-US" sz="1400" dirty="0">
              <a:solidFill>
                <a:schemeClr val="accent3"/>
              </a:solidFill>
            </a:endParaRPr>
          </a:p>
        </p:txBody>
      </p:sp>
      <p:pic>
        <p:nvPicPr>
          <p:cNvPr id="24" name="Picture 3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0400" y="2109216"/>
            <a:ext cx="2621280" cy="19293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xmlns="" id="{0215C3BE-DB51-406C-BBA0-8DD4B9819988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8625" y="2078936"/>
            <a:ext cx="2621280" cy="19293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D6222B-B418-45A9-B603-4EE684FE7FB7}"/>
              </a:ext>
            </a:extLst>
          </p:cNvPr>
          <p:cNvSpPr txBox="1"/>
          <p:nvPr/>
        </p:nvSpPr>
        <p:spPr>
          <a:xfrm>
            <a:off x="6502401" y="1836004"/>
            <a:ext cx="5709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endParaRPr lang="en-US" sz="2400" dirty="0"/>
          </a:p>
          <a:p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graphics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4318432" y="1600202"/>
            <a:ext cx="6432224" cy="4114799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908383" y="4137363"/>
            <a:ext cx="2063176" cy="1343682"/>
            <a:chOff x="3663042" y="1905000"/>
            <a:chExt cx="2215244" cy="1632786"/>
          </a:xfrm>
        </p:grpSpPr>
        <p:sp>
          <p:nvSpPr>
            <p:cNvPr id="20" name="Oval 19"/>
            <p:cNvSpPr/>
            <p:nvPr/>
          </p:nvSpPr>
          <p:spPr bwMode="auto">
            <a:xfrm>
              <a:off x="3796393" y="1905000"/>
              <a:ext cx="283746" cy="242182"/>
            </a:xfrm>
            <a:prstGeom prst="ellipse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000" b="1" u="sng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000" b="1" u="sng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000" b="1" u="sng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000" b="1" u="sng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000" b="1" u="sng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000" b="1" u="sng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000" b="1" u="sng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000" b="1" u="sng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000" b="1" u="sng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228600" marR="0" indent="-228600" algn="l" defTabSz="114776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105000"/>
                <a:buFont typeface="Wingdings" pitchFamily="2" charset="2"/>
                <a:buChar char="§"/>
                <a:tabLst>
                  <a:tab pos="1485900" algn="l"/>
                  <a:tab pos="1828800" algn="l"/>
                  <a:tab pos="2286000" algn="l"/>
                  <a:tab pos="2743200" algn="l"/>
                </a:tabLst>
              </a:pPr>
              <a:endParaRPr kumimoji="0" lang="en-US" sz="30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540568" y="1925637"/>
              <a:ext cx="780048" cy="266700"/>
            </a:xfrm>
            <a:prstGeom prst="line">
              <a:avLst/>
            </a:prstGeom>
            <a:ln w="31750" cmpd="sng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663043" y="2438400"/>
              <a:ext cx="724123" cy="3810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539566" y="2333625"/>
              <a:ext cx="923925" cy="561975"/>
            </a:xfrm>
            <a:custGeom>
              <a:avLst/>
              <a:gdLst>
                <a:gd name="connsiteX0" fmla="*/ 0 w 923925"/>
                <a:gd name="connsiteY0" fmla="*/ 561975 h 561975"/>
                <a:gd name="connsiteX1" fmla="*/ 47625 w 923925"/>
                <a:gd name="connsiteY1" fmla="*/ 523875 h 561975"/>
                <a:gd name="connsiteX2" fmla="*/ 76200 w 923925"/>
                <a:gd name="connsiteY2" fmla="*/ 485775 h 561975"/>
                <a:gd name="connsiteX3" fmla="*/ 104775 w 923925"/>
                <a:gd name="connsiteY3" fmla="*/ 457200 h 561975"/>
                <a:gd name="connsiteX4" fmla="*/ 133350 w 923925"/>
                <a:gd name="connsiteY4" fmla="*/ 400050 h 561975"/>
                <a:gd name="connsiteX5" fmla="*/ 171450 w 923925"/>
                <a:gd name="connsiteY5" fmla="*/ 304800 h 561975"/>
                <a:gd name="connsiteX6" fmla="*/ 209550 w 923925"/>
                <a:gd name="connsiteY6" fmla="*/ 247650 h 561975"/>
                <a:gd name="connsiteX7" fmla="*/ 266700 w 923925"/>
                <a:gd name="connsiteY7" fmla="*/ 219075 h 561975"/>
                <a:gd name="connsiteX8" fmla="*/ 314325 w 923925"/>
                <a:gd name="connsiteY8" fmla="*/ 266700 h 561975"/>
                <a:gd name="connsiteX9" fmla="*/ 342900 w 923925"/>
                <a:gd name="connsiteY9" fmla="*/ 285750 h 561975"/>
                <a:gd name="connsiteX10" fmla="*/ 381000 w 923925"/>
                <a:gd name="connsiteY10" fmla="*/ 342900 h 561975"/>
                <a:gd name="connsiteX11" fmla="*/ 409575 w 923925"/>
                <a:gd name="connsiteY11" fmla="*/ 400050 h 561975"/>
                <a:gd name="connsiteX12" fmla="*/ 419100 w 923925"/>
                <a:gd name="connsiteY12" fmla="*/ 457200 h 561975"/>
                <a:gd name="connsiteX13" fmla="*/ 428625 w 923925"/>
                <a:gd name="connsiteY13" fmla="*/ 495300 h 561975"/>
                <a:gd name="connsiteX14" fmla="*/ 457200 w 923925"/>
                <a:gd name="connsiteY14" fmla="*/ 504825 h 561975"/>
                <a:gd name="connsiteX15" fmla="*/ 514350 w 923925"/>
                <a:gd name="connsiteY15" fmla="*/ 514350 h 561975"/>
                <a:gd name="connsiteX16" fmla="*/ 571500 w 923925"/>
                <a:gd name="connsiteY16" fmla="*/ 533400 h 561975"/>
                <a:gd name="connsiteX17" fmla="*/ 619125 w 923925"/>
                <a:gd name="connsiteY17" fmla="*/ 523875 h 561975"/>
                <a:gd name="connsiteX18" fmla="*/ 638175 w 923925"/>
                <a:gd name="connsiteY18" fmla="*/ 495300 h 561975"/>
                <a:gd name="connsiteX19" fmla="*/ 657225 w 923925"/>
                <a:gd name="connsiteY19" fmla="*/ 428625 h 561975"/>
                <a:gd name="connsiteX20" fmla="*/ 676275 w 923925"/>
                <a:gd name="connsiteY20" fmla="*/ 371475 h 561975"/>
                <a:gd name="connsiteX21" fmla="*/ 685800 w 923925"/>
                <a:gd name="connsiteY21" fmla="*/ 342900 h 561975"/>
                <a:gd name="connsiteX22" fmla="*/ 828675 w 923925"/>
                <a:gd name="connsiteY22" fmla="*/ 323850 h 561975"/>
                <a:gd name="connsiteX23" fmla="*/ 838200 w 923925"/>
                <a:gd name="connsiteY23" fmla="*/ 247650 h 561975"/>
                <a:gd name="connsiteX24" fmla="*/ 771525 w 923925"/>
                <a:gd name="connsiteY24" fmla="*/ 238125 h 561975"/>
                <a:gd name="connsiteX25" fmla="*/ 762000 w 923925"/>
                <a:gd name="connsiteY25" fmla="*/ 209550 h 561975"/>
                <a:gd name="connsiteX26" fmla="*/ 857250 w 923925"/>
                <a:gd name="connsiteY26" fmla="*/ 190500 h 561975"/>
                <a:gd name="connsiteX27" fmla="*/ 923925 w 923925"/>
                <a:gd name="connsiteY27" fmla="*/ 171450 h 561975"/>
                <a:gd name="connsiteX28" fmla="*/ 914400 w 923925"/>
                <a:gd name="connsiteY28" fmla="*/ 85725 h 561975"/>
                <a:gd name="connsiteX29" fmla="*/ 904875 w 923925"/>
                <a:gd name="connsiteY29" fmla="*/ 57150 h 561975"/>
                <a:gd name="connsiteX30" fmla="*/ 904875 w 923925"/>
                <a:gd name="connsiteY30" fmla="*/ 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23925" h="561975">
                  <a:moveTo>
                    <a:pt x="0" y="561975"/>
                  </a:moveTo>
                  <a:cubicBezTo>
                    <a:pt x="15875" y="549275"/>
                    <a:pt x="33250" y="538250"/>
                    <a:pt x="47625" y="523875"/>
                  </a:cubicBezTo>
                  <a:cubicBezTo>
                    <a:pt x="58850" y="512650"/>
                    <a:pt x="65869" y="497828"/>
                    <a:pt x="76200" y="485775"/>
                  </a:cubicBezTo>
                  <a:cubicBezTo>
                    <a:pt x="84966" y="475548"/>
                    <a:pt x="95250" y="466725"/>
                    <a:pt x="104775" y="457200"/>
                  </a:cubicBezTo>
                  <a:cubicBezTo>
                    <a:pt x="139513" y="352987"/>
                    <a:pt x="84111" y="510837"/>
                    <a:pt x="133350" y="400050"/>
                  </a:cubicBezTo>
                  <a:cubicBezTo>
                    <a:pt x="164504" y="329953"/>
                    <a:pt x="138036" y="360490"/>
                    <a:pt x="171450" y="304800"/>
                  </a:cubicBezTo>
                  <a:cubicBezTo>
                    <a:pt x="183230" y="285167"/>
                    <a:pt x="190500" y="260350"/>
                    <a:pt x="209550" y="247650"/>
                  </a:cubicBezTo>
                  <a:cubicBezTo>
                    <a:pt x="246479" y="223031"/>
                    <a:pt x="227265" y="232220"/>
                    <a:pt x="266700" y="219075"/>
                  </a:cubicBezTo>
                  <a:cubicBezTo>
                    <a:pt x="342900" y="269875"/>
                    <a:pt x="250825" y="203200"/>
                    <a:pt x="314325" y="266700"/>
                  </a:cubicBezTo>
                  <a:cubicBezTo>
                    <a:pt x="322420" y="274795"/>
                    <a:pt x="333375" y="279400"/>
                    <a:pt x="342900" y="285750"/>
                  </a:cubicBezTo>
                  <a:lnTo>
                    <a:pt x="381000" y="342900"/>
                  </a:lnTo>
                  <a:cubicBezTo>
                    <a:pt x="398125" y="368588"/>
                    <a:pt x="403002" y="370474"/>
                    <a:pt x="409575" y="400050"/>
                  </a:cubicBezTo>
                  <a:cubicBezTo>
                    <a:pt x="413765" y="418903"/>
                    <a:pt x="415312" y="438262"/>
                    <a:pt x="419100" y="457200"/>
                  </a:cubicBezTo>
                  <a:cubicBezTo>
                    <a:pt x="421667" y="470037"/>
                    <a:pt x="420447" y="485078"/>
                    <a:pt x="428625" y="495300"/>
                  </a:cubicBezTo>
                  <a:cubicBezTo>
                    <a:pt x="434897" y="503140"/>
                    <a:pt x="447399" y="502647"/>
                    <a:pt x="457200" y="504825"/>
                  </a:cubicBezTo>
                  <a:cubicBezTo>
                    <a:pt x="476053" y="509015"/>
                    <a:pt x="495614" y="509666"/>
                    <a:pt x="514350" y="514350"/>
                  </a:cubicBezTo>
                  <a:cubicBezTo>
                    <a:pt x="533831" y="519220"/>
                    <a:pt x="571500" y="533400"/>
                    <a:pt x="571500" y="533400"/>
                  </a:cubicBezTo>
                  <a:cubicBezTo>
                    <a:pt x="587375" y="530225"/>
                    <a:pt x="605069" y="531907"/>
                    <a:pt x="619125" y="523875"/>
                  </a:cubicBezTo>
                  <a:cubicBezTo>
                    <a:pt x="629064" y="518195"/>
                    <a:pt x="633055" y="505539"/>
                    <a:pt x="638175" y="495300"/>
                  </a:cubicBezTo>
                  <a:cubicBezTo>
                    <a:pt x="646178" y="479295"/>
                    <a:pt x="652647" y="443884"/>
                    <a:pt x="657225" y="428625"/>
                  </a:cubicBezTo>
                  <a:cubicBezTo>
                    <a:pt x="662995" y="409391"/>
                    <a:pt x="669925" y="390525"/>
                    <a:pt x="676275" y="371475"/>
                  </a:cubicBezTo>
                  <a:cubicBezTo>
                    <a:pt x="679450" y="361950"/>
                    <a:pt x="676275" y="346075"/>
                    <a:pt x="685800" y="342900"/>
                  </a:cubicBezTo>
                  <a:cubicBezTo>
                    <a:pt x="750645" y="321285"/>
                    <a:pt x="704369" y="334209"/>
                    <a:pt x="828675" y="323850"/>
                  </a:cubicBezTo>
                  <a:cubicBezTo>
                    <a:pt x="853722" y="286279"/>
                    <a:pt x="895526" y="264848"/>
                    <a:pt x="838200" y="247650"/>
                  </a:cubicBezTo>
                  <a:cubicBezTo>
                    <a:pt x="816696" y="241199"/>
                    <a:pt x="793750" y="241300"/>
                    <a:pt x="771525" y="238125"/>
                  </a:cubicBezTo>
                  <a:cubicBezTo>
                    <a:pt x="768350" y="228600"/>
                    <a:pt x="753223" y="214426"/>
                    <a:pt x="762000" y="209550"/>
                  </a:cubicBezTo>
                  <a:cubicBezTo>
                    <a:pt x="790304" y="193825"/>
                    <a:pt x="825838" y="198353"/>
                    <a:pt x="857250" y="190500"/>
                  </a:cubicBezTo>
                  <a:cubicBezTo>
                    <a:pt x="905090" y="178540"/>
                    <a:pt x="882931" y="185115"/>
                    <a:pt x="923925" y="171450"/>
                  </a:cubicBezTo>
                  <a:cubicBezTo>
                    <a:pt x="920750" y="142875"/>
                    <a:pt x="919127" y="114085"/>
                    <a:pt x="914400" y="85725"/>
                  </a:cubicBezTo>
                  <a:cubicBezTo>
                    <a:pt x="912749" y="75821"/>
                    <a:pt x="905984" y="67129"/>
                    <a:pt x="904875" y="57150"/>
                  </a:cubicBezTo>
                  <a:cubicBezTo>
                    <a:pt x="902771" y="38217"/>
                    <a:pt x="904875" y="19050"/>
                    <a:pt x="904875" y="0"/>
                  </a:cubicBezTo>
                </a:path>
              </a:pathLst>
            </a:cu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63042" y="3051589"/>
              <a:ext cx="2215244" cy="486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Geometry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43722" y="4336665"/>
            <a:ext cx="2953657" cy="1106629"/>
            <a:chOff x="3528622" y="3523181"/>
            <a:chExt cx="2215243" cy="1106629"/>
          </a:xfrm>
        </p:grpSpPr>
        <p:pic>
          <p:nvPicPr>
            <p:cNvPr id="18" name="Picture 6" descr="\\rushmore\EdContent\Courses\IL\BAAJ_10_2\Lesson04\Graphics\BAAJ_L04_Icon_SimpleMarkerSymbo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393" y="3523181"/>
              <a:ext cx="1155700" cy="625562"/>
            </a:xfrm>
            <a:prstGeom prst="rect">
              <a:avLst/>
            </a:prstGeom>
            <a:noFill/>
            <a:ln>
              <a:solidFill>
                <a:srgbClr val="00457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528622" y="4229700"/>
              <a:ext cx="22152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Symbol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43722" y="2133601"/>
            <a:ext cx="2953657" cy="1524000"/>
            <a:chOff x="5732791" y="2133601"/>
            <a:chExt cx="2215243" cy="1524000"/>
          </a:xfrm>
        </p:grpSpPr>
        <p:sp>
          <p:nvSpPr>
            <p:cNvPr id="31" name="TextBox 30"/>
            <p:cNvSpPr txBox="1"/>
            <p:nvPr/>
          </p:nvSpPr>
          <p:spPr>
            <a:xfrm>
              <a:off x="5732791" y="3257491"/>
              <a:ext cx="22152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InfoTemplate</a:t>
              </a:r>
              <a:endParaRPr lang="en-US" sz="2400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5515" y="2133601"/>
              <a:ext cx="2049794" cy="841765"/>
            </a:xfrm>
            <a:prstGeom prst="rect">
              <a:avLst/>
            </a:prstGeom>
            <a:ln w="38100" cap="sq">
              <a:solidFill>
                <a:srgbClr val="000000"/>
              </a:solidFill>
              <a:miter lim="800000"/>
            </a:ln>
            <a:effectLst/>
          </p:spPr>
        </p:pic>
      </p:grpSp>
      <p:sp>
        <p:nvSpPr>
          <p:cNvPr id="33" name="TextBox 32"/>
          <p:cNvSpPr txBox="1"/>
          <p:nvPr/>
        </p:nvSpPr>
        <p:spPr>
          <a:xfrm>
            <a:off x="1534330" y="2666554"/>
            <a:ext cx="295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Graphic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63144" y="3257491"/>
            <a:ext cx="295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Attributes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94756"/>
              </p:ext>
            </p:extLst>
          </p:nvPr>
        </p:nvGraphicFramePr>
        <p:xfrm>
          <a:off x="4712566" y="1981201"/>
          <a:ext cx="2454812" cy="1219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06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86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87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Shape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87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"point"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Incident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87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"point"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Incident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0" y="2286000"/>
            <a:ext cx="1727200" cy="127629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534330" y="1600202"/>
            <a:ext cx="2764543" cy="67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34330" y="3593060"/>
            <a:ext cx="2764543" cy="2121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61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symbols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09600" y="1447800"/>
            <a:ext cx="10972800" cy="5105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SimpleMarkerSymbol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PictureMarkerSymbol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SimpleLineSymbol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SimpleFillSymbol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TextSymbol</a:t>
            </a:r>
          </a:p>
        </p:txBody>
      </p:sp>
      <p:pic>
        <p:nvPicPr>
          <p:cNvPr id="7170" name="Picture 2" descr="\\rushmore\EdContent\Courses\IL\BAAJ_10_2\Lesson04\Graphics\BAAJ_L04_Icon_Text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67" y="5181600"/>
            <a:ext cx="1811867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\\rushmore\EdContent\Courses\IL\BAAJ_10_2\Lesson04\Graphics\BAAJ_L04_Icon_PictureMarker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67" y="2211933"/>
            <a:ext cx="1811867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\\rushmore\EdContent\Courses\IL\BAAJ_10_2\Lesson04\Graphics\BAAJ_L04_Icon_SimpleFillSymbo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96" y="4162425"/>
            <a:ext cx="17610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\\rushmore\EdContent\Courses\IL\BAAJ_10_2\Lesson04\Graphics\BAAJ_L04_Icon_SimpleLine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221" y="3200400"/>
            <a:ext cx="18796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\\rushmore\EdContent\Courses\IL\BAAJ_10_2\Lesson04\Graphics\BAAJ_L04_Icon_SimpleMarkerSymb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1336344"/>
            <a:ext cx="1845733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0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456951A-7043-0E4B-9CB9-530D084C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Thêm graphic vào một </a:t>
            </a:r>
            <a:r>
              <a:rPr lang="en-US" dirty="0"/>
              <a:t>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8391319-F91F-45A2-925B-E327F559AD2A}"/>
              </a:ext>
            </a:extLst>
          </p:cNvPr>
          <p:cNvGrpSpPr/>
          <p:nvPr/>
        </p:nvGrpSpPr>
        <p:grpSpPr>
          <a:xfrm>
            <a:off x="2213682" y="1481244"/>
            <a:ext cx="8210611" cy="4562931"/>
            <a:chOff x="553847" y="1586209"/>
            <a:chExt cx="8210611" cy="45629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8D04382-5A6B-42D2-BBE2-A0861C8B06F2}"/>
                </a:ext>
              </a:extLst>
            </p:cNvPr>
            <p:cNvSpPr/>
            <p:nvPr/>
          </p:nvSpPr>
          <p:spPr>
            <a:xfrm>
              <a:off x="553847" y="1621090"/>
              <a:ext cx="2701637" cy="1246495"/>
            </a:xfrm>
            <a:prstGeom prst="rect">
              <a:avLst/>
            </a:prstGeom>
            <a:ln w="25400">
              <a:solidFill>
                <a:schemeClr val="tx2">
                  <a:lumMod val="5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var point = {</a:t>
              </a:r>
            </a:p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  type: "point", </a:t>
              </a:r>
            </a:p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  longitude: -49.97,</a:t>
              </a:r>
            </a:p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  latitude: 41.73</a:t>
              </a:r>
            </a:p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};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23538FE-8D4A-4146-9EE6-7CEF17CB4163}"/>
                </a:ext>
              </a:extLst>
            </p:cNvPr>
            <p:cNvSpPr/>
            <p:nvPr/>
          </p:nvSpPr>
          <p:spPr>
            <a:xfrm>
              <a:off x="4934655" y="1596215"/>
              <a:ext cx="3416711" cy="1938992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var markerSymbol = {</a:t>
              </a:r>
            </a:p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type: "simple-marker", </a:t>
              </a:r>
            </a:p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color: [226, 119, 40],</a:t>
              </a:r>
            </a:p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outline: {</a:t>
              </a:r>
            </a:p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	color: [255, 255, 255],</a:t>
              </a:r>
            </a:p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    	width: 2</a:t>
              </a:r>
            </a:p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}</a:t>
              </a:r>
            </a:p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};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766A5631-4BE8-41FF-AEE0-A394285D1C71}"/>
                </a:ext>
              </a:extLst>
            </p:cNvPr>
            <p:cNvSpPr/>
            <p:nvPr/>
          </p:nvSpPr>
          <p:spPr>
            <a:xfrm>
              <a:off x="553847" y="4482811"/>
              <a:ext cx="4013623" cy="1015663"/>
            </a:xfrm>
            <a:prstGeom prst="rect">
              <a:avLst/>
            </a:prstGeom>
            <a:ln w="31750">
              <a:solidFill>
                <a:schemeClr val="tx2">
                  <a:lumMod val="5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var pointGraphic = new Graphic({</a:t>
              </a:r>
            </a:p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geometry: point,</a:t>
              </a:r>
            </a:p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symbol: markerSymbol</a:t>
              </a:r>
            </a:p>
            <a:p>
              <a:pPr lvl="1"/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});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9AC55E90-42B5-4E86-B2C5-4D4DB0B11151}"/>
                </a:ext>
              </a:extLst>
            </p:cNvPr>
            <p:cNvSpPr/>
            <p:nvPr/>
          </p:nvSpPr>
          <p:spPr>
            <a:xfrm>
              <a:off x="5135726" y="4127212"/>
              <a:ext cx="3628732" cy="323165"/>
            </a:xfrm>
            <a:prstGeom prst="rect">
              <a:avLst/>
            </a:prstGeom>
            <a:ln w="31750">
              <a:solidFill>
                <a:schemeClr val="tx2">
                  <a:lumMod val="5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 view.graphics.add(pointGraphic);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696355CE-4A40-4568-B0F2-851C7B610329}"/>
                </a:ext>
              </a:extLst>
            </p:cNvPr>
            <p:cNvGrpSpPr/>
            <p:nvPr/>
          </p:nvGrpSpPr>
          <p:grpSpPr>
            <a:xfrm>
              <a:off x="5567893" y="4482811"/>
              <a:ext cx="2217398" cy="1666329"/>
              <a:chOff x="7274560" y="4093113"/>
              <a:chExt cx="2956531" cy="222177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xmlns="" id="{134253C8-1713-4F4B-B145-5F1CE523C626}"/>
                  </a:ext>
                </a:extLst>
              </p:cNvPr>
              <p:cNvGrpSpPr/>
              <p:nvPr/>
            </p:nvGrpSpPr>
            <p:grpSpPr>
              <a:xfrm>
                <a:off x="7274560" y="4093113"/>
                <a:ext cx="2956531" cy="2221772"/>
                <a:chOff x="7741920" y="4262216"/>
                <a:chExt cx="1696691" cy="1275028"/>
              </a:xfrm>
            </p:grpSpPr>
            <p:sp useBgFill="1">
              <p:nvSpPr>
                <p:cNvPr id="21" name="Rectangle 75">
                  <a:extLst>
                    <a:ext uri="{FF2B5EF4-FFF2-40B4-BE49-F238E27FC236}">
                      <a16:creationId xmlns:a16="http://schemas.microsoft.com/office/drawing/2014/main" xmlns="" id="{D2C89CC0-532A-4415-B953-BC2CB9C7B8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1920" y="4262216"/>
                  <a:ext cx="1696691" cy="1275028"/>
                </a:xfrm>
                <a:prstGeom prst="rect">
                  <a:avLst/>
                </a:prstGeom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22" name="Freeform 76">
                  <a:extLst>
                    <a:ext uri="{FF2B5EF4-FFF2-40B4-BE49-F238E27FC236}">
                      <a16:creationId xmlns:a16="http://schemas.microsoft.com/office/drawing/2014/main" xmlns="" id="{41B58024-F8B7-4A04-A2FC-5EA15EE0A1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22237" y="4342533"/>
                  <a:ext cx="1539404" cy="1114395"/>
                </a:xfrm>
                <a:custGeom>
                  <a:avLst/>
                  <a:gdLst>
                    <a:gd name="T0" fmla="*/ 120 w 2299"/>
                    <a:gd name="T1" fmla="*/ 119 h 1669"/>
                    <a:gd name="T2" fmla="*/ 120 w 2299"/>
                    <a:gd name="T3" fmla="*/ 1550 h 1669"/>
                    <a:gd name="T4" fmla="*/ 2179 w 2299"/>
                    <a:gd name="T5" fmla="*/ 1550 h 1669"/>
                    <a:gd name="T6" fmla="*/ 2179 w 2299"/>
                    <a:gd name="T7" fmla="*/ 119 h 1669"/>
                    <a:gd name="T8" fmla="*/ 120 w 2299"/>
                    <a:gd name="T9" fmla="*/ 119 h 1669"/>
                    <a:gd name="T10" fmla="*/ 0 w 2299"/>
                    <a:gd name="T11" fmla="*/ 0 h 1669"/>
                    <a:gd name="T12" fmla="*/ 2299 w 2299"/>
                    <a:gd name="T13" fmla="*/ 0 h 1669"/>
                    <a:gd name="T14" fmla="*/ 2299 w 2299"/>
                    <a:gd name="T15" fmla="*/ 1669 h 1669"/>
                    <a:gd name="T16" fmla="*/ 0 w 2299"/>
                    <a:gd name="T17" fmla="*/ 1669 h 1669"/>
                    <a:gd name="T18" fmla="*/ 0 w 2299"/>
                    <a:gd name="T19" fmla="*/ 0 h 1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99" h="1669">
                      <a:moveTo>
                        <a:pt x="120" y="119"/>
                      </a:moveTo>
                      <a:lnTo>
                        <a:pt x="120" y="1550"/>
                      </a:lnTo>
                      <a:lnTo>
                        <a:pt x="2179" y="1550"/>
                      </a:lnTo>
                      <a:lnTo>
                        <a:pt x="2179" y="119"/>
                      </a:lnTo>
                      <a:lnTo>
                        <a:pt x="120" y="119"/>
                      </a:lnTo>
                      <a:close/>
                      <a:moveTo>
                        <a:pt x="0" y="0"/>
                      </a:moveTo>
                      <a:lnTo>
                        <a:pt x="2299" y="0"/>
                      </a:lnTo>
                      <a:lnTo>
                        <a:pt x="2299" y="1669"/>
                      </a:lnTo>
                      <a:lnTo>
                        <a:pt x="0" y="16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23" name="Rectangle 77">
                  <a:extLst>
                    <a:ext uri="{FF2B5EF4-FFF2-40B4-BE49-F238E27FC236}">
                      <a16:creationId xmlns:a16="http://schemas.microsoft.com/office/drawing/2014/main" xmlns="" id="{66744C3A-6912-43BA-B848-C12E14E40B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2870" y="4499820"/>
                  <a:ext cx="1218137" cy="799821"/>
                </a:xfrm>
                <a:prstGeom prst="rect">
                  <a:avLst/>
                </a:prstGeom>
                <a:solidFill>
                  <a:srgbClr val="A5FFF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24" name="Freeform 78">
                  <a:extLst>
                    <a:ext uri="{FF2B5EF4-FFF2-40B4-BE49-F238E27FC236}">
                      <a16:creationId xmlns:a16="http://schemas.microsoft.com/office/drawing/2014/main" xmlns="" id="{B071D0B8-D408-4BD2-892F-358EDBAA50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82870" y="4499820"/>
                  <a:ext cx="1218137" cy="769702"/>
                </a:xfrm>
                <a:custGeom>
                  <a:avLst/>
                  <a:gdLst>
                    <a:gd name="T0" fmla="*/ 1819 w 1819"/>
                    <a:gd name="T1" fmla="*/ 0 h 1149"/>
                    <a:gd name="T2" fmla="*/ 1798 w 1819"/>
                    <a:gd name="T3" fmla="*/ 1145 h 1149"/>
                    <a:gd name="T4" fmla="*/ 1668 w 1819"/>
                    <a:gd name="T5" fmla="*/ 1120 h 1149"/>
                    <a:gd name="T6" fmla="*/ 1565 w 1819"/>
                    <a:gd name="T7" fmla="*/ 1098 h 1149"/>
                    <a:gd name="T8" fmla="*/ 1486 w 1819"/>
                    <a:gd name="T9" fmla="*/ 1080 h 1149"/>
                    <a:gd name="T10" fmla="*/ 1425 w 1819"/>
                    <a:gd name="T11" fmla="*/ 1064 h 1149"/>
                    <a:gd name="T12" fmla="*/ 1380 w 1819"/>
                    <a:gd name="T13" fmla="*/ 1048 h 1149"/>
                    <a:gd name="T14" fmla="*/ 1345 w 1819"/>
                    <a:gd name="T15" fmla="*/ 1034 h 1149"/>
                    <a:gd name="T16" fmla="*/ 1318 w 1819"/>
                    <a:gd name="T17" fmla="*/ 1018 h 1149"/>
                    <a:gd name="T18" fmla="*/ 1267 w 1819"/>
                    <a:gd name="T19" fmla="*/ 984 h 1149"/>
                    <a:gd name="T20" fmla="*/ 1209 w 1819"/>
                    <a:gd name="T21" fmla="*/ 925 h 1149"/>
                    <a:gd name="T22" fmla="*/ 1166 w 1819"/>
                    <a:gd name="T23" fmla="*/ 861 h 1149"/>
                    <a:gd name="T24" fmla="*/ 1134 w 1819"/>
                    <a:gd name="T25" fmla="*/ 794 h 1149"/>
                    <a:gd name="T26" fmla="*/ 1114 w 1819"/>
                    <a:gd name="T27" fmla="*/ 752 h 1149"/>
                    <a:gd name="T28" fmla="*/ 1094 w 1819"/>
                    <a:gd name="T29" fmla="*/ 721 h 1149"/>
                    <a:gd name="T30" fmla="*/ 1070 w 1819"/>
                    <a:gd name="T31" fmla="*/ 715 h 1149"/>
                    <a:gd name="T32" fmla="*/ 1030 w 1819"/>
                    <a:gd name="T33" fmla="*/ 709 h 1149"/>
                    <a:gd name="T34" fmla="*/ 969 w 1819"/>
                    <a:gd name="T35" fmla="*/ 693 h 1149"/>
                    <a:gd name="T36" fmla="*/ 909 w 1819"/>
                    <a:gd name="T37" fmla="*/ 663 h 1149"/>
                    <a:gd name="T38" fmla="*/ 857 w 1819"/>
                    <a:gd name="T39" fmla="*/ 612 h 1149"/>
                    <a:gd name="T40" fmla="*/ 829 w 1819"/>
                    <a:gd name="T41" fmla="*/ 557 h 1149"/>
                    <a:gd name="T42" fmla="*/ 816 w 1819"/>
                    <a:gd name="T43" fmla="*/ 507 h 1149"/>
                    <a:gd name="T44" fmla="*/ 809 w 1819"/>
                    <a:gd name="T45" fmla="*/ 485 h 1149"/>
                    <a:gd name="T46" fmla="*/ 741 w 1819"/>
                    <a:gd name="T47" fmla="*/ 492 h 1149"/>
                    <a:gd name="T48" fmla="*/ 663 w 1819"/>
                    <a:gd name="T49" fmla="*/ 510 h 1149"/>
                    <a:gd name="T50" fmla="*/ 588 w 1819"/>
                    <a:gd name="T51" fmla="*/ 532 h 1149"/>
                    <a:gd name="T52" fmla="*/ 526 w 1819"/>
                    <a:gd name="T53" fmla="*/ 554 h 1149"/>
                    <a:gd name="T54" fmla="*/ 443 w 1819"/>
                    <a:gd name="T55" fmla="*/ 573 h 1149"/>
                    <a:gd name="T56" fmla="*/ 350 w 1819"/>
                    <a:gd name="T57" fmla="*/ 579 h 1149"/>
                    <a:gd name="T58" fmla="*/ 228 w 1819"/>
                    <a:gd name="T59" fmla="*/ 570 h 1149"/>
                    <a:gd name="T60" fmla="*/ 110 w 1819"/>
                    <a:gd name="T61" fmla="*/ 540 h 1149"/>
                    <a:gd name="T62" fmla="*/ 0 w 1819"/>
                    <a:gd name="T63" fmla="*/ 495 h 1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19" h="1149">
                      <a:moveTo>
                        <a:pt x="0" y="0"/>
                      </a:moveTo>
                      <a:lnTo>
                        <a:pt x="1819" y="0"/>
                      </a:lnTo>
                      <a:lnTo>
                        <a:pt x="1819" y="1149"/>
                      </a:lnTo>
                      <a:lnTo>
                        <a:pt x="1798" y="1145"/>
                      </a:lnTo>
                      <a:lnTo>
                        <a:pt x="1729" y="1132"/>
                      </a:lnTo>
                      <a:lnTo>
                        <a:pt x="1668" y="1120"/>
                      </a:lnTo>
                      <a:lnTo>
                        <a:pt x="1613" y="1109"/>
                      </a:lnTo>
                      <a:lnTo>
                        <a:pt x="1565" y="1098"/>
                      </a:lnTo>
                      <a:lnTo>
                        <a:pt x="1523" y="1089"/>
                      </a:lnTo>
                      <a:lnTo>
                        <a:pt x="1486" y="1080"/>
                      </a:lnTo>
                      <a:lnTo>
                        <a:pt x="1453" y="1071"/>
                      </a:lnTo>
                      <a:lnTo>
                        <a:pt x="1425" y="1064"/>
                      </a:lnTo>
                      <a:lnTo>
                        <a:pt x="1401" y="1056"/>
                      </a:lnTo>
                      <a:lnTo>
                        <a:pt x="1380" y="1048"/>
                      </a:lnTo>
                      <a:lnTo>
                        <a:pt x="1361" y="1041"/>
                      </a:lnTo>
                      <a:lnTo>
                        <a:pt x="1345" y="1034"/>
                      </a:lnTo>
                      <a:lnTo>
                        <a:pt x="1331" y="1027"/>
                      </a:lnTo>
                      <a:lnTo>
                        <a:pt x="1318" y="1018"/>
                      </a:lnTo>
                      <a:lnTo>
                        <a:pt x="1304" y="1011"/>
                      </a:lnTo>
                      <a:lnTo>
                        <a:pt x="1267" y="984"/>
                      </a:lnTo>
                      <a:lnTo>
                        <a:pt x="1235" y="955"/>
                      </a:lnTo>
                      <a:lnTo>
                        <a:pt x="1209" y="925"/>
                      </a:lnTo>
                      <a:lnTo>
                        <a:pt x="1186" y="894"/>
                      </a:lnTo>
                      <a:lnTo>
                        <a:pt x="1166" y="861"/>
                      </a:lnTo>
                      <a:lnTo>
                        <a:pt x="1149" y="828"/>
                      </a:lnTo>
                      <a:lnTo>
                        <a:pt x="1134" y="794"/>
                      </a:lnTo>
                      <a:lnTo>
                        <a:pt x="1125" y="774"/>
                      </a:lnTo>
                      <a:lnTo>
                        <a:pt x="1114" y="752"/>
                      </a:lnTo>
                      <a:lnTo>
                        <a:pt x="1105" y="734"/>
                      </a:lnTo>
                      <a:lnTo>
                        <a:pt x="1094" y="721"/>
                      </a:lnTo>
                      <a:lnTo>
                        <a:pt x="1083" y="718"/>
                      </a:lnTo>
                      <a:lnTo>
                        <a:pt x="1070" y="715"/>
                      </a:lnTo>
                      <a:lnTo>
                        <a:pt x="1056" y="713"/>
                      </a:lnTo>
                      <a:lnTo>
                        <a:pt x="1030" y="709"/>
                      </a:lnTo>
                      <a:lnTo>
                        <a:pt x="1000" y="701"/>
                      </a:lnTo>
                      <a:lnTo>
                        <a:pt x="969" y="693"/>
                      </a:lnTo>
                      <a:lnTo>
                        <a:pt x="939" y="680"/>
                      </a:lnTo>
                      <a:lnTo>
                        <a:pt x="909" y="663"/>
                      </a:lnTo>
                      <a:lnTo>
                        <a:pt x="880" y="640"/>
                      </a:lnTo>
                      <a:lnTo>
                        <a:pt x="857" y="612"/>
                      </a:lnTo>
                      <a:lnTo>
                        <a:pt x="840" y="584"/>
                      </a:lnTo>
                      <a:lnTo>
                        <a:pt x="829" y="557"/>
                      </a:lnTo>
                      <a:lnTo>
                        <a:pt x="821" y="531"/>
                      </a:lnTo>
                      <a:lnTo>
                        <a:pt x="816" y="507"/>
                      </a:lnTo>
                      <a:lnTo>
                        <a:pt x="812" y="485"/>
                      </a:lnTo>
                      <a:lnTo>
                        <a:pt x="809" y="485"/>
                      </a:lnTo>
                      <a:lnTo>
                        <a:pt x="777" y="487"/>
                      </a:lnTo>
                      <a:lnTo>
                        <a:pt x="741" y="492"/>
                      </a:lnTo>
                      <a:lnTo>
                        <a:pt x="703" y="501"/>
                      </a:lnTo>
                      <a:lnTo>
                        <a:pt x="663" y="510"/>
                      </a:lnTo>
                      <a:lnTo>
                        <a:pt x="626" y="521"/>
                      </a:lnTo>
                      <a:lnTo>
                        <a:pt x="588" y="532"/>
                      </a:lnTo>
                      <a:lnTo>
                        <a:pt x="555" y="544"/>
                      </a:lnTo>
                      <a:lnTo>
                        <a:pt x="526" y="554"/>
                      </a:lnTo>
                      <a:lnTo>
                        <a:pt x="486" y="565"/>
                      </a:lnTo>
                      <a:lnTo>
                        <a:pt x="443" y="573"/>
                      </a:lnTo>
                      <a:lnTo>
                        <a:pt x="399" y="578"/>
                      </a:lnTo>
                      <a:lnTo>
                        <a:pt x="350" y="579"/>
                      </a:lnTo>
                      <a:lnTo>
                        <a:pt x="290" y="577"/>
                      </a:lnTo>
                      <a:lnTo>
                        <a:pt x="228" y="570"/>
                      </a:lnTo>
                      <a:lnTo>
                        <a:pt x="168" y="556"/>
                      </a:lnTo>
                      <a:lnTo>
                        <a:pt x="110" y="540"/>
                      </a:lnTo>
                      <a:lnTo>
                        <a:pt x="53" y="519"/>
                      </a:lnTo>
                      <a:lnTo>
                        <a:pt x="0" y="4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79EA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25" name="Freeform 79">
                  <a:extLst>
                    <a:ext uri="{FF2B5EF4-FFF2-40B4-BE49-F238E27FC236}">
                      <a16:creationId xmlns:a16="http://schemas.microsoft.com/office/drawing/2014/main" xmlns="" id="{D7466456-B05C-4022-8DD9-F2BBD79E6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82870" y="4499820"/>
                  <a:ext cx="1218137" cy="689385"/>
                </a:xfrm>
                <a:custGeom>
                  <a:avLst/>
                  <a:gdLst>
                    <a:gd name="T0" fmla="*/ 1819 w 1819"/>
                    <a:gd name="T1" fmla="*/ 0 h 1028"/>
                    <a:gd name="T2" fmla="*/ 1754 w 1819"/>
                    <a:gd name="T3" fmla="*/ 1014 h 1028"/>
                    <a:gd name="T4" fmla="*/ 1643 w 1819"/>
                    <a:gd name="T5" fmla="*/ 993 h 1028"/>
                    <a:gd name="T6" fmla="*/ 1558 w 1819"/>
                    <a:gd name="T7" fmla="*/ 975 h 1028"/>
                    <a:gd name="T8" fmla="*/ 1494 w 1819"/>
                    <a:gd name="T9" fmla="*/ 959 h 1028"/>
                    <a:gd name="T10" fmla="*/ 1447 w 1819"/>
                    <a:gd name="T11" fmla="*/ 944 h 1028"/>
                    <a:gd name="T12" fmla="*/ 1413 w 1819"/>
                    <a:gd name="T13" fmla="*/ 932 h 1028"/>
                    <a:gd name="T14" fmla="*/ 1388 w 1819"/>
                    <a:gd name="T15" fmla="*/ 921 h 1028"/>
                    <a:gd name="T16" fmla="*/ 1368 w 1819"/>
                    <a:gd name="T17" fmla="*/ 909 h 1028"/>
                    <a:gd name="T18" fmla="*/ 1312 w 1819"/>
                    <a:gd name="T19" fmla="*/ 862 h 1028"/>
                    <a:gd name="T20" fmla="*/ 1273 w 1819"/>
                    <a:gd name="T21" fmla="*/ 808 h 1028"/>
                    <a:gd name="T22" fmla="*/ 1244 w 1819"/>
                    <a:gd name="T23" fmla="*/ 747 h 1028"/>
                    <a:gd name="T24" fmla="*/ 1218 w 1819"/>
                    <a:gd name="T25" fmla="*/ 692 h 1028"/>
                    <a:gd name="T26" fmla="*/ 1185 w 1819"/>
                    <a:gd name="T27" fmla="*/ 642 h 1028"/>
                    <a:gd name="T28" fmla="*/ 1145 w 1819"/>
                    <a:gd name="T29" fmla="*/ 612 h 1028"/>
                    <a:gd name="T30" fmla="*/ 1101 w 1819"/>
                    <a:gd name="T31" fmla="*/ 600 h 1028"/>
                    <a:gd name="T32" fmla="*/ 1053 w 1819"/>
                    <a:gd name="T33" fmla="*/ 590 h 1028"/>
                    <a:gd name="T34" fmla="*/ 1004 w 1819"/>
                    <a:gd name="T35" fmla="*/ 578 h 1028"/>
                    <a:gd name="T36" fmla="*/ 963 w 1819"/>
                    <a:gd name="T37" fmla="*/ 554 h 1028"/>
                    <a:gd name="T38" fmla="*/ 940 w 1819"/>
                    <a:gd name="T39" fmla="*/ 516 h 1028"/>
                    <a:gd name="T40" fmla="*/ 932 w 1819"/>
                    <a:gd name="T41" fmla="*/ 474 h 1028"/>
                    <a:gd name="T42" fmla="*/ 926 w 1819"/>
                    <a:gd name="T43" fmla="*/ 434 h 1028"/>
                    <a:gd name="T44" fmla="*/ 913 w 1819"/>
                    <a:gd name="T45" fmla="*/ 401 h 1028"/>
                    <a:gd name="T46" fmla="*/ 881 w 1819"/>
                    <a:gd name="T47" fmla="*/ 377 h 1028"/>
                    <a:gd name="T48" fmla="*/ 829 w 1819"/>
                    <a:gd name="T49" fmla="*/ 366 h 1028"/>
                    <a:gd name="T50" fmla="*/ 767 w 1819"/>
                    <a:gd name="T51" fmla="*/ 368 h 1028"/>
                    <a:gd name="T52" fmla="*/ 698 w 1819"/>
                    <a:gd name="T53" fmla="*/ 378 h 1028"/>
                    <a:gd name="T54" fmla="*/ 626 w 1819"/>
                    <a:gd name="T55" fmla="*/ 397 h 1028"/>
                    <a:gd name="T56" fmla="*/ 555 w 1819"/>
                    <a:gd name="T57" fmla="*/ 418 h 1028"/>
                    <a:gd name="T58" fmla="*/ 487 w 1819"/>
                    <a:gd name="T59" fmla="*/ 440 h 1028"/>
                    <a:gd name="T60" fmla="*/ 411 w 1819"/>
                    <a:gd name="T61" fmla="*/ 456 h 1028"/>
                    <a:gd name="T62" fmla="*/ 322 w 1819"/>
                    <a:gd name="T63" fmla="*/ 458 h 1028"/>
                    <a:gd name="T64" fmla="*/ 227 w 1819"/>
                    <a:gd name="T65" fmla="*/ 447 h 1028"/>
                    <a:gd name="T66" fmla="*/ 131 w 1819"/>
                    <a:gd name="T67" fmla="*/ 422 h 1028"/>
                    <a:gd name="T68" fmla="*/ 41 w 1819"/>
                    <a:gd name="T69" fmla="*/ 381 h 1028"/>
                    <a:gd name="T70" fmla="*/ 0 w 1819"/>
                    <a:gd name="T71" fmla="*/ 0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819" h="1028">
                      <a:moveTo>
                        <a:pt x="0" y="0"/>
                      </a:moveTo>
                      <a:lnTo>
                        <a:pt x="1819" y="0"/>
                      </a:lnTo>
                      <a:lnTo>
                        <a:pt x="1819" y="1028"/>
                      </a:lnTo>
                      <a:lnTo>
                        <a:pt x="1754" y="1014"/>
                      </a:lnTo>
                      <a:lnTo>
                        <a:pt x="1695" y="1004"/>
                      </a:lnTo>
                      <a:lnTo>
                        <a:pt x="1643" y="993"/>
                      </a:lnTo>
                      <a:lnTo>
                        <a:pt x="1598" y="983"/>
                      </a:lnTo>
                      <a:lnTo>
                        <a:pt x="1558" y="975"/>
                      </a:lnTo>
                      <a:lnTo>
                        <a:pt x="1523" y="966"/>
                      </a:lnTo>
                      <a:lnTo>
                        <a:pt x="1494" y="959"/>
                      </a:lnTo>
                      <a:lnTo>
                        <a:pt x="1469" y="952"/>
                      </a:lnTo>
                      <a:lnTo>
                        <a:pt x="1447" y="944"/>
                      </a:lnTo>
                      <a:lnTo>
                        <a:pt x="1429" y="938"/>
                      </a:lnTo>
                      <a:lnTo>
                        <a:pt x="1413" y="932"/>
                      </a:lnTo>
                      <a:lnTo>
                        <a:pt x="1400" y="926"/>
                      </a:lnTo>
                      <a:lnTo>
                        <a:pt x="1388" y="921"/>
                      </a:lnTo>
                      <a:lnTo>
                        <a:pt x="1378" y="915"/>
                      </a:lnTo>
                      <a:lnTo>
                        <a:pt x="1368" y="909"/>
                      </a:lnTo>
                      <a:lnTo>
                        <a:pt x="1338" y="886"/>
                      </a:lnTo>
                      <a:lnTo>
                        <a:pt x="1312" y="862"/>
                      </a:lnTo>
                      <a:lnTo>
                        <a:pt x="1291" y="836"/>
                      </a:lnTo>
                      <a:lnTo>
                        <a:pt x="1273" y="808"/>
                      </a:lnTo>
                      <a:lnTo>
                        <a:pt x="1258" y="777"/>
                      </a:lnTo>
                      <a:lnTo>
                        <a:pt x="1244" y="747"/>
                      </a:lnTo>
                      <a:lnTo>
                        <a:pt x="1232" y="719"/>
                      </a:lnTo>
                      <a:lnTo>
                        <a:pt x="1218" y="692"/>
                      </a:lnTo>
                      <a:lnTo>
                        <a:pt x="1203" y="665"/>
                      </a:lnTo>
                      <a:lnTo>
                        <a:pt x="1185" y="642"/>
                      </a:lnTo>
                      <a:lnTo>
                        <a:pt x="1163" y="622"/>
                      </a:lnTo>
                      <a:lnTo>
                        <a:pt x="1145" y="612"/>
                      </a:lnTo>
                      <a:lnTo>
                        <a:pt x="1124" y="605"/>
                      </a:lnTo>
                      <a:lnTo>
                        <a:pt x="1101" y="600"/>
                      </a:lnTo>
                      <a:lnTo>
                        <a:pt x="1077" y="595"/>
                      </a:lnTo>
                      <a:lnTo>
                        <a:pt x="1053" y="590"/>
                      </a:lnTo>
                      <a:lnTo>
                        <a:pt x="1027" y="585"/>
                      </a:lnTo>
                      <a:lnTo>
                        <a:pt x="1004" y="578"/>
                      </a:lnTo>
                      <a:lnTo>
                        <a:pt x="983" y="567"/>
                      </a:lnTo>
                      <a:lnTo>
                        <a:pt x="963" y="554"/>
                      </a:lnTo>
                      <a:lnTo>
                        <a:pt x="950" y="536"/>
                      </a:lnTo>
                      <a:lnTo>
                        <a:pt x="940" y="516"/>
                      </a:lnTo>
                      <a:lnTo>
                        <a:pt x="935" y="496"/>
                      </a:lnTo>
                      <a:lnTo>
                        <a:pt x="932" y="474"/>
                      </a:lnTo>
                      <a:lnTo>
                        <a:pt x="929" y="453"/>
                      </a:lnTo>
                      <a:lnTo>
                        <a:pt x="926" y="434"/>
                      </a:lnTo>
                      <a:lnTo>
                        <a:pt x="921" y="416"/>
                      </a:lnTo>
                      <a:lnTo>
                        <a:pt x="913" y="401"/>
                      </a:lnTo>
                      <a:lnTo>
                        <a:pt x="900" y="388"/>
                      </a:lnTo>
                      <a:lnTo>
                        <a:pt x="881" y="377"/>
                      </a:lnTo>
                      <a:lnTo>
                        <a:pt x="857" y="370"/>
                      </a:lnTo>
                      <a:lnTo>
                        <a:pt x="829" y="366"/>
                      </a:lnTo>
                      <a:lnTo>
                        <a:pt x="800" y="365"/>
                      </a:lnTo>
                      <a:lnTo>
                        <a:pt x="767" y="368"/>
                      </a:lnTo>
                      <a:lnTo>
                        <a:pt x="734" y="372"/>
                      </a:lnTo>
                      <a:lnTo>
                        <a:pt x="698" y="378"/>
                      </a:lnTo>
                      <a:lnTo>
                        <a:pt x="662" y="387"/>
                      </a:lnTo>
                      <a:lnTo>
                        <a:pt x="626" y="397"/>
                      </a:lnTo>
                      <a:lnTo>
                        <a:pt x="590" y="406"/>
                      </a:lnTo>
                      <a:lnTo>
                        <a:pt x="555" y="418"/>
                      </a:lnTo>
                      <a:lnTo>
                        <a:pt x="520" y="429"/>
                      </a:lnTo>
                      <a:lnTo>
                        <a:pt x="487" y="440"/>
                      </a:lnTo>
                      <a:lnTo>
                        <a:pt x="451" y="450"/>
                      </a:lnTo>
                      <a:lnTo>
                        <a:pt x="411" y="456"/>
                      </a:lnTo>
                      <a:lnTo>
                        <a:pt x="368" y="459"/>
                      </a:lnTo>
                      <a:lnTo>
                        <a:pt x="322" y="458"/>
                      </a:lnTo>
                      <a:lnTo>
                        <a:pt x="275" y="455"/>
                      </a:lnTo>
                      <a:lnTo>
                        <a:pt x="227" y="447"/>
                      </a:lnTo>
                      <a:lnTo>
                        <a:pt x="179" y="437"/>
                      </a:lnTo>
                      <a:lnTo>
                        <a:pt x="131" y="422"/>
                      </a:lnTo>
                      <a:lnTo>
                        <a:pt x="85" y="403"/>
                      </a:lnTo>
                      <a:lnTo>
                        <a:pt x="41" y="381"/>
                      </a:lnTo>
                      <a:lnTo>
                        <a:pt x="0" y="3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</p:grp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xmlns="" id="{4404F386-1976-4486-A00B-6FA3464D5E6C}"/>
                  </a:ext>
                </a:extLst>
              </p:cNvPr>
              <p:cNvSpPr/>
              <p:nvPr/>
            </p:nvSpPr>
            <p:spPr>
              <a:xfrm>
                <a:off x="9034265" y="4730627"/>
                <a:ext cx="338206" cy="338206"/>
              </a:xfrm>
              <a:prstGeom prst="flowChartConnector">
                <a:avLst/>
              </a:prstGeom>
              <a:solidFill>
                <a:srgbClr val="E27728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0F7980D-7FAA-455A-9568-C2D010D11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299" y="2867585"/>
              <a:ext cx="0" cy="160447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dash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14DD5BF-0E14-4CA3-BF5B-BC8F8C615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388" y="3086215"/>
              <a:ext cx="1584267" cy="134108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dash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270734CA-62FA-4B8B-82B9-EBD8CC088F12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4580453" y="4288795"/>
              <a:ext cx="555273" cy="368134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9630BAC-45F5-4237-BF81-172F5D1CD721}"/>
                </a:ext>
              </a:extLst>
            </p:cNvPr>
            <p:cNvSpPr txBox="1"/>
            <p:nvPr/>
          </p:nvSpPr>
          <p:spPr>
            <a:xfrm>
              <a:off x="553847" y="1621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A4DC855-44BD-4AEA-9934-2819DA1027DE}"/>
                </a:ext>
              </a:extLst>
            </p:cNvPr>
            <p:cNvSpPr txBox="1"/>
            <p:nvPr/>
          </p:nvSpPr>
          <p:spPr>
            <a:xfrm>
              <a:off x="4934655" y="15862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39DD721-2080-45E3-8B4D-F155F5B41490}"/>
                </a:ext>
              </a:extLst>
            </p:cNvPr>
            <p:cNvSpPr txBox="1"/>
            <p:nvPr/>
          </p:nvSpPr>
          <p:spPr>
            <a:xfrm>
              <a:off x="553847" y="44503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5BBFE55-9FBF-44B1-A90A-D3535B25F1FA}"/>
                </a:ext>
              </a:extLst>
            </p:cNvPr>
            <p:cNvSpPr txBox="1"/>
            <p:nvPr/>
          </p:nvSpPr>
          <p:spPr>
            <a:xfrm>
              <a:off x="5122743" y="41027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80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4E22B-CD1A-4B69-95B2-2873C23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Thêm graphic vào một </a:t>
            </a:r>
            <a:r>
              <a:rPr lang="en-US" dirty="0"/>
              <a:t>GraphicsLayer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FC338F-65BF-48CB-8129-8D3C1152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Những module nào được hàm require tải vào ứng dụng web?</a:t>
            </a:r>
          </a:p>
          <a:p>
            <a:endParaRPr lang="en-US" dirty="0"/>
          </a:p>
          <a:p>
            <a:r>
              <a:rPr lang="en-US" dirty="0" smtClean="0"/>
              <a:t>Trong khối mã cho hàm callback, các bước để thêm một graphic vào bản đồ sử dụng GraphicLayer là gì?</a:t>
            </a:r>
            <a:endParaRPr lang="en-US" dirty="0"/>
          </a:p>
          <a:p>
            <a:pPr marL="6350" indent="0">
              <a:buNone/>
            </a:pPr>
            <a:endParaRPr lang="en-US" dirty="0"/>
          </a:p>
          <a:p>
            <a:r>
              <a:rPr lang="en-US" dirty="0" smtClean="0"/>
              <a:t>Đối tượng graphic được gán cho đối tượng GraphichLayer như thế nào?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8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4DD39B8-D292-4A04-8F69-ECD76493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Gán thuộc tính cho graphic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E41D54E-62C3-4C39-A159-2C5E8C9F4372}"/>
              </a:ext>
            </a:extLst>
          </p:cNvPr>
          <p:cNvGrpSpPr/>
          <p:nvPr/>
        </p:nvGrpSpPr>
        <p:grpSpPr>
          <a:xfrm>
            <a:off x="1574358" y="1905939"/>
            <a:ext cx="8749038" cy="2203439"/>
            <a:chOff x="182880" y="2216031"/>
            <a:chExt cx="8749038" cy="2203439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xmlns="" id="{B6EFEA32-0754-433B-9ADF-8F46F0A226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40392" y="2505253"/>
              <a:ext cx="1236715" cy="1296471"/>
              <a:chOff x="1328" y="416"/>
              <a:chExt cx="476" cy="499"/>
            </a:xfrm>
          </p:grpSpPr>
          <p:sp useBgFill="1">
            <p:nvSpPr>
              <p:cNvPr id="26" name="Freeform 9">
                <a:extLst>
                  <a:ext uri="{FF2B5EF4-FFF2-40B4-BE49-F238E27FC236}">
                    <a16:creationId xmlns:a16="http://schemas.microsoft.com/office/drawing/2014/main" xmlns="" id="{5B901D00-3D83-4C17-8F26-E11CDCC55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" y="416"/>
                <a:ext cx="476" cy="499"/>
              </a:xfrm>
              <a:custGeom>
                <a:avLst/>
                <a:gdLst>
                  <a:gd name="T0" fmla="*/ 1213 w 2383"/>
                  <a:gd name="T1" fmla="*/ 3 h 2495"/>
                  <a:gd name="T2" fmla="*/ 1251 w 2383"/>
                  <a:gd name="T3" fmla="*/ 17 h 2495"/>
                  <a:gd name="T4" fmla="*/ 2341 w 2383"/>
                  <a:gd name="T5" fmla="*/ 953 h 2495"/>
                  <a:gd name="T6" fmla="*/ 2372 w 2383"/>
                  <a:gd name="T7" fmla="*/ 993 h 2495"/>
                  <a:gd name="T8" fmla="*/ 2383 w 2383"/>
                  <a:gd name="T9" fmla="*/ 1044 h 2495"/>
                  <a:gd name="T10" fmla="*/ 2379 w 2383"/>
                  <a:gd name="T11" fmla="*/ 1264 h 2495"/>
                  <a:gd name="T12" fmla="*/ 2356 w 2383"/>
                  <a:gd name="T13" fmla="*/ 1312 h 2495"/>
                  <a:gd name="T14" fmla="*/ 2313 w 2383"/>
                  <a:gd name="T15" fmla="*/ 1345 h 2495"/>
                  <a:gd name="T16" fmla="*/ 2263 w 2383"/>
                  <a:gd name="T17" fmla="*/ 1357 h 2495"/>
                  <a:gd name="T18" fmla="*/ 2244 w 2383"/>
                  <a:gd name="T19" fmla="*/ 1355 h 2495"/>
                  <a:gd name="T20" fmla="*/ 2242 w 2383"/>
                  <a:gd name="T21" fmla="*/ 2403 h 2495"/>
                  <a:gd name="T22" fmla="*/ 2219 w 2383"/>
                  <a:gd name="T23" fmla="*/ 2450 h 2495"/>
                  <a:gd name="T24" fmla="*/ 2177 w 2383"/>
                  <a:gd name="T25" fmla="*/ 2483 h 2495"/>
                  <a:gd name="T26" fmla="*/ 2124 w 2383"/>
                  <a:gd name="T27" fmla="*/ 2495 h 2495"/>
                  <a:gd name="T28" fmla="*/ 224 w 2383"/>
                  <a:gd name="T29" fmla="*/ 2492 h 2495"/>
                  <a:gd name="T30" fmla="*/ 176 w 2383"/>
                  <a:gd name="T31" fmla="*/ 2468 h 2495"/>
                  <a:gd name="T32" fmla="*/ 144 w 2383"/>
                  <a:gd name="T33" fmla="*/ 2428 h 2495"/>
                  <a:gd name="T34" fmla="*/ 132 w 2383"/>
                  <a:gd name="T35" fmla="*/ 2375 h 2495"/>
                  <a:gd name="T36" fmla="*/ 126 w 2383"/>
                  <a:gd name="T37" fmla="*/ 1356 h 2495"/>
                  <a:gd name="T38" fmla="*/ 94 w 2383"/>
                  <a:gd name="T39" fmla="*/ 1353 h 2495"/>
                  <a:gd name="T40" fmla="*/ 46 w 2383"/>
                  <a:gd name="T41" fmla="*/ 1332 h 2495"/>
                  <a:gd name="T42" fmla="*/ 12 w 2383"/>
                  <a:gd name="T43" fmla="*/ 1289 h 2495"/>
                  <a:gd name="T44" fmla="*/ 0 w 2383"/>
                  <a:gd name="T45" fmla="*/ 1237 h 2495"/>
                  <a:gd name="T46" fmla="*/ 3 w 2383"/>
                  <a:gd name="T47" fmla="*/ 1017 h 2495"/>
                  <a:gd name="T48" fmla="*/ 24 w 2383"/>
                  <a:gd name="T49" fmla="*/ 971 h 2495"/>
                  <a:gd name="T50" fmla="*/ 168 w 2383"/>
                  <a:gd name="T51" fmla="*/ 844 h 2495"/>
                  <a:gd name="T52" fmla="*/ 167 w 2383"/>
                  <a:gd name="T53" fmla="*/ 827 h 2495"/>
                  <a:gd name="T54" fmla="*/ 169 w 2383"/>
                  <a:gd name="T55" fmla="*/ 234 h 2495"/>
                  <a:gd name="T56" fmla="*/ 193 w 2383"/>
                  <a:gd name="T57" fmla="*/ 187 h 2495"/>
                  <a:gd name="T58" fmla="*/ 233 w 2383"/>
                  <a:gd name="T59" fmla="*/ 154 h 2495"/>
                  <a:gd name="T60" fmla="*/ 286 w 2383"/>
                  <a:gd name="T61" fmla="*/ 142 h 2495"/>
                  <a:gd name="T62" fmla="*/ 579 w 2383"/>
                  <a:gd name="T63" fmla="*/ 145 h 2495"/>
                  <a:gd name="T64" fmla="*/ 626 w 2383"/>
                  <a:gd name="T65" fmla="*/ 168 h 2495"/>
                  <a:gd name="T66" fmla="*/ 659 w 2383"/>
                  <a:gd name="T67" fmla="*/ 210 h 2495"/>
                  <a:gd name="T68" fmla="*/ 672 w 2383"/>
                  <a:gd name="T69" fmla="*/ 262 h 2495"/>
                  <a:gd name="T70" fmla="*/ 1113 w 2383"/>
                  <a:gd name="T71" fmla="*/ 29 h 2495"/>
                  <a:gd name="T72" fmla="*/ 1151 w 2383"/>
                  <a:gd name="T73" fmla="*/ 8 h 2495"/>
                  <a:gd name="T74" fmla="*/ 1192 w 2383"/>
                  <a:gd name="T75" fmla="*/ 0 h 2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83" h="2495">
                    <a:moveTo>
                      <a:pt x="1192" y="0"/>
                    </a:moveTo>
                    <a:lnTo>
                      <a:pt x="1213" y="3"/>
                    </a:lnTo>
                    <a:lnTo>
                      <a:pt x="1233" y="8"/>
                    </a:lnTo>
                    <a:lnTo>
                      <a:pt x="1251" y="17"/>
                    </a:lnTo>
                    <a:lnTo>
                      <a:pt x="1269" y="29"/>
                    </a:lnTo>
                    <a:lnTo>
                      <a:pt x="2341" y="953"/>
                    </a:lnTo>
                    <a:lnTo>
                      <a:pt x="2359" y="971"/>
                    </a:lnTo>
                    <a:lnTo>
                      <a:pt x="2372" y="993"/>
                    </a:lnTo>
                    <a:lnTo>
                      <a:pt x="2381" y="1017"/>
                    </a:lnTo>
                    <a:lnTo>
                      <a:pt x="2383" y="1044"/>
                    </a:lnTo>
                    <a:lnTo>
                      <a:pt x="2383" y="1237"/>
                    </a:lnTo>
                    <a:lnTo>
                      <a:pt x="2379" y="1264"/>
                    </a:lnTo>
                    <a:lnTo>
                      <a:pt x="2371" y="1289"/>
                    </a:lnTo>
                    <a:lnTo>
                      <a:pt x="2356" y="1312"/>
                    </a:lnTo>
                    <a:lnTo>
                      <a:pt x="2337" y="1332"/>
                    </a:lnTo>
                    <a:lnTo>
                      <a:pt x="2313" y="1345"/>
                    </a:lnTo>
                    <a:lnTo>
                      <a:pt x="2289" y="1353"/>
                    </a:lnTo>
                    <a:lnTo>
                      <a:pt x="2263" y="1357"/>
                    </a:lnTo>
                    <a:lnTo>
                      <a:pt x="2254" y="1356"/>
                    </a:lnTo>
                    <a:lnTo>
                      <a:pt x="2244" y="1355"/>
                    </a:lnTo>
                    <a:lnTo>
                      <a:pt x="2244" y="2375"/>
                    </a:lnTo>
                    <a:lnTo>
                      <a:pt x="2242" y="2403"/>
                    </a:lnTo>
                    <a:lnTo>
                      <a:pt x="2232" y="2428"/>
                    </a:lnTo>
                    <a:lnTo>
                      <a:pt x="2219" y="2450"/>
                    </a:lnTo>
                    <a:lnTo>
                      <a:pt x="2199" y="2468"/>
                    </a:lnTo>
                    <a:lnTo>
                      <a:pt x="2177" y="2483"/>
                    </a:lnTo>
                    <a:lnTo>
                      <a:pt x="2152" y="2492"/>
                    </a:lnTo>
                    <a:lnTo>
                      <a:pt x="2124" y="2495"/>
                    </a:lnTo>
                    <a:lnTo>
                      <a:pt x="251" y="2495"/>
                    </a:lnTo>
                    <a:lnTo>
                      <a:pt x="224" y="2492"/>
                    </a:lnTo>
                    <a:lnTo>
                      <a:pt x="198" y="2483"/>
                    </a:lnTo>
                    <a:lnTo>
                      <a:pt x="176" y="2468"/>
                    </a:lnTo>
                    <a:lnTo>
                      <a:pt x="157" y="2450"/>
                    </a:lnTo>
                    <a:lnTo>
                      <a:pt x="144" y="2428"/>
                    </a:lnTo>
                    <a:lnTo>
                      <a:pt x="134" y="2403"/>
                    </a:lnTo>
                    <a:lnTo>
                      <a:pt x="132" y="2375"/>
                    </a:lnTo>
                    <a:lnTo>
                      <a:pt x="132" y="1356"/>
                    </a:lnTo>
                    <a:lnTo>
                      <a:pt x="126" y="1356"/>
                    </a:lnTo>
                    <a:lnTo>
                      <a:pt x="120" y="1357"/>
                    </a:lnTo>
                    <a:lnTo>
                      <a:pt x="94" y="1353"/>
                    </a:lnTo>
                    <a:lnTo>
                      <a:pt x="70" y="1345"/>
                    </a:lnTo>
                    <a:lnTo>
                      <a:pt x="46" y="1332"/>
                    </a:lnTo>
                    <a:lnTo>
                      <a:pt x="26" y="1312"/>
                    </a:lnTo>
                    <a:lnTo>
                      <a:pt x="12" y="1289"/>
                    </a:lnTo>
                    <a:lnTo>
                      <a:pt x="3" y="1264"/>
                    </a:lnTo>
                    <a:lnTo>
                      <a:pt x="0" y="1237"/>
                    </a:lnTo>
                    <a:lnTo>
                      <a:pt x="0" y="1044"/>
                    </a:lnTo>
                    <a:lnTo>
                      <a:pt x="3" y="1017"/>
                    </a:lnTo>
                    <a:lnTo>
                      <a:pt x="11" y="993"/>
                    </a:lnTo>
                    <a:lnTo>
                      <a:pt x="24" y="971"/>
                    </a:lnTo>
                    <a:lnTo>
                      <a:pt x="42" y="953"/>
                    </a:lnTo>
                    <a:lnTo>
                      <a:pt x="168" y="844"/>
                    </a:lnTo>
                    <a:lnTo>
                      <a:pt x="167" y="836"/>
                    </a:lnTo>
                    <a:lnTo>
                      <a:pt x="167" y="827"/>
                    </a:lnTo>
                    <a:lnTo>
                      <a:pt x="167" y="262"/>
                    </a:lnTo>
                    <a:lnTo>
                      <a:pt x="169" y="234"/>
                    </a:lnTo>
                    <a:lnTo>
                      <a:pt x="179" y="210"/>
                    </a:lnTo>
                    <a:lnTo>
                      <a:pt x="193" y="187"/>
                    </a:lnTo>
                    <a:lnTo>
                      <a:pt x="211" y="168"/>
                    </a:lnTo>
                    <a:lnTo>
                      <a:pt x="233" y="154"/>
                    </a:lnTo>
                    <a:lnTo>
                      <a:pt x="259" y="145"/>
                    </a:lnTo>
                    <a:lnTo>
                      <a:pt x="286" y="142"/>
                    </a:lnTo>
                    <a:lnTo>
                      <a:pt x="552" y="142"/>
                    </a:lnTo>
                    <a:lnTo>
                      <a:pt x="579" y="145"/>
                    </a:lnTo>
                    <a:lnTo>
                      <a:pt x="604" y="154"/>
                    </a:lnTo>
                    <a:lnTo>
                      <a:pt x="626" y="168"/>
                    </a:lnTo>
                    <a:lnTo>
                      <a:pt x="646" y="187"/>
                    </a:lnTo>
                    <a:lnTo>
                      <a:pt x="659" y="210"/>
                    </a:lnTo>
                    <a:lnTo>
                      <a:pt x="668" y="234"/>
                    </a:lnTo>
                    <a:lnTo>
                      <a:pt x="672" y="262"/>
                    </a:lnTo>
                    <a:lnTo>
                      <a:pt x="672" y="410"/>
                    </a:lnTo>
                    <a:lnTo>
                      <a:pt x="1113" y="29"/>
                    </a:lnTo>
                    <a:lnTo>
                      <a:pt x="1132" y="17"/>
                    </a:lnTo>
                    <a:lnTo>
                      <a:pt x="1151" y="8"/>
                    </a:lnTo>
                    <a:lnTo>
                      <a:pt x="1170" y="3"/>
                    </a:lnTo>
                    <a:lnTo>
                      <a:pt x="1192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xmlns="" id="{6A4D3F06-7301-445F-A011-332AC39C8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52" y="440"/>
                <a:ext cx="428" cy="451"/>
              </a:xfrm>
              <a:custGeom>
                <a:avLst/>
                <a:gdLst>
                  <a:gd name="T0" fmla="*/ 799 w 2143"/>
                  <a:gd name="T1" fmla="*/ 1336 h 2255"/>
                  <a:gd name="T2" fmla="*/ 1337 w 2143"/>
                  <a:gd name="T3" fmla="*/ 1336 h 2255"/>
                  <a:gd name="T4" fmla="*/ 1337 w 2143"/>
                  <a:gd name="T5" fmla="*/ 2255 h 2255"/>
                  <a:gd name="T6" fmla="*/ 799 w 2143"/>
                  <a:gd name="T7" fmla="*/ 2255 h 2255"/>
                  <a:gd name="T8" fmla="*/ 799 w 2143"/>
                  <a:gd name="T9" fmla="*/ 1336 h 2255"/>
                  <a:gd name="T10" fmla="*/ 1072 w 2143"/>
                  <a:gd name="T11" fmla="*/ 0 h 2255"/>
                  <a:gd name="T12" fmla="*/ 2143 w 2143"/>
                  <a:gd name="T13" fmla="*/ 924 h 2255"/>
                  <a:gd name="T14" fmla="*/ 2143 w 2143"/>
                  <a:gd name="T15" fmla="*/ 1117 h 2255"/>
                  <a:gd name="T16" fmla="*/ 1071 w 2143"/>
                  <a:gd name="T17" fmla="*/ 200 h 2255"/>
                  <a:gd name="T18" fmla="*/ 0 w 2143"/>
                  <a:gd name="T19" fmla="*/ 1117 h 2255"/>
                  <a:gd name="T20" fmla="*/ 0 w 2143"/>
                  <a:gd name="T21" fmla="*/ 924 h 2255"/>
                  <a:gd name="T22" fmla="*/ 1072 w 2143"/>
                  <a:gd name="T23" fmla="*/ 0 h 2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43" h="2255">
                    <a:moveTo>
                      <a:pt x="799" y="1336"/>
                    </a:moveTo>
                    <a:lnTo>
                      <a:pt x="1337" y="1336"/>
                    </a:lnTo>
                    <a:lnTo>
                      <a:pt x="1337" y="2255"/>
                    </a:lnTo>
                    <a:lnTo>
                      <a:pt x="799" y="2255"/>
                    </a:lnTo>
                    <a:lnTo>
                      <a:pt x="799" y="1336"/>
                    </a:lnTo>
                    <a:close/>
                    <a:moveTo>
                      <a:pt x="1072" y="0"/>
                    </a:moveTo>
                    <a:lnTo>
                      <a:pt x="2143" y="924"/>
                    </a:lnTo>
                    <a:lnTo>
                      <a:pt x="2143" y="1117"/>
                    </a:lnTo>
                    <a:lnTo>
                      <a:pt x="1071" y="200"/>
                    </a:lnTo>
                    <a:lnTo>
                      <a:pt x="0" y="1117"/>
                    </a:lnTo>
                    <a:lnTo>
                      <a:pt x="0" y="924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0097C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xmlns="" id="{EAF2A9F1-8F53-4C83-BE27-8B0B6D121E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8" y="468"/>
                <a:ext cx="375" cy="423"/>
              </a:xfrm>
              <a:custGeom>
                <a:avLst/>
                <a:gdLst>
                  <a:gd name="T0" fmla="*/ 1459 w 1873"/>
                  <a:gd name="T1" fmla="*/ 1285 h 2113"/>
                  <a:gd name="T2" fmla="*/ 1459 w 1873"/>
                  <a:gd name="T3" fmla="*/ 1703 h 2113"/>
                  <a:gd name="T4" fmla="*/ 1733 w 1873"/>
                  <a:gd name="T5" fmla="*/ 1703 h 2113"/>
                  <a:gd name="T6" fmla="*/ 1733 w 1873"/>
                  <a:gd name="T7" fmla="*/ 1285 h 2113"/>
                  <a:gd name="T8" fmla="*/ 1459 w 1873"/>
                  <a:gd name="T9" fmla="*/ 1285 h 2113"/>
                  <a:gd name="T10" fmla="*/ 141 w 1873"/>
                  <a:gd name="T11" fmla="*/ 1285 h 2113"/>
                  <a:gd name="T12" fmla="*/ 141 w 1873"/>
                  <a:gd name="T13" fmla="*/ 1703 h 2113"/>
                  <a:gd name="T14" fmla="*/ 415 w 1873"/>
                  <a:gd name="T15" fmla="*/ 1703 h 2113"/>
                  <a:gd name="T16" fmla="*/ 415 w 1873"/>
                  <a:gd name="T17" fmla="*/ 1285 h 2113"/>
                  <a:gd name="T18" fmla="*/ 141 w 1873"/>
                  <a:gd name="T19" fmla="*/ 1285 h 2113"/>
                  <a:gd name="T20" fmla="*/ 940 w 1873"/>
                  <a:gd name="T21" fmla="*/ 210 h 2113"/>
                  <a:gd name="T22" fmla="*/ 1873 w 1873"/>
                  <a:gd name="T23" fmla="*/ 1008 h 2113"/>
                  <a:gd name="T24" fmla="*/ 1873 w 1873"/>
                  <a:gd name="T25" fmla="*/ 2113 h 2113"/>
                  <a:gd name="T26" fmla="*/ 1322 w 1873"/>
                  <a:gd name="T27" fmla="*/ 2113 h 2113"/>
                  <a:gd name="T28" fmla="*/ 1322 w 1873"/>
                  <a:gd name="T29" fmla="*/ 1194 h 2113"/>
                  <a:gd name="T30" fmla="*/ 1318 w 1873"/>
                  <a:gd name="T31" fmla="*/ 1168 h 2113"/>
                  <a:gd name="T32" fmla="*/ 1310 w 1873"/>
                  <a:gd name="T33" fmla="*/ 1143 h 2113"/>
                  <a:gd name="T34" fmla="*/ 1296 w 1873"/>
                  <a:gd name="T35" fmla="*/ 1123 h 2113"/>
                  <a:gd name="T36" fmla="*/ 1278 w 1873"/>
                  <a:gd name="T37" fmla="*/ 1105 h 2113"/>
                  <a:gd name="T38" fmla="*/ 1257 w 1873"/>
                  <a:gd name="T39" fmla="*/ 1091 h 2113"/>
                  <a:gd name="T40" fmla="*/ 1232 w 1873"/>
                  <a:gd name="T41" fmla="*/ 1082 h 2113"/>
                  <a:gd name="T42" fmla="*/ 1206 w 1873"/>
                  <a:gd name="T43" fmla="*/ 1079 h 2113"/>
                  <a:gd name="T44" fmla="*/ 668 w 1873"/>
                  <a:gd name="T45" fmla="*/ 1079 h 2113"/>
                  <a:gd name="T46" fmla="*/ 641 w 1873"/>
                  <a:gd name="T47" fmla="*/ 1082 h 2113"/>
                  <a:gd name="T48" fmla="*/ 617 w 1873"/>
                  <a:gd name="T49" fmla="*/ 1091 h 2113"/>
                  <a:gd name="T50" fmla="*/ 595 w 1873"/>
                  <a:gd name="T51" fmla="*/ 1105 h 2113"/>
                  <a:gd name="T52" fmla="*/ 577 w 1873"/>
                  <a:gd name="T53" fmla="*/ 1123 h 2113"/>
                  <a:gd name="T54" fmla="*/ 564 w 1873"/>
                  <a:gd name="T55" fmla="*/ 1143 h 2113"/>
                  <a:gd name="T56" fmla="*/ 555 w 1873"/>
                  <a:gd name="T57" fmla="*/ 1168 h 2113"/>
                  <a:gd name="T58" fmla="*/ 552 w 1873"/>
                  <a:gd name="T59" fmla="*/ 1194 h 2113"/>
                  <a:gd name="T60" fmla="*/ 552 w 1873"/>
                  <a:gd name="T61" fmla="*/ 2113 h 2113"/>
                  <a:gd name="T62" fmla="*/ 0 w 1873"/>
                  <a:gd name="T63" fmla="*/ 2113 h 2113"/>
                  <a:gd name="T64" fmla="*/ 0 w 1873"/>
                  <a:gd name="T65" fmla="*/ 1014 h 2113"/>
                  <a:gd name="T66" fmla="*/ 940 w 1873"/>
                  <a:gd name="T67" fmla="*/ 210 h 2113"/>
                  <a:gd name="T68" fmla="*/ 35 w 1873"/>
                  <a:gd name="T69" fmla="*/ 0 h 2113"/>
                  <a:gd name="T70" fmla="*/ 301 w 1873"/>
                  <a:gd name="T71" fmla="*/ 0 h 2113"/>
                  <a:gd name="T72" fmla="*/ 301 w 1873"/>
                  <a:gd name="T73" fmla="*/ 251 h 2113"/>
                  <a:gd name="T74" fmla="*/ 35 w 1873"/>
                  <a:gd name="T75" fmla="*/ 480 h 2113"/>
                  <a:gd name="T76" fmla="*/ 35 w 1873"/>
                  <a:gd name="T77" fmla="*/ 0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73" h="2113">
                    <a:moveTo>
                      <a:pt x="1459" y="1285"/>
                    </a:moveTo>
                    <a:lnTo>
                      <a:pt x="1459" y="1703"/>
                    </a:lnTo>
                    <a:lnTo>
                      <a:pt x="1733" y="1703"/>
                    </a:lnTo>
                    <a:lnTo>
                      <a:pt x="1733" y="1285"/>
                    </a:lnTo>
                    <a:lnTo>
                      <a:pt x="1459" y="1285"/>
                    </a:lnTo>
                    <a:close/>
                    <a:moveTo>
                      <a:pt x="141" y="1285"/>
                    </a:moveTo>
                    <a:lnTo>
                      <a:pt x="141" y="1703"/>
                    </a:lnTo>
                    <a:lnTo>
                      <a:pt x="415" y="1703"/>
                    </a:lnTo>
                    <a:lnTo>
                      <a:pt x="415" y="1285"/>
                    </a:lnTo>
                    <a:lnTo>
                      <a:pt x="141" y="1285"/>
                    </a:lnTo>
                    <a:close/>
                    <a:moveTo>
                      <a:pt x="940" y="210"/>
                    </a:moveTo>
                    <a:lnTo>
                      <a:pt x="1873" y="1008"/>
                    </a:lnTo>
                    <a:lnTo>
                      <a:pt x="1873" y="2113"/>
                    </a:lnTo>
                    <a:lnTo>
                      <a:pt x="1322" y="2113"/>
                    </a:lnTo>
                    <a:lnTo>
                      <a:pt x="1322" y="1194"/>
                    </a:lnTo>
                    <a:lnTo>
                      <a:pt x="1318" y="1168"/>
                    </a:lnTo>
                    <a:lnTo>
                      <a:pt x="1310" y="1143"/>
                    </a:lnTo>
                    <a:lnTo>
                      <a:pt x="1296" y="1123"/>
                    </a:lnTo>
                    <a:lnTo>
                      <a:pt x="1278" y="1105"/>
                    </a:lnTo>
                    <a:lnTo>
                      <a:pt x="1257" y="1091"/>
                    </a:lnTo>
                    <a:lnTo>
                      <a:pt x="1232" y="1082"/>
                    </a:lnTo>
                    <a:lnTo>
                      <a:pt x="1206" y="1079"/>
                    </a:lnTo>
                    <a:lnTo>
                      <a:pt x="668" y="1079"/>
                    </a:lnTo>
                    <a:lnTo>
                      <a:pt x="641" y="1082"/>
                    </a:lnTo>
                    <a:lnTo>
                      <a:pt x="617" y="1091"/>
                    </a:lnTo>
                    <a:lnTo>
                      <a:pt x="595" y="1105"/>
                    </a:lnTo>
                    <a:lnTo>
                      <a:pt x="577" y="1123"/>
                    </a:lnTo>
                    <a:lnTo>
                      <a:pt x="564" y="1143"/>
                    </a:lnTo>
                    <a:lnTo>
                      <a:pt x="555" y="1168"/>
                    </a:lnTo>
                    <a:lnTo>
                      <a:pt x="552" y="1194"/>
                    </a:lnTo>
                    <a:lnTo>
                      <a:pt x="552" y="2113"/>
                    </a:lnTo>
                    <a:lnTo>
                      <a:pt x="0" y="2113"/>
                    </a:lnTo>
                    <a:lnTo>
                      <a:pt x="0" y="1014"/>
                    </a:lnTo>
                    <a:lnTo>
                      <a:pt x="940" y="210"/>
                    </a:lnTo>
                    <a:close/>
                    <a:moveTo>
                      <a:pt x="35" y="0"/>
                    </a:moveTo>
                    <a:lnTo>
                      <a:pt x="301" y="0"/>
                    </a:lnTo>
                    <a:lnTo>
                      <a:pt x="301" y="251"/>
                    </a:lnTo>
                    <a:lnTo>
                      <a:pt x="35" y="48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10C7499F-1F4D-468B-BA0A-D43C3C810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880" y="2314187"/>
              <a:ext cx="2861038" cy="2082200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</p:pic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xmlns="" id="{C8EC7890-EA5D-491E-8E8D-0EDB566603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67884" y="3281793"/>
              <a:ext cx="322059" cy="337621"/>
              <a:chOff x="1328" y="416"/>
              <a:chExt cx="476" cy="499"/>
            </a:xfrm>
          </p:grpSpPr>
          <p:sp useBgFill="1">
            <p:nvSpPr>
              <p:cNvPr id="23" name="Freeform 9">
                <a:extLst>
                  <a:ext uri="{FF2B5EF4-FFF2-40B4-BE49-F238E27FC236}">
                    <a16:creationId xmlns:a16="http://schemas.microsoft.com/office/drawing/2014/main" xmlns="" id="{C768EF7D-BE48-479E-99EF-33201A0C7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" y="416"/>
                <a:ext cx="476" cy="499"/>
              </a:xfrm>
              <a:custGeom>
                <a:avLst/>
                <a:gdLst>
                  <a:gd name="T0" fmla="*/ 1213 w 2383"/>
                  <a:gd name="T1" fmla="*/ 3 h 2495"/>
                  <a:gd name="T2" fmla="*/ 1251 w 2383"/>
                  <a:gd name="T3" fmla="*/ 17 h 2495"/>
                  <a:gd name="T4" fmla="*/ 2341 w 2383"/>
                  <a:gd name="T5" fmla="*/ 953 h 2495"/>
                  <a:gd name="T6" fmla="*/ 2372 w 2383"/>
                  <a:gd name="T7" fmla="*/ 993 h 2495"/>
                  <a:gd name="T8" fmla="*/ 2383 w 2383"/>
                  <a:gd name="T9" fmla="*/ 1044 h 2495"/>
                  <a:gd name="T10" fmla="*/ 2379 w 2383"/>
                  <a:gd name="T11" fmla="*/ 1264 h 2495"/>
                  <a:gd name="T12" fmla="*/ 2356 w 2383"/>
                  <a:gd name="T13" fmla="*/ 1312 h 2495"/>
                  <a:gd name="T14" fmla="*/ 2313 w 2383"/>
                  <a:gd name="T15" fmla="*/ 1345 h 2495"/>
                  <a:gd name="T16" fmla="*/ 2263 w 2383"/>
                  <a:gd name="T17" fmla="*/ 1357 h 2495"/>
                  <a:gd name="T18" fmla="*/ 2244 w 2383"/>
                  <a:gd name="T19" fmla="*/ 1355 h 2495"/>
                  <a:gd name="T20" fmla="*/ 2242 w 2383"/>
                  <a:gd name="T21" fmla="*/ 2403 h 2495"/>
                  <a:gd name="T22" fmla="*/ 2219 w 2383"/>
                  <a:gd name="T23" fmla="*/ 2450 h 2495"/>
                  <a:gd name="T24" fmla="*/ 2177 w 2383"/>
                  <a:gd name="T25" fmla="*/ 2483 h 2495"/>
                  <a:gd name="T26" fmla="*/ 2124 w 2383"/>
                  <a:gd name="T27" fmla="*/ 2495 h 2495"/>
                  <a:gd name="T28" fmla="*/ 224 w 2383"/>
                  <a:gd name="T29" fmla="*/ 2492 h 2495"/>
                  <a:gd name="T30" fmla="*/ 176 w 2383"/>
                  <a:gd name="T31" fmla="*/ 2468 h 2495"/>
                  <a:gd name="T32" fmla="*/ 144 w 2383"/>
                  <a:gd name="T33" fmla="*/ 2428 h 2495"/>
                  <a:gd name="T34" fmla="*/ 132 w 2383"/>
                  <a:gd name="T35" fmla="*/ 2375 h 2495"/>
                  <a:gd name="T36" fmla="*/ 126 w 2383"/>
                  <a:gd name="T37" fmla="*/ 1356 h 2495"/>
                  <a:gd name="T38" fmla="*/ 94 w 2383"/>
                  <a:gd name="T39" fmla="*/ 1353 h 2495"/>
                  <a:gd name="T40" fmla="*/ 46 w 2383"/>
                  <a:gd name="T41" fmla="*/ 1332 h 2495"/>
                  <a:gd name="T42" fmla="*/ 12 w 2383"/>
                  <a:gd name="T43" fmla="*/ 1289 h 2495"/>
                  <a:gd name="T44" fmla="*/ 0 w 2383"/>
                  <a:gd name="T45" fmla="*/ 1237 h 2495"/>
                  <a:gd name="T46" fmla="*/ 3 w 2383"/>
                  <a:gd name="T47" fmla="*/ 1017 h 2495"/>
                  <a:gd name="T48" fmla="*/ 24 w 2383"/>
                  <a:gd name="T49" fmla="*/ 971 h 2495"/>
                  <a:gd name="T50" fmla="*/ 168 w 2383"/>
                  <a:gd name="T51" fmla="*/ 844 h 2495"/>
                  <a:gd name="T52" fmla="*/ 167 w 2383"/>
                  <a:gd name="T53" fmla="*/ 827 h 2495"/>
                  <a:gd name="T54" fmla="*/ 169 w 2383"/>
                  <a:gd name="T55" fmla="*/ 234 h 2495"/>
                  <a:gd name="T56" fmla="*/ 193 w 2383"/>
                  <a:gd name="T57" fmla="*/ 187 h 2495"/>
                  <a:gd name="T58" fmla="*/ 233 w 2383"/>
                  <a:gd name="T59" fmla="*/ 154 h 2495"/>
                  <a:gd name="T60" fmla="*/ 286 w 2383"/>
                  <a:gd name="T61" fmla="*/ 142 h 2495"/>
                  <a:gd name="T62" fmla="*/ 579 w 2383"/>
                  <a:gd name="T63" fmla="*/ 145 h 2495"/>
                  <a:gd name="T64" fmla="*/ 626 w 2383"/>
                  <a:gd name="T65" fmla="*/ 168 h 2495"/>
                  <a:gd name="T66" fmla="*/ 659 w 2383"/>
                  <a:gd name="T67" fmla="*/ 210 h 2495"/>
                  <a:gd name="T68" fmla="*/ 672 w 2383"/>
                  <a:gd name="T69" fmla="*/ 262 h 2495"/>
                  <a:gd name="T70" fmla="*/ 1113 w 2383"/>
                  <a:gd name="T71" fmla="*/ 29 h 2495"/>
                  <a:gd name="T72" fmla="*/ 1151 w 2383"/>
                  <a:gd name="T73" fmla="*/ 8 h 2495"/>
                  <a:gd name="T74" fmla="*/ 1192 w 2383"/>
                  <a:gd name="T75" fmla="*/ 0 h 2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83" h="2495">
                    <a:moveTo>
                      <a:pt x="1192" y="0"/>
                    </a:moveTo>
                    <a:lnTo>
                      <a:pt x="1213" y="3"/>
                    </a:lnTo>
                    <a:lnTo>
                      <a:pt x="1233" y="8"/>
                    </a:lnTo>
                    <a:lnTo>
                      <a:pt x="1251" y="17"/>
                    </a:lnTo>
                    <a:lnTo>
                      <a:pt x="1269" y="29"/>
                    </a:lnTo>
                    <a:lnTo>
                      <a:pt x="2341" y="953"/>
                    </a:lnTo>
                    <a:lnTo>
                      <a:pt x="2359" y="971"/>
                    </a:lnTo>
                    <a:lnTo>
                      <a:pt x="2372" y="993"/>
                    </a:lnTo>
                    <a:lnTo>
                      <a:pt x="2381" y="1017"/>
                    </a:lnTo>
                    <a:lnTo>
                      <a:pt x="2383" y="1044"/>
                    </a:lnTo>
                    <a:lnTo>
                      <a:pt x="2383" y="1237"/>
                    </a:lnTo>
                    <a:lnTo>
                      <a:pt x="2379" y="1264"/>
                    </a:lnTo>
                    <a:lnTo>
                      <a:pt x="2371" y="1289"/>
                    </a:lnTo>
                    <a:lnTo>
                      <a:pt x="2356" y="1312"/>
                    </a:lnTo>
                    <a:lnTo>
                      <a:pt x="2337" y="1332"/>
                    </a:lnTo>
                    <a:lnTo>
                      <a:pt x="2313" y="1345"/>
                    </a:lnTo>
                    <a:lnTo>
                      <a:pt x="2289" y="1353"/>
                    </a:lnTo>
                    <a:lnTo>
                      <a:pt x="2263" y="1357"/>
                    </a:lnTo>
                    <a:lnTo>
                      <a:pt x="2254" y="1356"/>
                    </a:lnTo>
                    <a:lnTo>
                      <a:pt x="2244" y="1355"/>
                    </a:lnTo>
                    <a:lnTo>
                      <a:pt x="2244" y="2375"/>
                    </a:lnTo>
                    <a:lnTo>
                      <a:pt x="2242" y="2403"/>
                    </a:lnTo>
                    <a:lnTo>
                      <a:pt x="2232" y="2428"/>
                    </a:lnTo>
                    <a:lnTo>
                      <a:pt x="2219" y="2450"/>
                    </a:lnTo>
                    <a:lnTo>
                      <a:pt x="2199" y="2468"/>
                    </a:lnTo>
                    <a:lnTo>
                      <a:pt x="2177" y="2483"/>
                    </a:lnTo>
                    <a:lnTo>
                      <a:pt x="2152" y="2492"/>
                    </a:lnTo>
                    <a:lnTo>
                      <a:pt x="2124" y="2495"/>
                    </a:lnTo>
                    <a:lnTo>
                      <a:pt x="251" y="2495"/>
                    </a:lnTo>
                    <a:lnTo>
                      <a:pt x="224" y="2492"/>
                    </a:lnTo>
                    <a:lnTo>
                      <a:pt x="198" y="2483"/>
                    </a:lnTo>
                    <a:lnTo>
                      <a:pt x="176" y="2468"/>
                    </a:lnTo>
                    <a:lnTo>
                      <a:pt x="157" y="2450"/>
                    </a:lnTo>
                    <a:lnTo>
                      <a:pt x="144" y="2428"/>
                    </a:lnTo>
                    <a:lnTo>
                      <a:pt x="134" y="2403"/>
                    </a:lnTo>
                    <a:lnTo>
                      <a:pt x="132" y="2375"/>
                    </a:lnTo>
                    <a:lnTo>
                      <a:pt x="132" y="1356"/>
                    </a:lnTo>
                    <a:lnTo>
                      <a:pt x="126" y="1356"/>
                    </a:lnTo>
                    <a:lnTo>
                      <a:pt x="120" y="1357"/>
                    </a:lnTo>
                    <a:lnTo>
                      <a:pt x="94" y="1353"/>
                    </a:lnTo>
                    <a:lnTo>
                      <a:pt x="70" y="1345"/>
                    </a:lnTo>
                    <a:lnTo>
                      <a:pt x="46" y="1332"/>
                    </a:lnTo>
                    <a:lnTo>
                      <a:pt x="26" y="1312"/>
                    </a:lnTo>
                    <a:lnTo>
                      <a:pt x="12" y="1289"/>
                    </a:lnTo>
                    <a:lnTo>
                      <a:pt x="3" y="1264"/>
                    </a:lnTo>
                    <a:lnTo>
                      <a:pt x="0" y="1237"/>
                    </a:lnTo>
                    <a:lnTo>
                      <a:pt x="0" y="1044"/>
                    </a:lnTo>
                    <a:lnTo>
                      <a:pt x="3" y="1017"/>
                    </a:lnTo>
                    <a:lnTo>
                      <a:pt x="11" y="993"/>
                    </a:lnTo>
                    <a:lnTo>
                      <a:pt x="24" y="971"/>
                    </a:lnTo>
                    <a:lnTo>
                      <a:pt x="42" y="953"/>
                    </a:lnTo>
                    <a:lnTo>
                      <a:pt x="168" y="844"/>
                    </a:lnTo>
                    <a:lnTo>
                      <a:pt x="167" y="836"/>
                    </a:lnTo>
                    <a:lnTo>
                      <a:pt x="167" y="827"/>
                    </a:lnTo>
                    <a:lnTo>
                      <a:pt x="167" y="262"/>
                    </a:lnTo>
                    <a:lnTo>
                      <a:pt x="169" y="234"/>
                    </a:lnTo>
                    <a:lnTo>
                      <a:pt x="179" y="210"/>
                    </a:lnTo>
                    <a:lnTo>
                      <a:pt x="193" y="187"/>
                    </a:lnTo>
                    <a:lnTo>
                      <a:pt x="211" y="168"/>
                    </a:lnTo>
                    <a:lnTo>
                      <a:pt x="233" y="154"/>
                    </a:lnTo>
                    <a:lnTo>
                      <a:pt x="259" y="145"/>
                    </a:lnTo>
                    <a:lnTo>
                      <a:pt x="286" y="142"/>
                    </a:lnTo>
                    <a:lnTo>
                      <a:pt x="552" y="142"/>
                    </a:lnTo>
                    <a:lnTo>
                      <a:pt x="579" y="145"/>
                    </a:lnTo>
                    <a:lnTo>
                      <a:pt x="604" y="154"/>
                    </a:lnTo>
                    <a:lnTo>
                      <a:pt x="626" y="168"/>
                    </a:lnTo>
                    <a:lnTo>
                      <a:pt x="646" y="187"/>
                    </a:lnTo>
                    <a:lnTo>
                      <a:pt x="659" y="210"/>
                    </a:lnTo>
                    <a:lnTo>
                      <a:pt x="668" y="234"/>
                    </a:lnTo>
                    <a:lnTo>
                      <a:pt x="672" y="262"/>
                    </a:lnTo>
                    <a:lnTo>
                      <a:pt x="672" y="410"/>
                    </a:lnTo>
                    <a:lnTo>
                      <a:pt x="1113" y="29"/>
                    </a:lnTo>
                    <a:lnTo>
                      <a:pt x="1132" y="17"/>
                    </a:lnTo>
                    <a:lnTo>
                      <a:pt x="1151" y="8"/>
                    </a:lnTo>
                    <a:lnTo>
                      <a:pt x="1170" y="3"/>
                    </a:lnTo>
                    <a:lnTo>
                      <a:pt x="1192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4" name="Freeform 10">
                <a:extLst>
                  <a:ext uri="{FF2B5EF4-FFF2-40B4-BE49-F238E27FC236}">
                    <a16:creationId xmlns:a16="http://schemas.microsoft.com/office/drawing/2014/main" xmlns="" id="{6B41EBE0-A904-47E4-9B95-95F7FA63EE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52" y="440"/>
                <a:ext cx="428" cy="451"/>
              </a:xfrm>
              <a:custGeom>
                <a:avLst/>
                <a:gdLst>
                  <a:gd name="T0" fmla="*/ 799 w 2143"/>
                  <a:gd name="T1" fmla="*/ 1336 h 2255"/>
                  <a:gd name="T2" fmla="*/ 1337 w 2143"/>
                  <a:gd name="T3" fmla="*/ 1336 h 2255"/>
                  <a:gd name="T4" fmla="*/ 1337 w 2143"/>
                  <a:gd name="T5" fmla="*/ 2255 h 2255"/>
                  <a:gd name="T6" fmla="*/ 799 w 2143"/>
                  <a:gd name="T7" fmla="*/ 2255 h 2255"/>
                  <a:gd name="T8" fmla="*/ 799 w 2143"/>
                  <a:gd name="T9" fmla="*/ 1336 h 2255"/>
                  <a:gd name="T10" fmla="*/ 1072 w 2143"/>
                  <a:gd name="T11" fmla="*/ 0 h 2255"/>
                  <a:gd name="T12" fmla="*/ 2143 w 2143"/>
                  <a:gd name="T13" fmla="*/ 924 h 2255"/>
                  <a:gd name="T14" fmla="*/ 2143 w 2143"/>
                  <a:gd name="T15" fmla="*/ 1117 h 2255"/>
                  <a:gd name="T16" fmla="*/ 1071 w 2143"/>
                  <a:gd name="T17" fmla="*/ 200 h 2255"/>
                  <a:gd name="T18" fmla="*/ 0 w 2143"/>
                  <a:gd name="T19" fmla="*/ 1117 h 2255"/>
                  <a:gd name="T20" fmla="*/ 0 w 2143"/>
                  <a:gd name="T21" fmla="*/ 924 h 2255"/>
                  <a:gd name="T22" fmla="*/ 1072 w 2143"/>
                  <a:gd name="T23" fmla="*/ 0 h 2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43" h="2255">
                    <a:moveTo>
                      <a:pt x="799" y="1336"/>
                    </a:moveTo>
                    <a:lnTo>
                      <a:pt x="1337" y="1336"/>
                    </a:lnTo>
                    <a:lnTo>
                      <a:pt x="1337" y="2255"/>
                    </a:lnTo>
                    <a:lnTo>
                      <a:pt x="799" y="2255"/>
                    </a:lnTo>
                    <a:lnTo>
                      <a:pt x="799" y="1336"/>
                    </a:lnTo>
                    <a:close/>
                    <a:moveTo>
                      <a:pt x="1072" y="0"/>
                    </a:moveTo>
                    <a:lnTo>
                      <a:pt x="2143" y="924"/>
                    </a:lnTo>
                    <a:lnTo>
                      <a:pt x="2143" y="1117"/>
                    </a:lnTo>
                    <a:lnTo>
                      <a:pt x="1071" y="200"/>
                    </a:lnTo>
                    <a:lnTo>
                      <a:pt x="0" y="1117"/>
                    </a:lnTo>
                    <a:lnTo>
                      <a:pt x="0" y="924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0097C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5" name="Freeform 11">
                <a:extLst>
                  <a:ext uri="{FF2B5EF4-FFF2-40B4-BE49-F238E27FC236}">
                    <a16:creationId xmlns:a16="http://schemas.microsoft.com/office/drawing/2014/main" xmlns="" id="{EBEB8171-AE72-49A9-B6C4-9A5BBFAA65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8" y="468"/>
                <a:ext cx="375" cy="423"/>
              </a:xfrm>
              <a:custGeom>
                <a:avLst/>
                <a:gdLst>
                  <a:gd name="T0" fmla="*/ 1459 w 1873"/>
                  <a:gd name="T1" fmla="*/ 1285 h 2113"/>
                  <a:gd name="T2" fmla="*/ 1459 w 1873"/>
                  <a:gd name="T3" fmla="*/ 1703 h 2113"/>
                  <a:gd name="T4" fmla="*/ 1733 w 1873"/>
                  <a:gd name="T5" fmla="*/ 1703 h 2113"/>
                  <a:gd name="T6" fmla="*/ 1733 w 1873"/>
                  <a:gd name="T7" fmla="*/ 1285 h 2113"/>
                  <a:gd name="T8" fmla="*/ 1459 w 1873"/>
                  <a:gd name="T9" fmla="*/ 1285 h 2113"/>
                  <a:gd name="T10" fmla="*/ 141 w 1873"/>
                  <a:gd name="T11" fmla="*/ 1285 h 2113"/>
                  <a:gd name="T12" fmla="*/ 141 w 1873"/>
                  <a:gd name="T13" fmla="*/ 1703 h 2113"/>
                  <a:gd name="T14" fmla="*/ 415 w 1873"/>
                  <a:gd name="T15" fmla="*/ 1703 h 2113"/>
                  <a:gd name="T16" fmla="*/ 415 w 1873"/>
                  <a:gd name="T17" fmla="*/ 1285 h 2113"/>
                  <a:gd name="T18" fmla="*/ 141 w 1873"/>
                  <a:gd name="T19" fmla="*/ 1285 h 2113"/>
                  <a:gd name="T20" fmla="*/ 940 w 1873"/>
                  <a:gd name="T21" fmla="*/ 210 h 2113"/>
                  <a:gd name="T22" fmla="*/ 1873 w 1873"/>
                  <a:gd name="T23" fmla="*/ 1008 h 2113"/>
                  <a:gd name="T24" fmla="*/ 1873 w 1873"/>
                  <a:gd name="T25" fmla="*/ 2113 h 2113"/>
                  <a:gd name="T26" fmla="*/ 1322 w 1873"/>
                  <a:gd name="T27" fmla="*/ 2113 h 2113"/>
                  <a:gd name="T28" fmla="*/ 1322 w 1873"/>
                  <a:gd name="T29" fmla="*/ 1194 h 2113"/>
                  <a:gd name="T30" fmla="*/ 1318 w 1873"/>
                  <a:gd name="T31" fmla="*/ 1168 h 2113"/>
                  <a:gd name="T32" fmla="*/ 1310 w 1873"/>
                  <a:gd name="T33" fmla="*/ 1143 h 2113"/>
                  <a:gd name="T34" fmla="*/ 1296 w 1873"/>
                  <a:gd name="T35" fmla="*/ 1123 h 2113"/>
                  <a:gd name="T36" fmla="*/ 1278 w 1873"/>
                  <a:gd name="T37" fmla="*/ 1105 h 2113"/>
                  <a:gd name="T38" fmla="*/ 1257 w 1873"/>
                  <a:gd name="T39" fmla="*/ 1091 h 2113"/>
                  <a:gd name="T40" fmla="*/ 1232 w 1873"/>
                  <a:gd name="T41" fmla="*/ 1082 h 2113"/>
                  <a:gd name="T42" fmla="*/ 1206 w 1873"/>
                  <a:gd name="T43" fmla="*/ 1079 h 2113"/>
                  <a:gd name="T44" fmla="*/ 668 w 1873"/>
                  <a:gd name="T45" fmla="*/ 1079 h 2113"/>
                  <a:gd name="T46" fmla="*/ 641 w 1873"/>
                  <a:gd name="T47" fmla="*/ 1082 h 2113"/>
                  <a:gd name="T48" fmla="*/ 617 w 1873"/>
                  <a:gd name="T49" fmla="*/ 1091 h 2113"/>
                  <a:gd name="T50" fmla="*/ 595 w 1873"/>
                  <a:gd name="T51" fmla="*/ 1105 h 2113"/>
                  <a:gd name="T52" fmla="*/ 577 w 1873"/>
                  <a:gd name="T53" fmla="*/ 1123 h 2113"/>
                  <a:gd name="T54" fmla="*/ 564 w 1873"/>
                  <a:gd name="T55" fmla="*/ 1143 h 2113"/>
                  <a:gd name="T56" fmla="*/ 555 w 1873"/>
                  <a:gd name="T57" fmla="*/ 1168 h 2113"/>
                  <a:gd name="T58" fmla="*/ 552 w 1873"/>
                  <a:gd name="T59" fmla="*/ 1194 h 2113"/>
                  <a:gd name="T60" fmla="*/ 552 w 1873"/>
                  <a:gd name="T61" fmla="*/ 2113 h 2113"/>
                  <a:gd name="T62" fmla="*/ 0 w 1873"/>
                  <a:gd name="T63" fmla="*/ 2113 h 2113"/>
                  <a:gd name="T64" fmla="*/ 0 w 1873"/>
                  <a:gd name="T65" fmla="*/ 1014 h 2113"/>
                  <a:gd name="T66" fmla="*/ 940 w 1873"/>
                  <a:gd name="T67" fmla="*/ 210 h 2113"/>
                  <a:gd name="T68" fmla="*/ 35 w 1873"/>
                  <a:gd name="T69" fmla="*/ 0 h 2113"/>
                  <a:gd name="T70" fmla="*/ 301 w 1873"/>
                  <a:gd name="T71" fmla="*/ 0 h 2113"/>
                  <a:gd name="T72" fmla="*/ 301 w 1873"/>
                  <a:gd name="T73" fmla="*/ 251 h 2113"/>
                  <a:gd name="T74" fmla="*/ 35 w 1873"/>
                  <a:gd name="T75" fmla="*/ 480 h 2113"/>
                  <a:gd name="T76" fmla="*/ 35 w 1873"/>
                  <a:gd name="T77" fmla="*/ 0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73" h="2113">
                    <a:moveTo>
                      <a:pt x="1459" y="1285"/>
                    </a:moveTo>
                    <a:lnTo>
                      <a:pt x="1459" y="1703"/>
                    </a:lnTo>
                    <a:lnTo>
                      <a:pt x="1733" y="1703"/>
                    </a:lnTo>
                    <a:lnTo>
                      <a:pt x="1733" y="1285"/>
                    </a:lnTo>
                    <a:lnTo>
                      <a:pt x="1459" y="1285"/>
                    </a:lnTo>
                    <a:close/>
                    <a:moveTo>
                      <a:pt x="141" y="1285"/>
                    </a:moveTo>
                    <a:lnTo>
                      <a:pt x="141" y="1703"/>
                    </a:lnTo>
                    <a:lnTo>
                      <a:pt x="415" y="1703"/>
                    </a:lnTo>
                    <a:lnTo>
                      <a:pt x="415" y="1285"/>
                    </a:lnTo>
                    <a:lnTo>
                      <a:pt x="141" y="1285"/>
                    </a:lnTo>
                    <a:close/>
                    <a:moveTo>
                      <a:pt x="940" y="210"/>
                    </a:moveTo>
                    <a:lnTo>
                      <a:pt x="1873" y="1008"/>
                    </a:lnTo>
                    <a:lnTo>
                      <a:pt x="1873" y="2113"/>
                    </a:lnTo>
                    <a:lnTo>
                      <a:pt x="1322" y="2113"/>
                    </a:lnTo>
                    <a:lnTo>
                      <a:pt x="1322" y="1194"/>
                    </a:lnTo>
                    <a:lnTo>
                      <a:pt x="1318" y="1168"/>
                    </a:lnTo>
                    <a:lnTo>
                      <a:pt x="1310" y="1143"/>
                    </a:lnTo>
                    <a:lnTo>
                      <a:pt x="1296" y="1123"/>
                    </a:lnTo>
                    <a:lnTo>
                      <a:pt x="1278" y="1105"/>
                    </a:lnTo>
                    <a:lnTo>
                      <a:pt x="1257" y="1091"/>
                    </a:lnTo>
                    <a:lnTo>
                      <a:pt x="1232" y="1082"/>
                    </a:lnTo>
                    <a:lnTo>
                      <a:pt x="1206" y="1079"/>
                    </a:lnTo>
                    <a:lnTo>
                      <a:pt x="668" y="1079"/>
                    </a:lnTo>
                    <a:lnTo>
                      <a:pt x="641" y="1082"/>
                    </a:lnTo>
                    <a:lnTo>
                      <a:pt x="617" y="1091"/>
                    </a:lnTo>
                    <a:lnTo>
                      <a:pt x="595" y="1105"/>
                    </a:lnTo>
                    <a:lnTo>
                      <a:pt x="577" y="1123"/>
                    </a:lnTo>
                    <a:lnTo>
                      <a:pt x="564" y="1143"/>
                    </a:lnTo>
                    <a:lnTo>
                      <a:pt x="555" y="1168"/>
                    </a:lnTo>
                    <a:lnTo>
                      <a:pt x="552" y="1194"/>
                    </a:lnTo>
                    <a:lnTo>
                      <a:pt x="552" y="2113"/>
                    </a:lnTo>
                    <a:lnTo>
                      <a:pt x="0" y="2113"/>
                    </a:lnTo>
                    <a:lnTo>
                      <a:pt x="0" y="1014"/>
                    </a:lnTo>
                    <a:lnTo>
                      <a:pt x="940" y="210"/>
                    </a:lnTo>
                    <a:close/>
                    <a:moveTo>
                      <a:pt x="35" y="0"/>
                    </a:moveTo>
                    <a:lnTo>
                      <a:pt x="301" y="0"/>
                    </a:lnTo>
                    <a:lnTo>
                      <a:pt x="301" y="251"/>
                    </a:lnTo>
                    <a:lnTo>
                      <a:pt x="35" y="48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04A18B0-2A9A-40D6-9EE7-3894687879BF}"/>
                </a:ext>
              </a:extLst>
            </p:cNvPr>
            <p:cNvSpPr txBox="1"/>
            <p:nvPr/>
          </p:nvSpPr>
          <p:spPr>
            <a:xfrm>
              <a:off x="560989" y="4050138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Attributes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0B8012A-324F-4E82-9B8D-C6D85B1F260C}"/>
                </a:ext>
              </a:extLst>
            </p:cNvPr>
            <p:cNvSpPr txBox="1"/>
            <p:nvPr/>
          </p:nvSpPr>
          <p:spPr>
            <a:xfrm>
              <a:off x="3652383" y="4050138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Graphic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B07CE4E4-3950-4467-A656-BC938B4D2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0971" y="3340286"/>
              <a:ext cx="979673" cy="4775"/>
            </a:xfrm>
            <a:prstGeom prst="straightConnector1">
              <a:avLst/>
            </a:prstGeom>
            <a:ln w="73025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822D23A7-129C-4412-80B3-1153C8A86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597" y="3330362"/>
              <a:ext cx="979673" cy="4775"/>
            </a:xfrm>
            <a:prstGeom prst="straightConnector1">
              <a:avLst/>
            </a:prstGeom>
            <a:ln w="73025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FCB6ECD8-F444-4079-91C1-4DADEB6A530D}"/>
                </a:ext>
              </a:extLst>
            </p:cNvPr>
            <p:cNvSpPr/>
            <p:nvPr/>
          </p:nvSpPr>
          <p:spPr>
            <a:xfrm>
              <a:off x="7259599" y="2216031"/>
              <a:ext cx="1347164" cy="902600"/>
            </a:xfrm>
            <a:prstGeom prst="wedgeRoundRectCallo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6D2B2E7-9FC1-4604-BD9E-E441B7FFB38F}"/>
                </a:ext>
              </a:extLst>
            </p:cNvPr>
            <p:cNvSpPr txBox="1"/>
            <p:nvPr/>
          </p:nvSpPr>
          <p:spPr>
            <a:xfrm>
              <a:off x="7268535" y="2266970"/>
              <a:ext cx="14157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Address: 195 S Center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0AEED8A-5829-469D-976C-BE4551D12C55}"/>
                </a:ext>
              </a:extLst>
            </p:cNvPr>
            <p:cNvSpPr txBox="1"/>
            <p:nvPr/>
          </p:nvSpPr>
          <p:spPr>
            <a:xfrm>
              <a:off x="7268535" y="2585134"/>
              <a:ext cx="9156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Value: 75,000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FC8FD46-15BB-41FA-8BBC-1A45D565CFC2}"/>
                </a:ext>
              </a:extLst>
            </p:cNvPr>
            <p:cNvSpPr txBox="1"/>
            <p:nvPr/>
          </p:nvSpPr>
          <p:spPr>
            <a:xfrm>
              <a:off x="7268535" y="2903299"/>
              <a:ext cx="7104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Tax: 1100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D405C013-724C-41F1-9A8D-E3987939BBB5}"/>
                </a:ext>
              </a:extLst>
            </p:cNvPr>
            <p:cNvGrpSpPr/>
            <p:nvPr/>
          </p:nvGrpSpPr>
          <p:grpSpPr>
            <a:xfrm>
              <a:off x="182880" y="2903299"/>
              <a:ext cx="2031325" cy="936412"/>
              <a:chOff x="277362" y="3763250"/>
              <a:chExt cx="2708433" cy="124854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736EFCBC-72D2-4C0D-AE1E-44CB34694B45}"/>
                  </a:ext>
                </a:extLst>
              </p:cNvPr>
              <p:cNvGrpSpPr/>
              <p:nvPr/>
            </p:nvGrpSpPr>
            <p:grpSpPr>
              <a:xfrm>
                <a:off x="277362" y="3763250"/>
                <a:ext cx="2708433" cy="1248548"/>
                <a:chOff x="2597341" y="2611120"/>
                <a:chExt cx="2708433" cy="1248548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DF36E032-F20F-4DA4-8576-7C86D933B09C}"/>
                    </a:ext>
                  </a:extLst>
                </p:cNvPr>
                <p:cNvSpPr txBox="1"/>
                <p:nvPr/>
              </p:nvSpPr>
              <p:spPr>
                <a:xfrm>
                  <a:off x="2597341" y="2611120"/>
                  <a:ext cx="2708433" cy="400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b="1" dirty="0"/>
                    <a:t>Address: 195 S Center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1324022F-3878-4BEC-AAA2-D21F0DAC8778}"/>
                    </a:ext>
                  </a:extLst>
                </p:cNvPr>
                <p:cNvSpPr txBox="1"/>
                <p:nvPr/>
              </p:nvSpPr>
              <p:spPr>
                <a:xfrm>
                  <a:off x="2597341" y="3035339"/>
                  <a:ext cx="1695422" cy="400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b="1" dirty="0"/>
                    <a:t>Value: 75,000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id="{31C0CC17-3915-428D-9AE0-27C561EB6E0C}"/>
                    </a:ext>
                  </a:extLst>
                </p:cNvPr>
                <p:cNvSpPr txBox="1"/>
                <p:nvPr/>
              </p:nvSpPr>
              <p:spPr>
                <a:xfrm>
                  <a:off x="2597341" y="3459559"/>
                  <a:ext cx="1267955" cy="400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b="1" dirty="0"/>
                    <a:t>Tax: 1100</a:t>
                  </a:r>
                </a:p>
              </p:txBody>
            </p:sp>
          </p:grp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xmlns="" id="{8D39795A-15E6-4B7B-9698-D000C2BB02E6}"/>
                  </a:ext>
                </a:extLst>
              </p:cNvPr>
              <p:cNvSpPr/>
              <p:nvPr/>
            </p:nvSpPr>
            <p:spPr>
              <a:xfrm>
                <a:off x="277362" y="3763250"/>
                <a:ext cx="2646878" cy="121777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2815319E-8BB4-4CBA-B0A4-EF03DF8F2094}"/>
              </a:ext>
            </a:extLst>
          </p:cNvPr>
          <p:cNvGrpSpPr>
            <a:grpSpLocks noChangeAspect="1"/>
          </p:cNvGrpSpPr>
          <p:nvPr/>
        </p:nvGrpSpPr>
        <p:grpSpPr>
          <a:xfrm>
            <a:off x="281012" y="6117336"/>
            <a:ext cx="109728" cy="109728"/>
            <a:chOff x="381000" y="6590942"/>
            <a:chExt cx="137160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69DD535-4B1B-4644-886A-E4EAD5A013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xmlns="" id="{7EB79206-F30B-45DE-9BE9-1DC4D89A1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17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5D2B9-B7C6-4F9C-BE98-407CA08E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Gán thuộc tính cho graphic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C13B46F-0D90-488E-83B1-B55F6E97210A}"/>
              </a:ext>
            </a:extLst>
          </p:cNvPr>
          <p:cNvGrpSpPr/>
          <p:nvPr/>
        </p:nvGrpSpPr>
        <p:grpSpPr>
          <a:xfrm>
            <a:off x="1657111" y="1442820"/>
            <a:ext cx="8877777" cy="4379423"/>
            <a:chOff x="161575" y="1283286"/>
            <a:chExt cx="8877777" cy="4379423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xmlns="" id="{BC8D8071-A6B0-40D5-9320-D1B0255567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60784" y="3948413"/>
              <a:ext cx="1236715" cy="1296471"/>
              <a:chOff x="1328" y="416"/>
              <a:chExt cx="476" cy="499"/>
            </a:xfrm>
          </p:grpSpPr>
          <p:sp useBgFill="1">
            <p:nvSpPr>
              <p:cNvPr id="48" name="Freeform 9">
                <a:extLst>
                  <a:ext uri="{FF2B5EF4-FFF2-40B4-BE49-F238E27FC236}">
                    <a16:creationId xmlns:a16="http://schemas.microsoft.com/office/drawing/2014/main" xmlns="" id="{8880F748-9430-452F-8E04-12D505D1B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" y="416"/>
                <a:ext cx="476" cy="499"/>
              </a:xfrm>
              <a:custGeom>
                <a:avLst/>
                <a:gdLst>
                  <a:gd name="T0" fmla="*/ 1213 w 2383"/>
                  <a:gd name="T1" fmla="*/ 3 h 2495"/>
                  <a:gd name="T2" fmla="*/ 1251 w 2383"/>
                  <a:gd name="T3" fmla="*/ 17 h 2495"/>
                  <a:gd name="T4" fmla="*/ 2341 w 2383"/>
                  <a:gd name="T5" fmla="*/ 953 h 2495"/>
                  <a:gd name="T6" fmla="*/ 2372 w 2383"/>
                  <a:gd name="T7" fmla="*/ 993 h 2495"/>
                  <a:gd name="T8" fmla="*/ 2383 w 2383"/>
                  <a:gd name="T9" fmla="*/ 1044 h 2495"/>
                  <a:gd name="T10" fmla="*/ 2379 w 2383"/>
                  <a:gd name="T11" fmla="*/ 1264 h 2495"/>
                  <a:gd name="T12" fmla="*/ 2356 w 2383"/>
                  <a:gd name="T13" fmla="*/ 1312 h 2495"/>
                  <a:gd name="T14" fmla="*/ 2313 w 2383"/>
                  <a:gd name="T15" fmla="*/ 1345 h 2495"/>
                  <a:gd name="T16" fmla="*/ 2263 w 2383"/>
                  <a:gd name="T17" fmla="*/ 1357 h 2495"/>
                  <a:gd name="T18" fmla="*/ 2244 w 2383"/>
                  <a:gd name="T19" fmla="*/ 1355 h 2495"/>
                  <a:gd name="T20" fmla="*/ 2242 w 2383"/>
                  <a:gd name="T21" fmla="*/ 2403 h 2495"/>
                  <a:gd name="T22" fmla="*/ 2219 w 2383"/>
                  <a:gd name="T23" fmla="*/ 2450 h 2495"/>
                  <a:gd name="T24" fmla="*/ 2177 w 2383"/>
                  <a:gd name="T25" fmla="*/ 2483 h 2495"/>
                  <a:gd name="T26" fmla="*/ 2124 w 2383"/>
                  <a:gd name="T27" fmla="*/ 2495 h 2495"/>
                  <a:gd name="T28" fmla="*/ 224 w 2383"/>
                  <a:gd name="T29" fmla="*/ 2492 h 2495"/>
                  <a:gd name="T30" fmla="*/ 176 w 2383"/>
                  <a:gd name="T31" fmla="*/ 2468 h 2495"/>
                  <a:gd name="T32" fmla="*/ 144 w 2383"/>
                  <a:gd name="T33" fmla="*/ 2428 h 2495"/>
                  <a:gd name="T34" fmla="*/ 132 w 2383"/>
                  <a:gd name="T35" fmla="*/ 2375 h 2495"/>
                  <a:gd name="T36" fmla="*/ 126 w 2383"/>
                  <a:gd name="T37" fmla="*/ 1356 h 2495"/>
                  <a:gd name="T38" fmla="*/ 94 w 2383"/>
                  <a:gd name="T39" fmla="*/ 1353 h 2495"/>
                  <a:gd name="T40" fmla="*/ 46 w 2383"/>
                  <a:gd name="T41" fmla="*/ 1332 h 2495"/>
                  <a:gd name="T42" fmla="*/ 12 w 2383"/>
                  <a:gd name="T43" fmla="*/ 1289 h 2495"/>
                  <a:gd name="T44" fmla="*/ 0 w 2383"/>
                  <a:gd name="T45" fmla="*/ 1237 h 2495"/>
                  <a:gd name="T46" fmla="*/ 3 w 2383"/>
                  <a:gd name="T47" fmla="*/ 1017 h 2495"/>
                  <a:gd name="T48" fmla="*/ 24 w 2383"/>
                  <a:gd name="T49" fmla="*/ 971 h 2495"/>
                  <a:gd name="T50" fmla="*/ 168 w 2383"/>
                  <a:gd name="T51" fmla="*/ 844 h 2495"/>
                  <a:gd name="T52" fmla="*/ 167 w 2383"/>
                  <a:gd name="T53" fmla="*/ 827 h 2495"/>
                  <a:gd name="T54" fmla="*/ 169 w 2383"/>
                  <a:gd name="T55" fmla="*/ 234 h 2495"/>
                  <a:gd name="T56" fmla="*/ 193 w 2383"/>
                  <a:gd name="T57" fmla="*/ 187 h 2495"/>
                  <a:gd name="T58" fmla="*/ 233 w 2383"/>
                  <a:gd name="T59" fmla="*/ 154 h 2495"/>
                  <a:gd name="T60" fmla="*/ 286 w 2383"/>
                  <a:gd name="T61" fmla="*/ 142 h 2495"/>
                  <a:gd name="T62" fmla="*/ 579 w 2383"/>
                  <a:gd name="T63" fmla="*/ 145 h 2495"/>
                  <a:gd name="T64" fmla="*/ 626 w 2383"/>
                  <a:gd name="T65" fmla="*/ 168 h 2495"/>
                  <a:gd name="T66" fmla="*/ 659 w 2383"/>
                  <a:gd name="T67" fmla="*/ 210 h 2495"/>
                  <a:gd name="T68" fmla="*/ 672 w 2383"/>
                  <a:gd name="T69" fmla="*/ 262 h 2495"/>
                  <a:gd name="T70" fmla="*/ 1113 w 2383"/>
                  <a:gd name="T71" fmla="*/ 29 h 2495"/>
                  <a:gd name="T72" fmla="*/ 1151 w 2383"/>
                  <a:gd name="T73" fmla="*/ 8 h 2495"/>
                  <a:gd name="T74" fmla="*/ 1192 w 2383"/>
                  <a:gd name="T75" fmla="*/ 0 h 2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83" h="2495">
                    <a:moveTo>
                      <a:pt x="1192" y="0"/>
                    </a:moveTo>
                    <a:lnTo>
                      <a:pt x="1213" y="3"/>
                    </a:lnTo>
                    <a:lnTo>
                      <a:pt x="1233" y="8"/>
                    </a:lnTo>
                    <a:lnTo>
                      <a:pt x="1251" y="17"/>
                    </a:lnTo>
                    <a:lnTo>
                      <a:pt x="1269" y="29"/>
                    </a:lnTo>
                    <a:lnTo>
                      <a:pt x="2341" y="953"/>
                    </a:lnTo>
                    <a:lnTo>
                      <a:pt x="2359" y="971"/>
                    </a:lnTo>
                    <a:lnTo>
                      <a:pt x="2372" y="993"/>
                    </a:lnTo>
                    <a:lnTo>
                      <a:pt x="2381" y="1017"/>
                    </a:lnTo>
                    <a:lnTo>
                      <a:pt x="2383" y="1044"/>
                    </a:lnTo>
                    <a:lnTo>
                      <a:pt x="2383" y="1237"/>
                    </a:lnTo>
                    <a:lnTo>
                      <a:pt x="2379" y="1264"/>
                    </a:lnTo>
                    <a:lnTo>
                      <a:pt x="2371" y="1289"/>
                    </a:lnTo>
                    <a:lnTo>
                      <a:pt x="2356" y="1312"/>
                    </a:lnTo>
                    <a:lnTo>
                      <a:pt x="2337" y="1332"/>
                    </a:lnTo>
                    <a:lnTo>
                      <a:pt x="2313" y="1345"/>
                    </a:lnTo>
                    <a:lnTo>
                      <a:pt x="2289" y="1353"/>
                    </a:lnTo>
                    <a:lnTo>
                      <a:pt x="2263" y="1357"/>
                    </a:lnTo>
                    <a:lnTo>
                      <a:pt x="2254" y="1356"/>
                    </a:lnTo>
                    <a:lnTo>
                      <a:pt x="2244" y="1355"/>
                    </a:lnTo>
                    <a:lnTo>
                      <a:pt x="2244" y="2375"/>
                    </a:lnTo>
                    <a:lnTo>
                      <a:pt x="2242" y="2403"/>
                    </a:lnTo>
                    <a:lnTo>
                      <a:pt x="2232" y="2428"/>
                    </a:lnTo>
                    <a:lnTo>
                      <a:pt x="2219" y="2450"/>
                    </a:lnTo>
                    <a:lnTo>
                      <a:pt x="2199" y="2468"/>
                    </a:lnTo>
                    <a:lnTo>
                      <a:pt x="2177" y="2483"/>
                    </a:lnTo>
                    <a:lnTo>
                      <a:pt x="2152" y="2492"/>
                    </a:lnTo>
                    <a:lnTo>
                      <a:pt x="2124" y="2495"/>
                    </a:lnTo>
                    <a:lnTo>
                      <a:pt x="251" y="2495"/>
                    </a:lnTo>
                    <a:lnTo>
                      <a:pt x="224" y="2492"/>
                    </a:lnTo>
                    <a:lnTo>
                      <a:pt x="198" y="2483"/>
                    </a:lnTo>
                    <a:lnTo>
                      <a:pt x="176" y="2468"/>
                    </a:lnTo>
                    <a:lnTo>
                      <a:pt x="157" y="2450"/>
                    </a:lnTo>
                    <a:lnTo>
                      <a:pt x="144" y="2428"/>
                    </a:lnTo>
                    <a:lnTo>
                      <a:pt x="134" y="2403"/>
                    </a:lnTo>
                    <a:lnTo>
                      <a:pt x="132" y="2375"/>
                    </a:lnTo>
                    <a:lnTo>
                      <a:pt x="132" y="1356"/>
                    </a:lnTo>
                    <a:lnTo>
                      <a:pt x="126" y="1356"/>
                    </a:lnTo>
                    <a:lnTo>
                      <a:pt x="120" y="1357"/>
                    </a:lnTo>
                    <a:lnTo>
                      <a:pt x="94" y="1353"/>
                    </a:lnTo>
                    <a:lnTo>
                      <a:pt x="70" y="1345"/>
                    </a:lnTo>
                    <a:lnTo>
                      <a:pt x="46" y="1332"/>
                    </a:lnTo>
                    <a:lnTo>
                      <a:pt x="26" y="1312"/>
                    </a:lnTo>
                    <a:lnTo>
                      <a:pt x="12" y="1289"/>
                    </a:lnTo>
                    <a:lnTo>
                      <a:pt x="3" y="1264"/>
                    </a:lnTo>
                    <a:lnTo>
                      <a:pt x="0" y="1237"/>
                    </a:lnTo>
                    <a:lnTo>
                      <a:pt x="0" y="1044"/>
                    </a:lnTo>
                    <a:lnTo>
                      <a:pt x="3" y="1017"/>
                    </a:lnTo>
                    <a:lnTo>
                      <a:pt x="11" y="993"/>
                    </a:lnTo>
                    <a:lnTo>
                      <a:pt x="24" y="971"/>
                    </a:lnTo>
                    <a:lnTo>
                      <a:pt x="42" y="953"/>
                    </a:lnTo>
                    <a:lnTo>
                      <a:pt x="168" y="844"/>
                    </a:lnTo>
                    <a:lnTo>
                      <a:pt x="167" y="836"/>
                    </a:lnTo>
                    <a:lnTo>
                      <a:pt x="167" y="827"/>
                    </a:lnTo>
                    <a:lnTo>
                      <a:pt x="167" y="262"/>
                    </a:lnTo>
                    <a:lnTo>
                      <a:pt x="169" y="234"/>
                    </a:lnTo>
                    <a:lnTo>
                      <a:pt x="179" y="210"/>
                    </a:lnTo>
                    <a:lnTo>
                      <a:pt x="193" y="187"/>
                    </a:lnTo>
                    <a:lnTo>
                      <a:pt x="211" y="168"/>
                    </a:lnTo>
                    <a:lnTo>
                      <a:pt x="233" y="154"/>
                    </a:lnTo>
                    <a:lnTo>
                      <a:pt x="259" y="145"/>
                    </a:lnTo>
                    <a:lnTo>
                      <a:pt x="286" y="142"/>
                    </a:lnTo>
                    <a:lnTo>
                      <a:pt x="552" y="142"/>
                    </a:lnTo>
                    <a:lnTo>
                      <a:pt x="579" y="145"/>
                    </a:lnTo>
                    <a:lnTo>
                      <a:pt x="604" y="154"/>
                    </a:lnTo>
                    <a:lnTo>
                      <a:pt x="626" y="168"/>
                    </a:lnTo>
                    <a:lnTo>
                      <a:pt x="646" y="187"/>
                    </a:lnTo>
                    <a:lnTo>
                      <a:pt x="659" y="210"/>
                    </a:lnTo>
                    <a:lnTo>
                      <a:pt x="668" y="234"/>
                    </a:lnTo>
                    <a:lnTo>
                      <a:pt x="672" y="262"/>
                    </a:lnTo>
                    <a:lnTo>
                      <a:pt x="672" y="410"/>
                    </a:lnTo>
                    <a:lnTo>
                      <a:pt x="1113" y="29"/>
                    </a:lnTo>
                    <a:lnTo>
                      <a:pt x="1132" y="17"/>
                    </a:lnTo>
                    <a:lnTo>
                      <a:pt x="1151" y="8"/>
                    </a:lnTo>
                    <a:lnTo>
                      <a:pt x="1170" y="3"/>
                    </a:lnTo>
                    <a:lnTo>
                      <a:pt x="1192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49" name="Freeform 10">
                <a:extLst>
                  <a:ext uri="{FF2B5EF4-FFF2-40B4-BE49-F238E27FC236}">
                    <a16:creationId xmlns:a16="http://schemas.microsoft.com/office/drawing/2014/main" xmlns="" id="{2081D25D-6FC9-4628-AE2A-BABAE554BE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52" y="440"/>
                <a:ext cx="428" cy="451"/>
              </a:xfrm>
              <a:custGeom>
                <a:avLst/>
                <a:gdLst>
                  <a:gd name="T0" fmla="*/ 799 w 2143"/>
                  <a:gd name="T1" fmla="*/ 1336 h 2255"/>
                  <a:gd name="T2" fmla="*/ 1337 w 2143"/>
                  <a:gd name="T3" fmla="*/ 1336 h 2255"/>
                  <a:gd name="T4" fmla="*/ 1337 w 2143"/>
                  <a:gd name="T5" fmla="*/ 2255 h 2255"/>
                  <a:gd name="T6" fmla="*/ 799 w 2143"/>
                  <a:gd name="T7" fmla="*/ 2255 h 2255"/>
                  <a:gd name="T8" fmla="*/ 799 w 2143"/>
                  <a:gd name="T9" fmla="*/ 1336 h 2255"/>
                  <a:gd name="T10" fmla="*/ 1072 w 2143"/>
                  <a:gd name="T11" fmla="*/ 0 h 2255"/>
                  <a:gd name="T12" fmla="*/ 2143 w 2143"/>
                  <a:gd name="T13" fmla="*/ 924 h 2255"/>
                  <a:gd name="T14" fmla="*/ 2143 w 2143"/>
                  <a:gd name="T15" fmla="*/ 1117 h 2255"/>
                  <a:gd name="T16" fmla="*/ 1071 w 2143"/>
                  <a:gd name="T17" fmla="*/ 200 h 2255"/>
                  <a:gd name="T18" fmla="*/ 0 w 2143"/>
                  <a:gd name="T19" fmla="*/ 1117 h 2255"/>
                  <a:gd name="T20" fmla="*/ 0 w 2143"/>
                  <a:gd name="T21" fmla="*/ 924 h 2255"/>
                  <a:gd name="T22" fmla="*/ 1072 w 2143"/>
                  <a:gd name="T23" fmla="*/ 0 h 2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43" h="2255">
                    <a:moveTo>
                      <a:pt x="799" y="1336"/>
                    </a:moveTo>
                    <a:lnTo>
                      <a:pt x="1337" y="1336"/>
                    </a:lnTo>
                    <a:lnTo>
                      <a:pt x="1337" y="2255"/>
                    </a:lnTo>
                    <a:lnTo>
                      <a:pt x="799" y="2255"/>
                    </a:lnTo>
                    <a:lnTo>
                      <a:pt x="799" y="1336"/>
                    </a:lnTo>
                    <a:close/>
                    <a:moveTo>
                      <a:pt x="1072" y="0"/>
                    </a:moveTo>
                    <a:lnTo>
                      <a:pt x="2143" y="924"/>
                    </a:lnTo>
                    <a:lnTo>
                      <a:pt x="2143" y="1117"/>
                    </a:lnTo>
                    <a:lnTo>
                      <a:pt x="1071" y="200"/>
                    </a:lnTo>
                    <a:lnTo>
                      <a:pt x="0" y="1117"/>
                    </a:lnTo>
                    <a:lnTo>
                      <a:pt x="0" y="924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0097C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50" name="Freeform 11">
                <a:extLst>
                  <a:ext uri="{FF2B5EF4-FFF2-40B4-BE49-F238E27FC236}">
                    <a16:creationId xmlns:a16="http://schemas.microsoft.com/office/drawing/2014/main" xmlns="" id="{2E97111E-52D3-4273-A12A-40AC11761E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8" y="468"/>
                <a:ext cx="375" cy="423"/>
              </a:xfrm>
              <a:custGeom>
                <a:avLst/>
                <a:gdLst>
                  <a:gd name="T0" fmla="*/ 1459 w 1873"/>
                  <a:gd name="T1" fmla="*/ 1285 h 2113"/>
                  <a:gd name="T2" fmla="*/ 1459 w 1873"/>
                  <a:gd name="T3" fmla="*/ 1703 h 2113"/>
                  <a:gd name="T4" fmla="*/ 1733 w 1873"/>
                  <a:gd name="T5" fmla="*/ 1703 h 2113"/>
                  <a:gd name="T6" fmla="*/ 1733 w 1873"/>
                  <a:gd name="T7" fmla="*/ 1285 h 2113"/>
                  <a:gd name="T8" fmla="*/ 1459 w 1873"/>
                  <a:gd name="T9" fmla="*/ 1285 h 2113"/>
                  <a:gd name="T10" fmla="*/ 141 w 1873"/>
                  <a:gd name="T11" fmla="*/ 1285 h 2113"/>
                  <a:gd name="T12" fmla="*/ 141 w 1873"/>
                  <a:gd name="T13" fmla="*/ 1703 h 2113"/>
                  <a:gd name="T14" fmla="*/ 415 w 1873"/>
                  <a:gd name="T15" fmla="*/ 1703 h 2113"/>
                  <a:gd name="T16" fmla="*/ 415 w 1873"/>
                  <a:gd name="T17" fmla="*/ 1285 h 2113"/>
                  <a:gd name="T18" fmla="*/ 141 w 1873"/>
                  <a:gd name="T19" fmla="*/ 1285 h 2113"/>
                  <a:gd name="T20" fmla="*/ 940 w 1873"/>
                  <a:gd name="T21" fmla="*/ 210 h 2113"/>
                  <a:gd name="T22" fmla="*/ 1873 w 1873"/>
                  <a:gd name="T23" fmla="*/ 1008 h 2113"/>
                  <a:gd name="T24" fmla="*/ 1873 w 1873"/>
                  <a:gd name="T25" fmla="*/ 2113 h 2113"/>
                  <a:gd name="T26" fmla="*/ 1322 w 1873"/>
                  <a:gd name="T27" fmla="*/ 2113 h 2113"/>
                  <a:gd name="T28" fmla="*/ 1322 w 1873"/>
                  <a:gd name="T29" fmla="*/ 1194 h 2113"/>
                  <a:gd name="T30" fmla="*/ 1318 w 1873"/>
                  <a:gd name="T31" fmla="*/ 1168 h 2113"/>
                  <a:gd name="T32" fmla="*/ 1310 w 1873"/>
                  <a:gd name="T33" fmla="*/ 1143 h 2113"/>
                  <a:gd name="T34" fmla="*/ 1296 w 1873"/>
                  <a:gd name="T35" fmla="*/ 1123 h 2113"/>
                  <a:gd name="T36" fmla="*/ 1278 w 1873"/>
                  <a:gd name="T37" fmla="*/ 1105 h 2113"/>
                  <a:gd name="T38" fmla="*/ 1257 w 1873"/>
                  <a:gd name="T39" fmla="*/ 1091 h 2113"/>
                  <a:gd name="T40" fmla="*/ 1232 w 1873"/>
                  <a:gd name="T41" fmla="*/ 1082 h 2113"/>
                  <a:gd name="T42" fmla="*/ 1206 w 1873"/>
                  <a:gd name="T43" fmla="*/ 1079 h 2113"/>
                  <a:gd name="T44" fmla="*/ 668 w 1873"/>
                  <a:gd name="T45" fmla="*/ 1079 h 2113"/>
                  <a:gd name="T46" fmla="*/ 641 w 1873"/>
                  <a:gd name="T47" fmla="*/ 1082 h 2113"/>
                  <a:gd name="T48" fmla="*/ 617 w 1873"/>
                  <a:gd name="T49" fmla="*/ 1091 h 2113"/>
                  <a:gd name="T50" fmla="*/ 595 w 1873"/>
                  <a:gd name="T51" fmla="*/ 1105 h 2113"/>
                  <a:gd name="T52" fmla="*/ 577 w 1873"/>
                  <a:gd name="T53" fmla="*/ 1123 h 2113"/>
                  <a:gd name="T54" fmla="*/ 564 w 1873"/>
                  <a:gd name="T55" fmla="*/ 1143 h 2113"/>
                  <a:gd name="T56" fmla="*/ 555 w 1873"/>
                  <a:gd name="T57" fmla="*/ 1168 h 2113"/>
                  <a:gd name="T58" fmla="*/ 552 w 1873"/>
                  <a:gd name="T59" fmla="*/ 1194 h 2113"/>
                  <a:gd name="T60" fmla="*/ 552 w 1873"/>
                  <a:gd name="T61" fmla="*/ 2113 h 2113"/>
                  <a:gd name="T62" fmla="*/ 0 w 1873"/>
                  <a:gd name="T63" fmla="*/ 2113 h 2113"/>
                  <a:gd name="T64" fmla="*/ 0 w 1873"/>
                  <a:gd name="T65" fmla="*/ 1014 h 2113"/>
                  <a:gd name="T66" fmla="*/ 940 w 1873"/>
                  <a:gd name="T67" fmla="*/ 210 h 2113"/>
                  <a:gd name="T68" fmla="*/ 35 w 1873"/>
                  <a:gd name="T69" fmla="*/ 0 h 2113"/>
                  <a:gd name="T70" fmla="*/ 301 w 1873"/>
                  <a:gd name="T71" fmla="*/ 0 h 2113"/>
                  <a:gd name="T72" fmla="*/ 301 w 1873"/>
                  <a:gd name="T73" fmla="*/ 251 h 2113"/>
                  <a:gd name="T74" fmla="*/ 35 w 1873"/>
                  <a:gd name="T75" fmla="*/ 480 h 2113"/>
                  <a:gd name="T76" fmla="*/ 35 w 1873"/>
                  <a:gd name="T77" fmla="*/ 0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73" h="2113">
                    <a:moveTo>
                      <a:pt x="1459" y="1285"/>
                    </a:moveTo>
                    <a:lnTo>
                      <a:pt x="1459" y="1703"/>
                    </a:lnTo>
                    <a:lnTo>
                      <a:pt x="1733" y="1703"/>
                    </a:lnTo>
                    <a:lnTo>
                      <a:pt x="1733" y="1285"/>
                    </a:lnTo>
                    <a:lnTo>
                      <a:pt x="1459" y="1285"/>
                    </a:lnTo>
                    <a:close/>
                    <a:moveTo>
                      <a:pt x="141" y="1285"/>
                    </a:moveTo>
                    <a:lnTo>
                      <a:pt x="141" y="1703"/>
                    </a:lnTo>
                    <a:lnTo>
                      <a:pt x="415" y="1703"/>
                    </a:lnTo>
                    <a:lnTo>
                      <a:pt x="415" y="1285"/>
                    </a:lnTo>
                    <a:lnTo>
                      <a:pt x="141" y="1285"/>
                    </a:lnTo>
                    <a:close/>
                    <a:moveTo>
                      <a:pt x="940" y="210"/>
                    </a:moveTo>
                    <a:lnTo>
                      <a:pt x="1873" y="1008"/>
                    </a:lnTo>
                    <a:lnTo>
                      <a:pt x="1873" y="2113"/>
                    </a:lnTo>
                    <a:lnTo>
                      <a:pt x="1322" y="2113"/>
                    </a:lnTo>
                    <a:lnTo>
                      <a:pt x="1322" y="1194"/>
                    </a:lnTo>
                    <a:lnTo>
                      <a:pt x="1318" y="1168"/>
                    </a:lnTo>
                    <a:lnTo>
                      <a:pt x="1310" y="1143"/>
                    </a:lnTo>
                    <a:lnTo>
                      <a:pt x="1296" y="1123"/>
                    </a:lnTo>
                    <a:lnTo>
                      <a:pt x="1278" y="1105"/>
                    </a:lnTo>
                    <a:lnTo>
                      <a:pt x="1257" y="1091"/>
                    </a:lnTo>
                    <a:lnTo>
                      <a:pt x="1232" y="1082"/>
                    </a:lnTo>
                    <a:lnTo>
                      <a:pt x="1206" y="1079"/>
                    </a:lnTo>
                    <a:lnTo>
                      <a:pt x="668" y="1079"/>
                    </a:lnTo>
                    <a:lnTo>
                      <a:pt x="641" y="1082"/>
                    </a:lnTo>
                    <a:lnTo>
                      <a:pt x="617" y="1091"/>
                    </a:lnTo>
                    <a:lnTo>
                      <a:pt x="595" y="1105"/>
                    </a:lnTo>
                    <a:lnTo>
                      <a:pt x="577" y="1123"/>
                    </a:lnTo>
                    <a:lnTo>
                      <a:pt x="564" y="1143"/>
                    </a:lnTo>
                    <a:lnTo>
                      <a:pt x="555" y="1168"/>
                    </a:lnTo>
                    <a:lnTo>
                      <a:pt x="552" y="1194"/>
                    </a:lnTo>
                    <a:lnTo>
                      <a:pt x="552" y="2113"/>
                    </a:lnTo>
                    <a:lnTo>
                      <a:pt x="0" y="2113"/>
                    </a:lnTo>
                    <a:lnTo>
                      <a:pt x="0" y="1014"/>
                    </a:lnTo>
                    <a:lnTo>
                      <a:pt x="940" y="210"/>
                    </a:lnTo>
                    <a:close/>
                    <a:moveTo>
                      <a:pt x="35" y="0"/>
                    </a:moveTo>
                    <a:lnTo>
                      <a:pt x="301" y="0"/>
                    </a:lnTo>
                    <a:lnTo>
                      <a:pt x="301" y="251"/>
                    </a:lnTo>
                    <a:lnTo>
                      <a:pt x="35" y="48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DED6E19F-A9D1-4232-A481-28861D552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276" y="3945627"/>
              <a:ext cx="2227076" cy="1620816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</p:pic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xmlns="" id="{D478E70E-4598-4103-B2F4-D1FEBA48EC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603755" y="4681105"/>
              <a:ext cx="322059" cy="337621"/>
              <a:chOff x="1328" y="416"/>
              <a:chExt cx="476" cy="499"/>
            </a:xfrm>
          </p:grpSpPr>
          <p:sp useBgFill="1">
            <p:nvSpPr>
              <p:cNvPr id="45" name="Freeform 9">
                <a:extLst>
                  <a:ext uri="{FF2B5EF4-FFF2-40B4-BE49-F238E27FC236}">
                    <a16:creationId xmlns:a16="http://schemas.microsoft.com/office/drawing/2014/main" xmlns="" id="{4A2AB9E3-1E47-4364-BC36-814F17C65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" y="416"/>
                <a:ext cx="476" cy="499"/>
              </a:xfrm>
              <a:custGeom>
                <a:avLst/>
                <a:gdLst>
                  <a:gd name="T0" fmla="*/ 1213 w 2383"/>
                  <a:gd name="T1" fmla="*/ 3 h 2495"/>
                  <a:gd name="T2" fmla="*/ 1251 w 2383"/>
                  <a:gd name="T3" fmla="*/ 17 h 2495"/>
                  <a:gd name="T4" fmla="*/ 2341 w 2383"/>
                  <a:gd name="T5" fmla="*/ 953 h 2495"/>
                  <a:gd name="T6" fmla="*/ 2372 w 2383"/>
                  <a:gd name="T7" fmla="*/ 993 h 2495"/>
                  <a:gd name="T8" fmla="*/ 2383 w 2383"/>
                  <a:gd name="T9" fmla="*/ 1044 h 2495"/>
                  <a:gd name="T10" fmla="*/ 2379 w 2383"/>
                  <a:gd name="T11" fmla="*/ 1264 h 2495"/>
                  <a:gd name="T12" fmla="*/ 2356 w 2383"/>
                  <a:gd name="T13" fmla="*/ 1312 h 2495"/>
                  <a:gd name="T14" fmla="*/ 2313 w 2383"/>
                  <a:gd name="T15" fmla="*/ 1345 h 2495"/>
                  <a:gd name="T16" fmla="*/ 2263 w 2383"/>
                  <a:gd name="T17" fmla="*/ 1357 h 2495"/>
                  <a:gd name="T18" fmla="*/ 2244 w 2383"/>
                  <a:gd name="T19" fmla="*/ 1355 h 2495"/>
                  <a:gd name="T20" fmla="*/ 2242 w 2383"/>
                  <a:gd name="T21" fmla="*/ 2403 h 2495"/>
                  <a:gd name="T22" fmla="*/ 2219 w 2383"/>
                  <a:gd name="T23" fmla="*/ 2450 h 2495"/>
                  <a:gd name="T24" fmla="*/ 2177 w 2383"/>
                  <a:gd name="T25" fmla="*/ 2483 h 2495"/>
                  <a:gd name="T26" fmla="*/ 2124 w 2383"/>
                  <a:gd name="T27" fmla="*/ 2495 h 2495"/>
                  <a:gd name="T28" fmla="*/ 224 w 2383"/>
                  <a:gd name="T29" fmla="*/ 2492 h 2495"/>
                  <a:gd name="T30" fmla="*/ 176 w 2383"/>
                  <a:gd name="T31" fmla="*/ 2468 h 2495"/>
                  <a:gd name="T32" fmla="*/ 144 w 2383"/>
                  <a:gd name="T33" fmla="*/ 2428 h 2495"/>
                  <a:gd name="T34" fmla="*/ 132 w 2383"/>
                  <a:gd name="T35" fmla="*/ 2375 h 2495"/>
                  <a:gd name="T36" fmla="*/ 126 w 2383"/>
                  <a:gd name="T37" fmla="*/ 1356 h 2495"/>
                  <a:gd name="T38" fmla="*/ 94 w 2383"/>
                  <a:gd name="T39" fmla="*/ 1353 h 2495"/>
                  <a:gd name="T40" fmla="*/ 46 w 2383"/>
                  <a:gd name="T41" fmla="*/ 1332 h 2495"/>
                  <a:gd name="T42" fmla="*/ 12 w 2383"/>
                  <a:gd name="T43" fmla="*/ 1289 h 2495"/>
                  <a:gd name="T44" fmla="*/ 0 w 2383"/>
                  <a:gd name="T45" fmla="*/ 1237 h 2495"/>
                  <a:gd name="T46" fmla="*/ 3 w 2383"/>
                  <a:gd name="T47" fmla="*/ 1017 h 2495"/>
                  <a:gd name="T48" fmla="*/ 24 w 2383"/>
                  <a:gd name="T49" fmla="*/ 971 h 2495"/>
                  <a:gd name="T50" fmla="*/ 168 w 2383"/>
                  <a:gd name="T51" fmla="*/ 844 h 2495"/>
                  <a:gd name="T52" fmla="*/ 167 w 2383"/>
                  <a:gd name="T53" fmla="*/ 827 h 2495"/>
                  <a:gd name="T54" fmla="*/ 169 w 2383"/>
                  <a:gd name="T55" fmla="*/ 234 h 2495"/>
                  <a:gd name="T56" fmla="*/ 193 w 2383"/>
                  <a:gd name="T57" fmla="*/ 187 h 2495"/>
                  <a:gd name="T58" fmla="*/ 233 w 2383"/>
                  <a:gd name="T59" fmla="*/ 154 h 2495"/>
                  <a:gd name="T60" fmla="*/ 286 w 2383"/>
                  <a:gd name="T61" fmla="*/ 142 h 2495"/>
                  <a:gd name="T62" fmla="*/ 579 w 2383"/>
                  <a:gd name="T63" fmla="*/ 145 h 2495"/>
                  <a:gd name="T64" fmla="*/ 626 w 2383"/>
                  <a:gd name="T65" fmla="*/ 168 h 2495"/>
                  <a:gd name="T66" fmla="*/ 659 w 2383"/>
                  <a:gd name="T67" fmla="*/ 210 h 2495"/>
                  <a:gd name="T68" fmla="*/ 672 w 2383"/>
                  <a:gd name="T69" fmla="*/ 262 h 2495"/>
                  <a:gd name="T70" fmla="*/ 1113 w 2383"/>
                  <a:gd name="T71" fmla="*/ 29 h 2495"/>
                  <a:gd name="T72" fmla="*/ 1151 w 2383"/>
                  <a:gd name="T73" fmla="*/ 8 h 2495"/>
                  <a:gd name="T74" fmla="*/ 1192 w 2383"/>
                  <a:gd name="T75" fmla="*/ 0 h 2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83" h="2495">
                    <a:moveTo>
                      <a:pt x="1192" y="0"/>
                    </a:moveTo>
                    <a:lnTo>
                      <a:pt x="1213" y="3"/>
                    </a:lnTo>
                    <a:lnTo>
                      <a:pt x="1233" y="8"/>
                    </a:lnTo>
                    <a:lnTo>
                      <a:pt x="1251" y="17"/>
                    </a:lnTo>
                    <a:lnTo>
                      <a:pt x="1269" y="29"/>
                    </a:lnTo>
                    <a:lnTo>
                      <a:pt x="2341" y="953"/>
                    </a:lnTo>
                    <a:lnTo>
                      <a:pt x="2359" y="971"/>
                    </a:lnTo>
                    <a:lnTo>
                      <a:pt x="2372" y="993"/>
                    </a:lnTo>
                    <a:lnTo>
                      <a:pt x="2381" y="1017"/>
                    </a:lnTo>
                    <a:lnTo>
                      <a:pt x="2383" y="1044"/>
                    </a:lnTo>
                    <a:lnTo>
                      <a:pt x="2383" y="1237"/>
                    </a:lnTo>
                    <a:lnTo>
                      <a:pt x="2379" y="1264"/>
                    </a:lnTo>
                    <a:lnTo>
                      <a:pt x="2371" y="1289"/>
                    </a:lnTo>
                    <a:lnTo>
                      <a:pt x="2356" y="1312"/>
                    </a:lnTo>
                    <a:lnTo>
                      <a:pt x="2337" y="1332"/>
                    </a:lnTo>
                    <a:lnTo>
                      <a:pt x="2313" y="1345"/>
                    </a:lnTo>
                    <a:lnTo>
                      <a:pt x="2289" y="1353"/>
                    </a:lnTo>
                    <a:lnTo>
                      <a:pt x="2263" y="1357"/>
                    </a:lnTo>
                    <a:lnTo>
                      <a:pt x="2254" y="1356"/>
                    </a:lnTo>
                    <a:lnTo>
                      <a:pt x="2244" y="1355"/>
                    </a:lnTo>
                    <a:lnTo>
                      <a:pt x="2244" y="2375"/>
                    </a:lnTo>
                    <a:lnTo>
                      <a:pt x="2242" y="2403"/>
                    </a:lnTo>
                    <a:lnTo>
                      <a:pt x="2232" y="2428"/>
                    </a:lnTo>
                    <a:lnTo>
                      <a:pt x="2219" y="2450"/>
                    </a:lnTo>
                    <a:lnTo>
                      <a:pt x="2199" y="2468"/>
                    </a:lnTo>
                    <a:lnTo>
                      <a:pt x="2177" y="2483"/>
                    </a:lnTo>
                    <a:lnTo>
                      <a:pt x="2152" y="2492"/>
                    </a:lnTo>
                    <a:lnTo>
                      <a:pt x="2124" y="2495"/>
                    </a:lnTo>
                    <a:lnTo>
                      <a:pt x="251" y="2495"/>
                    </a:lnTo>
                    <a:lnTo>
                      <a:pt x="224" y="2492"/>
                    </a:lnTo>
                    <a:lnTo>
                      <a:pt x="198" y="2483"/>
                    </a:lnTo>
                    <a:lnTo>
                      <a:pt x="176" y="2468"/>
                    </a:lnTo>
                    <a:lnTo>
                      <a:pt x="157" y="2450"/>
                    </a:lnTo>
                    <a:lnTo>
                      <a:pt x="144" y="2428"/>
                    </a:lnTo>
                    <a:lnTo>
                      <a:pt x="134" y="2403"/>
                    </a:lnTo>
                    <a:lnTo>
                      <a:pt x="132" y="2375"/>
                    </a:lnTo>
                    <a:lnTo>
                      <a:pt x="132" y="1356"/>
                    </a:lnTo>
                    <a:lnTo>
                      <a:pt x="126" y="1356"/>
                    </a:lnTo>
                    <a:lnTo>
                      <a:pt x="120" y="1357"/>
                    </a:lnTo>
                    <a:lnTo>
                      <a:pt x="94" y="1353"/>
                    </a:lnTo>
                    <a:lnTo>
                      <a:pt x="70" y="1345"/>
                    </a:lnTo>
                    <a:lnTo>
                      <a:pt x="46" y="1332"/>
                    </a:lnTo>
                    <a:lnTo>
                      <a:pt x="26" y="1312"/>
                    </a:lnTo>
                    <a:lnTo>
                      <a:pt x="12" y="1289"/>
                    </a:lnTo>
                    <a:lnTo>
                      <a:pt x="3" y="1264"/>
                    </a:lnTo>
                    <a:lnTo>
                      <a:pt x="0" y="1237"/>
                    </a:lnTo>
                    <a:lnTo>
                      <a:pt x="0" y="1044"/>
                    </a:lnTo>
                    <a:lnTo>
                      <a:pt x="3" y="1017"/>
                    </a:lnTo>
                    <a:lnTo>
                      <a:pt x="11" y="993"/>
                    </a:lnTo>
                    <a:lnTo>
                      <a:pt x="24" y="971"/>
                    </a:lnTo>
                    <a:lnTo>
                      <a:pt x="42" y="953"/>
                    </a:lnTo>
                    <a:lnTo>
                      <a:pt x="168" y="844"/>
                    </a:lnTo>
                    <a:lnTo>
                      <a:pt x="167" y="836"/>
                    </a:lnTo>
                    <a:lnTo>
                      <a:pt x="167" y="827"/>
                    </a:lnTo>
                    <a:lnTo>
                      <a:pt x="167" y="262"/>
                    </a:lnTo>
                    <a:lnTo>
                      <a:pt x="169" y="234"/>
                    </a:lnTo>
                    <a:lnTo>
                      <a:pt x="179" y="210"/>
                    </a:lnTo>
                    <a:lnTo>
                      <a:pt x="193" y="187"/>
                    </a:lnTo>
                    <a:lnTo>
                      <a:pt x="211" y="168"/>
                    </a:lnTo>
                    <a:lnTo>
                      <a:pt x="233" y="154"/>
                    </a:lnTo>
                    <a:lnTo>
                      <a:pt x="259" y="145"/>
                    </a:lnTo>
                    <a:lnTo>
                      <a:pt x="286" y="142"/>
                    </a:lnTo>
                    <a:lnTo>
                      <a:pt x="552" y="142"/>
                    </a:lnTo>
                    <a:lnTo>
                      <a:pt x="579" y="145"/>
                    </a:lnTo>
                    <a:lnTo>
                      <a:pt x="604" y="154"/>
                    </a:lnTo>
                    <a:lnTo>
                      <a:pt x="626" y="168"/>
                    </a:lnTo>
                    <a:lnTo>
                      <a:pt x="646" y="187"/>
                    </a:lnTo>
                    <a:lnTo>
                      <a:pt x="659" y="210"/>
                    </a:lnTo>
                    <a:lnTo>
                      <a:pt x="668" y="234"/>
                    </a:lnTo>
                    <a:lnTo>
                      <a:pt x="672" y="262"/>
                    </a:lnTo>
                    <a:lnTo>
                      <a:pt x="672" y="410"/>
                    </a:lnTo>
                    <a:lnTo>
                      <a:pt x="1113" y="29"/>
                    </a:lnTo>
                    <a:lnTo>
                      <a:pt x="1132" y="17"/>
                    </a:lnTo>
                    <a:lnTo>
                      <a:pt x="1151" y="8"/>
                    </a:lnTo>
                    <a:lnTo>
                      <a:pt x="1170" y="3"/>
                    </a:lnTo>
                    <a:lnTo>
                      <a:pt x="1192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xmlns="" id="{EC595828-0B12-4F43-9637-D59185A0E8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52" y="440"/>
                <a:ext cx="428" cy="451"/>
              </a:xfrm>
              <a:custGeom>
                <a:avLst/>
                <a:gdLst>
                  <a:gd name="T0" fmla="*/ 799 w 2143"/>
                  <a:gd name="T1" fmla="*/ 1336 h 2255"/>
                  <a:gd name="T2" fmla="*/ 1337 w 2143"/>
                  <a:gd name="T3" fmla="*/ 1336 h 2255"/>
                  <a:gd name="T4" fmla="*/ 1337 w 2143"/>
                  <a:gd name="T5" fmla="*/ 2255 h 2255"/>
                  <a:gd name="T6" fmla="*/ 799 w 2143"/>
                  <a:gd name="T7" fmla="*/ 2255 h 2255"/>
                  <a:gd name="T8" fmla="*/ 799 w 2143"/>
                  <a:gd name="T9" fmla="*/ 1336 h 2255"/>
                  <a:gd name="T10" fmla="*/ 1072 w 2143"/>
                  <a:gd name="T11" fmla="*/ 0 h 2255"/>
                  <a:gd name="T12" fmla="*/ 2143 w 2143"/>
                  <a:gd name="T13" fmla="*/ 924 h 2255"/>
                  <a:gd name="T14" fmla="*/ 2143 w 2143"/>
                  <a:gd name="T15" fmla="*/ 1117 h 2255"/>
                  <a:gd name="T16" fmla="*/ 1071 w 2143"/>
                  <a:gd name="T17" fmla="*/ 200 h 2255"/>
                  <a:gd name="T18" fmla="*/ 0 w 2143"/>
                  <a:gd name="T19" fmla="*/ 1117 h 2255"/>
                  <a:gd name="T20" fmla="*/ 0 w 2143"/>
                  <a:gd name="T21" fmla="*/ 924 h 2255"/>
                  <a:gd name="T22" fmla="*/ 1072 w 2143"/>
                  <a:gd name="T23" fmla="*/ 0 h 2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43" h="2255">
                    <a:moveTo>
                      <a:pt x="799" y="1336"/>
                    </a:moveTo>
                    <a:lnTo>
                      <a:pt x="1337" y="1336"/>
                    </a:lnTo>
                    <a:lnTo>
                      <a:pt x="1337" y="2255"/>
                    </a:lnTo>
                    <a:lnTo>
                      <a:pt x="799" y="2255"/>
                    </a:lnTo>
                    <a:lnTo>
                      <a:pt x="799" y="1336"/>
                    </a:lnTo>
                    <a:close/>
                    <a:moveTo>
                      <a:pt x="1072" y="0"/>
                    </a:moveTo>
                    <a:lnTo>
                      <a:pt x="2143" y="924"/>
                    </a:lnTo>
                    <a:lnTo>
                      <a:pt x="2143" y="1117"/>
                    </a:lnTo>
                    <a:lnTo>
                      <a:pt x="1071" y="200"/>
                    </a:lnTo>
                    <a:lnTo>
                      <a:pt x="0" y="1117"/>
                    </a:lnTo>
                    <a:lnTo>
                      <a:pt x="0" y="924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0097C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47" name="Freeform 11">
                <a:extLst>
                  <a:ext uri="{FF2B5EF4-FFF2-40B4-BE49-F238E27FC236}">
                    <a16:creationId xmlns:a16="http://schemas.microsoft.com/office/drawing/2014/main" xmlns="" id="{2A9D2B41-82D2-4BC6-8522-12621D743A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8" y="468"/>
                <a:ext cx="375" cy="423"/>
              </a:xfrm>
              <a:custGeom>
                <a:avLst/>
                <a:gdLst>
                  <a:gd name="T0" fmla="*/ 1459 w 1873"/>
                  <a:gd name="T1" fmla="*/ 1285 h 2113"/>
                  <a:gd name="T2" fmla="*/ 1459 w 1873"/>
                  <a:gd name="T3" fmla="*/ 1703 h 2113"/>
                  <a:gd name="T4" fmla="*/ 1733 w 1873"/>
                  <a:gd name="T5" fmla="*/ 1703 h 2113"/>
                  <a:gd name="T6" fmla="*/ 1733 w 1873"/>
                  <a:gd name="T7" fmla="*/ 1285 h 2113"/>
                  <a:gd name="T8" fmla="*/ 1459 w 1873"/>
                  <a:gd name="T9" fmla="*/ 1285 h 2113"/>
                  <a:gd name="T10" fmla="*/ 141 w 1873"/>
                  <a:gd name="T11" fmla="*/ 1285 h 2113"/>
                  <a:gd name="T12" fmla="*/ 141 w 1873"/>
                  <a:gd name="T13" fmla="*/ 1703 h 2113"/>
                  <a:gd name="T14" fmla="*/ 415 w 1873"/>
                  <a:gd name="T15" fmla="*/ 1703 h 2113"/>
                  <a:gd name="T16" fmla="*/ 415 w 1873"/>
                  <a:gd name="T17" fmla="*/ 1285 h 2113"/>
                  <a:gd name="T18" fmla="*/ 141 w 1873"/>
                  <a:gd name="T19" fmla="*/ 1285 h 2113"/>
                  <a:gd name="T20" fmla="*/ 940 w 1873"/>
                  <a:gd name="T21" fmla="*/ 210 h 2113"/>
                  <a:gd name="T22" fmla="*/ 1873 w 1873"/>
                  <a:gd name="T23" fmla="*/ 1008 h 2113"/>
                  <a:gd name="T24" fmla="*/ 1873 w 1873"/>
                  <a:gd name="T25" fmla="*/ 2113 h 2113"/>
                  <a:gd name="T26" fmla="*/ 1322 w 1873"/>
                  <a:gd name="T27" fmla="*/ 2113 h 2113"/>
                  <a:gd name="T28" fmla="*/ 1322 w 1873"/>
                  <a:gd name="T29" fmla="*/ 1194 h 2113"/>
                  <a:gd name="T30" fmla="*/ 1318 w 1873"/>
                  <a:gd name="T31" fmla="*/ 1168 h 2113"/>
                  <a:gd name="T32" fmla="*/ 1310 w 1873"/>
                  <a:gd name="T33" fmla="*/ 1143 h 2113"/>
                  <a:gd name="T34" fmla="*/ 1296 w 1873"/>
                  <a:gd name="T35" fmla="*/ 1123 h 2113"/>
                  <a:gd name="T36" fmla="*/ 1278 w 1873"/>
                  <a:gd name="T37" fmla="*/ 1105 h 2113"/>
                  <a:gd name="T38" fmla="*/ 1257 w 1873"/>
                  <a:gd name="T39" fmla="*/ 1091 h 2113"/>
                  <a:gd name="T40" fmla="*/ 1232 w 1873"/>
                  <a:gd name="T41" fmla="*/ 1082 h 2113"/>
                  <a:gd name="T42" fmla="*/ 1206 w 1873"/>
                  <a:gd name="T43" fmla="*/ 1079 h 2113"/>
                  <a:gd name="T44" fmla="*/ 668 w 1873"/>
                  <a:gd name="T45" fmla="*/ 1079 h 2113"/>
                  <a:gd name="T46" fmla="*/ 641 w 1873"/>
                  <a:gd name="T47" fmla="*/ 1082 h 2113"/>
                  <a:gd name="T48" fmla="*/ 617 w 1873"/>
                  <a:gd name="T49" fmla="*/ 1091 h 2113"/>
                  <a:gd name="T50" fmla="*/ 595 w 1873"/>
                  <a:gd name="T51" fmla="*/ 1105 h 2113"/>
                  <a:gd name="T52" fmla="*/ 577 w 1873"/>
                  <a:gd name="T53" fmla="*/ 1123 h 2113"/>
                  <a:gd name="T54" fmla="*/ 564 w 1873"/>
                  <a:gd name="T55" fmla="*/ 1143 h 2113"/>
                  <a:gd name="T56" fmla="*/ 555 w 1873"/>
                  <a:gd name="T57" fmla="*/ 1168 h 2113"/>
                  <a:gd name="T58" fmla="*/ 552 w 1873"/>
                  <a:gd name="T59" fmla="*/ 1194 h 2113"/>
                  <a:gd name="T60" fmla="*/ 552 w 1873"/>
                  <a:gd name="T61" fmla="*/ 2113 h 2113"/>
                  <a:gd name="T62" fmla="*/ 0 w 1873"/>
                  <a:gd name="T63" fmla="*/ 2113 h 2113"/>
                  <a:gd name="T64" fmla="*/ 0 w 1873"/>
                  <a:gd name="T65" fmla="*/ 1014 h 2113"/>
                  <a:gd name="T66" fmla="*/ 940 w 1873"/>
                  <a:gd name="T67" fmla="*/ 210 h 2113"/>
                  <a:gd name="T68" fmla="*/ 35 w 1873"/>
                  <a:gd name="T69" fmla="*/ 0 h 2113"/>
                  <a:gd name="T70" fmla="*/ 301 w 1873"/>
                  <a:gd name="T71" fmla="*/ 0 h 2113"/>
                  <a:gd name="T72" fmla="*/ 301 w 1873"/>
                  <a:gd name="T73" fmla="*/ 251 h 2113"/>
                  <a:gd name="T74" fmla="*/ 35 w 1873"/>
                  <a:gd name="T75" fmla="*/ 480 h 2113"/>
                  <a:gd name="T76" fmla="*/ 35 w 1873"/>
                  <a:gd name="T77" fmla="*/ 0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73" h="2113">
                    <a:moveTo>
                      <a:pt x="1459" y="1285"/>
                    </a:moveTo>
                    <a:lnTo>
                      <a:pt x="1459" y="1703"/>
                    </a:lnTo>
                    <a:lnTo>
                      <a:pt x="1733" y="1703"/>
                    </a:lnTo>
                    <a:lnTo>
                      <a:pt x="1733" y="1285"/>
                    </a:lnTo>
                    <a:lnTo>
                      <a:pt x="1459" y="1285"/>
                    </a:lnTo>
                    <a:close/>
                    <a:moveTo>
                      <a:pt x="141" y="1285"/>
                    </a:moveTo>
                    <a:lnTo>
                      <a:pt x="141" y="1703"/>
                    </a:lnTo>
                    <a:lnTo>
                      <a:pt x="415" y="1703"/>
                    </a:lnTo>
                    <a:lnTo>
                      <a:pt x="415" y="1285"/>
                    </a:lnTo>
                    <a:lnTo>
                      <a:pt x="141" y="1285"/>
                    </a:lnTo>
                    <a:close/>
                    <a:moveTo>
                      <a:pt x="940" y="210"/>
                    </a:moveTo>
                    <a:lnTo>
                      <a:pt x="1873" y="1008"/>
                    </a:lnTo>
                    <a:lnTo>
                      <a:pt x="1873" y="2113"/>
                    </a:lnTo>
                    <a:lnTo>
                      <a:pt x="1322" y="2113"/>
                    </a:lnTo>
                    <a:lnTo>
                      <a:pt x="1322" y="1194"/>
                    </a:lnTo>
                    <a:lnTo>
                      <a:pt x="1318" y="1168"/>
                    </a:lnTo>
                    <a:lnTo>
                      <a:pt x="1310" y="1143"/>
                    </a:lnTo>
                    <a:lnTo>
                      <a:pt x="1296" y="1123"/>
                    </a:lnTo>
                    <a:lnTo>
                      <a:pt x="1278" y="1105"/>
                    </a:lnTo>
                    <a:lnTo>
                      <a:pt x="1257" y="1091"/>
                    </a:lnTo>
                    <a:lnTo>
                      <a:pt x="1232" y="1082"/>
                    </a:lnTo>
                    <a:lnTo>
                      <a:pt x="1206" y="1079"/>
                    </a:lnTo>
                    <a:lnTo>
                      <a:pt x="668" y="1079"/>
                    </a:lnTo>
                    <a:lnTo>
                      <a:pt x="641" y="1082"/>
                    </a:lnTo>
                    <a:lnTo>
                      <a:pt x="617" y="1091"/>
                    </a:lnTo>
                    <a:lnTo>
                      <a:pt x="595" y="1105"/>
                    </a:lnTo>
                    <a:lnTo>
                      <a:pt x="577" y="1123"/>
                    </a:lnTo>
                    <a:lnTo>
                      <a:pt x="564" y="1143"/>
                    </a:lnTo>
                    <a:lnTo>
                      <a:pt x="555" y="1168"/>
                    </a:lnTo>
                    <a:lnTo>
                      <a:pt x="552" y="1194"/>
                    </a:lnTo>
                    <a:lnTo>
                      <a:pt x="552" y="2113"/>
                    </a:lnTo>
                    <a:lnTo>
                      <a:pt x="0" y="2113"/>
                    </a:lnTo>
                    <a:lnTo>
                      <a:pt x="0" y="1014"/>
                    </a:lnTo>
                    <a:lnTo>
                      <a:pt x="940" y="210"/>
                    </a:lnTo>
                    <a:close/>
                    <a:moveTo>
                      <a:pt x="35" y="0"/>
                    </a:moveTo>
                    <a:lnTo>
                      <a:pt x="301" y="0"/>
                    </a:lnTo>
                    <a:lnTo>
                      <a:pt x="301" y="251"/>
                    </a:lnTo>
                    <a:lnTo>
                      <a:pt x="35" y="48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CBEF000-3920-4800-B19C-95DBD34A6C73}"/>
                </a:ext>
              </a:extLst>
            </p:cNvPr>
            <p:cNvSpPr txBox="1"/>
            <p:nvPr/>
          </p:nvSpPr>
          <p:spPr>
            <a:xfrm>
              <a:off x="539683" y="5293377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Attributes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E04549F-E98A-412B-80CF-BEF1CBCFB3D6}"/>
                </a:ext>
              </a:extLst>
            </p:cNvPr>
            <p:cNvSpPr txBox="1"/>
            <p:nvPr/>
          </p:nvSpPr>
          <p:spPr>
            <a:xfrm>
              <a:off x="3072776" y="5287896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Graphic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881C2092-FFF1-4FD3-9802-B9DF38664DE0}"/>
                </a:ext>
              </a:extLst>
            </p:cNvPr>
            <p:cNvCxnSpPr>
              <a:cxnSpLocks/>
            </p:cNvCxnSpPr>
            <p:nvPr/>
          </p:nvCxnSpPr>
          <p:spPr>
            <a:xfrm>
              <a:off x="2329742" y="4768871"/>
              <a:ext cx="628444" cy="11663"/>
            </a:xfrm>
            <a:prstGeom prst="straightConnector1">
              <a:avLst/>
            </a:prstGeom>
            <a:ln w="73025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FC591E36-470C-4704-B56D-C3FE5B394A63}"/>
                </a:ext>
              </a:extLst>
            </p:cNvPr>
            <p:cNvCxnSpPr>
              <a:cxnSpLocks/>
            </p:cNvCxnSpPr>
            <p:nvPr/>
          </p:nvCxnSpPr>
          <p:spPr>
            <a:xfrm>
              <a:off x="4194900" y="4756035"/>
              <a:ext cx="613703" cy="11663"/>
            </a:xfrm>
            <a:prstGeom prst="straightConnector1">
              <a:avLst/>
            </a:prstGeom>
            <a:ln w="73025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xmlns="" id="{C67ADAED-D4F7-4ECC-8111-1C0750798F42}"/>
                </a:ext>
              </a:extLst>
            </p:cNvPr>
            <p:cNvSpPr/>
            <p:nvPr/>
          </p:nvSpPr>
          <p:spPr>
            <a:xfrm>
              <a:off x="7395470" y="3399759"/>
              <a:ext cx="1347164" cy="1118185"/>
            </a:xfrm>
            <a:prstGeom prst="wedgeRoundRectCallo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8834D208-952C-4ECE-BA00-04EFA256427C}"/>
                </a:ext>
              </a:extLst>
            </p:cNvPr>
            <p:cNvGrpSpPr/>
            <p:nvPr/>
          </p:nvGrpSpPr>
          <p:grpSpPr>
            <a:xfrm>
              <a:off x="4926491" y="4132182"/>
              <a:ext cx="1005840" cy="1117377"/>
              <a:chOff x="8245488" y="1869439"/>
              <a:chExt cx="1341120" cy="1489836"/>
            </a:xfrm>
          </p:grpSpPr>
          <p:grpSp>
            <p:nvGrpSpPr>
              <p:cNvPr id="33" name="Group 4">
                <a:extLst>
                  <a:ext uri="{FF2B5EF4-FFF2-40B4-BE49-F238E27FC236}">
                    <a16:creationId xmlns:a16="http://schemas.microsoft.com/office/drawing/2014/main" xmlns="" id="{DD41C7CB-2F77-4B0F-812F-C041257E541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8245488" y="1869439"/>
                <a:ext cx="527911" cy="553419"/>
                <a:chOff x="1328" y="416"/>
                <a:chExt cx="476" cy="499"/>
              </a:xfrm>
            </p:grpSpPr>
            <p:sp useBgFill="1">
              <p:nvSpPr>
                <p:cNvPr id="42" name="Freeform 9">
                  <a:extLst>
                    <a:ext uri="{FF2B5EF4-FFF2-40B4-BE49-F238E27FC236}">
                      <a16:creationId xmlns:a16="http://schemas.microsoft.com/office/drawing/2014/main" xmlns="" id="{F5DF936F-23EB-4698-95C7-B78688E0C0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8" y="416"/>
                  <a:ext cx="476" cy="499"/>
                </a:xfrm>
                <a:custGeom>
                  <a:avLst/>
                  <a:gdLst>
                    <a:gd name="T0" fmla="*/ 1213 w 2383"/>
                    <a:gd name="T1" fmla="*/ 3 h 2495"/>
                    <a:gd name="T2" fmla="*/ 1251 w 2383"/>
                    <a:gd name="T3" fmla="*/ 17 h 2495"/>
                    <a:gd name="T4" fmla="*/ 2341 w 2383"/>
                    <a:gd name="T5" fmla="*/ 953 h 2495"/>
                    <a:gd name="T6" fmla="*/ 2372 w 2383"/>
                    <a:gd name="T7" fmla="*/ 993 h 2495"/>
                    <a:gd name="T8" fmla="*/ 2383 w 2383"/>
                    <a:gd name="T9" fmla="*/ 1044 h 2495"/>
                    <a:gd name="T10" fmla="*/ 2379 w 2383"/>
                    <a:gd name="T11" fmla="*/ 1264 h 2495"/>
                    <a:gd name="T12" fmla="*/ 2356 w 2383"/>
                    <a:gd name="T13" fmla="*/ 1312 h 2495"/>
                    <a:gd name="T14" fmla="*/ 2313 w 2383"/>
                    <a:gd name="T15" fmla="*/ 1345 h 2495"/>
                    <a:gd name="T16" fmla="*/ 2263 w 2383"/>
                    <a:gd name="T17" fmla="*/ 1357 h 2495"/>
                    <a:gd name="T18" fmla="*/ 2244 w 2383"/>
                    <a:gd name="T19" fmla="*/ 1355 h 2495"/>
                    <a:gd name="T20" fmla="*/ 2242 w 2383"/>
                    <a:gd name="T21" fmla="*/ 2403 h 2495"/>
                    <a:gd name="T22" fmla="*/ 2219 w 2383"/>
                    <a:gd name="T23" fmla="*/ 2450 h 2495"/>
                    <a:gd name="T24" fmla="*/ 2177 w 2383"/>
                    <a:gd name="T25" fmla="*/ 2483 h 2495"/>
                    <a:gd name="T26" fmla="*/ 2124 w 2383"/>
                    <a:gd name="T27" fmla="*/ 2495 h 2495"/>
                    <a:gd name="T28" fmla="*/ 224 w 2383"/>
                    <a:gd name="T29" fmla="*/ 2492 h 2495"/>
                    <a:gd name="T30" fmla="*/ 176 w 2383"/>
                    <a:gd name="T31" fmla="*/ 2468 h 2495"/>
                    <a:gd name="T32" fmla="*/ 144 w 2383"/>
                    <a:gd name="T33" fmla="*/ 2428 h 2495"/>
                    <a:gd name="T34" fmla="*/ 132 w 2383"/>
                    <a:gd name="T35" fmla="*/ 2375 h 2495"/>
                    <a:gd name="T36" fmla="*/ 126 w 2383"/>
                    <a:gd name="T37" fmla="*/ 1356 h 2495"/>
                    <a:gd name="T38" fmla="*/ 94 w 2383"/>
                    <a:gd name="T39" fmla="*/ 1353 h 2495"/>
                    <a:gd name="T40" fmla="*/ 46 w 2383"/>
                    <a:gd name="T41" fmla="*/ 1332 h 2495"/>
                    <a:gd name="T42" fmla="*/ 12 w 2383"/>
                    <a:gd name="T43" fmla="*/ 1289 h 2495"/>
                    <a:gd name="T44" fmla="*/ 0 w 2383"/>
                    <a:gd name="T45" fmla="*/ 1237 h 2495"/>
                    <a:gd name="T46" fmla="*/ 3 w 2383"/>
                    <a:gd name="T47" fmla="*/ 1017 h 2495"/>
                    <a:gd name="T48" fmla="*/ 24 w 2383"/>
                    <a:gd name="T49" fmla="*/ 971 h 2495"/>
                    <a:gd name="T50" fmla="*/ 168 w 2383"/>
                    <a:gd name="T51" fmla="*/ 844 h 2495"/>
                    <a:gd name="T52" fmla="*/ 167 w 2383"/>
                    <a:gd name="T53" fmla="*/ 827 h 2495"/>
                    <a:gd name="T54" fmla="*/ 169 w 2383"/>
                    <a:gd name="T55" fmla="*/ 234 h 2495"/>
                    <a:gd name="T56" fmla="*/ 193 w 2383"/>
                    <a:gd name="T57" fmla="*/ 187 h 2495"/>
                    <a:gd name="T58" fmla="*/ 233 w 2383"/>
                    <a:gd name="T59" fmla="*/ 154 h 2495"/>
                    <a:gd name="T60" fmla="*/ 286 w 2383"/>
                    <a:gd name="T61" fmla="*/ 142 h 2495"/>
                    <a:gd name="T62" fmla="*/ 579 w 2383"/>
                    <a:gd name="T63" fmla="*/ 145 h 2495"/>
                    <a:gd name="T64" fmla="*/ 626 w 2383"/>
                    <a:gd name="T65" fmla="*/ 168 h 2495"/>
                    <a:gd name="T66" fmla="*/ 659 w 2383"/>
                    <a:gd name="T67" fmla="*/ 210 h 2495"/>
                    <a:gd name="T68" fmla="*/ 672 w 2383"/>
                    <a:gd name="T69" fmla="*/ 262 h 2495"/>
                    <a:gd name="T70" fmla="*/ 1113 w 2383"/>
                    <a:gd name="T71" fmla="*/ 29 h 2495"/>
                    <a:gd name="T72" fmla="*/ 1151 w 2383"/>
                    <a:gd name="T73" fmla="*/ 8 h 2495"/>
                    <a:gd name="T74" fmla="*/ 1192 w 2383"/>
                    <a:gd name="T75" fmla="*/ 0 h 2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383" h="2495">
                      <a:moveTo>
                        <a:pt x="1192" y="0"/>
                      </a:moveTo>
                      <a:lnTo>
                        <a:pt x="1213" y="3"/>
                      </a:lnTo>
                      <a:lnTo>
                        <a:pt x="1233" y="8"/>
                      </a:lnTo>
                      <a:lnTo>
                        <a:pt x="1251" y="17"/>
                      </a:lnTo>
                      <a:lnTo>
                        <a:pt x="1269" y="29"/>
                      </a:lnTo>
                      <a:lnTo>
                        <a:pt x="2341" y="953"/>
                      </a:lnTo>
                      <a:lnTo>
                        <a:pt x="2359" y="971"/>
                      </a:lnTo>
                      <a:lnTo>
                        <a:pt x="2372" y="993"/>
                      </a:lnTo>
                      <a:lnTo>
                        <a:pt x="2381" y="1017"/>
                      </a:lnTo>
                      <a:lnTo>
                        <a:pt x="2383" y="1044"/>
                      </a:lnTo>
                      <a:lnTo>
                        <a:pt x="2383" y="1237"/>
                      </a:lnTo>
                      <a:lnTo>
                        <a:pt x="2379" y="1264"/>
                      </a:lnTo>
                      <a:lnTo>
                        <a:pt x="2371" y="1289"/>
                      </a:lnTo>
                      <a:lnTo>
                        <a:pt x="2356" y="1312"/>
                      </a:lnTo>
                      <a:lnTo>
                        <a:pt x="2337" y="1332"/>
                      </a:lnTo>
                      <a:lnTo>
                        <a:pt x="2313" y="1345"/>
                      </a:lnTo>
                      <a:lnTo>
                        <a:pt x="2289" y="1353"/>
                      </a:lnTo>
                      <a:lnTo>
                        <a:pt x="2263" y="1357"/>
                      </a:lnTo>
                      <a:lnTo>
                        <a:pt x="2254" y="1356"/>
                      </a:lnTo>
                      <a:lnTo>
                        <a:pt x="2244" y="1355"/>
                      </a:lnTo>
                      <a:lnTo>
                        <a:pt x="2244" y="2375"/>
                      </a:lnTo>
                      <a:lnTo>
                        <a:pt x="2242" y="2403"/>
                      </a:lnTo>
                      <a:lnTo>
                        <a:pt x="2232" y="2428"/>
                      </a:lnTo>
                      <a:lnTo>
                        <a:pt x="2219" y="2450"/>
                      </a:lnTo>
                      <a:lnTo>
                        <a:pt x="2199" y="2468"/>
                      </a:lnTo>
                      <a:lnTo>
                        <a:pt x="2177" y="2483"/>
                      </a:lnTo>
                      <a:lnTo>
                        <a:pt x="2152" y="2492"/>
                      </a:lnTo>
                      <a:lnTo>
                        <a:pt x="2124" y="2495"/>
                      </a:lnTo>
                      <a:lnTo>
                        <a:pt x="251" y="2495"/>
                      </a:lnTo>
                      <a:lnTo>
                        <a:pt x="224" y="2492"/>
                      </a:lnTo>
                      <a:lnTo>
                        <a:pt x="198" y="2483"/>
                      </a:lnTo>
                      <a:lnTo>
                        <a:pt x="176" y="2468"/>
                      </a:lnTo>
                      <a:lnTo>
                        <a:pt x="157" y="2450"/>
                      </a:lnTo>
                      <a:lnTo>
                        <a:pt x="144" y="2428"/>
                      </a:lnTo>
                      <a:lnTo>
                        <a:pt x="134" y="2403"/>
                      </a:lnTo>
                      <a:lnTo>
                        <a:pt x="132" y="2375"/>
                      </a:lnTo>
                      <a:lnTo>
                        <a:pt x="132" y="1356"/>
                      </a:lnTo>
                      <a:lnTo>
                        <a:pt x="126" y="1356"/>
                      </a:lnTo>
                      <a:lnTo>
                        <a:pt x="120" y="1357"/>
                      </a:lnTo>
                      <a:lnTo>
                        <a:pt x="94" y="1353"/>
                      </a:lnTo>
                      <a:lnTo>
                        <a:pt x="70" y="1345"/>
                      </a:lnTo>
                      <a:lnTo>
                        <a:pt x="46" y="1332"/>
                      </a:lnTo>
                      <a:lnTo>
                        <a:pt x="26" y="1312"/>
                      </a:lnTo>
                      <a:lnTo>
                        <a:pt x="12" y="1289"/>
                      </a:lnTo>
                      <a:lnTo>
                        <a:pt x="3" y="1264"/>
                      </a:lnTo>
                      <a:lnTo>
                        <a:pt x="0" y="1237"/>
                      </a:lnTo>
                      <a:lnTo>
                        <a:pt x="0" y="1044"/>
                      </a:lnTo>
                      <a:lnTo>
                        <a:pt x="3" y="1017"/>
                      </a:lnTo>
                      <a:lnTo>
                        <a:pt x="11" y="993"/>
                      </a:lnTo>
                      <a:lnTo>
                        <a:pt x="24" y="971"/>
                      </a:lnTo>
                      <a:lnTo>
                        <a:pt x="42" y="953"/>
                      </a:lnTo>
                      <a:lnTo>
                        <a:pt x="168" y="844"/>
                      </a:lnTo>
                      <a:lnTo>
                        <a:pt x="167" y="836"/>
                      </a:lnTo>
                      <a:lnTo>
                        <a:pt x="167" y="827"/>
                      </a:lnTo>
                      <a:lnTo>
                        <a:pt x="167" y="262"/>
                      </a:lnTo>
                      <a:lnTo>
                        <a:pt x="169" y="234"/>
                      </a:lnTo>
                      <a:lnTo>
                        <a:pt x="179" y="210"/>
                      </a:lnTo>
                      <a:lnTo>
                        <a:pt x="193" y="187"/>
                      </a:lnTo>
                      <a:lnTo>
                        <a:pt x="211" y="168"/>
                      </a:lnTo>
                      <a:lnTo>
                        <a:pt x="233" y="154"/>
                      </a:lnTo>
                      <a:lnTo>
                        <a:pt x="259" y="145"/>
                      </a:lnTo>
                      <a:lnTo>
                        <a:pt x="286" y="142"/>
                      </a:lnTo>
                      <a:lnTo>
                        <a:pt x="552" y="142"/>
                      </a:lnTo>
                      <a:lnTo>
                        <a:pt x="579" y="145"/>
                      </a:lnTo>
                      <a:lnTo>
                        <a:pt x="604" y="154"/>
                      </a:lnTo>
                      <a:lnTo>
                        <a:pt x="626" y="168"/>
                      </a:lnTo>
                      <a:lnTo>
                        <a:pt x="646" y="187"/>
                      </a:lnTo>
                      <a:lnTo>
                        <a:pt x="659" y="210"/>
                      </a:lnTo>
                      <a:lnTo>
                        <a:pt x="668" y="234"/>
                      </a:lnTo>
                      <a:lnTo>
                        <a:pt x="672" y="262"/>
                      </a:lnTo>
                      <a:lnTo>
                        <a:pt x="672" y="410"/>
                      </a:lnTo>
                      <a:lnTo>
                        <a:pt x="1113" y="29"/>
                      </a:lnTo>
                      <a:lnTo>
                        <a:pt x="1132" y="17"/>
                      </a:lnTo>
                      <a:lnTo>
                        <a:pt x="1151" y="8"/>
                      </a:lnTo>
                      <a:lnTo>
                        <a:pt x="1170" y="3"/>
                      </a:lnTo>
                      <a:lnTo>
                        <a:pt x="1192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43" name="Freeform 10">
                  <a:extLst>
                    <a:ext uri="{FF2B5EF4-FFF2-40B4-BE49-F238E27FC236}">
                      <a16:creationId xmlns:a16="http://schemas.microsoft.com/office/drawing/2014/main" xmlns="" id="{C7B26C56-2AD0-4DC9-A12B-372107873BA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52" y="440"/>
                  <a:ext cx="428" cy="451"/>
                </a:xfrm>
                <a:custGeom>
                  <a:avLst/>
                  <a:gdLst>
                    <a:gd name="T0" fmla="*/ 799 w 2143"/>
                    <a:gd name="T1" fmla="*/ 1336 h 2255"/>
                    <a:gd name="T2" fmla="*/ 1337 w 2143"/>
                    <a:gd name="T3" fmla="*/ 1336 h 2255"/>
                    <a:gd name="T4" fmla="*/ 1337 w 2143"/>
                    <a:gd name="T5" fmla="*/ 2255 h 2255"/>
                    <a:gd name="T6" fmla="*/ 799 w 2143"/>
                    <a:gd name="T7" fmla="*/ 2255 h 2255"/>
                    <a:gd name="T8" fmla="*/ 799 w 2143"/>
                    <a:gd name="T9" fmla="*/ 1336 h 2255"/>
                    <a:gd name="T10" fmla="*/ 1072 w 2143"/>
                    <a:gd name="T11" fmla="*/ 0 h 2255"/>
                    <a:gd name="T12" fmla="*/ 2143 w 2143"/>
                    <a:gd name="T13" fmla="*/ 924 h 2255"/>
                    <a:gd name="T14" fmla="*/ 2143 w 2143"/>
                    <a:gd name="T15" fmla="*/ 1117 h 2255"/>
                    <a:gd name="T16" fmla="*/ 1071 w 2143"/>
                    <a:gd name="T17" fmla="*/ 200 h 2255"/>
                    <a:gd name="T18" fmla="*/ 0 w 2143"/>
                    <a:gd name="T19" fmla="*/ 1117 h 2255"/>
                    <a:gd name="T20" fmla="*/ 0 w 2143"/>
                    <a:gd name="T21" fmla="*/ 924 h 2255"/>
                    <a:gd name="T22" fmla="*/ 1072 w 2143"/>
                    <a:gd name="T23" fmla="*/ 0 h 2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43" h="2255">
                      <a:moveTo>
                        <a:pt x="799" y="1336"/>
                      </a:moveTo>
                      <a:lnTo>
                        <a:pt x="1337" y="1336"/>
                      </a:lnTo>
                      <a:lnTo>
                        <a:pt x="1337" y="2255"/>
                      </a:lnTo>
                      <a:lnTo>
                        <a:pt x="799" y="2255"/>
                      </a:lnTo>
                      <a:lnTo>
                        <a:pt x="799" y="1336"/>
                      </a:lnTo>
                      <a:close/>
                      <a:moveTo>
                        <a:pt x="1072" y="0"/>
                      </a:moveTo>
                      <a:lnTo>
                        <a:pt x="2143" y="924"/>
                      </a:lnTo>
                      <a:lnTo>
                        <a:pt x="2143" y="1117"/>
                      </a:lnTo>
                      <a:lnTo>
                        <a:pt x="1071" y="200"/>
                      </a:lnTo>
                      <a:lnTo>
                        <a:pt x="0" y="1117"/>
                      </a:lnTo>
                      <a:lnTo>
                        <a:pt x="0" y="924"/>
                      </a:lnTo>
                      <a:lnTo>
                        <a:pt x="1072" y="0"/>
                      </a:lnTo>
                      <a:close/>
                    </a:path>
                  </a:pathLst>
                </a:custGeom>
                <a:solidFill>
                  <a:srgbClr val="0097C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44" name="Freeform 11">
                  <a:extLst>
                    <a:ext uri="{FF2B5EF4-FFF2-40B4-BE49-F238E27FC236}">
                      <a16:creationId xmlns:a16="http://schemas.microsoft.com/office/drawing/2014/main" xmlns="" id="{A8D20A66-773C-4118-8F1D-D01282C6912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78" y="468"/>
                  <a:ext cx="375" cy="423"/>
                </a:xfrm>
                <a:custGeom>
                  <a:avLst/>
                  <a:gdLst>
                    <a:gd name="T0" fmla="*/ 1459 w 1873"/>
                    <a:gd name="T1" fmla="*/ 1285 h 2113"/>
                    <a:gd name="T2" fmla="*/ 1459 w 1873"/>
                    <a:gd name="T3" fmla="*/ 1703 h 2113"/>
                    <a:gd name="T4" fmla="*/ 1733 w 1873"/>
                    <a:gd name="T5" fmla="*/ 1703 h 2113"/>
                    <a:gd name="T6" fmla="*/ 1733 w 1873"/>
                    <a:gd name="T7" fmla="*/ 1285 h 2113"/>
                    <a:gd name="T8" fmla="*/ 1459 w 1873"/>
                    <a:gd name="T9" fmla="*/ 1285 h 2113"/>
                    <a:gd name="T10" fmla="*/ 141 w 1873"/>
                    <a:gd name="T11" fmla="*/ 1285 h 2113"/>
                    <a:gd name="T12" fmla="*/ 141 w 1873"/>
                    <a:gd name="T13" fmla="*/ 1703 h 2113"/>
                    <a:gd name="T14" fmla="*/ 415 w 1873"/>
                    <a:gd name="T15" fmla="*/ 1703 h 2113"/>
                    <a:gd name="T16" fmla="*/ 415 w 1873"/>
                    <a:gd name="T17" fmla="*/ 1285 h 2113"/>
                    <a:gd name="T18" fmla="*/ 141 w 1873"/>
                    <a:gd name="T19" fmla="*/ 1285 h 2113"/>
                    <a:gd name="T20" fmla="*/ 940 w 1873"/>
                    <a:gd name="T21" fmla="*/ 210 h 2113"/>
                    <a:gd name="T22" fmla="*/ 1873 w 1873"/>
                    <a:gd name="T23" fmla="*/ 1008 h 2113"/>
                    <a:gd name="T24" fmla="*/ 1873 w 1873"/>
                    <a:gd name="T25" fmla="*/ 2113 h 2113"/>
                    <a:gd name="T26" fmla="*/ 1322 w 1873"/>
                    <a:gd name="T27" fmla="*/ 2113 h 2113"/>
                    <a:gd name="T28" fmla="*/ 1322 w 1873"/>
                    <a:gd name="T29" fmla="*/ 1194 h 2113"/>
                    <a:gd name="T30" fmla="*/ 1318 w 1873"/>
                    <a:gd name="T31" fmla="*/ 1168 h 2113"/>
                    <a:gd name="T32" fmla="*/ 1310 w 1873"/>
                    <a:gd name="T33" fmla="*/ 1143 h 2113"/>
                    <a:gd name="T34" fmla="*/ 1296 w 1873"/>
                    <a:gd name="T35" fmla="*/ 1123 h 2113"/>
                    <a:gd name="T36" fmla="*/ 1278 w 1873"/>
                    <a:gd name="T37" fmla="*/ 1105 h 2113"/>
                    <a:gd name="T38" fmla="*/ 1257 w 1873"/>
                    <a:gd name="T39" fmla="*/ 1091 h 2113"/>
                    <a:gd name="T40" fmla="*/ 1232 w 1873"/>
                    <a:gd name="T41" fmla="*/ 1082 h 2113"/>
                    <a:gd name="T42" fmla="*/ 1206 w 1873"/>
                    <a:gd name="T43" fmla="*/ 1079 h 2113"/>
                    <a:gd name="T44" fmla="*/ 668 w 1873"/>
                    <a:gd name="T45" fmla="*/ 1079 h 2113"/>
                    <a:gd name="T46" fmla="*/ 641 w 1873"/>
                    <a:gd name="T47" fmla="*/ 1082 h 2113"/>
                    <a:gd name="T48" fmla="*/ 617 w 1873"/>
                    <a:gd name="T49" fmla="*/ 1091 h 2113"/>
                    <a:gd name="T50" fmla="*/ 595 w 1873"/>
                    <a:gd name="T51" fmla="*/ 1105 h 2113"/>
                    <a:gd name="T52" fmla="*/ 577 w 1873"/>
                    <a:gd name="T53" fmla="*/ 1123 h 2113"/>
                    <a:gd name="T54" fmla="*/ 564 w 1873"/>
                    <a:gd name="T55" fmla="*/ 1143 h 2113"/>
                    <a:gd name="T56" fmla="*/ 555 w 1873"/>
                    <a:gd name="T57" fmla="*/ 1168 h 2113"/>
                    <a:gd name="T58" fmla="*/ 552 w 1873"/>
                    <a:gd name="T59" fmla="*/ 1194 h 2113"/>
                    <a:gd name="T60" fmla="*/ 552 w 1873"/>
                    <a:gd name="T61" fmla="*/ 2113 h 2113"/>
                    <a:gd name="T62" fmla="*/ 0 w 1873"/>
                    <a:gd name="T63" fmla="*/ 2113 h 2113"/>
                    <a:gd name="T64" fmla="*/ 0 w 1873"/>
                    <a:gd name="T65" fmla="*/ 1014 h 2113"/>
                    <a:gd name="T66" fmla="*/ 940 w 1873"/>
                    <a:gd name="T67" fmla="*/ 210 h 2113"/>
                    <a:gd name="T68" fmla="*/ 35 w 1873"/>
                    <a:gd name="T69" fmla="*/ 0 h 2113"/>
                    <a:gd name="T70" fmla="*/ 301 w 1873"/>
                    <a:gd name="T71" fmla="*/ 0 h 2113"/>
                    <a:gd name="T72" fmla="*/ 301 w 1873"/>
                    <a:gd name="T73" fmla="*/ 251 h 2113"/>
                    <a:gd name="T74" fmla="*/ 35 w 1873"/>
                    <a:gd name="T75" fmla="*/ 480 h 2113"/>
                    <a:gd name="T76" fmla="*/ 35 w 1873"/>
                    <a:gd name="T77" fmla="*/ 0 h 2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873" h="2113">
                      <a:moveTo>
                        <a:pt x="1459" y="1285"/>
                      </a:moveTo>
                      <a:lnTo>
                        <a:pt x="1459" y="1703"/>
                      </a:lnTo>
                      <a:lnTo>
                        <a:pt x="1733" y="1703"/>
                      </a:lnTo>
                      <a:lnTo>
                        <a:pt x="1733" y="1285"/>
                      </a:lnTo>
                      <a:lnTo>
                        <a:pt x="1459" y="1285"/>
                      </a:lnTo>
                      <a:close/>
                      <a:moveTo>
                        <a:pt x="141" y="1285"/>
                      </a:moveTo>
                      <a:lnTo>
                        <a:pt x="141" y="1703"/>
                      </a:lnTo>
                      <a:lnTo>
                        <a:pt x="415" y="1703"/>
                      </a:lnTo>
                      <a:lnTo>
                        <a:pt x="415" y="1285"/>
                      </a:lnTo>
                      <a:lnTo>
                        <a:pt x="141" y="1285"/>
                      </a:lnTo>
                      <a:close/>
                      <a:moveTo>
                        <a:pt x="940" y="210"/>
                      </a:moveTo>
                      <a:lnTo>
                        <a:pt x="1873" y="1008"/>
                      </a:lnTo>
                      <a:lnTo>
                        <a:pt x="1873" y="2113"/>
                      </a:lnTo>
                      <a:lnTo>
                        <a:pt x="1322" y="2113"/>
                      </a:lnTo>
                      <a:lnTo>
                        <a:pt x="1322" y="1194"/>
                      </a:lnTo>
                      <a:lnTo>
                        <a:pt x="1318" y="1168"/>
                      </a:lnTo>
                      <a:lnTo>
                        <a:pt x="1310" y="1143"/>
                      </a:lnTo>
                      <a:lnTo>
                        <a:pt x="1296" y="1123"/>
                      </a:lnTo>
                      <a:lnTo>
                        <a:pt x="1278" y="1105"/>
                      </a:lnTo>
                      <a:lnTo>
                        <a:pt x="1257" y="1091"/>
                      </a:lnTo>
                      <a:lnTo>
                        <a:pt x="1232" y="1082"/>
                      </a:lnTo>
                      <a:lnTo>
                        <a:pt x="1206" y="1079"/>
                      </a:lnTo>
                      <a:lnTo>
                        <a:pt x="668" y="1079"/>
                      </a:lnTo>
                      <a:lnTo>
                        <a:pt x="641" y="1082"/>
                      </a:lnTo>
                      <a:lnTo>
                        <a:pt x="617" y="1091"/>
                      </a:lnTo>
                      <a:lnTo>
                        <a:pt x="595" y="1105"/>
                      </a:lnTo>
                      <a:lnTo>
                        <a:pt x="577" y="1123"/>
                      </a:lnTo>
                      <a:lnTo>
                        <a:pt x="564" y="1143"/>
                      </a:lnTo>
                      <a:lnTo>
                        <a:pt x="555" y="1168"/>
                      </a:lnTo>
                      <a:lnTo>
                        <a:pt x="552" y="1194"/>
                      </a:lnTo>
                      <a:lnTo>
                        <a:pt x="552" y="2113"/>
                      </a:lnTo>
                      <a:lnTo>
                        <a:pt x="0" y="2113"/>
                      </a:lnTo>
                      <a:lnTo>
                        <a:pt x="0" y="1014"/>
                      </a:lnTo>
                      <a:lnTo>
                        <a:pt x="940" y="210"/>
                      </a:lnTo>
                      <a:close/>
                      <a:moveTo>
                        <a:pt x="35" y="0"/>
                      </a:moveTo>
                      <a:lnTo>
                        <a:pt x="301" y="0"/>
                      </a:lnTo>
                      <a:lnTo>
                        <a:pt x="301" y="251"/>
                      </a:lnTo>
                      <a:lnTo>
                        <a:pt x="35" y="48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</p:grpSp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xmlns="" id="{26A91E84-DE1E-4106-AF17-13147114DCD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48325" y="2315877"/>
                <a:ext cx="538283" cy="564292"/>
                <a:chOff x="1328" y="416"/>
                <a:chExt cx="476" cy="499"/>
              </a:xfrm>
            </p:grpSpPr>
            <p:sp useBgFill="1">
              <p:nvSpPr>
                <p:cNvPr id="39" name="Freeform 9">
                  <a:extLst>
                    <a:ext uri="{FF2B5EF4-FFF2-40B4-BE49-F238E27FC236}">
                      <a16:creationId xmlns:a16="http://schemas.microsoft.com/office/drawing/2014/main" xmlns="" id="{5DE9E50F-51D8-45A1-913E-F55115491C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8" y="416"/>
                  <a:ext cx="476" cy="499"/>
                </a:xfrm>
                <a:custGeom>
                  <a:avLst/>
                  <a:gdLst>
                    <a:gd name="T0" fmla="*/ 1213 w 2383"/>
                    <a:gd name="T1" fmla="*/ 3 h 2495"/>
                    <a:gd name="T2" fmla="*/ 1251 w 2383"/>
                    <a:gd name="T3" fmla="*/ 17 h 2495"/>
                    <a:gd name="T4" fmla="*/ 2341 w 2383"/>
                    <a:gd name="T5" fmla="*/ 953 h 2495"/>
                    <a:gd name="T6" fmla="*/ 2372 w 2383"/>
                    <a:gd name="T7" fmla="*/ 993 h 2495"/>
                    <a:gd name="T8" fmla="*/ 2383 w 2383"/>
                    <a:gd name="T9" fmla="*/ 1044 h 2495"/>
                    <a:gd name="T10" fmla="*/ 2379 w 2383"/>
                    <a:gd name="T11" fmla="*/ 1264 h 2495"/>
                    <a:gd name="T12" fmla="*/ 2356 w 2383"/>
                    <a:gd name="T13" fmla="*/ 1312 h 2495"/>
                    <a:gd name="T14" fmla="*/ 2313 w 2383"/>
                    <a:gd name="T15" fmla="*/ 1345 h 2495"/>
                    <a:gd name="T16" fmla="*/ 2263 w 2383"/>
                    <a:gd name="T17" fmla="*/ 1357 h 2495"/>
                    <a:gd name="T18" fmla="*/ 2244 w 2383"/>
                    <a:gd name="T19" fmla="*/ 1355 h 2495"/>
                    <a:gd name="T20" fmla="*/ 2242 w 2383"/>
                    <a:gd name="T21" fmla="*/ 2403 h 2495"/>
                    <a:gd name="T22" fmla="*/ 2219 w 2383"/>
                    <a:gd name="T23" fmla="*/ 2450 h 2495"/>
                    <a:gd name="T24" fmla="*/ 2177 w 2383"/>
                    <a:gd name="T25" fmla="*/ 2483 h 2495"/>
                    <a:gd name="T26" fmla="*/ 2124 w 2383"/>
                    <a:gd name="T27" fmla="*/ 2495 h 2495"/>
                    <a:gd name="T28" fmla="*/ 224 w 2383"/>
                    <a:gd name="T29" fmla="*/ 2492 h 2495"/>
                    <a:gd name="T30" fmla="*/ 176 w 2383"/>
                    <a:gd name="T31" fmla="*/ 2468 h 2495"/>
                    <a:gd name="T32" fmla="*/ 144 w 2383"/>
                    <a:gd name="T33" fmla="*/ 2428 h 2495"/>
                    <a:gd name="T34" fmla="*/ 132 w 2383"/>
                    <a:gd name="T35" fmla="*/ 2375 h 2495"/>
                    <a:gd name="T36" fmla="*/ 126 w 2383"/>
                    <a:gd name="T37" fmla="*/ 1356 h 2495"/>
                    <a:gd name="T38" fmla="*/ 94 w 2383"/>
                    <a:gd name="T39" fmla="*/ 1353 h 2495"/>
                    <a:gd name="T40" fmla="*/ 46 w 2383"/>
                    <a:gd name="T41" fmla="*/ 1332 h 2495"/>
                    <a:gd name="T42" fmla="*/ 12 w 2383"/>
                    <a:gd name="T43" fmla="*/ 1289 h 2495"/>
                    <a:gd name="T44" fmla="*/ 0 w 2383"/>
                    <a:gd name="T45" fmla="*/ 1237 h 2495"/>
                    <a:gd name="T46" fmla="*/ 3 w 2383"/>
                    <a:gd name="T47" fmla="*/ 1017 h 2495"/>
                    <a:gd name="T48" fmla="*/ 24 w 2383"/>
                    <a:gd name="T49" fmla="*/ 971 h 2495"/>
                    <a:gd name="T50" fmla="*/ 168 w 2383"/>
                    <a:gd name="T51" fmla="*/ 844 h 2495"/>
                    <a:gd name="T52" fmla="*/ 167 w 2383"/>
                    <a:gd name="T53" fmla="*/ 827 h 2495"/>
                    <a:gd name="T54" fmla="*/ 169 w 2383"/>
                    <a:gd name="T55" fmla="*/ 234 h 2495"/>
                    <a:gd name="T56" fmla="*/ 193 w 2383"/>
                    <a:gd name="T57" fmla="*/ 187 h 2495"/>
                    <a:gd name="T58" fmla="*/ 233 w 2383"/>
                    <a:gd name="T59" fmla="*/ 154 h 2495"/>
                    <a:gd name="T60" fmla="*/ 286 w 2383"/>
                    <a:gd name="T61" fmla="*/ 142 h 2495"/>
                    <a:gd name="T62" fmla="*/ 579 w 2383"/>
                    <a:gd name="T63" fmla="*/ 145 h 2495"/>
                    <a:gd name="T64" fmla="*/ 626 w 2383"/>
                    <a:gd name="T65" fmla="*/ 168 h 2495"/>
                    <a:gd name="T66" fmla="*/ 659 w 2383"/>
                    <a:gd name="T67" fmla="*/ 210 h 2495"/>
                    <a:gd name="T68" fmla="*/ 672 w 2383"/>
                    <a:gd name="T69" fmla="*/ 262 h 2495"/>
                    <a:gd name="T70" fmla="*/ 1113 w 2383"/>
                    <a:gd name="T71" fmla="*/ 29 h 2495"/>
                    <a:gd name="T72" fmla="*/ 1151 w 2383"/>
                    <a:gd name="T73" fmla="*/ 8 h 2495"/>
                    <a:gd name="T74" fmla="*/ 1192 w 2383"/>
                    <a:gd name="T75" fmla="*/ 0 h 2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383" h="2495">
                      <a:moveTo>
                        <a:pt x="1192" y="0"/>
                      </a:moveTo>
                      <a:lnTo>
                        <a:pt x="1213" y="3"/>
                      </a:lnTo>
                      <a:lnTo>
                        <a:pt x="1233" y="8"/>
                      </a:lnTo>
                      <a:lnTo>
                        <a:pt x="1251" y="17"/>
                      </a:lnTo>
                      <a:lnTo>
                        <a:pt x="1269" y="29"/>
                      </a:lnTo>
                      <a:lnTo>
                        <a:pt x="2341" y="953"/>
                      </a:lnTo>
                      <a:lnTo>
                        <a:pt x="2359" y="971"/>
                      </a:lnTo>
                      <a:lnTo>
                        <a:pt x="2372" y="993"/>
                      </a:lnTo>
                      <a:lnTo>
                        <a:pt x="2381" y="1017"/>
                      </a:lnTo>
                      <a:lnTo>
                        <a:pt x="2383" y="1044"/>
                      </a:lnTo>
                      <a:lnTo>
                        <a:pt x="2383" y="1237"/>
                      </a:lnTo>
                      <a:lnTo>
                        <a:pt x="2379" y="1264"/>
                      </a:lnTo>
                      <a:lnTo>
                        <a:pt x="2371" y="1289"/>
                      </a:lnTo>
                      <a:lnTo>
                        <a:pt x="2356" y="1312"/>
                      </a:lnTo>
                      <a:lnTo>
                        <a:pt x="2337" y="1332"/>
                      </a:lnTo>
                      <a:lnTo>
                        <a:pt x="2313" y="1345"/>
                      </a:lnTo>
                      <a:lnTo>
                        <a:pt x="2289" y="1353"/>
                      </a:lnTo>
                      <a:lnTo>
                        <a:pt x="2263" y="1357"/>
                      </a:lnTo>
                      <a:lnTo>
                        <a:pt x="2254" y="1356"/>
                      </a:lnTo>
                      <a:lnTo>
                        <a:pt x="2244" y="1355"/>
                      </a:lnTo>
                      <a:lnTo>
                        <a:pt x="2244" y="2375"/>
                      </a:lnTo>
                      <a:lnTo>
                        <a:pt x="2242" y="2403"/>
                      </a:lnTo>
                      <a:lnTo>
                        <a:pt x="2232" y="2428"/>
                      </a:lnTo>
                      <a:lnTo>
                        <a:pt x="2219" y="2450"/>
                      </a:lnTo>
                      <a:lnTo>
                        <a:pt x="2199" y="2468"/>
                      </a:lnTo>
                      <a:lnTo>
                        <a:pt x="2177" y="2483"/>
                      </a:lnTo>
                      <a:lnTo>
                        <a:pt x="2152" y="2492"/>
                      </a:lnTo>
                      <a:lnTo>
                        <a:pt x="2124" y="2495"/>
                      </a:lnTo>
                      <a:lnTo>
                        <a:pt x="251" y="2495"/>
                      </a:lnTo>
                      <a:lnTo>
                        <a:pt x="224" y="2492"/>
                      </a:lnTo>
                      <a:lnTo>
                        <a:pt x="198" y="2483"/>
                      </a:lnTo>
                      <a:lnTo>
                        <a:pt x="176" y="2468"/>
                      </a:lnTo>
                      <a:lnTo>
                        <a:pt x="157" y="2450"/>
                      </a:lnTo>
                      <a:lnTo>
                        <a:pt x="144" y="2428"/>
                      </a:lnTo>
                      <a:lnTo>
                        <a:pt x="134" y="2403"/>
                      </a:lnTo>
                      <a:lnTo>
                        <a:pt x="132" y="2375"/>
                      </a:lnTo>
                      <a:lnTo>
                        <a:pt x="132" y="1356"/>
                      </a:lnTo>
                      <a:lnTo>
                        <a:pt x="126" y="1356"/>
                      </a:lnTo>
                      <a:lnTo>
                        <a:pt x="120" y="1357"/>
                      </a:lnTo>
                      <a:lnTo>
                        <a:pt x="94" y="1353"/>
                      </a:lnTo>
                      <a:lnTo>
                        <a:pt x="70" y="1345"/>
                      </a:lnTo>
                      <a:lnTo>
                        <a:pt x="46" y="1332"/>
                      </a:lnTo>
                      <a:lnTo>
                        <a:pt x="26" y="1312"/>
                      </a:lnTo>
                      <a:lnTo>
                        <a:pt x="12" y="1289"/>
                      </a:lnTo>
                      <a:lnTo>
                        <a:pt x="3" y="1264"/>
                      </a:lnTo>
                      <a:lnTo>
                        <a:pt x="0" y="1237"/>
                      </a:lnTo>
                      <a:lnTo>
                        <a:pt x="0" y="1044"/>
                      </a:lnTo>
                      <a:lnTo>
                        <a:pt x="3" y="1017"/>
                      </a:lnTo>
                      <a:lnTo>
                        <a:pt x="11" y="993"/>
                      </a:lnTo>
                      <a:lnTo>
                        <a:pt x="24" y="971"/>
                      </a:lnTo>
                      <a:lnTo>
                        <a:pt x="42" y="953"/>
                      </a:lnTo>
                      <a:lnTo>
                        <a:pt x="168" y="844"/>
                      </a:lnTo>
                      <a:lnTo>
                        <a:pt x="167" y="836"/>
                      </a:lnTo>
                      <a:lnTo>
                        <a:pt x="167" y="827"/>
                      </a:lnTo>
                      <a:lnTo>
                        <a:pt x="167" y="262"/>
                      </a:lnTo>
                      <a:lnTo>
                        <a:pt x="169" y="234"/>
                      </a:lnTo>
                      <a:lnTo>
                        <a:pt x="179" y="210"/>
                      </a:lnTo>
                      <a:lnTo>
                        <a:pt x="193" y="187"/>
                      </a:lnTo>
                      <a:lnTo>
                        <a:pt x="211" y="168"/>
                      </a:lnTo>
                      <a:lnTo>
                        <a:pt x="233" y="154"/>
                      </a:lnTo>
                      <a:lnTo>
                        <a:pt x="259" y="145"/>
                      </a:lnTo>
                      <a:lnTo>
                        <a:pt x="286" y="142"/>
                      </a:lnTo>
                      <a:lnTo>
                        <a:pt x="552" y="142"/>
                      </a:lnTo>
                      <a:lnTo>
                        <a:pt x="579" y="145"/>
                      </a:lnTo>
                      <a:lnTo>
                        <a:pt x="604" y="154"/>
                      </a:lnTo>
                      <a:lnTo>
                        <a:pt x="626" y="168"/>
                      </a:lnTo>
                      <a:lnTo>
                        <a:pt x="646" y="187"/>
                      </a:lnTo>
                      <a:lnTo>
                        <a:pt x="659" y="210"/>
                      </a:lnTo>
                      <a:lnTo>
                        <a:pt x="668" y="234"/>
                      </a:lnTo>
                      <a:lnTo>
                        <a:pt x="672" y="262"/>
                      </a:lnTo>
                      <a:lnTo>
                        <a:pt x="672" y="410"/>
                      </a:lnTo>
                      <a:lnTo>
                        <a:pt x="1113" y="29"/>
                      </a:lnTo>
                      <a:lnTo>
                        <a:pt x="1132" y="17"/>
                      </a:lnTo>
                      <a:lnTo>
                        <a:pt x="1151" y="8"/>
                      </a:lnTo>
                      <a:lnTo>
                        <a:pt x="1170" y="3"/>
                      </a:lnTo>
                      <a:lnTo>
                        <a:pt x="1192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40" name="Freeform 10">
                  <a:extLst>
                    <a:ext uri="{FF2B5EF4-FFF2-40B4-BE49-F238E27FC236}">
                      <a16:creationId xmlns:a16="http://schemas.microsoft.com/office/drawing/2014/main" xmlns="" id="{491522B9-AEA5-44C0-A5B5-D8DB36E855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52" y="440"/>
                  <a:ext cx="428" cy="451"/>
                </a:xfrm>
                <a:custGeom>
                  <a:avLst/>
                  <a:gdLst>
                    <a:gd name="T0" fmla="*/ 799 w 2143"/>
                    <a:gd name="T1" fmla="*/ 1336 h 2255"/>
                    <a:gd name="T2" fmla="*/ 1337 w 2143"/>
                    <a:gd name="T3" fmla="*/ 1336 h 2255"/>
                    <a:gd name="T4" fmla="*/ 1337 w 2143"/>
                    <a:gd name="T5" fmla="*/ 2255 h 2255"/>
                    <a:gd name="T6" fmla="*/ 799 w 2143"/>
                    <a:gd name="T7" fmla="*/ 2255 h 2255"/>
                    <a:gd name="T8" fmla="*/ 799 w 2143"/>
                    <a:gd name="T9" fmla="*/ 1336 h 2255"/>
                    <a:gd name="T10" fmla="*/ 1072 w 2143"/>
                    <a:gd name="T11" fmla="*/ 0 h 2255"/>
                    <a:gd name="T12" fmla="*/ 2143 w 2143"/>
                    <a:gd name="T13" fmla="*/ 924 h 2255"/>
                    <a:gd name="T14" fmla="*/ 2143 w 2143"/>
                    <a:gd name="T15" fmla="*/ 1117 h 2255"/>
                    <a:gd name="T16" fmla="*/ 1071 w 2143"/>
                    <a:gd name="T17" fmla="*/ 200 h 2255"/>
                    <a:gd name="T18" fmla="*/ 0 w 2143"/>
                    <a:gd name="T19" fmla="*/ 1117 h 2255"/>
                    <a:gd name="T20" fmla="*/ 0 w 2143"/>
                    <a:gd name="T21" fmla="*/ 924 h 2255"/>
                    <a:gd name="T22" fmla="*/ 1072 w 2143"/>
                    <a:gd name="T23" fmla="*/ 0 h 2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43" h="2255">
                      <a:moveTo>
                        <a:pt x="799" y="1336"/>
                      </a:moveTo>
                      <a:lnTo>
                        <a:pt x="1337" y="1336"/>
                      </a:lnTo>
                      <a:lnTo>
                        <a:pt x="1337" y="2255"/>
                      </a:lnTo>
                      <a:lnTo>
                        <a:pt x="799" y="2255"/>
                      </a:lnTo>
                      <a:lnTo>
                        <a:pt x="799" y="1336"/>
                      </a:lnTo>
                      <a:close/>
                      <a:moveTo>
                        <a:pt x="1072" y="0"/>
                      </a:moveTo>
                      <a:lnTo>
                        <a:pt x="2143" y="924"/>
                      </a:lnTo>
                      <a:lnTo>
                        <a:pt x="2143" y="1117"/>
                      </a:lnTo>
                      <a:lnTo>
                        <a:pt x="1071" y="200"/>
                      </a:lnTo>
                      <a:lnTo>
                        <a:pt x="0" y="1117"/>
                      </a:lnTo>
                      <a:lnTo>
                        <a:pt x="0" y="924"/>
                      </a:lnTo>
                      <a:lnTo>
                        <a:pt x="1072" y="0"/>
                      </a:lnTo>
                      <a:close/>
                    </a:path>
                  </a:pathLst>
                </a:custGeom>
                <a:solidFill>
                  <a:srgbClr val="0097C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41" name="Freeform 11">
                  <a:extLst>
                    <a:ext uri="{FF2B5EF4-FFF2-40B4-BE49-F238E27FC236}">
                      <a16:creationId xmlns:a16="http://schemas.microsoft.com/office/drawing/2014/main" xmlns="" id="{19F87784-628C-4885-892F-03F01EF962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78" y="468"/>
                  <a:ext cx="375" cy="423"/>
                </a:xfrm>
                <a:custGeom>
                  <a:avLst/>
                  <a:gdLst>
                    <a:gd name="T0" fmla="*/ 1459 w 1873"/>
                    <a:gd name="T1" fmla="*/ 1285 h 2113"/>
                    <a:gd name="T2" fmla="*/ 1459 w 1873"/>
                    <a:gd name="T3" fmla="*/ 1703 h 2113"/>
                    <a:gd name="T4" fmla="*/ 1733 w 1873"/>
                    <a:gd name="T5" fmla="*/ 1703 h 2113"/>
                    <a:gd name="T6" fmla="*/ 1733 w 1873"/>
                    <a:gd name="T7" fmla="*/ 1285 h 2113"/>
                    <a:gd name="T8" fmla="*/ 1459 w 1873"/>
                    <a:gd name="T9" fmla="*/ 1285 h 2113"/>
                    <a:gd name="T10" fmla="*/ 141 w 1873"/>
                    <a:gd name="T11" fmla="*/ 1285 h 2113"/>
                    <a:gd name="T12" fmla="*/ 141 w 1873"/>
                    <a:gd name="T13" fmla="*/ 1703 h 2113"/>
                    <a:gd name="T14" fmla="*/ 415 w 1873"/>
                    <a:gd name="T15" fmla="*/ 1703 h 2113"/>
                    <a:gd name="T16" fmla="*/ 415 w 1873"/>
                    <a:gd name="T17" fmla="*/ 1285 h 2113"/>
                    <a:gd name="T18" fmla="*/ 141 w 1873"/>
                    <a:gd name="T19" fmla="*/ 1285 h 2113"/>
                    <a:gd name="T20" fmla="*/ 940 w 1873"/>
                    <a:gd name="T21" fmla="*/ 210 h 2113"/>
                    <a:gd name="T22" fmla="*/ 1873 w 1873"/>
                    <a:gd name="T23" fmla="*/ 1008 h 2113"/>
                    <a:gd name="T24" fmla="*/ 1873 w 1873"/>
                    <a:gd name="T25" fmla="*/ 2113 h 2113"/>
                    <a:gd name="T26" fmla="*/ 1322 w 1873"/>
                    <a:gd name="T27" fmla="*/ 2113 h 2113"/>
                    <a:gd name="T28" fmla="*/ 1322 w 1873"/>
                    <a:gd name="T29" fmla="*/ 1194 h 2113"/>
                    <a:gd name="T30" fmla="*/ 1318 w 1873"/>
                    <a:gd name="T31" fmla="*/ 1168 h 2113"/>
                    <a:gd name="T32" fmla="*/ 1310 w 1873"/>
                    <a:gd name="T33" fmla="*/ 1143 h 2113"/>
                    <a:gd name="T34" fmla="*/ 1296 w 1873"/>
                    <a:gd name="T35" fmla="*/ 1123 h 2113"/>
                    <a:gd name="T36" fmla="*/ 1278 w 1873"/>
                    <a:gd name="T37" fmla="*/ 1105 h 2113"/>
                    <a:gd name="T38" fmla="*/ 1257 w 1873"/>
                    <a:gd name="T39" fmla="*/ 1091 h 2113"/>
                    <a:gd name="T40" fmla="*/ 1232 w 1873"/>
                    <a:gd name="T41" fmla="*/ 1082 h 2113"/>
                    <a:gd name="T42" fmla="*/ 1206 w 1873"/>
                    <a:gd name="T43" fmla="*/ 1079 h 2113"/>
                    <a:gd name="T44" fmla="*/ 668 w 1873"/>
                    <a:gd name="T45" fmla="*/ 1079 h 2113"/>
                    <a:gd name="T46" fmla="*/ 641 w 1873"/>
                    <a:gd name="T47" fmla="*/ 1082 h 2113"/>
                    <a:gd name="T48" fmla="*/ 617 w 1873"/>
                    <a:gd name="T49" fmla="*/ 1091 h 2113"/>
                    <a:gd name="T50" fmla="*/ 595 w 1873"/>
                    <a:gd name="T51" fmla="*/ 1105 h 2113"/>
                    <a:gd name="T52" fmla="*/ 577 w 1873"/>
                    <a:gd name="T53" fmla="*/ 1123 h 2113"/>
                    <a:gd name="T54" fmla="*/ 564 w 1873"/>
                    <a:gd name="T55" fmla="*/ 1143 h 2113"/>
                    <a:gd name="T56" fmla="*/ 555 w 1873"/>
                    <a:gd name="T57" fmla="*/ 1168 h 2113"/>
                    <a:gd name="T58" fmla="*/ 552 w 1873"/>
                    <a:gd name="T59" fmla="*/ 1194 h 2113"/>
                    <a:gd name="T60" fmla="*/ 552 w 1873"/>
                    <a:gd name="T61" fmla="*/ 2113 h 2113"/>
                    <a:gd name="T62" fmla="*/ 0 w 1873"/>
                    <a:gd name="T63" fmla="*/ 2113 h 2113"/>
                    <a:gd name="T64" fmla="*/ 0 w 1873"/>
                    <a:gd name="T65" fmla="*/ 1014 h 2113"/>
                    <a:gd name="T66" fmla="*/ 940 w 1873"/>
                    <a:gd name="T67" fmla="*/ 210 h 2113"/>
                    <a:gd name="T68" fmla="*/ 35 w 1873"/>
                    <a:gd name="T69" fmla="*/ 0 h 2113"/>
                    <a:gd name="T70" fmla="*/ 301 w 1873"/>
                    <a:gd name="T71" fmla="*/ 0 h 2113"/>
                    <a:gd name="T72" fmla="*/ 301 w 1873"/>
                    <a:gd name="T73" fmla="*/ 251 h 2113"/>
                    <a:gd name="T74" fmla="*/ 35 w 1873"/>
                    <a:gd name="T75" fmla="*/ 480 h 2113"/>
                    <a:gd name="T76" fmla="*/ 35 w 1873"/>
                    <a:gd name="T77" fmla="*/ 0 h 2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873" h="2113">
                      <a:moveTo>
                        <a:pt x="1459" y="1285"/>
                      </a:moveTo>
                      <a:lnTo>
                        <a:pt x="1459" y="1703"/>
                      </a:lnTo>
                      <a:lnTo>
                        <a:pt x="1733" y="1703"/>
                      </a:lnTo>
                      <a:lnTo>
                        <a:pt x="1733" y="1285"/>
                      </a:lnTo>
                      <a:lnTo>
                        <a:pt x="1459" y="1285"/>
                      </a:lnTo>
                      <a:close/>
                      <a:moveTo>
                        <a:pt x="141" y="1285"/>
                      </a:moveTo>
                      <a:lnTo>
                        <a:pt x="141" y="1703"/>
                      </a:lnTo>
                      <a:lnTo>
                        <a:pt x="415" y="1703"/>
                      </a:lnTo>
                      <a:lnTo>
                        <a:pt x="415" y="1285"/>
                      </a:lnTo>
                      <a:lnTo>
                        <a:pt x="141" y="1285"/>
                      </a:lnTo>
                      <a:close/>
                      <a:moveTo>
                        <a:pt x="940" y="210"/>
                      </a:moveTo>
                      <a:lnTo>
                        <a:pt x="1873" y="1008"/>
                      </a:lnTo>
                      <a:lnTo>
                        <a:pt x="1873" y="2113"/>
                      </a:lnTo>
                      <a:lnTo>
                        <a:pt x="1322" y="2113"/>
                      </a:lnTo>
                      <a:lnTo>
                        <a:pt x="1322" y="1194"/>
                      </a:lnTo>
                      <a:lnTo>
                        <a:pt x="1318" y="1168"/>
                      </a:lnTo>
                      <a:lnTo>
                        <a:pt x="1310" y="1143"/>
                      </a:lnTo>
                      <a:lnTo>
                        <a:pt x="1296" y="1123"/>
                      </a:lnTo>
                      <a:lnTo>
                        <a:pt x="1278" y="1105"/>
                      </a:lnTo>
                      <a:lnTo>
                        <a:pt x="1257" y="1091"/>
                      </a:lnTo>
                      <a:lnTo>
                        <a:pt x="1232" y="1082"/>
                      </a:lnTo>
                      <a:lnTo>
                        <a:pt x="1206" y="1079"/>
                      </a:lnTo>
                      <a:lnTo>
                        <a:pt x="668" y="1079"/>
                      </a:lnTo>
                      <a:lnTo>
                        <a:pt x="641" y="1082"/>
                      </a:lnTo>
                      <a:lnTo>
                        <a:pt x="617" y="1091"/>
                      </a:lnTo>
                      <a:lnTo>
                        <a:pt x="595" y="1105"/>
                      </a:lnTo>
                      <a:lnTo>
                        <a:pt x="577" y="1123"/>
                      </a:lnTo>
                      <a:lnTo>
                        <a:pt x="564" y="1143"/>
                      </a:lnTo>
                      <a:lnTo>
                        <a:pt x="555" y="1168"/>
                      </a:lnTo>
                      <a:lnTo>
                        <a:pt x="552" y="1194"/>
                      </a:lnTo>
                      <a:lnTo>
                        <a:pt x="552" y="2113"/>
                      </a:lnTo>
                      <a:lnTo>
                        <a:pt x="0" y="2113"/>
                      </a:lnTo>
                      <a:lnTo>
                        <a:pt x="0" y="1014"/>
                      </a:lnTo>
                      <a:lnTo>
                        <a:pt x="940" y="210"/>
                      </a:lnTo>
                      <a:close/>
                      <a:moveTo>
                        <a:pt x="35" y="0"/>
                      </a:moveTo>
                      <a:lnTo>
                        <a:pt x="301" y="0"/>
                      </a:lnTo>
                      <a:lnTo>
                        <a:pt x="301" y="251"/>
                      </a:lnTo>
                      <a:lnTo>
                        <a:pt x="35" y="48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xmlns="" id="{A78D1234-7F52-410F-889A-67DBD5EB406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8245488" y="2805856"/>
                <a:ext cx="527911" cy="553419"/>
                <a:chOff x="1328" y="416"/>
                <a:chExt cx="476" cy="499"/>
              </a:xfrm>
            </p:grpSpPr>
            <p:sp useBgFill="1">
              <p:nvSpPr>
                <p:cNvPr id="36" name="Freeform 9">
                  <a:extLst>
                    <a:ext uri="{FF2B5EF4-FFF2-40B4-BE49-F238E27FC236}">
                      <a16:creationId xmlns:a16="http://schemas.microsoft.com/office/drawing/2014/main" xmlns="" id="{94E237CE-20FE-46D2-B416-5341F94FA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8" y="416"/>
                  <a:ext cx="476" cy="499"/>
                </a:xfrm>
                <a:custGeom>
                  <a:avLst/>
                  <a:gdLst>
                    <a:gd name="T0" fmla="*/ 1213 w 2383"/>
                    <a:gd name="T1" fmla="*/ 3 h 2495"/>
                    <a:gd name="T2" fmla="*/ 1251 w 2383"/>
                    <a:gd name="T3" fmla="*/ 17 h 2495"/>
                    <a:gd name="T4" fmla="*/ 2341 w 2383"/>
                    <a:gd name="T5" fmla="*/ 953 h 2495"/>
                    <a:gd name="T6" fmla="*/ 2372 w 2383"/>
                    <a:gd name="T7" fmla="*/ 993 h 2495"/>
                    <a:gd name="T8" fmla="*/ 2383 w 2383"/>
                    <a:gd name="T9" fmla="*/ 1044 h 2495"/>
                    <a:gd name="T10" fmla="*/ 2379 w 2383"/>
                    <a:gd name="T11" fmla="*/ 1264 h 2495"/>
                    <a:gd name="T12" fmla="*/ 2356 w 2383"/>
                    <a:gd name="T13" fmla="*/ 1312 h 2495"/>
                    <a:gd name="T14" fmla="*/ 2313 w 2383"/>
                    <a:gd name="T15" fmla="*/ 1345 h 2495"/>
                    <a:gd name="T16" fmla="*/ 2263 w 2383"/>
                    <a:gd name="T17" fmla="*/ 1357 h 2495"/>
                    <a:gd name="T18" fmla="*/ 2244 w 2383"/>
                    <a:gd name="T19" fmla="*/ 1355 h 2495"/>
                    <a:gd name="T20" fmla="*/ 2242 w 2383"/>
                    <a:gd name="T21" fmla="*/ 2403 h 2495"/>
                    <a:gd name="T22" fmla="*/ 2219 w 2383"/>
                    <a:gd name="T23" fmla="*/ 2450 h 2495"/>
                    <a:gd name="T24" fmla="*/ 2177 w 2383"/>
                    <a:gd name="T25" fmla="*/ 2483 h 2495"/>
                    <a:gd name="T26" fmla="*/ 2124 w 2383"/>
                    <a:gd name="T27" fmla="*/ 2495 h 2495"/>
                    <a:gd name="T28" fmla="*/ 224 w 2383"/>
                    <a:gd name="T29" fmla="*/ 2492 h 2495"/>
                    <a:gd name="T30" fmla="*/ 176 w 2383"/>
                    <a:gd name="T31" fmla="*/ 2468 h 2495"/>
                    <a:gd name="T32" fmla="*/ 144 w 2383"/>
                    <a:gd name="T33" fmla="*/ 2428 h 2495"/>
                    <a:gd name="T34" fmla="*/ 132 w 2383"/>
                    <a:gd name="T35" fmla="*/ 2375 h 2495"/>
                    <a:gd name="T36" fmla="*/ 126 w 2383"/>
                    <a:gd name="T37" fmla="*/ 1356 h 2495"/>
                    <a:gd name="T38" fmla="*/ 94 w 2383"/>
                    <a:gd name="T39" fmla="*/ 1353 h 2495"/>
                    <a:gd name="T40" fmla="*/ 46 w 2383"/>
                    <a:gd name="T41" fmla="*/ 1332 h 2495"/>
                    <a:gd name="T42" fmla="*/ 12 w 2383"/>
                    <a:gd name="T43" fmla="*/ 1289 h 2495"/>
                    <a:gd name="T44" fmla="*/ 0 w 2383"/>
                    <a:gd name="T45" fmla="*/ 1237 h 2495"/>
                    <a:gd name="T46" fmla="*/ 3 w 2383"/>
                    <a:gd name="T47" fmla="*/ 1017 h 2495"/>
                    <a:gd name="T48" fmla="*/ 24 w 2383"/>
                    <a:gd name="T49" fmla="*/ 971 h 2495"/>
                    <a:gd name="T50" fmla="*/ 168 w 2383"/>
                    <a:gd name="T51" fmla="*/ 844 h 2495"/>
                    <a:gd name="T52" fmla="*/ 167 w 2383"/>
                    <a:gd name="T53" fmla="*/ 827 h 2495"/>
                    <a:gd name="T54" fmla="*/ 169 w 2383"/>
                    <a:gd name="T55" fmla="*/ 234 h 2495"/>
                    <a:gd name="T56" fmla="*/ 193 w 2383"/>
                    <a:gd name="T57" fmla="*/ 187 h 2495"/>
                    <a:gd name="T58" fmla="*/ 233 w 2383"/>
                    <a:gd name="T59" fmla="*/ 154 h 2495"/>
                    <a:gd name="T60" fmla="*/ 286 w 2383"/>
                    <a:gd name="T61" fmla="*/ 142 h 2495"/>
                    <a:gd name="T62" fmla="*/ 579 w 2383"/>
                    <a:gd name="T63" fmla="*/ 145 h 2495"/>
                    <a:gd name="T64" fmla="*/ 626 w 2383"/>
                    <a:gd name="T65" fmla="*/ 168 h 2495"/>
                    <a:gd name="T66" fmla="*/ 659 w 2383"/>
                    <a:gd name="T67" fmla="*/ 210 h 2495"/>
                    <a:gd name="T68" fmla="*/ 672 w 2383"/>
                    <a:gd name="T69" fmla="*/ 262 h 2495"/>
                    <a:gd name="T70" fmla="*/ 1113 w 2383"/>
                    <a:gd name="T71" fmla="*/ 29 h 2495"/>
                    <a:gd name="T72" fmla="*/ 1151 w 2383"/>
                    <a:gd name="T73" fmla="*/ 8 h 2495"/>
                    <a:gd name="T74" fmla="*/ 1192 w 2383"/>
                    <a:gd name="T75" fmla="*/ 0 h 2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383" h="2495">
                      <a:moveTo>
                        <a:pt x="1192" y="0"/>
                      </a:moveTo>
                      <a:lnTo>
                        <a:pt x="1213" y="3"/>
                      </a:lnTo>
                      <a:lnTo>
                        <a:pt x="1233" y="8"/>
                      </a:lnTo>
                      <a:lnTo>
                        <a:pt x="1251" y="17"/>
                      </a:lnTo>
                      <a:lnTo>
                        <a:pt x="1269" y="29"/>
                      </a:lnTo>
                      <a:lnTo>
                        <a:pt x="2341" y="953"/>
                      </a:lnTo>
                      <a:lnTo>
                        <a:pt x="2359" y="971"/>
                      </a:lnTo>
                      <a:lnTo>
                        <a:pt x="2372" y="993"/>
                      </a:lnTo>
                      <a:lnTo>
                        <a:pt x="2381" y="1017"/>
                      </a:lnTo>
                      <a:lnTo>
                        <a:pt x="2383" y="1044"/>
                      </a:lnTo>
                      <a:lnTo>
                        <a:pt x="2383" y="1237"/>
                      </a:lnTo>
                      <a:lnTo>
                        <a:pt x="2379" y="1264"/>
                      </a:lnTo>
                      <a:lnTo>
                        <a:pt x="2371" y="1289"/>
                      </a:lnTo>
                      <a:lnTo>
                        <a:pt x="2356" y="1312"/>
                      </a:lnTo>
                      <a:lnTo>
                        <a:pt x="2337" y="1332"/>
                      </a:lnTo>
                      <a:lnTo>
                        <a:pt x="2313" y="1345"/>
                      </a:lnTo>
                      <a:lnTo>
                        <a:pt x="2289" y="1353"/>
                      </a:lnTo>
                      <a:lnTo>
                        <a:pt x="2263" y="1357"/>
                      </a:lnTo>
                      <a:lnTo>
                        <a:pt x="2254" y="1356"/>
                      </a:lnTo>
                      <a:lnTo>
                        <a:pt x="2244" y="1355"/>
                      </a:lnTo>
                      <a:lnTo>
                        <a:pt x="2244" y="2375"/>
                      </a:lnTo>
                      <a:lnTo>
                        <a:pt x="2242" y="2403"/>
                      </a:lnTo>
                      <a:lnTo>
                        <a:pt x="2232" y="2428"/>
                      </a:lnTo>
                      <a:lnTo>
                        <a:pt x="2219" y="2450"/>
                      </a:lnTo>
                      <a:lnTo>
                        <a:pt x="2199" y="2468"/>
                      </a:lnTo>
                      <a:lnTo>
                        <a:pt x="2177" y="2483"/>
                      </a:lnTo>
                      <a:lnTo>
                        <a:pt x="2152" y="2492"/>
                      </a:lnTo>
                      <a:lnTo>
                        <a:pt x="2124" y="2495"/>
                      </a:lnTo>
                      <a:lnTo>
                        <a:pt x="251" y="2495"/>
                      </a:lnTo>
                      <a:lnTo>
                        <a:pt x="224" y="2492"/>
                      </a:lnTo>
                      <a:lnTo>
                        <a:pt x="198" y="2483"/>
                      </a:lnTo>
                      <a:lnTo>
                        <a:pt x="176" y="2468"/>
                      </a:lnTo>
                      <a:lnTo>
                        <a:pt x="157" y="2450"/>
                      </a:lnTo>
                      <a:lnTo>
                        <a:pt x="144" y="2428"/>
                      </a:lnTo>
                      <a:lnTo>
                        <a:pt x="134" y="2403"/>
                      </a:lnTo>
                      <a:lnTo>
                        <a:pt x="132" y="2375"/>
                      </a:lnTo>
                      <a:lnTo>
                        <a:pt x="132" y="1356"/>
                      </a:lnTo>
                      <a:lnTo>
                        <a:pt x="126" y="1356"/>
                      </a:lnTo>
                      <a:lnTo>
                        <a:pt x="120" y="1357"/>
                      </a:lnTo>
                      <a:lnTo>
                        <a:pt x="94" y="1353"/>
                      </a:lnTo>
                      <a:lnTo>
                        <a:pt x="70" y="1345"/>
                      </a:lnTo>
                      <a:lnTo>
                        <a:pt x="46" y="1332"/>
                      </a:lnTo>
                      <a:lnTo>
                        <a:pt x="26" y="1312"/>
                      </a:lnTo>
                      <a:lnTo>
                        <a:pt x="12" y="1289"/>
                      </a:lnTo>
                      <a:lnTo>
                        <a:pt x="3" y="1264"/>
                      </a:lnTo>
                      <a:lnTo>
                        <a:pt x="0" y="1237"/>
                      </a:lnTo>
                      <a:lnTo>
                        <a:pt x="0" y="1044"/>
                      </a:lnTo>
                      <a:lnTo>
                        <a:pt x="3" y="1017"/>
                      </a:lnTo>
                      <a:lnTo>
                        <a:pt x="11" y="993"/>
                      </a:lnTo>
                      <a:lnTo>
                        <a:pt x="24" y="971"/>
                      </a:lnTo>
                      <a:lnTo>
                        <a:pt x="42" y="953"/>
                      </a:lnTo>
                      <a:lnTo>
                        <a:pt x="168" y="844"/>
                      </a:lnTo>
                      <a:lnTo>
                        <a:pt x="167" y="836"/>
                      </a:lnTo>
                      <a:lnTo>
                        <a:pt x="167" y="827"/>
                      </a:lnTo>
                      <a:lnTo>
                        <a:pt x="167" y="262"/>
                      </a:lnTo>
                      <a:lnTo>
                        <a:pt x="169" y="234"/>
                      </a:lnTo>
                      <a:lnTo>
                        <a:pt x="179" y="210"/>
                      </a:lnTo>
                      <a:lnTo>
                        <a:pt x="193" y="187"/>
                      </a:lnTo>
                      <a:lnTo>
                        <a:pt x="211" y="168"/>
                      </a:lnTo>
                      <a:lnTo>
                        <a:pt x="233" y="154"/>
                      </a:lnTo>
                      <a:lnTo>
                        <a:pt x="259" y="145"/>
                      </a:lnTo>
                      <a:lnTo>
                        <a:pt x="286" y="142"/>
                      </a:lnTo>
                      <a:lnTo>
                        <a:pt x="552" y="142"/>
                      </a:lnTo>
                      <a:lnTo>
                        <a:pt x="579" y="145"/>
                      </a:lnTo>
                      <a:lnTo>
                        <a:pt x="604" y="154"/>
                      </a:lnTo>
                      <a:lnTo>
                        <a:pt x="626" y="168"/>
                      </a:lnTo>
                      <a:lnTo>
                        <a:pt x="646" y="187"/>
                      </a:lnTo>
                      <a:lnTo>
                        <a:pt x="659" y="210"/>
                      </a:lnTo>
                      <a:lnTo>
                        <a:pt x="668" y="234"/>
                      </a:lnTo>
                      <a:lnTo>
                        <a:pt x="672" y="262"/>
                      </a:lnTo>
                      <a:lnTo>
                        <a:pt x="672" y="410"/>
                      </a:lnTo>
                      <a:lnTo>
                        <a:pt x="1113" y="29"/>
                      </a:lnTo>
                      <a:lnTo>
                        <a:pt x="1132" y="17"/>
                      </a:lnTo>
                      <a:lnTo>
                        <a:pt x="1151" y="8"/>
                      </a:lnTo>
                      <a:lnTo>
                        <a:pt x="1170" y="3"/>
                      </a:lnTo>
                      <a:lnTo>
                        <a:pt x="1192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37" name="Freeform 10">
                  <a:extLst>
                    <a:ext uri="{FF2B5EF4-FFF2-40B4-BE49-F238E27FC236}">
                      <a16:creationId xmlns:a16="http://schemas.microsoft.com/office/drawing/2014/main" xmlns="" id="{391F2815-DA37-4489-AE58-1D2E9FE8D7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52" y="440"/>
                  <a:ext cx="428" cy="451"/>
                </a:xfrm>
                <a:custGeom>
                  <a:avLst/>
                  <a:gdLst>
                    <a:gd name="T0" fmla="*/ 799 w 2143"/>
                    <a:gd name="T1" fmla="*/ 1336 h 2255"/>
                    <a:gd name="T2" fmla="*/ 1337 w 2143"/>
                    <a:gd name="T3" fmla="*/ 1336 h 2255"/>
                    <a:gd name="T4" fmla="*/ 1337 w 2143"/>
                    <a:gd name="T5" fmla="*/ 2255 h 2255"/>
                    <a:gd name="T6" fmla="*/ 799 w 2143"/>
                    <a:gd name="T7" fmla="*/ 2255 h 2255"/>
                    <a:gd name="T8" fmla="*/ 799 w 2143"/>
                    <a:gd name="T9" fmla="*/ 1336 h 2255"/>
                    <a:gd name="T10" fmla="*/ 1072 w 2143"/>
                    <a:gd name="T11" fmla="*/ 0 h 2255"/>
                    <a:gd name="T12" fmla="*/ 2143 w 2143"/>
                    <a:gd name="T13" fmla="*/ 924 h 2255"/>
                    <a:gd name="T14" fmla="*/ 2143 w 2143"/>
                    <a:gd name="T15" fmla="*/ 1117 h 2255"/>
                    <a:gd name="T16" fmla="*/ 1071 w 2143"/>
                    <a:gd name="T17" fmla="*/ 200 h 2255"/>
                    <a:gd name="T18" fmla="*/ 0 w 2143"/>
                    <a:gd name="T19" fmla="*/ 1117 h 2255"/>
                    <a:gd name="T20" fmla="*/ 0 w 2143"/>
                    <a:gd name="T21" fmla="*/ 924 h 2255"/>
                    <a:gd name="T22" fmla="*/ 1072 w 2143"/>
                    <a:gd name="T23" fmla="*/ 0 h 2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43" h="2255">
                      <a:moveTo>
                        <a:pt x="799" y="1336"/>
                      </a:moveTo>
                      <a:lnTo>
                        <a:pt x="1337" y="1336"/>
                      </a:lnTo>
                      <a:lnTo>
                        <a:pt x="1337" y="2255"/>
                      </a:lnTo>
                      <a:lnTo>
                        <a:pt x="799" y="2255"/>
                      </a:lnTo>
                      <a:lnTo>
                        <a:pt x="799" y="1336"/>
                      </a:lnTo>
                      <a:close/>
                      <a:moveTo>
                        <a:pt x="1072" y="0"/>
                      </a:moveTo>
                      <a:lnTo>
                        <a:pt x="2143" y="924"/>
                      </a:lnTo>
                      <a:lnTo>
                        <a:pt x="2143" y="1117"/>
                      </a:lnTo>
                      <a:lnTo>
                        <a:pt x="1071" y="200"/>
                      </a:lnTo>
                      <a:lnTo>
                        <a:pt x="0" y="1117"/>
                      </a:lnTo>
                      <a:lnTo>
                        <a:pt x="0" y="924"/>
                      </a:lnTo>
                      <a:lnTo>
                        <a:pt x="1072" y="0"/>
                      </a:lnTo>
                      <a:close/>
                    </a:path>
                  </a:pathLst>
                </a:custGeom>
                <a:solidFill>
                  <a:srgbClr val="0097C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38" name="Freeform 11">
                  <a:extLst>
                    <a:ext uri="{FF2B5EF4-FFF2-40B4-BE49-F238E27FC236}">
                      <a16:creationId xmlns:a16="http://schemas.microsoft.com/office/drawing/2014/main" xmlns="" id="{C24C25A2-ED6F-463D-A191-55F8ABEED3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78" y="468"/>
                  <a:ext cx="375" cy="423"/>
                </a:xfrm>
                <a:custGeom>
                  <a:avLst/>
                  <a:gdLst>
                    <a:gd name="T0" fmla="*/ 1459 w 1873"/>
                    <a:gd name="T1" fmla="*/ 1285 h 2113"/>
                    <a:gd name="T2" fmla="*/ 1459 w 1873"/>
                    <a:gd name="T3" fmla="*/ 1703 h 2113"/>
                    <a:gd name="T4" fmla="*/ 1733 w 1873"/>
                    <a:gd name="T5" fmla="*/ 1703 h 2113"/>
                    <a:gd name="T6" fmla="*/ 1733 w 1873"/>
                    <a:gd name="T7" fmla="*/ 1285 h 2113"/>
                    <a:gd name="T8" fmla="*/ 1459 w 1873"/>
                    <a:gd name="T9" fmla="*/ 1285 h 2113"/>
                    <a:gd name="T10" fmla="*/ 141 w 1873"/>
                    <a:gd name="T11" fmla="*/ 1285 h 2113"/>
                    <a:gd name="T12" fmla="*/ 141 w 1873"/>
                    <a:gd name="T13" fmla="*/ 1703 h 2113"/>
                    <a:gd name="T14" fmla="*/ 415 w 1873"/>
                    <a:gd name="T15" fmla="*/ 1703 h 2113"/>
                    <a:gd name="T16" fmla="*/ 415 w 1873"/>
                    <a:gd name="T17" fmla="*/ 1285 h 2113"/>
                    <a:gd name="T18" fmla="*/ 141 w 1873"/>
                    <a:gd name="T19" fmla="*/ 1285 h 2113"/>
                    <a:gd name="T20" fmla="*/ 940 w 1873"/>
                    <a:gd name="T21" fmla="*/ 210 h 2113"/>
                    <a:gd name="T22" fmla="*/ 1873 w 1873"/>
                    <a:gd name="T23" fmla="*/ 1008 h 2113"/>
                    <a:gd name="T24" fmla="*/ 1873 w 1873"/>
                    <a:gd name="T25" fmla="*/ 2113 h 2113"/>
                    <a:gd name="T26" fmla="*/ 1322 w 1873"/>
                    <a:gd name="T27" fmla="*/ 2113 h 2113"/>
                    <a:gd name="T28" fmla="*/ 1322 w 1873"/>
                    <a:gd name="T29" fmla="*/ 1194 h 2113"/>
                    <a:gd name="T30" fmla="*/ 1318 w 1873"/>
                    <a:gd name="T31" fmla="*/ 1168 h 2113"/>
                    <a:gd name="T32" fmla="*/ 1310 w 1873"/>
                    <a:gd name="T33" fmla="*/ 1143 h 2113"/>
                    <a:gd name="T34" fmla="*/ 1296 w 1873"/>
                    <a:gd name="T35" fmla="*/ 1123 h 2113"/>
                    <a:gd name="T36" fmla="*/ 1278 w 1873"/>
                    <a:gd name="T37" fmla="*/ 1105 h 2113"/>
                    <a:gd name="T38" fmla="*/ 1257 w 1873"/>
                    <a:gd name="T39" fmla="*/ 1091 h 2113"/>
                    <a:gd name="T40" fmla="*/ 1232 w 1873"/>
                    <a:gd name="T41" fmla="*/ 1082 h 2113"/>
                    <a:gd name="T42" fmla="*/ 1206 w 1873"/>
                    <a:gd name="T43" fmla="*/ 1079 h 2113"/>
                    <a:gd name="T44" fmla="*/ 668 w 1873"/>
                    <a:gd name="T45" fmla="*/ 1079 h 2113"/>
                    <a:gd name="T46" fmla="*/ 641 w 1873"/>
                    <a:gd name="T47" fmla="*/ 1082 h 2113"/>
                    <a:gd name="T48" fmla="*/ 617 w 1873"/>
                    <a:gd name="T49" fmla="*/ 1091 h 2113"/>
                    <a:gd name="T50" fmla="*/ 595 w 1873"/>
                    <a:gd name="T51" fmla="*/ 1105 h 2113"/>
                    <a:gd name="T52" fmla="*/ 577 w 1873"/>
                    <a:gd name="T53" fmla="*/ 1123 h 2113"/>
                    <a:gd name="T54" fmla="*/ 564 w 1873"/>
                    <a:gd name="T55" fmla="*/ 1143 h 2113"/>
                    <a:gd name="T56" fmla="*/ 555 w 1873"/>
                    <a:gd name="T57" fmla="*/ 1168 h 2113"/>
                    <a:gd name="T58" fmla="*/ 552 w 1873"/>
                    <a:gd name="T59" fmla="*/ 1194 h 2113"/>
                    <a:gd name="T60" fmla="*/ 552 w 1873"/>
                    <a:gd name="T61" fmla="*/ 2113 h 2113"/>
                    <a:gd name="T62" fmla="*/ 0 w 1873"/>
                    <a:gd name="T63" fmla="*/ 2113 h 2113"/>
                    <a:gd name="T64" fmla="*/ 0 w 1873"/>
                    <a:gd name="T65" fmla="*/ 1014 h 2113"/>
                    <a:gd name="T66" fmla="*/ 940 w 1873"/>
                    <a:gd name="T67" fmla="*/ 210 h 2113"/>
                    <a:gd name="T68" fmla="*/ 35 w 1873"/>
                    <a:gd name="T69" fmla="*/ 0 h 2113"/>
                    <a:gd name="T70" fmla="*/ 301 w 1873"/>
                    <a:gd name="T71" fmla="*/ 0 h 2113"/>
                    <a:gd name="T72" fmla="*/ 301 w 1873"/>
                    <a:gd name="T73" fmla="*/ 251 h 2113"/>
                    <a:gd name="T74" fmla="*/ 35 w 1873"/>
                    <a:gd name="T75" fmla="*/ 480 h 2113"/>
                    <a:gd name="T76" fmla="*/ 35 w 1873"/>
                    <a:gd name="T77" fmla="*/ 0 h 2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873" h="2113">
                      <a:moveTo>
                        <a:pt x="1459" y="1285"/>
                      </a:moveTo>
                      <a:lnTo>
                        <a:pt x="1459" y="1703"/>
                      </a:lnTo>
                      <a:lnTo>
                        <a:pt x="1733" y="1703"/>
                      </a:lnTo>
                      <a:lnTo>
                        <a:pt x="1733" y="1285"/>
                      </a:lnTo>
                      <a:lnTo>
                        <a:pt x="1459" y="1285"/>
                      </a:lnTo>
                      <a:close/>
                      <a:moveTo>
                        <a:pt x="141" y="1285"/>
                      </a:moveTo>
                      <a:lnTo>
                        <a:pt x="141" y="1703"/>
                      </a:lnTo>
                      <a:lnTo>
                        <a:pt x="415" y="1703"/>
                      </a:lnTo>
                      <a:lnTo>
                        <a:pt x="415" y="1285"/>
                      </a:lnTo>
                      <a:lnTo>
                        <a:pt x="141" y="1285"/>
                      </a:lnTo>
                      <a:close/>
                      <a:moveTo>
                        <a:pt x="940" y="210"/>
                      </a:moveTo>
                      <a:lnTo>
                        <a:pt x="1873" y="1008"/>
                      </a:lnTo>
                      <a:lnTo>
                        <a:pt x="1873" y="2113"/>
                      </a:lnTo>
                      <a:lnTo>
                        <a:pt x="1322" y="2113"/>
                      </a:lnTo>
                      <a:lnTo>
                        <a:pt x="1322" y="1194"/>
                      </a:lnTo>
                      <a:lnTo>
                        <a:pt x="1318" y="1168"/>
                      </a:lnTo>
                      <a:lnTo>
                        <a:pt x="1310" y="1143"/>
                      </a:lnTo>
                      <a:lnTo>
                        <a:pt x="1296" y="1123"/>
                      </a:lnTo>
                      <a:lnTo>
                        <a:pt x="1278" y="1105"/>
                      </a:lnTo>
                      <a:lnTo>
                        <a:pt x="1257" y="1091"/>
                      </a:lnTo>
                      <a:lnTo>
                        <a:pt x="1232" y="1082"/>
                      </a:lnTo>
                      <a:lnTo>
                        <a:pt x="1206" y="1079"/>
                      </a:lnTo>
                      <a:lnTo>
                        <a:pt x="668" y="1079"/>
                      </a:lnTo>
                      <a:lnTo>
                        <a:pt x="641" y="1082"/>
                      </a:lnTo>
                      <a:lnTo>
                        <a:pt x="617" y="1091"/>
                      </a:lnTo>
                      <a:lnTo>
                        <a:pt x="595" y="1105"/>
                      </a:lnTo>
                      <a:lnTo>
                        <a:pt x="577" y="1123"/>
                      </a:lnTo>
                      <a:lnTo>
                        <a:pt x="564" y="1143"/>
                      </a:lnTo>
                      <a:lnTo>
                        <a:pt x="555" y="1168"/>
                      </a:lnTo>
                      <a:lnTo>
                        <a:pt x="552" y="1194"/>
                      </a:lnTo>
                      <a:lnTo>
                        <a:pt x="552" y="2113"/>
                      </a:lnTo>
                      <a:lnTo>
                        <a:pt x="0" y="2113"/>
                      </a:lnTo>
                      <a:lnTo>
                        <a:pt x="0" y="1014"/>
                      </a:lnTo>
                      <a:lnTo>
                        <a:pt x="940" y="210"/>
                      </a:lnTo>
                      <a:close/>
                      <a:moveTo>
                        <a:pt x="35" y="0"/>
                      </a:moveTo>
                      <a:lnTo>
                        <a:pt x="301" y="0"/>
                      </a:lnTo>
                      <a:lnTo>
                        <a:pt x="301" y="251"/>
                      </a:lnTo>
                      <a:lnTo>
                        <a:pt x="35" y="48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2C41016-CBF3-41BD-9B7F-19AAEED08374}"/>
                </a:ext>
              </a:extLst>
            </p:cNvPr>
            <p:cNvSpPr txBox="1"/>
            <p:nvPr/>
          </p:nvSpPr>
          <p:spPr>
            <a:xfrm>
              <a:off x="4573615" y="5287895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GraphicsLayer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62B03C4F-3302-46E9-8922-3E5C403D70D1}"/>
                </a:ext>
              </a:extLst>
            </p:cNvPr>
            <p:cNvCxnSpPr>
              <a:cxnSpLocks/>
            </p:cNvCxnSpPr>
            <p:nvPr/>
          </p:nvCxnSpPr>
          <p:spPr>
            <a:xfrm>
              <a:off x="6089749" y="4761867"/>
              <a:ext cx="565110" cy="0"/>
            </a:xfrm>
            <a:prstGeom prst="straightConnector1">
              <a:avLst/>
            </a:prstGeom>
            <a:ln w="73025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CEE472D1-4F1C-422B-BBA4-FE6903D27482}"/>
                </a:ext>
              </a:extLst>
            </p:cNvPr>
            <p:cNvGrpSpPr/>
            <p:nvPr/>
          </p:nvGrpSpPr>
          <p:grpSpPr>
            <a:xfrm>
              <a:off x="2547479" y="1283286"/>
              <a:ext cx="2365822" cy="1171871"/>
              <a:chOff x="2924240" y="210460"/>
              <a:chExt cx="3154430" cy="1562495"/>
            </a:xfrm>
          </p:grpSpPr>
          <p:sp>
            <p:nvSpPr>
              <p:cNvPr id="28" name="Speech Bubble: Rectangle with Corners Rounded 27">
                <a:extLst>
                  <a:ext uri="{FF2B5EF4-FFF2-40B4-BE49-F238E27FC236}">
                    <a16:creationId xmlns:a16="http://schemas.microsoft.com/office/drawing/2014/main" xmlns="" id="{09311099-89A7-4A5A-958C-58C53910D415}"/>
                  </a:ext>
                </a:extLst>
              </p:cNvPr>
              <p:cNvSpPr/>
              <p:nvPr/>
            </p:nvSpPr>
            <p:spPr>
              <a:xfrm>
                <a:off x="2924240" y="210460"/>
                <a:ext cx="3154430" cy="1562495"/>
              </a:xfrm>
              <a:prstGeom prst="wedgeRoundRectCallout">
                <a:avLst>
                  <a:gd name="adj1" fmla="val -20833"/>
                  <a:gd name="adj2" fmla="val 73475"/>
                  <a:gd name="adj3" fmla="val 1666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F7E46793-5C1A-4CB4-BC7A-1F20F163BA2B}"/>
                  </a:ext>
                </a:extLst>
              </p:cNvPr>
              <p:cNvSpPr txBox="1"/>
              <p:nvPr/>
            </p:nvSpPr>
            <p:spPr>
              <a:xfrm>
                <a:off x="3064596" y="686304"/>
                <a:ext cx="3014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&lt;p&gt;Address: {Address} &lt;/p&gt;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C7F308AD-3EA1-4D5E-9A80-14F44A1638EB}"/>
                  </a:ext>
                </a:extLst>
              </p:cNvPr>
              <p:cNvSpPr txBox="1"/>
              <p:nvPr/>
            </p:nvSpPr>
            <p:spPr>
              <a:xfrm>
                <a:off x="3082995" y="990297"/>
                <a:ext cx="2448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&lt;p&gt;Value: {Value} &lt;/p&gt;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F6FE9BA3-E32D-4479-A395-130687848E06}"/>
                  </a:ext>
                </a:extLst>
              </p:cNvPr>
              <p:cNvSpPr txBox="1"/>
              <p:nvPr/>
            </p:nvSpPr>
            <p:spPr>
              <a:xfrm>
                <a:off x="3082995" y="1295494"/>
                <a:ext cx="2051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&lt;p&gt;Tax: {Tax} &lt;/p&gt;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CB499FE-84A0-47BD-8F46-0C985E2181C4}"/>
                  </a:ext>
                </a:extLst>
              </p:cNvPr>
              <p:cNvSpPr txBox="1"/>
              <p:nvPr/>
            </p:nvSpPr>
            <p:spPr>
              <a:xfrm>
                <a:off x="3440501" y="343327"/>
                <a:ext cx="1943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&lt;h1&gt;Homes&lt;/h1&gt;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63092FD-DD87-4C0E-A9A1-F069A427EF30}"/>
                </a:ext>
              </a:extLst>
            </p:cNvPr>
            <p:cNvSpPr txBox="1"/>
            <p:nvPr/>
          </p:nvSpPr>
          <p:spPr>
            <a:xfrm>
              <a:off x="2715407" y="2741925"/>
              <a:ext cx="1898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PopupTemplate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2E1A1D0E-EAFA-455E-9FA8-68CB8BE3E49B}"/>
                </a:ext>
              </a:extLst>
            </p:cNvPr>
            <p:cNvCxnSpPr>
              <a:cxnSpLocks/>
            </p:cNvCxnSpPr>
            <p:nvPr/>
          </p:nvCxnSpPr>
          <p:spPr>
            <a:xfrm>
              <a:off x="3565049" y="3072437"/>
              <a:ext cx="0" cy="873190"/>
            </a:xfrm>
            <a:prstGeom prst="straightConnector1">
              <a:avLst/>
            </a:prstGeom>
            <a:ln w="73025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E235111E-2285-42AB-87DE-9CDB74FD856D}"/>
                </a:ext>
              </a:extLst>
            </p:cNvPr>
            <p:cNvGrpSpPr/>
            <p:nvPr/>
          </p:nvGrpSpPr>
          <p:grpSpPr>
            <a:xfrm>
              <a:off x="161575" y="4312209"/>
              <a:ext cx="2031325" cy="936412"/>
              <a:chOff x="277362" y="3763250"/>
              <a:chExt cx="2708433" cy="124854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xmlns="" id="{A72AE4B9-1E84-4000-BF4C-9F8E1FA43EC7}"/>
                  </a:ext>
                </a:extLst>
              </p:cNvPr>
              <p:cNvGrpSpPr/>
              <p:nvPr/>
            </p:nvGrpSpPr>
            <p:grpSpPr>
              <a:xfrm>
                <a:off x="277362" y="3763250"/>
                <a:ext cx="2708433" cy="1248548"/>
                <a:chOff x="2597341" y="2611120"/>
                <a:chExt cx="2708433" cy="1248548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7582F8FC-457A-494F-ABA9-476501DA3E59}"/>
                    </a:ext>
                  </a:extLst>
                </p:cNvPr>
                <p:cNvSpPr txBox="1"/>
                <p:nvPr/>
              </p:nvSpPr>
              <p:spPr>
                <a:xfrm>
                  <a:off x="2597341" y="2611120"/>
                  <a:ext cx="2708433" cy="400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b="1" dirty="0"/>
                    <a:t>Address: 195 S Center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FC35AFD3-061B-4FDC-823E-8EFD1988539E}"/>
                    </a:ext>
                  </a:extLst>
                </p:cNvPr>
                <p:cNvSpPr txBox="1"/>
                <p:nvPr/>
              </p:nvSpPr>
              <p:spPr>
                <a:xfrm>
                  <a:off x="2597341" y="3035339"/>
                  <a:ext cx="1695422" cy="400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b="1" dirty="0"/>
                    <a:t>Value: 75,000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7C2B9DB8-E7E0-48E5-9F78-14F17611D8F7}"/>
                    </a:ext>
                  </a:extLst>
                </p:cNvPr>
                <p:cNvSpPr txBox="1"/>
                <p:nvPr/>
              </p:nvSpPr>
              <p:spPr>
                <a:xfrm>
                  <a:off x="2597341" y="3459559"/>
                  <a:ext cx="1267955" cy="400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b="1" dirty="0"/>
                    <a:t>Tax: 1100</a:t>
                  </a:r>
                </a:p>
              </p:txBody>
            </p:sp>
          </p:grp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3E5388D2-DCE0-4410-9084-F61F53CFE2DF}"/>
                  </a:ext>
                </a:extLst>
              </p:cNvPr>
              <p:cNvSpPr/>
              <p:nvPr/>
            </p:nvSpPr>
            <p:spPr>
              <a:xfrm>
                <a:off x="277362" y="3763250"/>
                <a:ext cx="2646878" cy="121777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1D7E5F8-A903-40F6-8E2D-C8FCEAC7C0D3}"/>
                </a:ext>
              </a:extLst>
            </p:cNvPr>
            <p:cNvSpPr txBox="1"/>
            <p:nvPr/>
          </p:nvSpPr>
          <p:spPr>
            <a:xfrm>
              <a:off x="7457427" y="3423204"/>
              <a:ext cx="955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      Homes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3B9BA99-24BF-4BE0-97A9-D07D2A1454BC}"/>
                </a:ext>
              </a:extLst>
            </p:cNvPr>
            <p:cNvSpPr txBox="1"/>
            <p:nvPr/>
          </p:nvSpPr>
          <p:spPr>
            <a:xfrm>
              <a:off x="7382369" y="3632532"/>
              <a:ext cx="14157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Address: 195 S Center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B0D683D-770C-49A5-A0C7-3CE6C440D621}"/>
                </a:ext>
              </a:extLst>
            </p:cNvPr>
            <p:cNvSpPr txBox="1"/>
            <p:nvPr/>
          </p:nvSpPr>
          <p:spPr>
            <a:xfrm>
              <a:off x="7382369" y="3950696"/>
              <a:ext cx="9156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Value: 75,000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204D038-7110-45A5-A8EE-49473441EAD5}"/>
                </a:ext>
              </a:extLst>
            </p:cNvPr>
            <p:cNvSpPr txBox="1"/>
            <p:nvPr/>
          </p:nvSpPr>
          <p:spPr>
            <a:xfrm>
              <a:off x="7382369" y="4268861"/>
              <a:ext cx="7104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Tax: 1100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912168"/>
      </p:ext>
    </p:extLst>
  </p:cSld>
  <p:clrMapOvr>
    <a:masterClrMapping/>
  </p:clrMapOvr>
</p:sld>
</file>

<file path=ppt/theme/theme1.xml><?xml version="1.0" encoding="utf-8"?>
<a:theme xmlns:a="http://schemas.openxmlformats.org/drawingml/2006/main" name="Esri-TS_PPT-Tmplt_4x3_11-16">
  <a:themeElements>
    <a:clrScheme name="Esri Colors 2014_light bg">
      <a:dk1>
        <a:srgbClr val="000000"/>
      </a:dk1>
      <a:lt1>
        <a:srgbClr val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sri-TS_PPT-Tmplt_4x3_11-16" id="{786316B3-62CA-7544-AEA8-FD158C09349D}" vid="{2FCC95B9-B387-BF4A-893B-223787DAFD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IL-PPT-16x9-theme</Template>
  <TotalTime>335</TotalTime>
  <Words>456</Words>
  <Application>Microsoft Office PowerPoint</Application>
  <PresentationFormat>Custom</PresentationFormat>
  <Paragraphs>124</Paragraphs>
  <Slides>13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Esri-TS_PPT-Tmplt_4x3_11-16</vt:lpstr>
      <vt:lpstr>Tìm hiểu về graphic</vt:lpstr>
      <vt:lpstr>Các chủ đề được đề cập</vt:lpstr>
      <vt:lpstr>Tìm hiểu về graphics</vt:lpstr>
      <vt:lpstr>Tìm hiểu về graphics</vt:lpstr>
      <vt:lpstr>Tìm hiểu về symbols</vt:lpstr>
      <vt:lpstr>Thêm graphic vào một view</vt:lpstr>
      <vt:lpstr>Thêm graphic vào một GraphicsLayer</vt:lpstr>
      <vt:lpstr>Gán thuộc tính cho graphic</vt:lpstr>
      <vt:lpstr>Gán thuộc tính cho graphic</vt:lpstr>
      <vt:lpstr>Áp dụng các thuộc tính</vt:lpstr>
      <vt:lpstr>Bài tập</vt:lpstr>
      <vt:lpstr>PowerPoint Presentation</vt:lpstr>
      <vt:lpstr>Adding graphics using the Sketch widget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AnhSon</cp:lastModifiedBy>
  <cp:revision>84</cp:revision>
  <dcterms:created xsi:type="dcterms:W3CDTF">2016-08-03T17:49:07Z</dcterms:created>
  <dcterms:modified xsi:type="dcterms:W3CDTF">2023-07-23T15:25:04Z</dcterms:modified>
  <cp:category/>
</cp:coreProperties>
</file>