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7" r:id="rId3"/>
    <p:sldId id="268" r:id="rId4"/>
    <p:sldId id="276" r:id="rId5"/>
    <p:sldId id="277" r:id="rId6"/>
    <p:sldId id="269" r:id="rId7"/>
    <p:sldId id="278" r:id="rId8"/>
    <p:sldId id="279" r:id="rId9"/>
    <p:sldId id="280" r:id="rId10"/>
    <p:sldId id="281" r:id="rId11"/>
    <p:sldId id="26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 autoAdjust="0"/>
    <p:restoredTop sz="79677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118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E093-8E9B-4623-876D-920BE8BF0E15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0E0-3FA8-4BA9-AD12-F636DE4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4F678-031C-284B-82A6-D7EFD4CCD4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70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1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347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798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469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6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3607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="" xmlns:a16="http://schemas.microsoft.com/office/drawing/2014/main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19839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398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66012-3D11-C248-935F-1DCD8459237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ＭＳ Ｐゴシック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35BA66-2606-F448-A759-6653C0A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E1398F6-B989-407C-A17B-1F77FCA1767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18BA85-2A91-4CD2-A2EF-621874AFB44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vi-VN" dirty="0" smtClean="0"/>
              <a:t> </a:t>
            </a:r>
            <a:r>
              <a:rPr lang="vi-VN" dirty="0"/>
              <a:t>cửa sổ bật lên vào vị trí xác định trước của chế độ xem</a:t>
            </a:r>
            <a:endParaRPr lang="en-US" dirty="0"/>
          </a:p>
          <a:p>
            <a:r>
              <a:rPr lang="vi-VN" dirty="0"/>
              <a:t>Thêm </a:t>
            </a:r>
            <a:r>
              <a:rPr lang="vi-VN" dirty="0" smtClean="0"/>
              <a:t>nội </a:t>
            </a:r>
            <a:r>
              <a:rPr lang="vi-VN" dirty="0"/>
              <a:t>dung tùy chỉnh vào cửa sổ bật lên</a:t>
            </a:r>
            <a:endParaRPr lang="en-US" dirty="0"/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FFF0D74-3847-40FF-9DB7-7A498F4C3DB3}"/>
              </a:ext>
            </a:extLst>
          </p:cNvPr>
          <p:cNvGrpSpPr/>
          <p:nvPr/>
        </p:nvGrpSpPr>
        <p:grpSpPr>
          <a:xfrm>
            <a:off x="4571999" y="1889760"/>
            <a:ext cx="6833711" cy="3993774"/>
            <a:chOff x="2019712" y="2009903"/>
            <a:chExt cx="5104578" cy="2983230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543E81EB-65C7-4122-8D39-2420EF6A9951}"/>
                </a:ext>
              </a:extLst>
            </p:cNvPr>
            <p:cNvGrpSpPr/>
            <p:nvPr/>
          </p:nvGrpSpPr>
          <p:grpSpPr>
            <a:xfrm>
              <a:off x="2019712" y="2718873"/>
              <a:ext cx="1543050" cy="2258668"/>
              <a:chOff x="1363320" y="3657600"/>
              <a:chExt cx="2743200" cy="401540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62B36CBD-0CE0-43C4-ADB3-5CE937A5BC92}"/>
                  </a:ext>
                </a:extLst>
              </p:cNvPr>
              <p:cNvGrpSpPr/>
              <p:nvPr/>
            </p:nvGrpSpPr>
            <p:grpSpPr>
              <a:xfrm>
                <a:off x="1363320" y="3657600"/>
                <a:ext cx="2743200" cy="4015409"/>
                <a:chOff x="1363320" y="3429000"/>
                <a:chExt cx="2743200" cy="401540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="" xmlns:a16="http://schemas.microsoft.com/office/drawing/2014/main" id="{7D945FE0-0FB8-4506-A86B-B58C84EB080D}"/>
                    </a:ext>
                  </a:extLst>
                </p:cNvPr>
                <p:cNvGrpSpPr/>
                <p:nvPr/>
              </p:nvGrpSpPr>
              <p:grpSpPr>
                <a:xfrm>
                  <a:off x="1363320" y="3429000"/>
                  <a:ext cx="2743200" cy="4015409"/>
                  <a:chOff x="1363320" y="3429000"/>
                  <a:chExt cx="2743200" cy="4015409"/>
                </a:xfrm>
              </p:grpSpPr>
              <p:sp>
                <p:nvSpPr>
                  <p:cNvPr id="25" name="Regular Pentagon 9">
                    <a:extLst>
                      <a:ext uri="{FF2B5EF4-FFF2-40B4-BE49-F238E27FC236}">
                        <a16:creationId xmlns="" xmlns:a16="http://schemas.microsoft.com/office/drawing/2014/main" id="{A8063BF2-584E-42FD-9429-C8B77A9AF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3320" y="3429000"/>
                    <a:ext cx="2743200" cy="4015409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3031516 h 4437437"/>
                      <a:gd name="connsiteX5" fmla="*/ 4170 w 3389913"/>
                      <a:gd name="connsiteY5" fmla="*/ 1157936 h 4437437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4437437 h 4437437"/>
                      <a:gd name="connsiteX5" fmla="*/ 4170 w 3389913"/>
                      <a:gd name="connsiteY5" fmla="*/ 1157936 h 443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89913" h="4437437">
                        <a:moveTo>
                          <a:pt x="4170" y="1157936"/>
                        </a:moveTo>
                        <a:lnTo>
                          <a:pt x="1697042" y="0"/>
                        </a:lnTo>
                        <a:lnTo>
                          <a:pt x="3389913" y="1157936"/>
                        </a:lnTo>
                        <a:lnTo>
                          <a:pt x="3385845" y="4437437"/>
                        </a:lnTo>
                        <a:lnTo>
                          <a:pt x="0" y="4437437"/>
                        </a:lnTo>
                        <a:lnTo>
                          <a:pt x="4170" y="11579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="" xmlns:a16="http://schemas.microsoft.com/office/drawing/2014/main" id="{DEBCF26D-6199-4790-83E8-0EB7F75EB869}"/>
                      </a:ext>
                    </a:extLst>
                  </p:cNvPr>
                  <p:cNvSpPr txBox="1"/>
                  <p:nvPr/>
                </p:nvSpPr>
                <p:spPr>
                  <a:xfrm>
                    <a:off x="1655763" y="5245237"/>
                    <a:ext cx="2158314" cy="106691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Hiển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thị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cửa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sổ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bật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lên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6AE54839-171B-4E74-979F-73425E85531B}"/>
                    </a:ext>
                  </a:extLst>
                </p:cNvPr>
                <p:cNvSpPr txBox="1"/>
                <p:nvPr/>
              </p:nvSpPr>
              <p:spPr>
                <a:xfrm>
                  <a:off x="2365373" y="3619443"/>
                  <a:ext cx="64551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1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FEE99998-582E-4910-A8FF-1A7DC6DEE87B}"/>
                  </a:ext>
                </a:extLst>
              </p:cNvPr>
              <p:cNvSpPr txBox="1"/>
              <p:nvPr/>
            </p:nvSpPr>
            <p:spPr>
              <a:xfrm>
                <a:off x="2476736" y="4864191"/>
                <a:ext cx="680765" cy="244085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13698B5-2883-4C46-8BC4-0BB1CD5FD3B9}"/>
                </a:ext>
              </a:extLst>
            </p:cNvPr>
            <p:cNvGrpSpPr/>
            <p:nvPr/>
          </p:nvGrpSpPr>
          <p:grpSpPr>
            <a:xfrm>
              <a:off x="3798642" y="2347403"/>
              <a:ext cx="1545833" cy="2625341"/>
              <a:chOff x="4525863" y="2997208"/>
              <a:chExt cx="2748147" cy="46672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31FFB2D3-B0DD-4683-B3BD-B6C961CC4258}"/>
                  </a:ext>
                </a:extLst>
              </p:cNvPr>
              <p:cNvGrpSpPr/>
              <p:nvPr/>
            </p:nvGrpSpPr>
            <p:grpSpPr>
              <a:xfrm>
                <a:off x="4525863" y="2997208"/>
                <a:ext cx="2748147" cy="4667273"/>
                <a:chOff x="4525863" y="2057400"/>
                <a:chExt cx="2748147" cy="466727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="" xmlns:a16="http://schemas.microsoft.com/office/drawing/2014/main" id="{A6622112-D4E4-46ED-9333-5DCD52057942}"/>
                    </a:ext>
                  </a:extLst>
                </p:cNvPr>
                <p:cNvGrpSpPr/>
                <p:nvPr/>
              </p:nvGrpSpPr>
              <p:grpSpPr>
                <a:xfrm>
                  <a:off x="4525863" y="2057400"/>
                  <a:ext cx="2748147" cy="4667273"/>
                  <a:chOff x="4526648" y="2057400"/>
                  <a:chExt cx="2748147" cy="4667273"/>
                </a:xfrm>
              </p:grpSpPr>
              <p:sp>
                <p:nvSpPr>
                  <p:cNvPr id="19" name="Regular Pentagon 9">
                    <a:extLst>
                      <a:ext uri="{FF2B5EF4-FFF2-40B4-BE49-F238E27FC236}">
                        <a16:creationId xmlns="" xmlns:a16="http://schemas.microsoft.com/office/drawing/2014/main" id="{9762F09E-1F77-4D22-8D2D-EF499835D4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26648" y="2057400"/>
                    <a:ext cx="2748147" cy="4667273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96025"/>
                      <a:gd name="connsiteY0" fmla="*/ 1157936 h 4542723"/>
                      <a:gd name="connsiteX1" fmla="*/ 1697042 w 3396025"/>
                      <a:gd name="connsiteY1" fmla="*/ 0 h 4542723"/>
                      <a:gd name="connsiteX2" fmla="*/ 3389913 w 3396025"/>
                      <a:gd name="connsiteY2" fmla="*/ 1157936 h 4542723"/>
                      <a:gd name="connsiteX3" fmla="*/ 3396025 w 3396025"/>
                      <a:gd name="connsiteY3" fmla="*/ 4542723 h 4542723"/>
                      <a:gd name="connsiteX4" fmla="*/ 0 w 3396025"/>
                      <a:gd name="connsiteY4" fmla="*/ 3031516 h 4542723"/>
                      <a:gd name="connsiteX5" fmla="*/ 4170 w 3396025"/>
                      <a:gd name="connsiteY5" fmla="*/ 1157936 h 4542723"/>
                      <a:gd name="connsiteX0" fmla="*/ 14350 w 3406205"/>
                      <a:gd name="connsiteY0" fmla="*/ 1157936 h 4542723"/>
                      <a:gd name="connsiteX1" fmla="*/ 1707222 w 3406205"/>
                      <a:gd name="connsiteY1" fmla="*/ 0 h 4542723"/>
                      <a:gd name="connsiteX2" fmla="*/ 3400093 w 3406205"/>
                      <a:gd name="connsiteY2" fmla="*/ 1157936 h 4542723"/>
                      <a:gd name="connsiteX3" fmla="*/ 3406205 w 3406205"/>
                      <a:gd name="connsiteY3" fmla="*/ 4542723 h 4542723"/>
                      <a:gd name="connsiteX4" fmla="*/ 0 w 3406205"/>
                      <a:gd name="connsiteY4" fmla="*/ 4524515 h 4542723"/>
                      <a:gd name="connsiteX5" fmla="*/ 14350 w 3406205"/>
                      <a:gd name="connsiteY5" fmla="*/ 1157936 h 4542723"/>
                      <a:gd name="connsiteX0" fmla="*/ 440 w 3392295"/>
                      <a:gd name="connsiteY0" fmla="*/ 1157936 h 4542723"/>
                      <a:gd name="connsiteX1" fmla="*/ 1693312 w 3392295"/>
                      <a:gd name="connsiteY1" fmla="*/ 0 h 4542723"/>
                      <a:gd name="connsiteX2" fmla="*/ 3386183 w 3392295"/>
                      <a:gd name="connsiteY2" fmla="*/ 1157936 h 4542723"/>
                      <a:gd name="connsiteX3" fmla="*/ 3392295 w 3392295"/>
                      <a:gd name="connsiteY3" fmla="*/ 4542723 h 4542723"/>
                      <a:gd name="connsiteX4" fmla="*/ 26809 w 3392295"/>
                      <a:gd name="connsiteY4" fmla="*/ 4524515 h 4542723"/>
                      <a:gd name="connsiteX5" fmla="*/ 440 w 3392295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5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51826"/>
                      <a:gd name="connsiteX1" fmla="*/ 1697043 w 3396026"/>
                      <a:gd name="connsiteY1" fmla="*/ 0 h 4551826"/>
                      <a:gd name="connsiteX2" fmla="*/ 3389914 w 3396026"/>
                      <a:gd name="connsiteY2" fmla="*/ 1157936 h 4551826"/>
                      <a:gd name="connsiteX3" fmla="*/ 3396026 w 3396026"/>
                      <a:gd name="connsiteY3" fmla="*/ 4542723 h 4551826"/>
                      <a:gd name="connsiteX4" fmla="*/ 0 w 3396026"/>
                      <a:gd name="connsiteY4" fmla="*/ 4551826 h 4551826"/>
                      <a:gd name="connsiteX5" fmla="*/ 4171 w 3396026"/>
                      <a:gd name="connsiteY5" fmla="*/ 1157936 h 4551826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6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42723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4542723 h 5157813"/>
                      <a:gd name="connsiteX5" fmla="*/ 4171 w 3396026"/>
                      <a:gd name="connsiteY5" fmla="*/ 1157936 h 515781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5157813 h 5157813"/>
                      <a:gd name="connsiteX5" fmla="*/ 4171 w 3396026"/>
                      <a:gd name="connsiteY5" fmla="*/ 1157936 h 515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6026" h="5157813">
                        <a:moveTo>
                          <a:pt x="4171" y="1157936"/>
                        </a:moveTo>
                        <a:lnTo>
                          <a:pt x="1697043" y="0"/>
                        </a:lnTo>
                        <a:lnTo>
                          <a:pt x="3389914" y="1157936"/>
                        </a:lnTo>
                        <a:cubicBezTo>
                          <a:pt x="3391951" y="2286198"/>
                          <a:pt x="3393989" y="4029551"/>
                          <a:pt x="3396026" y="5157813"/>
                        </a:cubicBezTo>
                        <a:lnTo>
                          <a:pt x="0" y="5157813"/>
                        </a:lnTo>
                        <a:cubicBezTo>
                          <a:pt x="4783" y="4035620"/>
                          <a:pt x="-612" y="2280129"/>
                          <a:pt x="417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="" xmlns:a16="http://schemas.microsoft.com/office/drawing/2014/main" id="{16F3E162-3657-4EB5-97C8-BA81563C3547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564" y="3993655"/>
                    <a:ext cx="2158314" cy="50121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Thêm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nội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dung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BC656ED8-BA3B-4793-8DA4-7A6E1093C9F3}"/>
                    </a:ext>
                  </a:extLst>
                </p:cNvPr>
                <p:cNvSpPr txBox="1"/>
                <p:nvPr/>
              </p:nvSpPr>
              <p:spPr>
                <a:xfrm>
                  <a:off x="5560968" y="2378176"/>
                  <a:ext cx="77798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2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F4B9C48B-4A0B-4BC7-8F50-651007F508CD}"/>
                  </a:ext>
                </a:extLst>
              </p:cNvPr>
              <p:cNvSpPr txBox="1"/>
              <p:nvPr/>
            </p:nvSpPr>
            <p:spPr>
              <a:xfrm>
                <a:off x="5609576" y="4339740"/>
                <a:ext cx="680765" cy="244085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9EF430DB-F601-44EC-BBD4-7961F79EEA90}"/>
                </a:ext>
              </a:extLst>
            </p:cNvPr>
            <p:cNvGrpSpPr/>
            <p:nvPr/>
          </p:nvGrpSpPr>
          <p:grpSpPr>
            <a:xfrm>
              <a:off x="5580356" y="2009903"/>
              <a:ext cx="1543934" cy="2983230"/>
              <a:chOff x="7693353" y="2397211"/>
              <a:chExt cx="2744772" cy="530352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A421D566-B7DF-49E5-BB4D-69A04D267C09}"/>
                  </a:ext>
                </a:extLst>
              </p:cNvPr>
              <p:cNvGrpSpPr/>
              <p:nvPr/>
            </p:nvGrpSpPr>
            <p:grpSpPr>
              <a:xfrm>
                <a:off x="7693353" y="2397211"/>
                <a:ext cx="2744772" cy="5303520"/>
                <a:chOff x="7693353" y="685800"/>
                <a:chExt cx="2744772" cy="530352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="" xmlns:a16="http://schemas.microsoft.com/office/drawing/2014/main" id="{7A4A1564-4DD0-413A-9B46-54C879111392}"/>
                    </a:ext>
                  </a:extLst>
                </p:cNvPr>
                <p:cNvGrpSpPr/>
                <p:nvPr/>
              </p:nvGrpSpPr>
              <p:grpSpPr>
                <a:xfrm>
                  <a:off x="7693353" y="685800"/>
                  <a:ext cx="2744772" cy="5303520"/>
                  <a:chOff x="7693353" y="685800"/>
                  <a:chExt cx="2744772" cy="5303520"/>
                </a:xfrm>
              </p:grpSpPr>
              <p:sp>
                <p:nvSpPr>
                  <p:cNvPr id="13" name="Regular Pentagon 9">
                    <a:extLst>
                      <a:ext uri="{FF2B5EF4-FFF2-40B4-BE49-F238E27FC236}">
                        <a16:creationId xmlns="" xmlns:a16="http://schemas.microsoft.com/office/drawing/2014/main" id="{7055284C-8819-4F2F-9910-91D3CB71C4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93353" y="685800"/>
                    <a:ext cx="2744772" cy="5303520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3031516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44825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35721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3"/>
                      <a:gd name="connsiteX1" fmla="*/ 1697042 w 3389913"/>
                      <a:gd name="connsiteY1" fmla="*/ 0 h 6063033"/>
                      <a:gd name="connsiteX2" fmla="*/ 3389913 w 3389913"/>
                      <a:gd name="connsiteY2" fmla="*/ 1157936 h 6063033"/>
                      <a:gd name="connsiteX3" fmla="*/ 3385845 w 3389913"/>
                      <a:gd name="connsiteY3" fmla="*/ 6053929 h 6063033"/>
                      <a:gd name="connsiteX4" fmla="*/ 0 w 3389913"/>
                      <a:gd name="connsiteY4" fmla="*/ 6063033 h 6063033"/>
                      <a:gd name="connsiteX5" fmla="*/ 4170 w 3389913"/>
                      <a:gd name="connsiteY5" fmla="*/ 1157936 h 6063033"/>
                      <a:gd name="connsiteX0" fmla="*/ 4170 w 3396025"/>
                      <a:gd name="connsiteY0" fmla="*/ 1157936 h 6072137"/>
                      <a:gd name="connsiteX1" fmla="*/ 1697042 w 3396025"/>
                      <a:gd name="connsiteY1" fmla="*/ 0 h 6072137"/>
                      <a:gd name="connsiteX2" fmla="*/ 3389913 w 3396025"/>
                      <a:gd name="connsiteY2" fmla="*/ 1157936 h 6072137"/>
                      <a:gd name="connsiteX3" fmla="*/ 3396025 w 3396025"/>
                      <a:gd name="connsiteY3" fmla="*/ 6072137 h 6072137"/>
                      <a:gd name="connsiteX4" fmla="*/ 0 w 3396025"/>
                      <a:gd name="connsiteY4" fmla="*/ 6063033 h 6072137"/>
                      <a:gd name="connsiteX5" fmla="*/ 4170 w 3396025"/>
                      <a:gd name="connsiteY5" fmla="*/ 1157936 h 6072137"/>
                      <a:gd name="connsiteX0" fmla="*/ 1 w 3391856"/>
                      <a:gd name="connsiteY0" fmla="*/ 1157936 h 6072137"/>
                      <a:gd name="connsiteX1" fmla="*/ 1692873 w 3391856"/>
                      <a:gd name="connsiteY1" fmla="*/ 0 h 6072137"/>
                      <a:gd name="connsiteX2" fmla="*/ 3385744 w 3391856"/>
                      <a:gd name="connsiteY2" fmla="*/ 1157936 h 6072137"/>
                      <a:gd name="connsiteX3" fmla="*/ 3391856 w 3391856"/>
                      <a:gd name="connsiteY3" fmla="*/ 6072137 h 6072137"/>
                      <a:gd name="connsiteX4" fmla="*/ 6011 w 3391856"/>
                      <a:gd name="connsiteY4" fmla="*/ 6072137 h 6072137"/>
                      <a:gd name="connsiteX5" fmla="*/ 1 w 3391856"/>
                      <a:gd name="connsiteY5" fmla="*/ 1157936 h 6072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1856" h="6072137">
                        <a:moveTo>
                          <a:pt x="1" y="1157936"/>
                        </a:moveTo>
                        <a:lnTo>
                          <a:pt x="1692873" y="0"/>
                        </a:lnTo>
                        <a:lnTo>
                          <a:pt x="3385744" y="1157936"/>
                        </a:lnTo>
                        <a:cubicBezTo>
                          <a:pt x="3387781" y="2796003"/>
                          <a:pt x="3389819" y="4434070"/>
                          <a:pt x="3391856" y="6072137"/>
                        </a:cubicBezTo>
                        <a:lnTo>
                          <a:pt x="6011" y="6072137"/>
                        </a:lnTo>
                        <a:cubicBezTo>
                          <a:pt x="4008" y="4434070"/>
                          <a:pt x="2004" y="2796003"/>
                          <a:pt x="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0000">
                          <a:lumMod val="40000"/>
                          <a:lumOff val="60000"/>
                          <a:alpha val="0"/>
                        </a:srgbClr>
                      </a:gs>
                      <a:gs pos="100000">
                        <a:srgbClr val="FF0000">
                          <a:lumMod val="75000"/>
                        </a:srgb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="" xmlns:a16="http://schemas.microsoft.com/office/drawing/2014/main" id="{2B5DF3C5-526D-4396-AEB0-7ACCD3B2B167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582" y="2624001"/>
                    <a:ext cx="2158314" cy="86638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err="1" smtClean="0">
                        <a:solidFill>
                          <a:srgbClr val="000000"/>
                        </a:solidFill>
                      </a:rPr>
                      <a:t>Thêm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</a:rPr>
                      <a:t>hành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</a:rPr>
                      <a:t>động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</a:rPr>
                      <a:t>của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</a:rPr>
                      <a:t>cửa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</a:rPr>
                      <a:t>sổ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bật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lên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AFA2F716-E7F5-4DB1-959C-4ED257F67D36}"/>
                    </a:ext>
                  </a:extLst>
                </p:cNvPr>
                <p:cNvSpPr txBox="1"/>
                <p:nvPr/>
              </p:nvSpPr>
              <p:spPr>
                <a:xfrm>
                  <a:off x="8732042" y="1000870"/>
                  <a:ext cx="675569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3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DCFBF448-4D77-4949-92F0-EE727450758B}"/>
                  </a:ext>
                </a:extLst>
              </p:cNvPr>
              <p:cNvSpPr txBox="1"/>
              <p:nvPr/>
            </p:nvSpPr>
            <p:spPr>
              <a:xfrm>
                <a:off x="8831373" y="3781180"/>
                <a:ext cx="680765" cy="244085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30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2316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AC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</a:rPr>
              <a:t>THIS SLIDE IS FOR THE DEVELOPMENT OF TRANSLATABLE COURSE GRAPHICS AND IS NOT INTENDED TO BE SHOWN TO THE STUDENTS. PLEASE KEEP THIS SLIDE HIDDEN.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4AD4B16-6764-4E64-BD5F-4B8747F5F24C}"/>
              </a:ext>
            </a:extLst>
          </p:cNvPr>
          <p:cNvGrpSpPr/>
          <p:nvPr/>
        </p:nvGrpSpPr>
        <p:grpSpPr>
          <a:xfrm>
            <a:off x="2100853" y="1094265"/>
            <a:ext cx="6175401" cy="4766224"/>
            <a:chOff x="2100853" y="1094265"/>
            <a:chExt cx="6175401" cy="4766224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FFF4D09B-1A80-4FDC-A61C-C42A605D4395}"/>
                </a:ext>
              </a:extLst>
            </p:cNvPr>
            <p:cNvGrpSpPr/>
            <p:nvPr/>
          </p:nvGrpSpPr>
          <p:grpSpPr>
            <a:xfrm>
              <a:off x="2100853" y="1094265"/>
              <a:ext cx="2469745" cy="1469308"/>
              <a:chOff x="2356936" y="338803"/>
              <a:chExt cx="3292993" cy="1959077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0675D7A2-B423-45C9-89B3-0628F724EE07}"/>
                  </a:ext>
                </a:extLst>
              </p:cNvPr>
              <p:cNvSpPr txBox="1"/>
              <p:nvPr/>
            </p:nvSpPr>
            <p:spPr>
              <a:xfrm>
                <a:off x="2869560" y="338803"/>
                <a:ext cx="10413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/>
                  <a:t>Locator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B46208F6-9740-4354-BFE3-923B1735A587}"/>
                  </a:ext>
                </a:extLst>
              </p:cNvPr>
              <p:cNvGrpSpPr/>
              <p:nvPr/>
            </p:nvGrpSpPr>
            <p:grpSpPr>
              <a:xfrm>
                <a:off x="3075735" y="1733614"/>
                <a:ext cx="564266" cy="564266"/>
                <a:chOff x="9979823" y="2365049"/>
                <a:chExt cx="1136041" cy="1136041"/>
              </a:xfrm>
            </p:grpSpPr>
            <p:sp>
              <p:nvSpPr>
                <p:cNvPr id="28" name="Flowchart: Connector 27">
                  <a:extLst>
                    <a:ext uri="{FF2B5EF4-FFF2-40B4-BE49-F238E27FC236}">
                      <a16:creationId xmlns="" xmlns:a16="http://schemas.microsoft.com/office/drawing/2014/main" id="{3A92BD97-A579-4EEA-ADAA-8DE4E5140EBE}"/>
                    </a:ext>
                  </a:extLst>
                </p:cNvPr>
                <p:cNvSpPr/>
                <p:nvPr/>
              </p:nvSpPr>
              <p:spPr>
                <a:xfrm>
                  <a:off x="9979823" y="2365049"/>
                  <a:ext cx="1136041" cy="1136041"/>
                </a:xfrm>
                <a:prstGeom prst="flowChartConnector">
                  <a:avLst/>
                </a:prstGeom>
                <a:solidFill>
                  <a:srgbClr val="C7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Flowchart: Connector 28">
                  <a:extLst>
                    <a:ext uri="{FF2B5EF4-FFF2-40B4-BE49-F238E27FC236}">
                      <a16:creationId xmlns="" xmlns:a16="http://schemas.microsoft.com/office/drawing/2014/main" id="{2AC09911-BD28-4A91-A8F0-6676C847A8DB}"/>
                    </a:ext>
                  </a:extLst>
                </p:cNvPr>
                <p:cNvSpPr/>
                <p:nvPr/>
              </p:nvSpPr>
              <p:spPr>
                <a:xfrm>
                  <a:off x="10213175" y="2598401"/>
                  <a:ext cx="669335" cy="669335"/>
                </a:xfrm>
                <a:prstGeom prst="flowChartConnector">
                  <a:avLst/>
                </a:prstGeom>
                <a:solidFill>
                  <a:srgbClr val="FFC5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" name="Flowchart: Connector 29">
                  <a:extLst>
                    <a:ext uri="{FF2B5EF4-FFF2-40B4-BE49-F238E27FC236}">
                      <a16:creationId xmlns="" xmlns:a16="http://schemas.microsoft.com/office/drawing/2014/main" id="{DF971017-3711-4083-88BF-595F0C18AFC3}"/>
                    </a:ext>
                  </a:extLst>
                </p:cNvPr>
                <p:cNvSpPr/>
                <p:nvPr/>
              </p:nvSpPr>
              <p:spPr>
                <a:xfrm>
                  <a:off x="10414935" y="2800161"/>
                  <a:ext cx="265814" cy="265814"/>
                </a:xfrm>
                <a:prstGeom prst="flowChartConnector">
                  <a:avLst/>
                </a:prstGeom>
                <a:solidFill>
                  <a:srgbClr val="28813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6" name="Speech Bubble: Rectangle with Corners Rounded 25">
                <a:extLst>
                  <a:ext uri="{FF2B5EF4-FFF2-40B4-BE49-F238E27FC236}">
                    <a16:creationId xmlns="" xmlns:a16="http://schemas.microsoft.com/office/drawing/2014/main" id="{4F9F56C0-A3AD-4223-B8DC-C4C2DDC0AA58}"/>
                  </a:ext>
                </a:extLst>
              </p:cNvPr>
              <p:cNvSpPr/>
              <p:nvPr/>
            </p:nvSpPr>
            <p:spPr>
              <a:xfrm>
                <a:off x="2356936" y="797259"/>
                <a:ext cx="3292993" cy="521822"/>
              </a:xfrm>
              <a:prstGeom prst="wedgeRoundRectCallout">
                <a:avLst>
                  <a:gd name="adj1" fmla="val -19972"/>
                  <a:gd name="adj2" fmla="val 111883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E3B1D7A3-1D78-4B65-8805-DF021CC36F20}"/>
                  </a:ext>
                </a:extLst>
              </p:cNvPr>
              <p:cNvSpPr/>
              <p:nvPr/>
            </p:nvSpPr>
            <p:spPr>
              <a:xfrm>
                <a:off x="2448347" y="854819"/>
                <a:ext cx="2935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/>
                  <a:t>420 Capitol Way S, Olympia WA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7700E22-ED2F-46D5-998A-8FEB2A63A978}"/>
                </a:ext>
              </a:extLst>
            </p:cNvPr>
            <p:cNvGrpSpPr/>
            <p:nvPr/>
          </p:nvGrpSpPr>
          <p:grpSpPr>
            <a:xfrm>
              <a:off x="5444146" y="1096162"/>
              <a:ext cx="2832108" cy="2046545"/>
              <a:chOff x="7157259" y="596463"/>
              <a:chExt cx="3776143" cy="2728727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38E3D30-B538-4ABF-A715-FB2BF5EF6955}"/>
                  </a:ext>
                </a:extLst>
              </p:cNvPr>
              <p:cNvSpPr txBox="1"/>
              <p:nvPr/>
            </p:nvSpPr>
            <p:spPr>
              <a:xfrm>
                <a:off x="7607666" y="596463"/>
                <a:ext cx="16253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/>
                  <a:t>FeatureLayer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2BD41025-F3DF-43C5-813C-F24E345E9E2A}"/>
                  </a:ext>
                </a:extLst>
              </p:cNvPr>
              <p:cNvGrpSpPr/>
              <p:nvPr/>
            </p:nvGrpSpPr>
            <p:grpSpPr>
              <a:xfrm>
                <a:off x="7157259" y="1049350"/>
                <a:ext cx="3776143" cy="2275840"/>
                <a:chOff x="6475615" y="2154250"/>
                <a:chExt cx="3776143" cy="2275840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2306120C-3BDB-4AA9-9532-64553CF97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5615" y="2154250"/>
                  <a:ext cx="2468358" cy="2275840"/>
                </a:xfrm>
                <a:prstGeom prst="flowChartConnector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22" name="Speech Bubble: Rectangle with Corners Rounded 21">
                  <a:extLst>
                    <a:ext uri="{FF2B5EF4-FFF2-40B4-BE49-F238E27FC236}">
                      <a16:creationId xmlns="" xmlns:a16="http://schemas.microsoft.com/office/drawing/2014/main" id="{6B8EED56-D8AB-45A3-A5A4-F993AC26F0AE}"/>
                    </a:ext>
                  </a:extLst>
                </p:cNvPr>
                <p:cNvSpPr/>
                <p:nvPr/>
              </p:nvSpPr>
              <p:spPr>
                <a:xfrm>
                  <a:off x="6960322" y="2490625"/>
                  <a:ext cx="3291436" cy="521823"/>
                </a:xfrm>
                <a:prstGeom prst="wedgeRoundRectCallout">
                  <a:avLst>
                    <a:gd name="adj1" fmla="val -19972"/>
                    <a:gd name="adj2" fmla="val 111883"/>
                    <a:gd name="adj3" fmla="val 16667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="" xmlns:a16="http://schemas.microsoft.com/office/drawing/2014/main" id="{74BD4D6A-1D3E-4983-AFA9-9AC4957712DF}"/>
                    </a:ext>
                  </a:extLst>
                </p:cNvPr>
                <p:cNvSpPr txBox="1"/>
                <p:nvPr/>
              </p:nvSpPr>
              <p:spPr>
                <a:xfrm>
                  <a:off x="6973922" y="2582259"/>
                  <a:ext cx="2890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Gifford Pinchot National Forest</a:t>
                  </a:r>
                </a:p>
              </p:txBody>
            </p:sp>
          </p:grpSp>
        </p:grp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A4947232-7181-4030-A07F-DB44054C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8237" y="4153609"/>
              <a:ext cx="1851269" cy="1706880"/>
            </a:xfrm>
            <a:prstGeom prst="flowChartConnector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CA1B1AA-ACC0-4F54-A5B8-D358D0926FC7}"/>
                </a:ext>
              </a:extLst>
            </p:cNvPr>
            <p:cNvSpPr txBox="1"/>
            <p:nvPr/>
          </p:nvSpPr>
          <p:spPr>
            <a:xfrm>
              <a:off x="4084065" y="3822378"/>
              <a:ext cx="56618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Both</a:t>
              </a:r>
            </a:p>
          </p:txBody>
        </p:sp>
        <p:grpSp>
          <p:nvGrpSpPr>
            <p:cNvPr id="8" name="Group 4">
              <a:extLst>
                <a:ext uri="{FF2B5EF4-FFF2-40B4-BE49-F238E27FC236}">
                  <a16:creationId xmlns="" xmlns:a16="http://schemas.microsoft.com/office/drawing/2014/main" id="{BF0F29FA-023E-4431-97FB-FA206E1E4E1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3937998" y="2539960"/>
              <a:ext cx="598900" cy="600140"/>
              <a:chOff x="2400" y="339"/>
              <a:chExt cx="552" cy="553"/>
            </a:xfrm>
          </p:grpSpPr>
          <p:sp useBgFill="1"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8F3EC333-7FF5-4E42-B0C2-C2A0C0BDA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339"/>
                <a:ext cx="552" cy="553"/>
              </a:xfrm>
              <a:custGeom>
                <a:avLst/>
                <a:gdLst>
                  <a:gd name="T0" fmla="*/ 1104 w 2762"/>
                  <a:gd name="T1" fmla="*/ 3 h 2762"/>
                  <a:gd name="T2" fmla="*/ 1264 w 2762"/>
                  <a:gd name="T3" fmla="*/ 29 h 2762"/>
                  <a:gd name="T4" fmla="*/ 1415 w 2762"/>
                  <a:gd name="T5" fmla="*/ 77 h 2762"/>
                  <a:gd name="T6" fmla="*/ 1558 w 2762"/>
                  <a:gd name="T7" fmla="*/ 150 h 2762"/>
                  <a:gd name="T8" fmla="*/ 1687 w 2762"/>
                  <a:gd name="T9" fmla="*/ 244 h 2762"/>
                  <a:gd name="T10" fmla="*/ 1803 w 2762"/>
                  <a:gd name="T11" fmla="*/ 360 h 2762"/>
                  <a:gd name="T12" fmla="*/ 1897 w 2762"/>
                  <a:gd name="T13" fmla="*/ 489 h 2762"/>
                  <a:gd name="T14" fmla="*/ 1968 w 2762"/>
                  <a:gd name="T15" fmla="*/ 630 h 2762"/>
                  <a:gd name="T16" fmla="*/ 2016 w 2762"/>
                  <a:gd name="T17" fmla="*/ 776 h 2762"/>
                  <a:gd name="T18" fmla="*/ 2042 w 2762"/>
                  <a:gd name="T19" fmla="*/ 928 h 2762"/>
                  <a:gd name="T20" fmla="*/ 2045 w 2762"/>
                  <a:gd name="T21" fmla="*/ 1081 h 2762"/>
                  <a:gd name="T22" fmla="*/ 2026 w 2762"/>
                  <a:gd name="T23" fmla="*/ 1233 h 2762"/>
                  <a:gd name="T24" fmla="*/ 1982 w 2762"/>
                  <a:gd name="T25" fmla="*/ 1382 h 2762"/>
                  <a:gd name="T26" fmla="*/ 1917 w 2762"/>
                  <a:gd name="T27" fmla="*/ 1523 h 2762"/>
                  <a:gd name="T28" fmla="*/ 1948 w 2762"/>
                  <a:gd name="T29" fmla="*/ 1663 h 2762"/>
                  <a:gd name="T30" fmla="*/ 2010 w 2762"/>
                  <a:gd name="T31" fmla="*/ 1663 h 2762"/>
                  <a:gd name="T32" fmla="*/ 2070 w 2762"/>
                  <a:gd name="T33" fmla="*/ 1683 h 2762"/>
                  <a:gd name="T34" fmla="*/ 2121 w 2762"/>
                  <a:gd name="T35" fmla="*/ 1720 h 2762"/>
                  <a:gd name="T36" fmla="*/ 2723 w 2762"/>
                  <a:gd name="T37" fmla="*/ 2326 h 2762"/>
                  <a:gd name="T38" fmla="*/ 2752 w 2762"/>
                  <a:gd name="T39" fmla="*/ 2382 h 2762"/>
                  <a:gd name="T40" fmla="*/ 2762 w 2762"/>
                  <a:gd name="T41" fmla="*/ 2444 h 2762"/>
                  <a:gd name="T42" fmla="*/ 2752 w 2762"/>
                  <a:gd name="T43" fmla="*/ 2507 h 2762"/>
                  <a:gd name="T44" fmla="*/ 2723 w 2762"/>
                  <a:gd name="T45" fmla="*/ 2563 h 2762"/>
                  <a:gd name="T46" fmla="*/ 2587 w 2762"/>
                  <a:gd name="T47" fmla="*/ 2703 h 2762"/>
                  <a:gd name="T48" fmla="*/ 2535 w 2762"/>
                  <a:gd name="T49" fmla="*/ 2741 h 2762"/>
                  <a:gd name="T50" fmla="*/ 2475 w 2762"/>
                  <a:gd name="T51" fmla="*/ 2760 h 2762"/>
                  <a:gd name="T52" fmla="*/ 2411 w 2762"/>
                  <a:gd name="T53" fmla="*/ 2760 h 2762"/>
                  <a:gd name="T54" fmla="*/ 2352 w 2762"/>
                  <a:gd name="T55" fmla="*/ 2741 h 2762"/>
                  <a:gd name="T56" fmla="*/ 2300 w 2762"/>
                  <a:gd name="T57" fmla="*/ 2703 h 2762"/>
                  <a:gd name="T58" fmla="*/ 1698 w 2762"/>
                  <a:gd name="T59" fmla="*/ 2097 h 2762"/>
                  <a:gd name="T60" fmla="*/ 1670 w 2762"/>
                  <a:gd name="T61" fmla="*/ 2041 h 2762"/>
                  <a:gd name="T62" fmla="*/ 1660 w 2762"/>
                  <a:gd name="T63" fmla="*/ 1980 h 2762"/>
                  <a:gd name="T64" fmla="*/ 1590 w 2762"/>
                  <a:gd name="T65" fmla="*/ 1877 h 2762"/>
                  <a:gd name="T66" fmla="*/ 1461 w 2762"/>
                  <a:gd name="T67" fmla="*/ 1951 h 2762"/>
                  <a:gd name="T68" fmla="*/ 1321 w 2762"/>
                  <a:gd name="T69" fmla="*/ 2004 h 2762"/>
                  <a:gd name="T70" fmla="*/ 1174 w 2762"/>
                  <a:gd name="T71" fmla="*/ 2037 h 2762"/>
                  <a:gd name="T72" fmla="*/ 1023 w 2762"/>
                  <a:gd name="T73" fmla="*/ 2048 h 2762"/>
                  <a:gd name="T74" fmla="*/ 861 w 2762"/>
                  <a:gd name="T75" fmla="*/ 2036 h 2762"/>
                  <a:gd name="T76" fmla="*/ 705 w 2762"/>
                  <a:gd name="T77" fmla="*/ 1998 h 2762"/>
                  <a:gd name="T78" fmla="*/ 559 w 2762"/>
                  <a:gd name="T79" fmla="*/ 1938 h 2762"/>
                  <a:gd name="T80" fmla="*/ 422 w 2762"/>
                  <a:gd name="T81" fmla="*/ 1853 h 2762"/>
                  <a:gd name="T82" fmla="*/ 299 w 2762"/>
                  <a:gd name="T83" fmla="*/ 1748 h 2762"/>
                  <a:gd name="T84" fmla="*/ 196 w 2762"/>
                  <a:gd name="T85" fmla="*/ 1627 h 2762"/>
                  <a:gd name="T86" fmla="*/ 114 w 2762"/>
                  <a:gd name="T87" fmla="*/ 1496 h 2762"/>
                  <a:gd name="T88" fmla="*/ 55 w 2762"/>
                  <a:gd name="T89" fmla="*/ 1356 h 2762"/>
                  <a:gd name="T90" fmla="*/ 16 w 2762"/>
                  <a:gd name="T91" fmla="*/ 1210 h 2762"/>
                  <a:gd name="T92" fmla="*/ 0 w 2762"/>
                  <a:gd name="T93" fmla="*/ 1061 h 2762"/>
                  <a:gd name="T94" fmla="*/ 5 w 2762"/>
                  <a:gd name="T95" fmla="*/ 911 h 2762"/>
                  <a:gd name="T96" fmla="*/ 33 w 2762"/>
                  <a:gd name="T97" fmla="*/ 764 h 2762"/>
                  <a:gd name="T98" fmla="*/ 81 w 2762"/>
                  <a:gd name="T99" fmla="*/ 621 h 2762"/>
                  <a:gd name="T100" fmla="*/ 153 w 2762"/>
                  <a:gd name="T101" fmla="*/ 484 h 2762"/>
                  <a:gd name="T102" fmla="*/ 245 w 2762"/>
                  <a:gd name="T103" fmla="*/ 359 h 2762"/>
                  <a:gd name="T104" fmla="*/ 359 w 2762"/>
                  <a:gd name="T105" fmla="*/ 244 h 2762"/>
                  <a:gd name="T106" fmla="*/ 489 w 2762"/>
                  <a:gd name="T107" fmla="*/ 150 h 2762"/>
                  <a:gd name="T108" fmla="*/ 631 w 2762"/>
                  <a:gd name="T109" fmla="*/ 77 h 2762"/>
                  <a:gd name="T110" fmla="*/ 783 w 2762"/>
                  <a:gd name="T111" fmla="*/ 29 h 2762"/>
                  <a:gd name="T112" fmla="*/ 942 w 2762"/>
                  <a:gd name="T113" fmla="*/ 3 h 2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62" h="2762">
                    <a:moveTo>
                      <a:pt x="1023" y="0"/>
                    </a:moveTo>
                    <a:lnTo>
                      <a:pt x="1104" y="3"/>
                    </a:lnTo>
                    <a:lnTo>
                      <a:pt x="1185" y="13"/>
                    </a:lnTo>
                    <a:lnTo>
                      <a:pt x="1264" y="29"/>
                    </a:lnTo>
                    <a:lnTo>
                      <a:pt x="1340" y="49"/>
                    </a:lnTo>
                    <a:lnTo>
                      <a:pt x="1415" y="77"/>
                    </a:lnTo>
                    <a:lnTo>
                      <a:pt x="1488" y="111"/>
                    </a:lnTo>
                    <a:lnTo>
                      <a:pt x="1558" y="150"/>
                    </a:lnTo>
                    <a:lnTo>
                      <a:pt x="1624" y="194"/>
                    </a:lnTo>
                    <a:lnTo>
                      <a:pt x="1687" y="244"/>
                    </a:lnTo>
                    <a:lnTo>
                      <a:pt x="1747" y="299"/>
                    </a:lnTo>
                    <a:lnTo>
                      <a:pt x="1803" y="360"/>
                    </a:lnTo>
                    <a:lnTo>
                      <a:pt x="1853" y="423"/>
                    </a:lnTo>
                    <a:lnTo>
                      <a:pt x="1897" y="489"/>
                    </a:lnTo>
                    <a:lnTo>
                      <a:pt x="1935" y="558"/>
                    </a:lnTo>
                    <a:lnTo>
                      <a:pt x="1968" y="630"/>
                    </a:lnTo>
                    <a:lnTo>
                      <a:pt x="1995" y="702"/>
                    </a:lnTo>
                    <a:lnTo>
                      <a:pt x="2016" y="776"/>
                    </a:lnTo>
                    <a:lnTo>
                      <a:pt x="2032" y="852"/>
                    </a:lnTo>
                    <a:lnTo>
                      <a:pt x="2042" y="928"/>
                    </a:lnTo>
                    <a:lnTo>
                      <a:pt x="2046" y="1004"/>
                    </a:lnTo>
                    <a:lnTo>
                      <a:pt x="2045" y="1081"/>
                    </a:lnTo>
                    <a:lnTo>
                      <a:pt x="2038" y="1158"/>
                    </a:lnTo>
                    <a:lnTo>
                      <a:pt x="2026" y="1233"/>
                    </a:lnTo>
                    <a:lnTo>
                      <a:pt x="2006" y="1308"/>
                    </a:lnTo>
                    <a:lnTo>
                      <a:pt x="1982" y="1382"/>
                    </a:lnTo>
                    <a:lnTo>
                      <a:pt x="1953" y="1454"/>
                    </a:lnTo>
                    <a:lnTo>
                      <a:pt x="1917" y="1523"/>
                    </a:lnTo>
                    <a:lnTo>
                      <a:pt x="1876" y="1591"/>
                    </a:lnTo>
                    <a:lnTo>
                      <a:pt x="1948" y="1663"/>
                    </a:lnTo>
                    <a:lnTo>
                      <a:pt x="1978" y="1661"/>
                    </a:lnTo>
                    <a:lnTo>
                      <a:pt x="2010" y="1663"/>
                    </a:lnTo>
                    <a:lnTo>
                      <a:pt x="2041" y="1671"/>
                    </a:lnTo>
                    <a:lnTo>
                      <a:pt x="2070" y="1683"/>
                    </a:lnTo>
                    <a:lnTo>
                      <a:pt x="2097" y="1700"/>
                    </a:lnTo>
                    <a:lnTo>
                      <a:pt x="2121" y="1720"/>
                    </a:lnTo>
                    <a:lnTo>
                      <a:pt x="2703" y="2302"/>
                    </a:lnTo>
                    <a:lnTo>
                      <a:pt x="2723" y="2326"/>
                    </a:lnTo>
                    <a:lnTo>
                      <a:pt x="2740" y="2353"/>
                    </a:lnTo>
                    <a:lnTo>
                      <a:pt x="2752" y="2382"/>
                    </a:lnTo>
                    <a:lnTo>
                      <a:pt x="2759" y="2412"/>
                    </a:lnTo>
                    <a:lnTo>
                      <a:pt x="2762" y="2444"/>
                    </a:lnTo>
                    <a:lnTo>
                      <a:pt x="2759" y="2476"/>
                    </a:lnTo>
                    <a:lnTo>
                      <a:pt x="2752" y="2507"/>
                    </a:lnTo>
                    <a:lnTo>
                      <a:pt x="2740" y="2536"/>
                    </a:lnTo>
                    <a:lnTo>
                      <a:pt x="2723" y="2563"/>
                    </a:lnTo>
                    <a:lnTo>
                      <a:pt x="2703" y="2587"/>
                    </a:lnTo>
                    <a:lnTo>
                      <a:pt x="2587" y="2703"/>
                    </a:lnTo>
                    <a:lnTo>
                      <a:pt x="2561" y="2724"/>
                    </a:lnTo>
                    <a:lnTo>
                      <a:pt x="2535" y="2741"/>
                    </a:lnTo>
                    <a:lnTo>
                      <a:pt x="2506" y="2753"/>
                    </a:lnTo>
                    <a:lnTo>
                      <a:pt x="2475" y="2760"/>
                    </a:lnTo>
                    <a:lnTo>
                      <a:pt x="2443" y="2762"/>
                    </a:lnTo>
                    <a:lnTo>
                      <a:pt x="2411" y="2760"/>
                    </a:lnTo>
                    <a:lnTo>
                      <a:pt x="2381" y="2753"/>
                    </a:lnTo>
                    <a:lnTo>
                      <a:pt x="2352" y="2741"/>
                    </a:lnTo>
                    <a:lnTo>
                      <a:pt x="2325" y="2724"/>
                    </a:lnTo>
                    <a:lnTo>
                      <a:pt x="2300" y="2703"/>
                    </a:lnTo>
                    <a:lnTo>
                      <a:pt x="1720" y="2122"/>
                    </a:lnTo>
                    <a:lnTo>
                      <a:pt x="1698" y="2097"/>
                    </a:lnTo>
                    <a:lnTo>
                      <a:pt x="1681" y="2070"/>
                    </a:lnTo>
                    <a:lnTo>
                      <a:pt x="1670" y="2041"/>
                    </a:lnTo>
                    <a:lnTo>
                      <a:pt x="1663" y="2010"/>
                    </a:lnTo>
                    <a:lnTo>
                      <a:pt x="1660" y="1980"/>
                    </a:lnTo>
                    <a:lnTo>
                      <a:pt x="1663" y="1949"/>
                    </a:lnTo>
                    <a:lnTo>
                      <a:pt x="1590" y="1877"/>
                    </a:lnTo>
                    <a:lnTo>
                      <a:pt x="1526" y="1916"/>
                    </a:lnTo>
                    <a:lnTo>
                      <a:pt x="1461" y="1951"/>
                    </a:lnTo>
                    <a:lnTo>
                      <a:pt x="1392" y="1980"/>
                    </a:lnTo>
                    <a:lnTo>
                      <a:pt x="1321" y="2004"/>
                    </a:lnTo>
                    <a:lnTo>
                      <a:pt x="1249" y="2024"/>
                    </a:lnTo>
                    <a:lnTo>
                      <a:pt x="1174" y="2037"/>
                    </a:lnTo>
                    <a:lnTo>
                      <a:pt x="1099" y="2045"/>
                    </a:lnTo>
                    <a:lnTo>
                      <a:pt x="1023" y="2048"/>
                    </a:lnTo>
                    <a:lnTo>
                      <a:pt x="942" y="2045"/>
                    </a:lnTo>
                    <a:lnTo>
                      <a:pt x="861" y="2036"/>
                    </a:lnTo>
                    <a:lnTo>
                      <a:pt x="783" y="2020"/>
                    </a:lnTo>
                    <a:lnTo>
                      <a:pt x="705" y="1998"/>
                    </a:lnTo>
                    <a:lnTo>
                      <a:pt x="631" y="1970"/>
                    </a:lnTo>
                    <a:lnTo>
                      <a:pt x="559" y="1938"/>
                    </a:lnTo>
                    <a:lnTo>
                      <a:pt x="489" y="1898"/>
                    </a:lnTo>
                    <a:lnTo>
                      <a:pt x="422" y="1853"/>
                    </a:lnTo>
                    <a:lnTo>
                      <a:pt x="359" y="1804"/>
                    </a:lnTo>
                    <a:lnTo>
                      <a:pt x="299" y="1748"/>
                    </a:lnTo>
                    <a:lnTo>
                      <a:pt x="245" y="1690"/>
                    </a:lnTo>
                    <a:lnTo>
                      <a:pt x="196" y="1627"/>
                    </a:lnTo>
                    <a:lnTo>
                      <a:pt x="153" y="1563"/>
                    </a:lnTo>
                    <a:lnTo>
                      <a:pt x="114" y="1496"/>
                    </a:lnTo>
                    <a:lnTo>
                      <a:pt x="81" y="1428"/>
                    </a:lnTo>
                    <a:lnTo>
                      <a:pt x="55" y="1356"/>
                    </a:lnTo>
                    <a:lnTo>
                      <a:pt x="33" y="1284"/>
                    </a:lnTo>
                    <a:lnTo>
                      <a:pt x="16" y="1210"/>
                    </a:lnTo>
                    <a:lnTo>
                      <a:pt x="5" y="1136"/>
                    </a:lnTo>
                    <a:lnTo>
                      <a:pt x="0" y="1061"/>
                    </a:lnTo>
                    <a:lnTo>
                      <a:pt x="0" y="986"/>
                    </a:lnTo>
                    <a:lnTo>
                      <a:pt x="5" y="911"/>
                    </a:lnTo>
                    <a:lnTo>
                      <a:pt x="16" y="838"/>
                    </a:lnTo>
                    <a:lnTo>
                      <a:pt x="33" y="764"/>
                    </a:lnTo>
                    <a:lnTo>
                      <a:pt x="55" y="691"/>
                    </a:lnTo>
                    <a:lnTo>
                      <a:pt x="81" y="621"/>
                    </a:lnTo>
                    <a:lnTo>
                      <a:pt x="114" y="552"/>
                    </a:lnTo>
                    <a:lnTo>
                      <a:pt x="153" y="484"/>
                    </a:lnTo>
                    <a:lnTo>
                      <a:pt x="196" y="420"/>
                    </a:lnTo>
                    <a:lnTo>
                      <a:pt x="245" y="359"/>
                    </a:lnTo>
                    <a:lnTo>
                      <a:pt x="299" y="299"/>
                    </a:lnTo>
                    <a:lnTo>
                      <a:pt x="359" y="244"/>
                    </a:lnTo>
                    <a:lnTo>
                      <a:pt x="422" y="194"/>
                    </a:lnTo>
                    <a:lnTo>
                      <a:pt x="489" y="150"/>
                    </a:lnTo>
                    <a:lnTo>
                      <a:pt x="559" y="111"/>
                    </a:lnTo>
                    <a:lnTo>
                      <a:pt x="631" y="77"/>
                    </a:lnTo>
                    <a:lnTo>
                      <a:pt x="705" y="49"/>
                    </a:lnTo>
                    <a:lnTo>
                      <a:pt x="783" y="29"/>
                    </a:lnTo>
                    <a:lnTo>
                      <a:pt x="861" y="13"/>
                    </a:lnTo>
                    <a:lnTo>
                      <a:pt x="942" y="3"/>
                    </a:lnTo>
                    <a:lnTo>
                      <a:pt x="1023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03D9164E-26ED-4D93-A62A-F486DE640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4" y="363"/>
                <a:ext cx="361" cy="362"/>
              </a:xfrm>
              <a:custGeom>
                <a:avLst/>
                <a:gdLst>
                  <a:gd name="T0" fmla="*/ 777 w 1806"/>
                  <a:gd name="T1" fmla="*/ 174 h 1807"/>
                  <a:gd name="T2" fmla="*/ 595 w 1806"/>
                  <a:gd name="T3" fmla="*/ 229 h 1807"/>
                  <a:gd name="T4" fmla="*/ 429 w 1806"/>
                  <a:gd name="T5" fmla="*/ 334 h 1807"/>
                  <a:gd name="T6" fmla="*/ 294 w 1806"/>
                  <a:gd name="T7" fmla="*/ 482 h 1807"/>
                  <a:gd name="T8" fmla="*/ 206 w 1806"/>
                  <a:gd name="T9" fmla="*/ 655 h 1807"/>
                  <a:gd name="T10" fmla="*/ 166 w 1806"/>
                  <a:gd name="T11" fmla="*/ 840 h 1807"/>
                  <a:gd name="T12" fmla="*/ 174 w 1806"/>
                  <a:gd name="T13" fmla="*/ 1028 h 1807"/>
                  <a:gd name="T14" fmla="*/ 230 w 1806"/>
                  <a:gd name="T15" fmla="*/ 1211 h 1807"/>
                  <a:gd name="T16" fmla="*/ 335 w 1806"/>
                  <a:gd name="T17" fmla="*/ 1377 h 1807"/>
                  <a:gd name="T18" fmla="*/ 482 w 1806"/>
                  <a:gd name="T19" fmla="*/ 1512 h 1807"/>
                  <a:gd name="T20" fmla="*/ 654 w 1806"/>
                  <a:gd name="T21" fmla="*/ 1600 h 1807"/>
                  <a:gd name="T22" fmla="*/ 840 w 1806"/>
                  <a:gd name="T23" fmla="*/ 1640 h 1807"/>
                  <a:gd name="T24" fmla="*/ 1029 w 1806"/>
                  <a:gd name="T25" fmla="*/ 1632 h 1807"/>
                  <a:gd name="T26" fmla="*/ 1212 w 1806"/>
                  <a:gd name="T27" fmla="*/ 1576 h 1807"/>
                  <a:gd name="T28" fmla="*/ 1377 w 1806"/>
                  <a:gd name="T29" fmla="*/ 1472 h 1807"/>
                  <a:gd name="T30" fmla="*/ 1513 w 1806"/>
                  <a:gd name="T31" fmla="*/ 1323 h 1807"/>
                  <a:gd name="T32" fmla="*/ 1601 w 1806"/>
                  <a:gd name="T33" fmla="*/ 1152 h 1807"/>
                  <a:gd name="T34" fmla="*/ 1641 w 1806"/>
                  <a:gd name="T35" fmla="*/ 966 h 1807"/>
                  <a:gd name="T36" fmla="*/ 1632 w 1806"/>
                  <a:gd name="T37" fmla="*/ 777 h 1807"/>
                  <a:gd name="T38" fmla="*/ 1577 w 1806"/>
                  <a:gd name="T39" fmla="*/ 596 h 1807"/>
                  <a:gd name="T40" fmla="*/ 1471 w 1806"/>
                  <a:gd name="T41" fmla="*/ 430 h 1807"/>
                  <a:gd name="T42" fmla="*/ 1324 w 1806"/>
                  <a:gd name="T43" fmla="*/ 295 h 1807"/>
                  <a:gd name="T44" fmla="*/ 1152 w 1806"/>
                  <a:gd name="T45" fmla="*/ 206 h 1807"/>
                  <a:gd name="T46" fmla="*/ 966 w 1806"/>
                  <a:gd name="T47" fmla="*/ 165 h 1807"/>
                  <a:gd name="T48" fmla="*/ 1012 w 1806"/>
                  <a:gd name="T49" fmla="*/ 6 h 1807"/>
                  <a:gd name="T50" fmla="*/ 1226 w 1806"/>
                  <a:gd name="T51" fmla="*/ 58 h 1807"/>
                  <a:gd name="T52" fmla="*/ 1424 w 1806"/>
                  <a:gd name="T53" fmla="*/ 164 h 1807"/>
                  <a:gd name="T54" fmla="*/ 1596 w 1806"/>
                  <a:gd name="T55" fmla="*/ 321 h 1807"/>
                  <a:gd name="T56" fmla="*/ 1719 w 1806"/>
                  <a:gd name="T57" fmla="*/ 512 h 1807"/>
                  <a:gd name="T58" fmla="*/ 1789 w 1806"/>
                  <a:gd name="T59" fmla="*/ 721 h 1807"/>
                  <a:gd name="T60" fmla="*/ 1806 w 1806"/>
                  <a:gd name="T61" fmla="*/ 939 h 1807"/>
                  <a:gd name="T62" fmla="*/ 1771 w 1806"/>
                  <a:gd name="T63" fmla="*/ 1155 h 1807"/>
                  <a:gd name="T64" fmla="*/ 1683 w 1806"/>
                  <a:gd name="T65" fmla="*/ 1361 h 1807"/>
                  <a:gd name="T66" fmla="*/ 1543 w 1806"/>
                  <a:gd name="T67" fmla="*/ 1542 h 1807"/>
                  <a:gd name="T68" fmla="*/ 1360 w 1806"/>
                  <a:gd name="T69" fmla="*/ 1684 h 1807"/>
                  <a:gd name="T70" fmla="*/ 1156 w 1806"/>
                  <a:gd name="T71" fmla="*/ 1771 h 1807"/>
                  <a:gd name="T72" fmla="*/ 939 w 1806"/>
                  <a:gd name="T73" fmla="*/ 1807 h 1807"/>
                  <a:gd name="T74" fmla="*/ 722 w 1806"/>
                  <a:gd name="T75" fmla="*/ 1789 h 1807"/>
                  <a:gd name="T76" fmla="*/ 511 w 1806"/>
                  <a:gd name="T77" fmla="*/ 1719 h 1807"/>
                  <a:gd name="T78" fmla="*/ 322 w 1806"/>
                  <a:gd name="T79" fmla="*/ 1596 h 1807"/>
                  <a:gd name="T80" fmla="*/ 163 w 1806"/>
                  <a:gd name="T81" fmla="*/ 1424 h 1807"/>
                  <a:gd name="T82" fmla="*/ 58 w 1806"/>
                  <a:gd name="T83" fmla="*/ 1226 h 1807"/>
                  <a:gd name="T84" fmla="*/ 5 w 1806"/>
                  <a:gd name="T85" fmla="*/ 1013 h 1807"/>
                  <a:gd name="T86" fmla="*/ 5 w 1806"/>
                  <a:gd name="T87" fmla="*/ 794 h 1807"/>
                  <a:gd name="T88" fmla="*/ 58 w 1806"/>
                  <a:gd name="T89" fmla="*/ 580 h 1807"/>
                  <a:gd name="T90" fmla="*/ 163 w 1806"/>
                  <a:gd name="T91" fmla="*/ 382 h 1807"/>
                  <a:gd name="T92" fmla="*/ 322 w 1806"/>
                  <a:gd name="T93" fmla="*/ 211 h 1807"/>
                  <a:gd name="T94" fmla="*/ 511 w 1806"/>
                  <a:gd name="T95" fmla="*/ 88 h 1807"/>
                  <a:gd name="T96" fmla="*/ 722 w 1806"/>
                  <a:gd name="T97" fmla="*/ 16 h 1807"/>
                  <a:gd name="T98" fmla="*/ 939 w 1806"/>
                  <a:gd name="T99" fmla="*/ 0 h 1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6" h="1807">
                    <a:moveTo>
                      <a:pt x="903" y="163"/>
                    </a:moveTo>
                    <a:lnTo>
                      <a:pt x="840" y="165"/>
                    </a:lnTo>
                    <a:lnTo>
                      <a:pt x="777" y="174"/>
                    </a:lnTo>
                    <a:lnTo>
                      <a:pt x="716" y="187"/>
                    </a:lnTo>
                    <a:lnTo>
                      <a:pt x="654" y="206"/>
                    </a:lnTo>
                    <a:lnTo>
                      <a:pt x="595" y="229"/>
                    </a:lnTo>
                    <a:lnTo>
                      <a:pt x="538" y="259"/>
                    </a:lnTo>
                    <a:lnTo>
                      <a:pt x="482" y="295"/>
                    </a:lnTo>
                    <a:lnTo>
                      <a:pt x="429" y="334"/>
                    </a:lnTo>
                    <a:lnTo>
                      <a:pt x="380" y="379"/>
                    </a:lnTo>
                    <a:lnTo>
                      <a:pt x="335" y="430"/>
                    </a:lnTo>
                    <a:lnTo>
                      <a:pt x="294" y="482"/>
                    </a:lnTo>
                    <a:lnTo>
                      <a:pt x="260" y="538"/>
                    </a:lnTo>
                    <a:lnTo>
                      <a:pt x="230" y="596"/>
                    </a:lnTo>
                    <a:lnTo>
                      <a:pt x="206" y="655"/>
                    </a:lnTo>
                    <a:lnTo>
                      <a:pt x="187" y="715"/>
                    </a:lnTo>
                    <a:lnTo>
                      <a:pt x="174" y="777"/>
                    </a:lnTo>
                    <a:lnTo>
                      <a:pt x="166" y="840"/>
                    </a:lnTo>
                    <a:lnTo>
                      <a:pt x="163" y="903"/>
                    </a:lnTo>
                    <a:lnTo>
                      <a:pt x="166" y="966"/>
                    </a:lnTo>
                    <a:lnTo>
                      <a:pt x="174" y="1028"/>
                    </a:lnTo>
                    <a:lnTo>
                      <a:pt x="187" y="1090"/>
                    </a:lnTo>
                    <a:lnTo>
                      <a:pt x="206" y="1152"/>
                    </a:lnTo>
                    <a:lnTo>
                      <a:pt x="230" y="1211"/>
                    </a:lnTo>
                    <a:lnTo>
                      <a:pt x="260" y="1268"/>
                    </a:lnTo>
                    <a:lnTo>
                      <a:pt x="294" y="1323"/>
                    </a:lnTo>
                    <a:lnTo>
                      <a:pt x="335" y="1377"/>
                    </a:lnTo>
                    <a:lnTo>
                      <a:pt x="380" y="1426"/>
                    </a:lnTo>
                    <a:lnTo>
                      <a:pt x="429" y="1472"/>
                    </a:lnTo>
                    <a:lnTo>
                      <a:pt x="482" y="1512"/>
                    </a:lnTo>
                    <a:lnTo>
                      <a:pt x="538" y="1546"/>
                    </a:lnTo>
                    <a:lnTo>
                      <a:pt x="595" y="1576"/>
                    </a:lnTo>
                    <a:lnTo>
                      <a:pt x="654" y="1600"/>
                    </a:lnTo>
                    <a:lnTo>
                      <a:pt x="716" y="1619"/>
                    </a:lnTo>
                    <a:lnTo>
                      <a:pt x="777" y="1632"/>
                    </a:lnTo>
                    <a:lnTo>
                      <a:pt x="840" y="1640"/>
                    </a:lnTo>
                    <a:lnTo>
                      <a:pt x="903" y="1643"/>
                    </a:lnTo>
                    <a:lnTo>
                      <a:pt x="966" y="1640"/>
                    </a:lnTo>
                    <a:lnTo>
                      <a:pt x="1029" y="1632"/>
                    </a:lnTo>
                    <a:lnTo>
                      <a:pt x="1091" y="1619"/>
                    </a:lnTo>
                    <a:lnTo>
                      <a:pt x="1152" y="1600"/>
                    </a:lnTo>
                    <a:lnTo>
                      <a:pt x="1212" y="1576"/>
                    </a:lnTo>
                    <a:lnTo>
                      <a:pt x="1268" y="1546"/>
                    </a:lnTo>
                    <a:lnTo>
                      <a:pt x="1324" y="1512"/>
                    </a:lnTo>
                    <a:lnTo>
                      <a:pt x="1377" y="1472"/>
                    </a:lnTo>
                    <a:lnTo>
                      <a:pt x="1427" y="1426"/>
                    </a:lnTo>
                    <a:lnTo>
                      <a:pt x="1471" y="1377"/>
                    </a:lnTo>
                    <a:lnTo>
                      <a:pt x="1513" y="1323"/>
                    </a:lnTo>
                    <a:lnTo>
                      <a:pt x="1546" y="1268"/>
                    </a:lnTo>
                    <a:lnTo>
                      <a:pt x="1577" y="1211"/>
                    </a:lnTo>
                    <a:lnTo>
                      <a:pt x="1601" y="1152"/>
                    </a:lnTo>
                    <a:lnTo>
                      <a:pt x="1619" y="1090"/>
                    </a:lnTo>
                    <a:lnTo>
                      <a:pt x="1632" y="1028"/>
                    </a:lnTo>
                    <a:lnTo>
                      <a:pt x="1641" y="966"/>
                    </a:lnTo>
                    <a:lnTo>
                      <a:pt x="1643" y="903"/>
                    </a:lnTo>
                    <a:lnTo>
                      <a:pt x="1641" y="840"/>
                    </a:lnTo>
                    <a:lnTo>
                      <a:pt x="1632" y="777"/>
                    </a:lnTo>
                    <a:lnTo>
                      <a:pt x="1619" y="715"/>
                    </a:lnTo>
                    <a:lnTo>
                      <a:pt x="1601" y="655"/>
                    </a:lnTo>
                    <a:lnTo>
                      <a:pt x="1577" y="596"/>
                    </a:lnTo>
                    <a:lnTo>
                      <a:pt x="1546" y="538"/>
                    </a:lnTo>
                    <a:lnTo>
                      <a:pt x="1513" y="482"/>
                    </a:lnTo>
                    <a:lnTo>
                      <a:pt x="1471" y="430"/>
                    </a:lnTo>
                    <a:lnTo>
                      <a:pt x="1427" y="379"/>
                    </a:lnTo>
                    <a:lnTo>
                      <a:pt x="1377" y="334"/>
                    </a:lnTo>
                    <a:lnTo>
                      <a:pt x="1324" y="295"/>
                    </a:lnTo>
                    <a:lnTo>
                      <a:pt x="1268" y="259"/>
                    </a:lnTo>
                    <a:lnTo>
                      <a:pt x="1212" y="229"/>
                    </a:lnTo>
                    <a:lnTo>
                      <a:pt x="1152" y="206"/>
                    </a:lnTo>
                    <a:lnTo>
                      <a:pt x="1091" y="187"/>
                    </a:lnTo>
                    <a:lnTo>
                      <a:pt x="1029" y="174"/>
                    </a:lnTo>
                    <a:lnTo>
                      <a:pt x="966" y="165"/>
                    </a:lnTo>
                    <a:lnTo>
                      <a:pt x="903" y="163"/>
                    </a:lnTo>
                    <a:close/>
                    <a:moveTo>
                      <a:pt x="939" y="0"/>
                    </a:moveTo>
                    <a:lnTo>
                      <a:pt x="1012" y="6"/>
                    </a:lnTo>
                    <a:lnTo>
                      <a:pt x="1085" y="16"/>
                    </a:lnTo>
                    <a:lnTo>
                      <a:pt x="1156" y="35"/>
                    </a:lnTo>
                    <a:lnTo>
                      <a:pt x="1226" y="58"/>
                    </a:lnTo>
                    <a:lnTo>
                      <a:pt x="1295" y="88"/>
                    </a:lnTo>
                    <a:lnTo>
                      <a:pt x="1360" y="123"/>
                    </a:lnTo>
                    <a:lnTo>
                      <a:pt x="1424" y="164"/>
                    </a:lnTo>
                    <a:lnTo>
                      <a:pt x="1485" y="211"/>
                    </a:lnTo>
                    <a:lnTo>
                      <a:pt x="1543" y="263"/>
                    </a:lnTo>
                    <a:lnTo>
                      <a:pt x="1596" y="321"/>
                    </a:lnTo>
                    <a:lnTo>
                      <a:pt x="1642" y="382"/>
                    </a:lnTo>
                    <a:lnTo>
                      <a:pt x="1683" y="446"/>
                    </a:lnTo>
                    <a:lnTo>
                      <a:pt x="1719" y="512"/>
                    </a:lnTo>
                    <a:lnTo>
                      <a:pt x="1748" y="580"/>
                    </a:lnTo>
                    <a:lnTo>
                      <a:pt x="1771" y="650"/>
                    </a:lnTo>
                    <a:lnTo>
                      <a:pt x="1789" y="721"/>
                    </a:lnTo>
                    <a:lnTo>
                      <a:pt x="1800" y="794"/>
                    </a:lnTo>
                    <a:lnTo>
                      <a:pt x="1806" y="866"/>
                    </a:lnTo>
                    <a:lnTo>
                      <a:pt x="1806" y="939"/>
                    </a:lnTo>
                    <a:lnTo>
                      <a:pt x="1800" y="1013"/>
                    </a:lnTo>
                    <a:lnTo>
                      <a:pt x="1789" y="1084"/>
                    </a:lnTo>
                    <a:lnTo>
                      <a:pt x="1771" y="1155"/>
                    </a:lnTo>
                    <a:lnTo>
                      <a:pt x="1748" y="1226"/>
                    </a:lnTo>
                    <a:lnTo>
                      <a:pt x="1718" y="1294"/>
                    </a:lnTo>
                    <a:lnTo>
                      <a:pt x="1683" y="1361"/>
                    </a:lnTo>
                    <a:lnTo>
                      <a:pt x="1642" y="1424"/>
                    </a:lnTo>
                    <a:lnTo>
                      <a:pt x="1596" y="1486"/>
                    </a:lnTo>
                    <a:lnTo>
                      <a:pt x="1543" y="1542"/>
                    </a:lnTo>
                    <a:lnTo>
                      <a:pt x="1485" y="1596"/>
                    </a:lnTo>
                    <a:lnTo>
                      <a:pt x="1424" y="1643"/>
                    </a:lnTo>
                    <a:lnTo>
                      <a:pt x="1360" y="1684"/>
                    </a:lnTo>
                    <a:lnTo>
                      <a:pt x="1295" y="1719"/>
                    </a:lnTo>
                    <a:lnTo>
                      <a:pt x="1226" y="1748"/>
                    </a:lnTo>
                    <a:lnTo>
                      <a:pt x="1156" y="1771"/>
                    </a:lnTo>
                    <a:lnTo>
                      <a:pt x="1085" y="1789"/>
                    </a:lnTo>
                    <a:lnTo>
                      <a:pt x="1012" y="1801"/>
                    </a:lnTo>
                    <a:lnTo>
                      <a:pt x="939" y="1807"/>
                    </a:lnTo>
                    <a:lnTo>
                      <a:pt x="867" y="1807"/>
                    </a:lnTo>
                    <a:lnTo>
                      <a:pt x="793" y="1801"/>
                    </a:lnTo>
                    <a:lnTo>
                      <a:pt x="722" y="1789"/>
                    </a:lnTo>
                    <a:lnTo>
                      <a:pt x="651" y="1771"/>
                    </a:lnTo>
                    <a:lnTo>
                      <a:pt x="580" y="1748"/>
                    </a:lnTo>
                    <a:lnTo>
                      <a:pt x="511" y="1719"/>
                    </a:lnTo>
                    <a:lnTo>
                      <a:pt x="446" y="1684"/>
                    </a:lnTo>
                    <a:lnTo>
                      <a:pt x="382" y="1643"/>
                    </a:lnTo>
                    <a:lnTo>
                      <a:pt x="322" y="1596"/>
                    </a:lnTo>
                    <a:lnTo>
                      <a:pt x="264" y="1542"/>
                    </a:lnTo>
                    <a:lnTo>
                      <a:pt x="210" y="1486"/>
                    </a:lnTo>
                    <a:lnTo>
                      <a:pt x="163" y="1424"/>
                    </a:lnTo>
                    <a:lnTo>
                      <a:pt x="123" y="1361"/>
                    </a:lnTo>
                    <a:lnTo>
                      <a:pt x="87" y="1294"/>
                    </a:lnTo>
                    <a:lnTo>
                      <a:pt x="58" y="1226"/>
                    </a:lnTo>
                    <a:lnTo>
                      <a:pt x="35" y="1155"/>
                    </a:lnTo>
                    <a:lnTo>
                      <a:pt x="17" y="1084"/>
                    </a:lnTo>
                    <a:lnTo>
                      <a:pt x="5" y="1013"/>
                    </a:lnTo>
                    <a:lnTo>
                      <a:pt x="0" y="939"/>
                    </a:lnTo>
                    <a:lnTo>
                      <a:pt x="0" y="866"/>
                    </a:lnTo>
                    <a:lnTo>
                      <a:pt x="5" y="794"/>
                    </a:lnTo>
                    <a:lnTo>
                      <a:pt x="17" y="721"/>
                    </a:lnTo>
                    <a:lnTo>
                      <a:pt x="35" y="650"/>
                    </a:lnTo>
                    <a:lnTo>
                      <a:pt x="58" y="580"/>
                    </a:lnTo>
                    <a:lnTo>
                      <a:pt x="87" y="511"/>
                    </a:lnTo>
                    <a:lnTo>
                      <a:pt x="123" y="446"/>
                    </a:lnTo>
                    <a:lnTo>
                      <a:pt x="163" y="382"/>
                    </a:lnTo>
                    <a:lnTo>
                      <a:pt x="210" y="321"/>
                    </a:lnTo>
                    <a:lnTo>
                      <a:pt x="264" y="263"/>
                    </a:lnTo>
                    <a:lnTo>
                      <a:pt x="322" y="211"/>
                    </a:lnTo>
                    <a:lnTo>
                      <a:pt x="382" y="164"/>
                    </a:lnTo>
                    <a:lnTo>
                      <a:pt x="446" y="123"/>
                    </a:lnTo>
                    <a:lnTo>
                      <a:pt x="511" y="88"/>
                    </a:lnTo>
                    <a:lnTo>
                      <a:pt x="580" y="58"/>
                    </a:lnTo>
                    <a:lnTo>
                      <a:pt x="651" y="35"/>
                    </a:lnTo>
                    <a:lnTo>
                      <a:pt x="722" y="16"/>
                    </a:lnTo>
                    <a:lnTo>
                      <a:pt x="793" y="6"/>
                    </a:lnTo>
                    <a:lnTo>
                      <a:pt x="867" y="0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046ADCBF-4E95-4DFA-B985-6F877FDD2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677"/>
                <a:ext cx="191" cy="191"/>
              </a:xfrm>
              <a:custGeom>
                <a:avLst/>
                <a:gdLst>
                  <a:gd name="T0" fmla="*/ 117 w 955"/>
                  <a:gd name="T1" fmla="*/ 0 h 954"/>
                  <a:gd name="T2" fmla="*/ 233 w 955"/>
                  <a:gd name="T3" fmla="*/ 116 h 954"/>
                  <a:gd name="T4" fmla="*/ 250 w 955"/>
                  <a:gd name="T5" fmla="*/ 102 h 954"/>
                  <a:gd name="T6" fmla="*/ 271 w 955"/>
                  <a:gd name="T7" fmla="*/ 94 h 954"/>
                  <a:gd name="T8" fmla="*/ 291 w 955"/>
                  <a:gd name="T9" fmla="*/ 92 h 954"/>
                  <a:gd name="T10" fmla="*/ 312 w 955"/>
                  <a:gd name="T11" fmla="*/ 94 h 954"/>
                  <a:gd name="T12" fmla="*/ 331 w 955"/>
                  <a:gd name="T13" fmla="*/ 102 h 954"/>
                  <a:gd name="T14" fmla="*/ 349 w 955"/>
                  <a:gd name="T15" fmla="*/ 116 h 954"/>
                  <a:gd name="T16" fmla="*/ 931 w 955"/>
                  <a:gd name="T17" fmla="*/ 697 h 954"/>
                  <a:gd name="T18" fmla="*/ 944 w 955"/>
                  <a:gd name="T19" fmla="*/ 714 h 954"/>
                  <a:gd name="T20" fmla="*/ 953 w 955"/>
                  <a:gd name="T21" fmla="*/ 734 h 954"/>
                  <a:gd name="T22" fmla="*/ 955 w 955"/>
                  <a:gd name="T23" fmla="*/ 755 h 954"/>
                  <a:gd name="T24" fmla="*/ 953 w 955"/>
                  <a:gd name="T25" fmla="*/ 776 h 954"/>
                  <a:gd name="T26" fmla="*/ 944 w 955"/>
                  <a:gd name="T27" fmla="*/ 795 h 954"/>
                  <a:gd name="T28" fmla="*/ 931 w 955"/>
                  <a:gd name="T29" fmla="*/ 813 h 954"/>
                  <a:gd name="T30" fmla="*/ 815 w 955"/>
                  <a:gd name="T31" fmla="*/ 930 h 954"/>
                  <a:gd name="T32" fmla="*/ 797 w 955"/>
                  <a:gd name="T33" fmla="*/ 943 h 954"/>
                  <a:gd name="T34" fmla="*/ 777 w 955"/>
                  <a:gd name="T35" fmla="*/ 951 h 954"/>
                  <a:gd name="T36" fmla="*/ 757 w 955"/>
                  <a:gd name="T37" fmla="*/ 954 h 954"/>
                  <a:gd name="T38" fmla="*/ 735 w 955"/>
                  <a:gd name="T39" fmla="*/ 951 h 954"/>
                  <a:gd name="T40" fmla="*/ 716 w 955"/>
                  <a:gd name="T41" fmla="*/ 943 h 954"/>
                  <a:gd name="T42" fmla="*/ 698 w 955"/>
                  <a:gd name="T43" fmla="*/ 930 h 954"/>
                  <a:gd name="T44" fmla="*/ 117 w 955"/>
                  <a:gd name="T45" fmla="*/ 348 h 954"/>
                  <a:gd name="T46" fmla="*/ 104 w 955"/>
                  <a:gd name="T47" fmla="*/ 331 h 954"/>
                  <a:gd name="T48" fmla="*/ 96 w 955"/>
                  <a:gd name="T49" fmla="*/ 310 h 954"/>
                  <a:gd name="T50" fmla="*/ 93 w 955"/>
                  <a:gd name="T51" fmla="*/ 290 h 954"/>
                  <a:gd name="T52" fmla="*/ 96 w 955"/>
                  <a:gd name="T53" fmla="*/ 269 h 954"/>
                  <a:gd name="T54" fmla="*/ 104 w 955"/>
                  <a:gd name="T55" fmla="*/ 249 h 954"/>
                  <a:gd name="T56" fmla="*/ 117 w 955"/>
                  <a:gd name="T57" fmla="*/ 232 h 954"/>
                  <a:gd name="T58" fmla="*/ 0 w 955"/>
                  <a:gd name="T59" fmla="*/ 116 h 954"/>
                  <a:gd name="T60" fmla="*/ 12 w 955"/>
                  <a:gd name="T61" fmla="*/ 104 h 954"/>
                  <a:gd name="T62" fmla="*/ 60 w 955"/>
                  <a:gd name="T63" fmla="*/ 59 h 954"/>
                  <a:gd name="T64" fmla="*/ 105 w 955"/>
                  <a:gd name="T65" fmla="*/ 12 h 954"/>
                  <a:gd name="T66" fmla="*/ 117 w 955"/>
                  <a:gd name="T67" fmla="*/ 0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5" h="954">
                    <a:moveTo>
                      <a:pt x="117" y="0"/>
                    </a:moveTo>
                    <a:lnTo>
                      <a:pt x="233" y="116"/>
                    </a:lnTo>
                    <a:lnTo>
                      <a:pt x="250" y="102"/>
                    </a:lnTo>
                    <a:lnTo>
                      <a:pt x="271" y="94"/>
                    </a:lnTo>
                    <a:lnTo>
                      <a:pt x="291" y="92"/>
                    </a:lnTo>
                    <a:lnTo>
                      <a:pt x="312" y="94"/>
                    </a:lnTo>
                    <a:lnTo>
                      <a:pt x="331" y="102"/>
                    </a:lnTo>
                    <a:lnTo>
                      <a:pt x="349" y="116"/>
                    </a:lnTo>
                    <a:lnTo>
                      <a:pt x="931" y="697"/>
                    </a:lnTo>
                    <a:lnTo>
                      <a:pt x="944" y="714"/>
                    </a:lnTo>
                    <a:lnTo>
                      <a:pt x="953" y="734"/>
                    </a:lnTo>
                    <a:lnTo>
                      <a:pt x="955" y="755"/>
                    </a:lnTo>
                    <a:lnTo>
                      <a:pt x="953" y="776"/>
                    </a:lnTo>
                    <a:lnTo>
                      <a:pt x="944" y="795"/>
                    </a:lnTo>
                    <a:lnTo>
                      <a:pt x="931" y="813"/>
                    </a:lnTo>
                    <a:lnTo>
                      <a:pt x="815" y="930"/>
                    </a:lnTo>
                    <a:lnTo>
                      <a:pt x="797" y="943"/>
                    </a:lnTo>
                    <a:lnTo>
                      <a:pt x="777" y="951"/>
                    </a:lnTo>
                    <a:lnTo>
                      <a:pt x="757" y="954"/>
                    </a:lnTo>
                    <a:lnTo>
                      <a:pt x="735" y="951"/>
                    </a:lnTo>
                    <a:lnTo>
                      <a:pt x="716" y="943"/>
                    </a:lnTo>
                    <a:lnTo>
                      <a:pt x="698" y="930"/>
                    </a:lnTo>
                    <a:lnTo>
                      <a:pt x="117" y="348"/>
                    </a:lnTo>
                    <a:lnTo>
                      <a:pt x="104" y="331"/>
                    </a:lnTo>
                    <a:lnTo>
                      <a:pt x="96" y="310"/>
                    </a:lnTo>
                    <a:lnTo>
                      <a:pt x="93" y="290"/>
                    </a:lnTo>
                    <a:lnTo>
                      <a:pt x="96" y="269"/>
                    </a:lnTo>
                    <a:lnTo>
                      <a:pt x="104" y="249"/>
                    </a:lnTo>
                    <a:lnTo>
                      <a:pt x="117" y="232"/>
                    </a:lnTo>
                    <a:lnTo>
                      <a:pt x="0" y="116"/>
                    </a:lnTo>
                    <a:lnTo>
                      <a:pt x="12" y="104"/>
                    </a:lnTo>
                    <a:lnTo>
                      <a:pt x="60" y="59"/>
                    </a:lnTo>
                    <a:lnTo>
                      <a:pt x="105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4724081C-240C-499A-A2DE-0B819FDBE133}"/>
                </a:ext>
              </a:extLst>
            </p:cNvPr>
            <p:cNvCxnSpPr/>
            <p:nvPr/>
          </p:nvCxnSpPr>
          <p:spPr>
            <a:xfrm flipV="1">
              <a:off x="4315042" y="3113441"/>
              <a:ext cx="0" cy="702846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C3AA94DC-FAA5-4158-B38A-7B7D5FB856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3678" y="2380545"/>
              <a:ext cx="660578" cy="244545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ED859516-7BA7-4652-82D4-0DAC577C4E0D}"/>
                </a:ext>
              </a:extLst>
            </p:cNvPr>
            <p:cNvCxnSpPr>
              <a:cxnSpLocks/>
            </p:cNvCxnSpPr>
            <p:nvPr/>
          </p:nvCxnSpPr>
          <p:spPr>
            <a:xfrm>
              <a:off x="3285049" y="2323902"/>
              <a:ext cx="699046" cy="30771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864C07B4-369A-4159-B068-CBB6DF8B03CF}"/>
                </a:ext>
              </a:extLst>
            </p:cNvPr>
            <p:cNvGrpSpPr/>
            <p:nvPr/>
          </p:nvGrpSpPr>
          <p:grpSpPr>
            <a:xfrm flipH="1">
              <a:off x="3887161" y="4907617"/>
              <a:ext cx="220025" cy="198863"/>
              <a:chOff x="9979823" y="2365049"/>
              <a:chExt cx="1136041" cy="1136041"/>
            </a:xfrm>
          </p:grpSpPr>
          <p:sp>
            <p:nvSpPr>
              <p:cNvPr id="13" name="Flowchart: Connector 12">
                <a:extLst>
                  <a:ext uri="{FF2B5EF4-FFF2-40B4-BE49-F238E27FC236}">
                    <a16:creationId xmlns="" xmlns:a16="http://schemas.microsoft.com/office/drawing/2014/main" id="{10FBA2AC-5B2F-4E5F-A39B-AFBEE2CB6564}"/>
                  </a:ext>
                </a:extLst>
              </p:cNvPr>
              <p:cNvSpPr/>
              <p:nvPr/>
            </p:nvSpPr>
            <p:spPr>
              <a:xfrm>
                <a:off x="9979823" y="2365049"/>
                <a:ext cx="1136041" cy="1136041"/>
              </a:xfrm>
              <a:prstGeom prst="flowChartConnector">
                <a:avLst/>
              </a:prstGeom>
              <a:solidFill>
                <a:srgbClr val="C75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="" xmlns:a16="http://schemas.microsoft.com/office/drawing/2014/main" id="{CDB9CFE9-8191-4FC9-B220-ED46D4ECEB16}"/>
                  </a:ext>
                </a:extLst>
              </p:cNvPr>
              <p:cNvSpPr/>
              <p:nvPr/>
            </p:nvSpPr>
            <p:spPr>
              <a:xfrm>
                <a:off x="10213175" y="2598401"/>
                <a:ext cx="669335" cy="669335"/>
              </a:xfrm>
              <a:prstGeom prst="flowChartConnector">
                <a:avLst/>
              </a:prstGeom>
              <a:solidFill>
                <a:srgbClr val="FFC5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="" xmlns:a16="http://schemas.microsoft.com/office/drawing/2014/main" id="{65F21935-15EB-499F-B7FD-18689D34FC71}"/>
                  </a:ext>
                </a:extLst>
              </p:cNvPr>
              <p:cNvSpPr/>
              <p:nvPr/>
            </p:nvSpPr>
            <p:spPr>
              <a:xfrm>
                <a:off x="10414935" y="2800161"/>
                <a:ext cx="265814" cy="265814"/>
              </a:xfrm>
              <a:prstGeom prst="flowChartConnector">
                <a:avLst/>
              </a:prstGeom>
              <a:solidFill>
                <a:srgbClr val="28813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7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vi-VN" dirty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456951A-7043-0E4B-9CB9-530D084C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F97851-B01A-41E4-806A-605FDBDD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688"/>
            <a:ext cx="10515600" cy="4876800"/>
          </a:xfrm>
        </p:spPr>
        <p:txBody>
          <a:bodyPr/>
          <a:lstStyle/>
          <a:p>
            <a:r>
              <a:rPr lang="vi-VN" dirty="0"/>
              <a:t>Tìm kiếm vị trí hoặc đối </a:t>
            </a:r>
            <a:r>
              <a:rPr lang="vi-VN" dirty="0" smtClean="0"/>
              <a:t>tượng </a:t>
            </a:r>
            <a:r>
              <a:rPr lang="vi-VN" dirty="0"/>
              <a:t>khác với việc chọn đối </a:t>
            </a:r>
            <a:r>
              <a:rPr lang="vi-VN" dirty="0" smtClean="0"/>
              <a:t>tượng </a:t>
            </a:r>
            <a:r>
              <a:rPr lang="vi-VN" dirty="0"/>
              <a:t>như thế nào?</a:t>
            </a:r>
            <a:endParaRPr lang="en-US" dirty="0"/>
          </a:p>
          <a:p>
            <a:pPr marL="635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3FA0D75B-A1A2-46E0-AB6B-3BDFEF48BF9E}"/>
              </a:ext>
            </a:extLst>
          </p:cNvPr>
          <p:cNvGrpSpPr/>
          <p:nvPr/>
        </p:nvGrpSpPr>
        <p:grpSpPr>
          <a:xfrm>
            <a:off x="3171810" y="1875190"/>
            <a:ext cx="6250864" cy="3486124"/>
            <a:chOff x="1916641" y="1729696"/>
            <a:chExt cx="5666180" cy="3486124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B08DEC1D-31C0-4FC0-8CB5-B3C6E97E02CE}"/>
                </a:ext>
              </a:extLst>
            </p:cNvPr>
            <p:cNvGrpSpPr/>
            <p:nvPr/>
          </p:nvGrpSpPr>
          <p:grpSpPr>
            <a:xfrm>
              <a:off x="1916641" y="2462018"/>
              <a:ext cx="2388830" cy="2365138"/>
              <a:chOff x="2117414" y="2177646"/>
              <a:chExt cx="3185106" cy="3153517"/>
            </a:xfrm>
          </p:grpSpPr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54EDFA8B-1BC1-407E-BEB6-2BBD16616723}"/>
                  </a:ext>
                </a:extLst>
              </p:cNvPr>
              <p:cNvSpPr txBox="1"/>
              <p:nvPr/>
            </p:nvSpPr>
            <p:spPr>
              <a:xfrm>
                <a:off x="2117414" y="4920794"/>
                <a:ext cx="3185106" cy="41036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err="1"/>
                  <a:t>Tìm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địa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chỉ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hoặc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địa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điểm</a:t>
                </a:r>
                <a:endParaRPr lang="en-US" sz="1400" b="1" dirty="0"/>
              </a:p>
            </p:txBody>
          </p:sp>
          <p:grpSp>
            <p:nvGrpSpPr>
              <p:cNvPr id="53" name="Group 4">
                <a:extLst>
                  <a:ext uri="{FF2B5EF4-FFF2-40B4-BE49-F238E27FC236}">
                    <a16:creationId xmlns="" xmlns:a16="http://schemas.microsoft.com/office/drawing/2014/main" id="{74A3F865-A2B2-4F8C-A10A-89F7357F2FC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5400000">
                <a:off x="2191030" y="2174971"/>
                <a:ext cx="2583222" cy="2588571"/>
                <a:chOff x="2400" y="339"/>
                <a:chExt cx="552" cy="553"/>
              </a:xfrm>
            </p:grpSpPr>
            <p:sp useBgFill="1">
              <p:nvSpPr>
                <p:cNvPr id="54" name="Freeform 102">
                  <a:extLst>
                    <a:ext uri="{FF2B5EF4-FFF2-40B4-BE49-F238E27FC236}">
                      <a16:creationId xmlns="" xmlns:a16="http://schemas.microsoft.com/office/drawing/2014/main" id="{8CF102DD-F151-4C95-992E-DFC22C5DE7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0" y="339"/>
                  <a:ext cx="552" cy="553"/>
                </a:xfrm>
                <a:custGeom>
                  <a:avLst/>
                  <a:gdLst>
                    <a:gd name="T0" fmla="*/ 1104 w 2762"/>
                    <a:gd name="T1" fmla="*/ 3 h 2762"/>
                    <a:gd name="T2" fmla="*/ 1264 w 2762"/>
                    <a:gd name="T3" fmla="*/ 29 h 2762"/>
                    <a:gd name="T4" fmla="*/ 1415 w 2762"/>
                    <a:gd name="T5" fmla="*/ 77 h 2762"/>
                    <a:gd name="T6" fmla="*/ 1558 w 2762"/>
                    <a:gd name="T7" fmla="*/ 150 h 2762"/>
                    <a:gd name="T8" fmla="*/ 1687 w 2762"/>
                    <a:gd name="T9" fmla="*/ 244 h 2762"/>
                    <a:gd name="T10" fmla="*/ 1803 w 2762"/>
                    <a:gd name="T11" fmla="*/ 360 h 2762"/>
                    <a:gd name="T12" fmla="*/ 1897 w 2762"/>
                    <a:gd name="T13" fmla="*/ 489 h 2762"/>
                    <a:gd name="T14" fmla="*/ 1968 w 2762"/>
                    <a:gd name="T15" fmla="*/ 630 h 2762"/>
                    <a:gd name="T16" fmla="*/ 2016 w 2762"/>
                    <a:gd name="T17" fmla="*/ 776 h 2762"/>
                    <a:gd name="T18" fmla="*/ 2042 w 2762"/>
                    <a:gd name="T19" fmla="*/ 928 h 2762"/>
                    <a:gd name="T20" fmla="*/ 2045 w 2762"/>
                    <a:gd name="T21" fmla="*/ 1081 h 2762"/>
                    <a:gd name="T22" fmla="*/ 2026 w 2762"/>
                    <a:gd name="T23" fmla="*/ 1233 h 2762"/>
                    <a:gd name="T24" fmla="*/ 1982 w 2762"/>
                    <a:gd name="T25" fmla="*/ 1382 h 2762"/>
                    <a:gd name="T26" fmla="*/ 1917 w 2762"/>
                    <a:gd name="T27" fmla="*/ 1523 h 2762"/>
                    <a:gd name="T28" fmla="*/ 1948 w 2762"/>
                    <a:gd name="T29" fmla="*/ 1663 h 2762"/>
                    <a:gd name="T30" fmla="*/ 2010 w 2762"/>
                    <a:gd name="T31" fmla="*/ 1663 h 2762"/>
                    <a:gd name="T32" fmla="*/ 2070 w 2762"/>
                    <a:gd name="T33" fmla="*/ 1683 h 2762"/>
                    <a:gd name="T34" fmla="*/ 2121 w 2762"/>
                    <a:gd name="T35" fmla="*/ 1720 h 2762"/>
                    <a:gd name="T36" fmla="*/ 2723 w 2762"/>
                    <a:gd name="T37" fmla="*/ 2326 h 2762"/>
                    <a:gd name="T38" fmla="*/ 2752 w 2762"/>
                    <a:gd name="T39" fmla="*/ 2382 h 2762"/>
                    <a:gd name="T40" fmla="*/ 2762 w 2762"/>
                    <a:gd name="T41" fmla="*/ 2444 h 2762"/>
                    <a:gd name="T42" fmla="*/ 2752 w 2762"/>
                    <a:gd name="T43" fmla="*/ 2507 h 2762"/>
                    <a:gd name="T44" fmla="*/ 2723 w 2762"/>
                    <a:gd name="T45" fmla="*/ 2563 h 2762"/>
                    <a:gd name="T46" fmla="*/ 2587 w 2762"/>
                    <a:gd name="T47" fmla="*/ 2703 h 2762"/>
                    <a:gd name="T48" fmla="*/ 2535 w 2762"/>
                    <a:gd name="T49" fmla="*/ 2741 h 2762"/>
                    <a:gd name="T50" fmla="*/ 2475 w 2762"/>
                    <a:gd name="T51" fmla="*/ 2760 h 2762"/>
                    <a:gd name="T52" fmla="*/ 2411 w 2762"/>
                    <a:gd name="T53" fmla="*/ 2760 h 2762"/>
                    <a:gd name="T54" fmla="*/ 2352 w 2762"/>
                    <a:gd name="T55" fmla="*/ 2741 h 2762"/>
                    <a:gd name="T56" fmla="*/ 2300 w 2762"/>
                    <a:gd name="T57" fmla="*/ 2703 h 2762"/>
                    <a:gd name="T58" fmla="*/ 1698 w 2762"/>
                    <a:gd name="T59" fmla="*/ 2097 h 2762"/>
                    <a:gd name="T60" fmla="*/ 1670 w 2762"/>
                    <a:gd name="T61" fmla="*/ 2041 h 2762"/>
                    <a:gd name="T62" fmla="*/ 1660 w 2762"/>
                    <a:gd name="T63" fmla="*/ 1980 h 2762"/>
                    <a:gd name="T64" fmla="*/ 1590 w 2762"/>
                    <a:gd name="T65" fmla="*/ 1877 h 2762"/>
                    <a:gd name="T66" fmla="*/ 1461 w 2762"/>
                    <a:gd name="T67" fmla="*/ 1951 h 2762"/>
                    <a:gd name="T68" fmla="*/ 1321 w 2762"/>
                    <a:gd name="T69" fmla="*/ 2004 h 2762"/>
                    <a:gd name="T70" fmla="*/ 1174 w 2762"/>
                    <a:gd name="T71" fmla="*/ 2037 h 2762"/>
                    <a:gd name="T72" fmla="*/ 1023 w 2762"/>
                    <a:gd name="T73" fmla="*/ 2048 h 2762"/>
                    <a:gd name="T74" fmla="*/ 861 w 2762"/>
                    <a:gd name="T75" fmla="*/ 2036 h 2762"/>
                    <a:gd name="T76" fmla="*/ 705 w 2762"/>
                    <a:gd name="T77" fmla="*/ 1998 h 2762"/>
                    <a:gd name="T78" fmla="*/ 559 w 2762"/>
                    <a:gd name="T79" fmla="*/ 1938 h 2762"/>
                    <a:gd name="T80" fmla="*/ 422 w 2762"/>
                    <a:gd name="T81" fmla="*/ 1853 h 2762"/>
                    <a:gd name="T82" fmla="*/ 299 w 2762"/>
                    <a:gd name="T83" fmla="*/ 1748 h 2762"/>
                    <a:gd name="T84" fmla="*/ 196 w 2762"/>
                    <a:gd name="T85" fmla="*/ 1627 h 2762"/>
                    <a:gd name="T86" fmla="*/ 114 w 2762"/>
                    <a:gd name="T87" fmla="*/ 1496 h 2762"/>
                    <a:gd name="T88" fmla="*/ 55 w 2762"/>
                    <a:gd name="T89" fmla="*/ 1356 h 2762"/>
                    <a:gd name="T90" fmla="*/ 16 w 2762"/>
                    <a:gd name="T91" fmla="*/ 1210 h 2762"/>
                    <a:gd name="T92" fmla="*/ 0 w 2762"/>
                    <a:gd name="T93" fmla="*/ 1061 h 2762"/>
                    <a:gd name="T94" fmla="*/ 5 w 2762"/>
                    <a:gd name="T95" fmla="*/ 911 h 2762"/>
                    <a:gd name="T96" fmla="*/ 33 w 2762"/>
                    <a:gd name="T97" fmla="*/ 764 h 2762"/>
                    <a:gd name="T98" fmla="*/ 81 w 2762"/>
                    <a:gd name="T99" fmla="*/ 621 h 2762"/>
                    <a:gd name="T100" fmla="*/ 153 w 2762"/>
                    <a:gd name="T101" fmla="*/ 484 h 2762"/>
                    <a:gd name="T102" fmla="*/ 245 w 2762"/>
                    <a:gd name="T103" fmla="*/ 359 h 2762"/>
                    <a:gd name="T104" fmla="*/ 359 w 2762"/>
                    <a:gd name="T105" fmla="*/ 244 h 2762"/>
                    <a:gd name="T106" fmla="*/ 489 w 2762"/>
                    <a:gd name="T107" fmla="*/ 150 h 2762"/>
                    <a:gd name="T108" fmla="*/ 631 w 2762"/>
                    <a:gd name="T109" fmla="*/ 77 h 2762"/>
                    <a:gd name="T110" fmla="*/ 783 w 2762"/>
                    <a:gd name="T111" fmla="*/ 29 h 2762"/>
                    <a:gd name="T112" fmla="*/ 942 w 2762"/>
                    <a:gd name="T113" fmla="*/ 3 h 2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762" h="2762">
                      <a:moveTo>
                        <a:pt x="1023" y="0"/>
                      </a:moveTo>
                      <a:lnTo>
                        <a:pt x="1104" y="3"/>
                      </a:lnTo>
                      <a:lnTo>
                        <a:pt x="1185" y="13"/>
                      </a:lnTo>
                      <a:lnTo>
                        <a:pt x="1264" y="29"/>
                      </a:lnTo>
                      <a:lnTo>
                        <a:pt x="1340" y="49"/>
                      </a:lnTo>
                      <a:lnTo>
                        <a:pt x="1415" y="77"/>
                      </a:lnTo>
                      <a:lnTo>
                        <a:pt x="1488" y="111"/>
                      </a:lnTo>
                      <a:lnTo>
                        <a:pt x="1558" y="150"/>
                      </a:lnTo>
                      <a:lnTo>
                        <a:pt x="1624" y="194"/>
                      </a:lnTo>
                      <a:lnTo>
                        <a:pt x="1687" y="244"/>
                      </a:lnTo>
                      <a:lnTo>
                        <a:pt x="1747" y="299"/>
                      </a:lnTo>
                      <a:lnTo>
                        <a:pt x="1803" y="360"/>
                      </a:lnTo>
                      <a:lnTo>
                        <a:pt x="1853" y="423"/>
                      </a:lnTo>
                      <a:lnTo>
                        <a:pt x="1897" y="489"/>
                      </a:lnTo>
                      <a:lnTo>
                        <a:pt x="1935" y="558"/>
                      </a:lnTo>
                      <a:lnTo>
                        <a:pt x="1968" y="630"/>
                      </a:lnTo>
                      <a:lnTo>
                        <a:pt x="1995" y="702"/>
                      </a:lnTo>
                      <a:lnTo>
                        <a:pt x="2016" y="776"/>
                      </a:lnTo>
                      <a:lnTo>
                        <a:pt x="2032" y="852"/>
                      </a:lnTo>
                      <a:lnTo>
                        <a:pt x="2042" y="928"/>
                      </a:lnTo>
                      <a:lnTo>
                        <a:pt x="2046" y="1004"/>
                      </a:lnTo>
                      <a:lnTo>
                        <a:pt x="2045" y="1081"/>
                      </a:lnTo>
                      <a:lnTo>
                        <a:pt x="2038" y="1158"/>
                      </a:lnTo>
                      <a:lnTo>
                        <a:pt x="2026" y="1233"/>
                      </a:lnTo>
                      <a:lnTo>
                        <a:pt x="2006" y="1308"/>
                      </a:lnTo>
                      <a:lnTo>
                        <a:pt x="1982" y="1382"/>
                      </a:lnTo>
                      <a:lnTo>
                        <a:pt x="1953" y="1454"/>
                      </a:lnTo>
                      <a:lnTo>
                        <a:pt x="1917" y="1523"/>
                      </a:lnTo>
                      <a:lnTo>
                        <a:pt x="1876" y="1591"/>
                      </a:lnTo>
                      <a:lnTo>
                        <a:pt x="1948" y="1663"/>
                      </a:lnTo>
                      <a:lnTo>
                        <a:pt x="1978" y="1661"/>
                      </a:lnTo>
                      <a:lnTo>
                        <a:pt x="2010" y="1663"/>
                      </a:lnTo>
                      <a:lnTo>
                        <a:pt x="2041" y="1671"/>
                      </a:lnTo>
                      <a:lnTo>
                        <a:pt x="2070" y="1683"/>
                      </a:lnTo>
                      <a:lnTo>
                        <a:pt x="2097" y="1700"/>
                      </a:lnTo>
                      <a:lnTo>
                        <a:pt x="2121" y="1720"/>
                      </a:lnTo>
                      <a:lnTo>
                        <a:pt x="2703" y="2302"/>
                      </a:lnTo>
                      <a:lnTo>
                        <a:pt x="2723" y="2326"/>
                      </a:lnTo>
                      <a:lnTo>
                        <a:pt x="2740" y="2353"/>
                      </a:lnTo>
                      <a:lnTo>
                        <a:pt x="2752" y="2382"/>
                      </a:lnTo>
                      <a:lnTo>
                        <a:pt x="2759" y="2412"/>
                      </a:lnTo>
                      <a:lnTo>
                        <a:pt x="2762" y="2444"/>
                      </a:lnTo>
                      <a:lnTo>
                        <a:pt x="2759" y="2476"/>
                      </a:lnTo>
                      <a:lnTo>
                        <a:pt x="2752" y="2507"/>
                      </a:lnTo>
                      <a:lnTo>
                        <a:pt x="2740" y="2536"/>
                      </a:lnTo>
                      <a:lnTo>
                        <a:pt x="2723" y="2563"/>
                      </a:lnTo>
                      <a:lnTo>
                        <a:pt x="2703" y="2587"/>
                      </a:lnTo>
                      <a:lnTo>
                        <a:pt x="2587" y="2703"/>
                      </a:lnTo>
                      <a:lnTo>
                        <a:pt x="2561" y="2724"/>
                      </a:lnTo>
                      <a:lnTo>
                        <a:pt x="2535" y="2741"/>
                      </a:lnTo>
                      <a:lnTo>
                        <a:pt x="2506" y="2753"/>
                      </a:lnTo>
                      <a:lnTo>
                        <a:pt x="2475" y="2760"/>
                      </a:lnTo>
                      <a:lnTo>
                        <a:pt x="2443" y="2762"/>
                      </a:lnTo>
                      <a:lnTo>
                        <a:pt x="2411" y="2760"/>
                      </a:lnTo>
                      <a:lnTo>
                        <a:pt x="2381" y="2753"/>
                      </a:lnTo>
                      <a:lnTo>
                        <a:pt x="2352" y="2741"/>
                      </a:lnTo>
                      <a:lnTo>
                        <a:pt x="2325" y="2724"/>
                      </a:lnTo>
                      <a:lnTo>
                        <a:pt x="2300" y="2703"/>
                      </a:lnTo>
                      <a:lnTo>
                        <a:pt x="1720" y="2122"/>
                      </a:lnTo>
                      <a:lnTo>
                        <a:pt x="1698" y="2097"/>
                      </a:lnTo>
                      <a:lnTo>
                        <a:pt x="1681" y="2070"/>
                      </a:lnTo>
                      <a:lnTo>
                        <a:pt x="1670" y="2041"/>
                      </a:lnTo>
                      <a:lnTo>
                        <a:pt x="1663" y="2010"/>
                      </a:lnTo>
                      <a:lnTo>
                        <a:pt x="1660" y="1980"/>
                      </a:lnTo>
                      <a:lnTo>
                        <a:pt x="1663" y="1949"/>
                      </a:lnTo>
                      <a:lnTo>
                        <a:pt x="1590" y="1877"/>
                      </a:lnTo>
                      <a:lnTo>
                        <a:pt x="1526" y="1916"/>
                      </a:lnTo>
                      <a:lnTo>
                        <a:pt x="1461" y="1951"/>
                      </a:lnTo>
                      <a:lnTo>
                        <a:pt x="1392" y="1980"/>
                      </a:lnTo>
                      <a:lnTo>
                        <a:pt x="1321" y="2004"/>
                      </a:lnTo>
                      <a:lnTo>
                        <a:pt x="1249" y="2024"/>
                      </a:lnTo>
                      <a:lnTo>
                        <a:pt x="1174" y="2037"/>
                      </a:lnTo>
                      <a:lnTo>
                        <a:pt x="1099" y="2045"/>
                      </a:lnTo>
                      <a:lnTo>
                        <a:pt x="1023" y="2048"/>
                      </a:lnTo>
                      <a:lnTo>
                        <a:pt x="942" y="2045"/>
                      </a:lnTo>
                      <a:lnTo>
                        <a:pt x="861" y="2036"/>
                      </a:lnTo>
                      <a:lnTo>
                        <a:pt x="783" y="2020"/>
                      </a:lnTo>
                      <a:lnTo>
                        <a:pt x="705" y="1998"/>
                      </a:lnTo>
                      <a:lnTo>
                        <a:pt x="631" y="1970"/>
                      </a:lnTo>
                      <a:lnTo>
                        <a:pt x="559" y="1938"/>
                      </a:lnTo>
                      <a:lnTo>
                        <a:pt x="489" y="1898"/>
                      </a:lnTo>
                      <a:lnTo>
                        <a:pt x="422" y="1853"/>
                      </a:lnTo>
                      <a:lnTo>
                        <a:pt x="359" y="1804"/>
                      </a:lnTo>
                      <a:lnTo>
                        <a:pt x="299" y="1748"/>
                      </a:lnTo>
                      <a:lnTo>
                        <a:pt x="245" y="1690"/>
                      </a:lnTo>
                      <a:lnTo>
                        <a:pt x="196" y="1627"/>
                      </a:lnTo>
                      <a:lnTo>
                        <a:pt x="153" y="1563"/>
                      </a:lnTo>
                      <a:lnTo>
                        <a:pt x="114" y="1496"/>
                      </a:lnTo>
                      <a:lnTo>
                        <a:pt x="81" y="1428"/>
                      </a:lnTo>
                      <a:lnTo>
                        <a:pt x="55" y="1356"/>
                      </a:lnTo>
                      <a:lnTo>
                        <a:pt x="33" y="1284"/>
                      </a:lnTo>
                      <a:lnTo>
                        <a:pt x="16" y="1210"/>
                      </a:lnTo>
                      <a:lnTo>
                        <a:pt x="5" y="1136"/>
                      </a:lnTo>
                      <a:lnTo>
                        <a:pt x="0" y="1061"/>
                      </a:lnTo>
                      <a:lnTo>
                        <a:pt x="0" y="986"/>
                      </a:lnTo>
                      <a:lnTo>
                        <a:pt x="5" y="911"/>
                      </a:lnTo>
                      <a:lnTo>
                        <a:pt x="16" y="838"/>
                      </a:lnTo>
                      <a:lnTo>
                        <a:pt x="33" y="764"/>
                      </a:lnTo>
                      <a:lnTo>
                        <a:pt x="55" y="691"/>
                      </a:lnTo>
                      <a:lnTo>
                        <a:pt x="81" y="621"/>
                      </a:lnTo>
                      <a:lnTo>
                        <a:pt x="114" y="552"/>
                      </a:lnTo>
                      <a:lnTo>
                        <a:pt x="153" y="484"/>
                      </a:lnTo>
                      <a:lnTo>
                        <a:pt x="196" y="420"/>
                      </a:lnTo>
                      <a:lnTo>
                        <a:pt x="245" y="359"/>
                      </a:lnTo>
                      <a:lnTo>
                        <a:pt x="299" y="299"/>
                      </a:lnTo>
                      <a:lnTo>
                        <a:pt x="359" y="244"/>
                      </a:lnTo>
                      <a:lnTo>
                        <a:pt x="422" y="194"/>
                      </a:lnTo>
                      <a:lnTo>
                        <a:pt x="489" y="150"/>
                      </a:lnTo>
                      <a:lnTo>
                        <a:pt x="559" y="111"/>
                      </a:lnTo>
                      <a:lnTo>
                        <a:pt x="631" y="77"/>
                      </a:lnTo>
                      <a:lnTo>
                        <a:pt x="705" y="49"/>
                      </a:lnTo>
                      <a:lnTo>
                        <a:pt x="783" y="29"/>
                      </a:lnTo>
                      <a:lnTo>
                        <a:pt x="861" y="13"/>
                      </a:lnTo>
                      <a:lnTo>
                        <a:pt x="942" y="3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5" name="Freeform 103">
                  <a:extLst>
                    <a:ext uri="{FF2B5EF4-FFF2-40B4-BE49-F238E27FC236}">
                      <a16:creationId xmlns="" xmlns:a16="http://schemas.microsoft.com/office/drawing/2014/main" id="{BF9DC747-C0DD-4B93-BDBE-433FAD80A9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24" y="363"/>
                  <a:ext cx="361" cy="362"/>
                </a:xfrm>
                <a:custGeom>
                  <a:avLst/>
                  <a:gdLst>
                    <a:gd name="T0" fmla="*/ 777 w 1806"/>
                    <a:gd name="T1" fmla="*/ 174 h 1807"/>
                    <a:gd name="T2" fmla="*/ 595 w 1806"/>
                    <a:gd name="T3" fmla="*/ 229 h 1807"/>
                    <a:gd name="T4" fmla="*/ 429 w 1806"/>
                    <a:gd name="T5" fmla="*/ 334 h 1807"/>
                    <a:gd name="T6" fmla="*/ 294 w 1806"/>
                    <a:gd name="T7" fmla="*/ 482 h 1807"/>
                    <a:gd name="T8" fmla="*/ 206 w 1806"/>
                    <a:gd name="T9" fmla="*/ 655 h 1807"/>
                    <a:gd name="T10" fmla="*/ 166 w 1806"/>
                    <a:gd name="T11" fmla="*/ 840 h 1807"/>
                    <a:gd name="T12" fmla="*/ 174 w 1806"/>
                    <a:gd name="T13" fmla="*/ 1028 h 1807"/>
                    <a:gd name="T14" fmla="*/ 230 w 1806"/>
                    <a:gd name="T15" fmla="*/ 1211 h 1807"/>
                    <a:gd name="T16" fmla="*/ 335 w 1806"/>
                    <a:gd name="T17" fmla="*/ 1377 h 1807"/>
                    <a:gd name="T18" fmla="*/ 482 w 1806"/>
                    <a:gd name="T19" fmla="*/ 1512 h 1807"/>
                    <a:gd name="T20" fmla="*/ 654 w 1806"/>
                    <a:gd name="T21" fmla="*/ 1600 h 1807"/>
                    <a:gd name="T22" fmla="*/ 840 w 1806"/>
                    <a:gd name="T23" fmla="*/ 1640 h 1807"/>
                    <a:gd name="T24" fmla="*/ 1029 w 1806"/>
                    <a:gd name="T25" fmla="*/ 1632 h 1807"/>
                    <a:gd name="T26" fmla="*/ 1212 w 1806"/>
                    <a:gd name="T27" fmla="*/ 1576 h 1807"/>
                    <a:gd name="T28" fmla="*/ 1377 w 1806"/>
                    <a:gd name="T29" fmla="*/ 1472 h 1807"/>
                    <a:gd name="T30" fmla="*/ 1513 w 1806"/>
                    <a:gd name="T31" fmla="*/ 1323 h 1807"/>
                    <a:gd name="T32" fmla="*/ 1601 w 1806"/>
                    <a:gd name="T33" fmla="*/ 1152 h 1807"/>
                    <a:gd name="T34" fmla="*/ 1641 w 1806"/>
                    <a:gd name="T35" fmla="*/ 966 h 1807"/>
                    <a:gd name="T36" fmla="*/ 1632 w 1806"/>
                    <a:gd name="T37" fmla="*/ 777 h 1807"/>
                    <a:gd name="T38" fmla="*/ 1577 w 1806"/>
                    <a:gd name="T39" fmla="*/ 596 h 1807"/>
                    <a:gd name="T40" fmla="*/ 1471 w 1806"/>
                    <a:gd name="T41" fmla="*/ 430 h 1807"/>
                    <a:gd name="T42" fmla="*/ 1324 w 1806"/>
                    <a:gd name="T43" fmla="*/ 295 h 1807"/>
                    <a:gd name="T44" fmla="*/ 1152 w 1806"/>
                    <a:gd name="T45" fmla="*/ 206 h 1807"/>
                    <a:gd name="T46" fmla="*/ 966 w 1806"/>
                    <a:gd name="T47" fmla="*/ 165 h 1807"/>
                    <a:gd name="T48" fmla="*/ 1012 w 1806"/>
                    <a:gd name="T49" fmla="*/ 6 h 1807"/>
                    <a:gd name="T50" fmla="*/ 1226 w 1806"/>
                    <a:gd name="T51" fmla="*/ 58 h 1807"/>
                    <a:gd name="T52" fmla="*/ 1424 w 1806"/>
                    <a:gd name="T53" fmla="*/ 164 h 1807"/>
                    <a:gd name="T54" fmla="*/ 1596 w 1806"/>
                    <a:gd name="T55" fmla="*/ 321 h 1807"/>
                    <a:gd name="T56" fmla="*/ 1719 w 1806"/>
                    <a:gd name="T57" fmla="*/ 512 h 1807"/>
                    <a:gd name="T58" fmla="*/ 1789 w 1806"/>
                    <a:gd name="T59" fmla="*/ 721 h 1807"/>
                    <a:gd name="T60" fmla="*/ 1806 w 1806"/>
                    <a:gd name="T61" fmla="*/ 939 h 1807"/>
                    <a:gd name="T62" fmla="*/ 1771 w 1806"/>
                    <a:gd name="T63" fmla="*/ 1155 h 1807"/>
                    <a:gd name="T64" fmla="*/ 1683 w 1806"/>
                    <a:gd name="T65" fmla="*/ 1361 h 1807"/>
                    <a:gd name="T66" fmla="*/ 1543 w 1806"/>
                    <a:gd name="T67" fmla="*/ 1542 h 1807"/>
                    <a:gd name="T68" fmla="*/ 1360 w 1806"/>
                    <a:gd name="T69" fmla="*/ 1684 h 1807"/>
                    <a:gd name="T70" fmla="*/ 1156 w 1806"/>
                    <a:gd name="T71" fmla="*/ 1771 h 1807"/>
                    <a:gd name="T72" fmla="*/ 939 w 1806"/>
                    <a:gd name="T73" fmla="*/ 1807 h 1807"/>
                    <a:gd name="T74" fmla="*/ 722 w 1806"/>
                    <a:gd name="T75" fmla="*/ 1789 h 1807"/>
                    <a:gd name="T76" fmla="*/ 511 w 1806"/>
                    <a:gd name="T77" fmla="*/ 1719 h 1807"/>
                    <a:gd name="T78" fmla="*/ 322 w 1806"/>
                    <a:gd name="T79" fmla="*/ 1596 h 1807"/>
                    <a:gd name="T80" fmla="*/ 163 w 1806"/>
                    <a:gd name="T81" fmla="*/ 1424 h 1807"/>
                    <a:gd name="T82" fmla="*/ 58 w 1806"/>
                    <a:gd name="T83" fmla="*/ 1226 h 1807"/>
                    <a:gd name="T84" fmla="*/ 5 w 1806"/>
                    <a:gd name="T85" fmla="*/ 1013 h 1807"/>
                    <a:gd name="T86" fmla="*/ 5 w 1806"/>
                    <a:gd name="T87" fmla="*/ 794 h 1807"/>
                    <a:gd name="T88" fmla="*/ 58 w 1806"/>
                    <a:gd name="T89" fmla="*/ 580 h 1807"/>
                    <a:gd name="T90" fmla="*/ 163 w 1806"/>
                    <a:gd name="T91" fmla="*/ 382 h 1807"/>
                    <a:gd name="T92" fmla="*/ 322 w 1806"/>
                    <a:gd name="T93" fmla="*/ 211 h 1807"/>
                    <a:gd name="T94" fmla="*/ 511 w 1806"/>
                    <a:gd name="T95" fmla="*/ 88 h 1807"/>
                    <a:gd name="T96" fmla="*/ 722 w 1806"/>
                    <a:gd name="T97" fmla="*/ 16 h 1807"/>
                    <a:gd name="T98" fmla="*/ 939 w 1806"/>
                    <a:gd name="T99" fmla="*/ 0 h 18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806" h="1807">
                      <a:moveTo>
                        <a:pt x="903" y="163"/>
                      </a:moveTo>
                      <a:lnTo>
                        <a:pt x="840" y="165"/>
                      </a:lnTo>
                      <a:lnTo>
                        <a:pt x="777" y="174"/>
                      </a:lnTo>
                      <a:lnTo>
                        <a:pt x="716" y="187"/>
                      </a:lnTo>
                      <a:lnTo>
                        <a:pt x="654" y="206"/>
                      </a:lnTo>
                      <a:lnTo>
                        <a:pt x="595" y="229"/>
                      </a:lnTo>
                      <a:lnTo>
                        <a:pt x="538" y="259"/>
                      </a:lnTo>
                      <a:lnTo>
                        <a:pt x="482" y="295"/>
                      </a:lnTo>
                      <a:lnTo>
                        <a:pt x="429" y="334"/>
                      </a:lnTo>
                      <a:lnTo>
                        <a:pt x="380" y="379"/>
                      </a:lnTo>
                      <a:lnTo>
                        <a:pt x="335" y="430"/>
                      </a:lnTo>
                      <a:lnTo>
                        <a:pt x="294" y="482"/>
                      </a:lnTo>
                      <a:lnTo>
                        <a:pt x="260" y="538"/>
                      </a:lnTo>
                      <a:lnTo>
                        <a:pt x="230" y="596"/>
                      </a:lnTo>
                      <a:lnTo>
                        <a:pt x="206" y="655"/>
                      </a:lnTo>
                      <a:lnTo>
                        <a:pt x="187" y="715"/>
                      </a:lnTo>
                      <a:lnTo>
                        <a:pt x="174" y="777"/>
                      </a:lnTo>
                      <a:lnTo>
                        <a:pt x="166" y="840"/>
                      </a:lnTo>
                      <a:lnTo>
                        <a:pt x="163" y="903"/>
                      </a:lnTo>
                      <a:lnTo>
                        <a:pt x="166" y="966"/>
                      </a:lnTo>
                      <a:lnTo>
                        <a:pt x="174" y="1028"/>
                      </a:lnTo>
                      <a:lnTo>
                        <a:pt x="187" y="1090"/>
                      </a:lnTo>
                      <a:lnTo>
                        <a:pt x="206" y="1152"/>
                      </a:lnTo>
                      <a:lnTo>
                        <a:pt x="230" y="1211"/>
                      </a:lnTo>
                      <a:lnTo>
                        <a:pt x="260" y="1268"/>
                      </a:lnTo>
                      <a:lnTo>
                        <a:pt x="294" y="1323"/>
                      </a:lnTo>
                      <a:lnTo>
                        <a:pt x="335" y="1377"/>
                      </a:lnTo>
                      <a:lnTo>
                        <a:pt x="380" y="1426"/>
                      </a:lnTo>
                      <a:lnTo>
                        <a:pt x="429" y="1472"/>
                      </a:lnTo>
                      <a:lnTo>
                        <a:pt x="482" y="1512"/>
                      </a:lnTo>
                      <a:lnTo>
                        <a:pt x="538" y="1546"/>
                      </a:lnTo>
                      <a:lnTo>
                        <a:pt x="595" y="1576"/>
                      </a:lnTo>
                      <a:lnTo>
                        <a:pt x="654" y="1600"/>
                      </a:lnTo>
                      <a:lnTo>
                        <a:pt x="716" y="1619"/>
                      </a:lnTo>
                      <a:lnTo>
                        <a:pt x="777" y="1632"/>
                      </a:lnTo>
                      <a:lnTo>
                        <a:pt x="840" y="1640"/>
                      </a:lnTo>
                      <a:lnTo>
                        <a:pt x="903" y="1643"/>
                      </a:lnTo>
                      <a:lnTo>
                        <a:pt x="966" y="1640"/>
                      </a:lnTo>
                      <a:lnTo>
                        <a:pt x="1029" y="1632"/>
                      </a:lnTo>
                      <a:lnTo>
                        <a:pt x="1091" y="1619"/>
                      </a:lnTo>
                      <a:lnTo>
                        <a:pt x="1152" y="1600"/>
                      </a:lnTo>
                      <a:lnTo>
                        <a:pt x="1212" y="1576"/>
                      </a:lnTo>
                      <a:lnTo>
                        <a:pt x="1268" y="1546"/>
                      </a:lnTo>
                      <a:lnTo>
                        <a:pt x="1324" y="1512"/>
                      </a:lnTo>
                      <a:lnTo>
                        <a:pt x="1377" y="1472"/>
                      </a:lnTo>
                      <a:lnTo>
                        <a:pt x="1427" y="1426"/>
                      </a:lnTo>
                      <a:lnTo>
                        <a:pt x="1471" y="1377"/>
                      </a:lnTo>
                      <a:lnTo>
                        <a:pt x="1513" y="1323"/>
                      </a:lnTo>
                      <a:lnTo>
                        <a:pt x="1546" y="1268"/>
                      </a:lnTo>
                      <a:lnTo>
                        <a:pt x="1577" y="1211"/>
                      </a:lnTo>
                      <a:lnTo>
                        <a:pt x="1601" y="1152"/>
                      </a:lnTo>
                      <a:lnTo>
                        <a:pt x="1619" y="1090"/>
                      </a:lnTo>
                      <a:lnTo>
                        <a:pt x="1632" y="1028"/>
                      </a:lnTo>
                      <a:lnTo>
                        <a:pt x="1641" y="966"/>
                      </a:lnTo>
                      <a:lnTo>
                        <a:pt x="1643" y="903"/>
                      </a:lnTo>
                      <a:lnTo>
                        <a:pt x="1641" y="840"/>
                      </a:lnTo>
                      <a:lnTo>
                        <a:pt x="1632" y="777"/>
                      </a:lnTo>
                      <a:lnTo>
                        <a:pt x="1619" y="715"/>
                      </a:lnTo>
                      <a:lnTo>
                        <a:pt x="1601" y="655"/>
                      </a:lnTo>
                      <a:lnTo>
                        <a:pt x="1577" y="596"/>
                      </a:lnTo>
                      <a:lnTo>
                        <a:pt x="1546" y="538"/>
                      </a:lnTo>
                      <a:lnTo>
                        <a:pt x="1513" y="482"/>
                      </a:lnTo>
                      <a:lnTo>
                        <a:pt x="1471" y="430"/>
                      </a:lnTo>
                      <a:lnTo>
                        <a:pt x="1427" y="379"/>
                      </a:lnTo>
                      <a:lnTo>
                        <a:pt x="1377" y="334"/>
                      </a:lnTo>
                      <a:lnTo>
                        <a:pt x="1324" y="295"/>
                      </a:lnTo>
                      <a:lnTo>
                        <a:pt x="1268" y="259"/>
                      </a:lnTo>
                      <a:lnTo>
                        <a:pt x="1212" y="229"/>
                      </a:lnTo>
                      <a:lnTo>
                        <a:pt x="1152" y="206"/>
                      </a:lnTo>
                      <a:lnTo>
                        <a:pt x="1091" y="187"/>
                      </a:lnTo>
                      <a:lnTo>
                        <a:pt x="1029" y="174"/>
                      </a:lnTo>
                      <a:lnTo>
                        <a:pt x="966" y="165"/>
                      </a:lnTo>
                      <a:lnTo>
                        <a:pt x="903" y="163"/>
                      </a:lnTo>
                      <a:close/>
                      <a:moveTo>
                        <a:pt x="939" y="0"/>
                      </a:moveTo>
                      <a:lnTo>
                        <a:pt x="1012" y="6"/>
                      </a:lnTo>
                      <a:lnTo>
                        <a:pt x="1085" y="16"/>
                      </a:lnTo>
                      <a:lnTo>
                        <a:pt x="1156" y="35"/>
                      </a:lnTo>
                      <a:lnTo>
                        <a:pt x="1226" y="58"/>
                      </a:lnTo>
                      <a:lnTo>
                        <a:pt x="1295" y="88"/>
                      </a:lnTo>
                      <a:lnTo>
                        <a:pt x="1360" y="123"/>
                      </a:lnTo>
                      <a:lnTo>
                        <a:pt x="1424" y="164"/>
                      </a:lnTo>
                      <a:lnTo>
                        <a:pt x="1485" y="211"/>
                      </a:lnTo>
                      <a:lnTo>
                        <a:pt x="1543" y="263"/>
                      </a:lnTo>
                      <a:lnTo>
                        <a:pt x="1596" y="321"/>
                      </a:lnTo>
                      <a:lnTo>
                        <a:pt x="1642" y="382"/>
                      </a:lnTo>
                      <a:lnTo>
                        <a:pt x="1683" y="446"/>
                      </a:lnTo>
                      <a:lnTo>
                        <a:pt x="1719" y="512"/>
                      </a:lnTo>
                      <a:lnTo>
                        <a:pt x="1748" y="580"/>
                      </a:lnTo>
                      <a:lnTo>
                        <a:pt x="1771" y="650"/>
                      </a:lnTo>
                      <a:lnTo>
                        <a:pt x="1789" y="721"/>
                      </a:lnTo>
                      <a:lnTo>
                        <a:pt x="1800" y="794"/>
                      </a:lnTo>
                      <a:lnTo>
                        <a:pt x="1806" y="866"/>
                      </a:lnTo>
                      <a:lnTo>
                        <a:pt x="1806" y="939"/>
                      </a:lnTo>
                      <a:lnTo>
                        <a:pt x="1800" y="1013"/>
                      </a:lnTo>
                      <a:lnTo>
                        <a:pt x="1789" y="1084"/>
                      </a:lnTo>
                      <a:lnTo>
                        <a:pt x="1771" y="1155"/>
                      </a:lnTo>
                      <a:lnTo>
                        <a:pt x="1748" y="1226"/>
                      </a:lnTo>
                      <a:lnTo>
                        <a:pt x="1718" y="1294"/>
                      </a:lnTo>
                      <a:lnTo>
                        <a:pt x="1683" y="1361"/>
                      </a:lnTo>
                      <a:lnTo>
                        <a:pt x="1642" y="1424"/>
                      </a:lnTo>
                      <a:lnTo>
                        <a:pt x="1596" y="1486"/>
                      </a:lnTo>
                      <a:lnTo>
                        <a:pt x="1543" y="1542"/>
                      </a:lnTo>
                      <a:lnTo>
                        <a:pt x="1485" y="1596"/>
                      </a:lnTo>
                      <a:lnTo>
                        <a:pt x="1424" y="1643"/>
                      </a:lnTo>
                      <a:lnTo>
                        <a:pt x="1360" y="1684"/>
                      </a:lnTo>
                      <a:lnTo>
                        <a:pt x="1295" y="1719"/>
                      </a:lnTo>
                      <a:lnTo>
                        <a:pt x="1226" y="1748"/>
                      </a:lnTo>
                      <a:lnTo>
                        <a:pt x="1156" y="1771"/>
                      </a:lnTo>
                      <a:lnTo>
                        <a:pt x="1085" y="1789"/>
                      </a:lnTo>
                      <a:lnTo>
                        <a:pt x="1012" y="1801"/>
                      </a:lnTo>
                      <a:lnTo>
                        <a:pt x="939" y="1807"/>
                      </a:lnTo>
                      <a:lnTo>
                        <a:pt x="867" y="1807"/>
                      </a:lnTo>
                      <a:lnTo>
                        <a:pt x="793" y="1801"/>
                      </a:lnTo>
                      <a:lnTo>
                        <a:pt x="722" y="1789"/>
                      </a:lnTo>
                      <a:lnTo>
                        <a:pt x="651" y="1771"/>
                      </a:lnTo>
                      <a:lnTo>
                        <a:pt x="580" y="1748"/>
                      </a:lnTo>
                      <a:lnTo>
                        <a:pt x="511" y="1719"/>
                      </a:lnTo>
                      <a:lnTo>
                        <a:pt x="446" y="1684"/>
                      </a:lnTo>
                      <a:lnTo>
                        <a:pt x="382" y="1643"/>
                      </a:lnTo>
                      <a:lnTo>
                        <a:pt x="322" y="1596"/>
                      </a:lnTo>
                      <a:lnTo>
                        <a:pt x="264" y="1542"/>
                      </a:lnTo>
                      <a:lnTo>
                        <a:pt x="210" y="1486"/>
                      </a:lnTo>
                      <a:lnTo>
                        <a:pt x="163" y="1424"/>
                      </a:lnTo>
                      <a:lnTo>
                        <a:pt x="123" y="1361"/>
                      </a:lnTo>
                      <a:lnTo>
                        <a:pt x="87" y="1294"/>
                      </a:lnTo>
                      <a:lnTo>
                        <a:pt x="58" y="1226"/>
                      </a:lnTo>
                      <a:lnTo>
                        <a:pt x="35" y="1155"/>
                      </a:lnTo>
                      <a:lnTo>
                        <a:pt x="17" y="1084"/>
                      </a:lnTo>
                      <a:lnTo>
                        <a:pt x="5" y="1013"/>
                      </a:lnTo>
                      <a:lnTo>
                        <a:pt x="0" y="939"/>
                      </a:lnTo>
                      <a:lnTo>
                        <a:pt x="0" y="866"/>
                      </a:lnTo>
                      <a:lnTo>
                        <a:pt x="5" y="794"/>
                      </a:lnTo>
                      <a:lnTo>
                        <a:pt x="17" y="721"/>
                      </a:lnTo>
                      <a:lnTo>
                        <a:pt x="35" y="650"/>
                      </a:lnTo>
                      <a:lnTo>
                        <a:pt x="58" y="580"/>
                      </a:lnTo>
                      <a:lnTo>
                        <a:pt x="87" y="511"/>
                      </a:lnTo>
                      <a:lnTo>
                        <a:pt x="123" y="446"/>
                      </a:lnTo>
                      <a:lnTo>
                        <a:pt x="163" y="382"/>
                      </a:lnTo>
                      <a:lnTo>
                        <a:pt x="210" y="321"/>
                      </a:lnTo>
                      <a:lnTo>
                        <a:pt x="264" y="263"/>
                      </a:lnTo>
                      <a:lnTo>
                        <a:pt x="322" y="211"/>
                      </a:lnTo>
                      <a:lnTo>
                        <a:pt x="382" y="164"/>
                      </a:lnTo>
                      <a:lnTo>
                        <a:pt x="446" y="123"/>
                      </a:lnTo>
                      <a:lnTo>
                        <a:pt x="511" y="88"/>
                      </a:lnTo>
                      <a:lnTo>
                        <a:pt x="580" y="58"/>
                      </a:lnTo>
                      <a:lnTo>
                        <a:pt x="651" y="35"/>
                      </a:lnTo>
                      <a:lnTo>
                        <a:pt x="722" y="16"/>
                      </a:lnTo>
                      <a:lnTo>
                        <a:pt x="793" y="6"/>
                      </a:lnTo>
                      <a:lnTo>
                        <a:pt x="867" y="0"/>
                      </a:lnTo>
                      <a:lnTo>
                        <a:pt x="93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56" name="Freeform 104">
                  <a:extLst>
                    <a:ext uri="{FF2B5EF4-FFF2-40B4-BE49-F238E27FC236}">
                      <a16:creationId xmlns="" xmlns:a16="http://schemas.microsoft.com/office/drawing/2014/main" id="{DAC8D64A-E6E9-429F-BFAF-F13C504DC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7" y="677"/>
                  <a:ext cx="191" cy="191"/>
                </a:xfrm>
                <a:custGeom>
                  <a:avLst/>
                  <a:gdLst>
                    <a:gd name="T0" fmla="*/ 117 w 955"/>
                    <a:gd name="T1" fmla="*/ 0 h 954"/>
                    <a:gd name="T2" fmla="*/ 233 w 955"/>
                    <a:gd name="T3" fmla="*/ 116 h 954"/>
                    <a:gd name="T4" fmla="*/ 250 w 955"/>
                    <a:gd name="T5" fmla="*/ 102 h 954"/>
                    <a:gd name="T6" fmla="*/ 271 w 955"/>
                    <a:gd name="T7" fmla="*/ 94 h 954"/>
                    <a:gd name="T8" fmla="*/ 291 w 955"/>
                    <a:gd name="T9" fmla="*/ 92 h 954"/>
                    <a:gd name="T10" fmla="*/ 312 w 955"/>
                    <a:gd name="T11" fmla="*/ 94 h 954"/>
                    <a:gd name="T12" fmla="*/ 331 w 955"/>
                    <a:gd name="T13" fmla="*/ 102 h 954"/>
                    <a:gd name="T14" fmla="*/ 349 w 955"/>
                    <a:gd name="T15" fmla="*/ 116 h 954"/>
                    <a:gd name="T16" fmla="*/ 931 w 955"/>
                    <a:gd name="T17" fmla="*/ 697 h 954"/>
                    <a:gd name="T18" fmla="*/ 944 w 955"/>
                    <a:gd name="T19" fmla="*/ 714 h 954"/>
                    <a:gd name="T20" fmla="*/ 953 w 955"/>
                    <a:gd name="T21" fmla="*/ 734 h 954"/>
                    <a:gd name="T22" fmla="*/ 955 w 955"/>
                    <a:gd name="T23" fmla="*/ 755 h 954"/>
                    <a:gd name="T24" fmla="*/ 953 w 955"/>
                    <a:gd name="T25" fmla="*/ 776 h 954"/>
                    <a:gd name="T26" fmla="*/ 944 w 955"/>
                    <a:gd name="T27" fmla="*/ 795 h 954"/>
                    <a:gd name="T28" fmla="*/ 931 w 955"/>
                    <a:gd name="T29" fmla="*/ 813 h 954"/>
                    <a:gd name="T30" fmla="*/ 815 w 955"/>
                    <a:gd name="T31" fmla="*/ 930 h 954"/>
                    <a:gd name="T32" fmla="*/ 797 w 955"/>
                    <a:gd name="T33" fmla="*/ 943 h 954"/>
                    <a:gd name="T34" fmla="*/ 777 w 955"/>
                    <a:gd name="T35" fmla="*/ 951 h 954"/>
                    <a:gd name="T36" fmla="*/ 757 w 955"/>
                    <a:gd name="T37" fmla="*/ 954 h 954"/>
                    <a:gd name="T38" fmla="*/ 735 w 955"/>
                    <a:gd name="T39" fmla="*/ 951 h 954"/>
                    <a:gd name="T40" fmla="*/ 716 w 955"/>
                    <a:gd name="T41" fmla="*/ 943 h 954"/>
                    <a:gd name="T42" fmla="*/ 698 w 955"/>
                    <a:gd name="T43" fmla="*/ 930 h 954"/>
                    <a:gd name="T44" fmla="*/ 117 w 955"/>
                    <a:gd name="T45" fmla="*/ 348 h 954"/>
                    <a:gd name="T46" fmla="*/ 104 w 955"/>
                    <a:gd name="T47" fmla="*/ 331 h 954"/>
                    <a:gd name="T48" fmla="*/ 96 w 955"/>
                    <a:gd name="T49" fmla="*/ 310 h 954"/>
                    <a:gd name="T50" fmla="*/ 93 w 955"/>
                    <a:gd name="T51" fmla="*/ 290 h 954"/>
                    <a:gd name="T52" fmla="*/ 96 w 955"/>
                    <a:gd name="T53" fmla="*/ 269 h 954"/>
                    <a:gd name="T54" fmla="*/ 104 w 955"/>
                    <a:gd name="T55" fmla="*/ 249 h 954"/>
                    <a:gd name="T56" fmla="*/ 117 w 955"/>
                    <a:gd name="T57" fmla="*/ 232 h 954"/>
                    <a:gd name="T58" fmla="*/ 0 w 955"/>
                    <a:gd name="T59" fmla="*/ 116 h 954"/>
                    <a:gd name="T60" fmla="*/ 12 w 955"/>
                    <a:gd name="T61" fmla="*/ 104 h 954"/>
                    <a:gd name="T62" fmla="*/ 60 w 955"/>
                    <a:gd name="T63" fmla="*/ 59 h 954"/>
                    <a:gd name="T64" fmla="*/ 105 w 955"/>
                    <a:gd name="T65" fmla="*/ 12 h 954"/>
                    <a:gd name="T66" fmla="*/ 117 w 955"/>
                    <a:gd name="T67" fmla="*/ 0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55" h="954">
                      <a:moveTo>
                        <a:pt x="117" y="0"/>
                      </a:moveTo>
                      <a:lnTo>
                        <a:pt x="233" y="116"/>
                      </a:lnTo>
                      <a:lnTo>
                        <a:pt x="250" y="102"/>
                      </a:lnTo>
                      <a:lnTo>
                        <a:pt x="271" y="94"/>
                      </a:lnTo>
                      <a:lnTo>
                        <a:pt x="291" y="92"/>
                      </a:lnTo>
                      <a:lnTo>
                        <a:pt x="312" y="94"/>
                      </a:lnTo>
                      <a:lnTo>
                        <a:pt x="331" y="102"/>
                      </a:lnTo>
                      <a:lnTo>
                        <a:pt x="349" y="116"/>
                      </a:lnTo>
                      <a:lnTo>
                        <a:pt x="931" y="697"/>
                      </a:lnTo>
                      <a:lnTo>
                        <a:pt x="944" y="714"/>
                      </a:lnTo>
                      <a:lnTo>
                        <a:pt x="953" y="734"/>
                      </a:lnTo>
                      <a:lnTo>
                        <a:pt x="955" y="755"/>
                      </a:lnTo>
                      <a:lnTo>
                        <a:pt x="953" y="776"/>
                      </a:lnTo>
                      <a:lnTo>
                        <a:pt x="944" y="795"/>
                      </a:lnTo>
                      <a:lnTo>
                        <a:pt x="931" y="813"/>
                      </a:lnTo>
                      <a:lnTo>
                        <a:pt x="815" y="930"/>
                      </a:lnTo>
                      <a:lnTo>
                        <a:pt x="797" y="943"/>
                      </a:lnTo>
                      <a:lnTo>
                        <a:pt x="777" y="951"/>
                      </a:lnTo>
                      <a:lnTo>
                        <a:pt x="757" y="954"/>
                      </a:lnTo>
                      <a:lnTo>
                        <a:pt x="735" y="951"/>
                      </a:lnTo>
                      <a:lnTo>
                        <a:pt x="716" y="943"/>
                      </a:lnTo>
                      <a:lnTo>
                        <a:pt x="698" y="930"/>
                      </a:lnTo>
                      <a:lnTo>
                        <a:pt x="117" y="348"/>
                      </a:lnTo>
                      <a:lnTo>
                        <a:pt x="104" y="331"/>
                      </a:lnTo>
                      <a:lnTo>
                        <a:pt x="96" y="310"/>
                      </a:lnTo>
                      <a:lnTo>
                        <a:pt x="93" y="290"/>
                      </a:lnTo>
                      <a:lnTo>
                        <a:pt x="96" y="269"/>
                      </a:lnTo>
                      <a:lnTo>
                        <a:pt x="104" y="249"/>
                      </a:lnTo>
                      <a:lnTo>
                        <a:pt x="117" y="232"/>
                      </a:lnTo>
                      <a:lnTo>
                        <a:pt x="0" y="116"/>
                      </a:lnTo>
                      <a:lnTo>
                        <a:pt x="12" y="104"/>
                      </a:lnTo>
                      <a:lnTo>
                        <a:pt x="60" y="59"/>
                      </a:lnTo>
                      <a:lnTo>
                        <a:pt x="105" y="12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482769B9-1BCB-4013-A340-4E3A308E04D5}"/>
                </a:ext>
              </a:extLst>
            </p:cNvPr>
            <p:cNvGrpSpPr/>
            <p:nvPr/>
          </p:nvGrpSpPr>
          <p:grpSpPr>
            <a:xfrm>
              <a:off x="4825865" y="1729696"/>
              <a:ext cx="2660645" cy="1764118"/>
              <a:chOff x="6575367" y="736541"/>
              <a:chExt cx="3547527" cy="235215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3E41CC27-4C56-4AFB-98C4-810E803D775B}"/>
                  </a:ext>
                </a:extLst>
              </p:cNvPr>
              <p:cNvGrpSpPr/>
              <p:nvPr/>
            </p:nvGrpSpPr>
            <p:grpSpPr>
              <a:xfrm>
                <a:off x="6575367" y="736541"/>
                <a:ext cx="2630557" cy="1976810"/>
                <a:chOff x="3820749" y="2864970"/>
                <a:chExt cx="804863" cy="604838"/>
              </a:xfrm>
            </p:grpSpPr>
            <p:sp useBgFill="1">
              <p:nvSpPr>
                <p:cNvPr id="22" name="Rectangle 75">
                  <a:extLst>
                    <a:ext uri="{FF2B5EF4-FFF2-40B4-BE49-F238E27FC236}">
                      <a16:creationId xmlns="" xmlns:a16="http://schemas.microsoft.com/office/drawing/2014/main" id="{F5C7B669-1F75-45C8-BB45-D7EF7FAAC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0749" y="2864970"/>
                  <a:ext cx="804863" cy="604838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="" xmlns:a16="http://schemas.microsoft.com/office/drawing/2014/main" id="{E14FA346-6AB7-450A-8F54-60724D1E1C89}"/>
                    </a:ext>
                  </a:extLst>
                </p:cNvPr>
                <p:cNvGrpSpPr/>
                <p:nvPr/>
              </p:nvGrpSpPr>
              <p:grpSpPr>
                <a:xfrm>
                  <a:off x="3943670" y="2982151"/>
                  <a:ext cx="569764" cy="374386"/>
                  <a:chOff x="3943670" y="2985326"/>
                  <a:chExt cx="569764" cy="374386"/>
                </a:xfrm>
              </p:grpSpPr>
              <p:sp>
                <p:nvSpPr>
                  <p:cNvPr id="25" name="Rectangle 127">
                    <a:extLst>
                      <a:ext uri="{FF2B5EF4-FFF2-40B4-BE49-F238E27FC236}">
                        <a16:creationId xmlns="" xmlns:a16="http://schemas.microsoft.com/office/drawing/2014/main" id="{B01C9043-59B0-4E29-A480-F7F65E322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43670" y="2985326"/>
                    <a:ext cx="565145" cy="371463"/>
                  </a:xfrm>
                  <a:prstGeom prst="rect">
                    <a:avLst/>
                  </a:prstGeom>
                  <a:solidFill>
                    <a:srgbClr val="007AC2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26" name="Freeform 128">
                    <a:extLst>
                      <a:ext uri="{FF2B5EF4-FFF2-40B4-BE49-F238E27FC236}">
                        <a16:creationId xmlns="" xmlns:a16="http://schemas.microsoft.com/office/drawing/2014/main" id="{652E52F4-7797-4D8B-8311-2C56779C8E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3670" y="3056500"/>
                    <a:ext cx="566590" cy="299194"/>
                  </a:xfrm>
                  <a:custGeom>
                    <a:avLst/>
                    <a:gdLst>
                      <a:gd name="T0" fmla="*/ 1687 w 1962"/>
                      <a:gd name="T1" fmla="*/ 0 h 1033"/>
                      <a:gd name="T2" fmla="*/ 1780 w 1962"/>
                      <a:gd name="T3" fmla="*/ 3 h 1033"/>
                      <a:gd name="T4" fmla="*/ 1871 w 1962"/>
                      <a:gd name="T5" fmla="*/ 9 h 1033"/>
                      <a:gd name="T6" fmla="*/ 1962 w 1962"/>
                      <a:gd name="T7" fmla="*/ 20 h 1033"/>
                      <a:gd name="T8" fmla="*/ 1962 w 1962"/>
                      <a:gd name="T9" fmla="*/ 1033 h 1033"/>
                      <a:gd name="T10" fmla="*/ 0 w 1962"/>
                      <a:gd name="T11" fmla="*/ 998 h 1033"/>
                      <a:gd name="T12" fmla="*/ 0 w 1962"/>
                      <a:gd name="T13" fmla="*/ 859 h 1033"/>
                      <a:gd name="T14" fmla="*/ 71 w 1962"/>
                      <a:gd name="T15" fmla="*/ 768 h 1033"/>
                      <a:gd name="T16" fmla="*/ 144 w 1962"/>
                      <a:gd name="T17" fmla="*/ 681 h 1033"/>
                      <a:gd name="T18" fmla="*/ 222 w 1962"/>
                      <a:gd name="T19" fmla="*/ 599 h 1033"/>
                      <a:gd name="T20" fmla="*/ 305 w 1962"/>
                      <a:gd name="T21" fmla="*/ 522 h 1033"/>
                      <a:gd name="T22" fmla="*/ 391 w 1962"/>
                      <a:gd name="T23" fmla="*/ 449 h 1033"/>
                      <a:gd name="T24" fmla="*/ 482 w 1962"/>
                      <a:gd name="T25" fmla="*/ 380 h 1033"/>
                      <a:gd name="T26" fmla="*/ 576 w 1962"/>
                      <a:gd name="T27" fmla="*/ 317 h 1033"/>
                      <a:gd name="T28" fmla="*/ 674 w 1962"/>
                      <a:gd name="T29" fmla="*/ 259 h 1033"/>
                      <a:gd name="T30" fmla="*/ 775 w 1962"/>
                      <a:gd name="T31" fmla="*/ 207 h 1033"/>
                      <a:gd name="T32" fmla="*/ 879 w 1962"/>
                      <a:gd name="T33" fmla="*/ 160 h 1033"/>
                      <a:gd name="T34" fmla="*/ 987 w 1962"/>
                      <a:gd name="T35" fmla="*/ 119 h 1033"/>
                      <a:gd name="T36" fmla="*/ 1097 w 1962"/>
                      <a:gd name="T37" fmla="*/ 84 h 1033"/>
                      <a:gd name="T38" fmla="*/ 1211 w 1962"/>
                      <a:gd name="T39" fmla="*/ 55 h 1033"/>
                      <a:gd name="T40" fmla="*/ 1327 w 1962"/>
                      <a:gd name="T41" fmla="*/ 31 h 1033"/>
                      <a:gd name="T42" fmla="*/ 1444 w 1962"/>
                      <a:gd name="T43" fmla="*/ 15 h 1033"/>
                      <a:gd name="T44" fmla="*/ 1565 w 1962"/>
                      <a:gd name="T45" fmla="*/ 4 h 1033"/>
                      <a:gd name="T46" fmla="*/ 1687 w 1962"/>
                      <a:gd name="T47" fmla="*/ 0 h 10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962" h="1033">
                        <a:moveTo>
                          <a:pt x="1687" y="0"/>
                        </a:moveTo>
                        <a:lnTo>
                          <a:pt x="1780" y="3"/>
                        </a:lnTo>
                        <a:lnTo>
                          <a:pt x="1871" y="9"/>
                        </a:lnTo>
                        <a:lnTo>
                          <a:pt x="1962" y="20"/>
                        </a:lnTo>
                        <a:lnTo>
                          <a:pt x="1962" y="1033"/>
                        </a:lnTo>
                        <a:lnTo>
                          <a:pt x="0" y="998"/>
                        </a:lnTo>
                        <a:lnTo>
                          <a:pt x="0" y="859"/>
                        </a:lnTo>
                        <a:lnTo>
                          <a:pt x="71" y="768"/>
                        </a:lnTo>
                        <a:lnTo>
                          <a:pt x="144" y="681"/>
                        </a:lnTo>
                        <a:lnTo>
                          <a:pt x="222" y="599"/>
                        </a:lnTo>
                        <a:lnTo>
                          <a:pt x="305" y="522"/>
                        </a:lnTo>
                        <a:lnTo>
                          <a:pt x="391" y="449"/>
                        </a:lnTo>
                        <a:lnTo>
                          <a:pt x="482" y="380"/>
                        </a:lnTo>
                        <a:lnTo>
                          <a:pt x="576" y="317"/>
                        </a:lnTo>
                        <a:lnTo>
                          <a:pt x="674" y="259"/>
                        </a:lnTo>
                        <a:lnTo>
                          <a:pt x="775" y="207"/>
                        </a:lnTo>
                        <a:lnTo>
                          <a:pt x="879" y="160"/>
                        </a:lnTo>
                        <a:lnTo>
                          <a:pt x="987" y="119"/>
                        </a:lnTo>
                        <a:lnTo>
                          <a:pt x="1097" y="84"/>
                        </a:lnTo>
                        <a:lnTo>
                          <a:pt x="1211" y="55"/>
                        </a:lnTo>
                        <a:lnTo>
                          <a:pt x="1327" y="31"/>
                        </a:lnTo>
                        <a:lnTo>
                          <a:pt x="1444" y="15"/>
                        </a:lnTo>
                        <a:lnTo>
                          <a:pt x="1565" y="4"/>
                        </a:lnTo>
                        <a:lnTo>
                          <a:pt x="1687" y="0"/>
                        </a:lnTo>
                        <a:close/>
                      </a:path>
                    </a:pathLst>
                  </a:custGeom>
                  <a:solidFill>
                    <a:srgbClr val="00B9F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27" name="Freeform 129">
                    <a:extLst>
                      <a:ext uri="{FF2B5EF4-FFF2-40B4-BE49-F238E27FC236}">
                        <a16:creationId xmlns="" xmlns:a16="http://schemas.microsoft.com/office/drawing/2014/main" id="{A87D1F68-E962-46B8-952E-12B0FADF4F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3670" y="3057344"/>
                    <a:ext cx="564829" cy="299194"/>
                  </a:xfrm>
                  <a:custGeom>
                    <a:avLst/>
                    <a:gdLst>
                      <a:gd name="T0" fmla="*/ 1695 w 1970"/>
                      <a:gd name="T1" fmla="*/ 0 h 1033"/>
                      <a:gd name="T2" fmla="*/ 1788 w 1970"/>
                      <a:gd name="T3" fmla="*/ 3 h 1033"/>
                      <a:gd name="T4" fmla="*/ 1879 w 1970"/>
                      <a:gd name="T5" fmla="*/ 9 h 1033"/>
                      <a:gd name="T6" fmla="*/ 1970 w 1970"/>
                      <a:gd name="T7" fmla="*/ 20 h 1033"/>
                      <a:gd name="T8" fmla="*/ 1970 w 1970"/>
                      <a:gd name="T9" fmla="*/ 1033 h 1033"/>
                      <a:gd name="T10" fmla="*/ 0 w 1970"/>
                      <a:gd name="T11" fmla="*/ 1033 h 1033"/>
                      <a:gd name="T12" fmla="*/ 0 w 1970"/>
                      <a:gd name="T13" fmla="*/ 944 h 1033"/>
                      <a:gd name="T14" fmla="*/ 30 w 1970"/>
                      <a:gd name="T15" fmla="*/ 933 h 1033"/>
                      <a:gd name="T16" fmla="*/ 60 w 1970"/>
                      <a:gd name="T17" fmla="*/ 925 h 1033"/>
                      <a:gd name="T18" fmla="*/ 93 w 1970"/>
                      <a:gd name="T19" fmla="*/ 918 h 1033"/>
                      <a:gd name="T20" fmla="*/ 125 w 1970"/>
                      <a:gd name="T21" fmla="*/ 912 h 1033"/>
                      <a:gd name="T22" fmla="*/ 158 w 1970"/>
                      <a:gd name="T23" fmla="*/ 905 h 1033"/>
                      <a:gd name="T24" fmla="*/ 192 w 1970"/>
                      <a:gd name="T25" fmla="*/ 895 h 1033"/>
                      <a:gd name="T26" fmla="*/ 227 w 1970"/>
                      <a:gd name="T27" fmla="*/ 882 h 1033"/>
                      <a:gd name="T28" fmla="*/ 262 w 1970"/>
                      <a:gd name="T29" fmla="*/ 864 h 1033"/>
                      <a:gd name="T30" fmla="*/ 297 w 1970"/>
                      <a:gd name="T31" fmla="*/ 841 h 1033"/>
                      <a:gd name="T32" fmla="*/ 334 w 1970"/>
                      <a:gd name="T33" fmla="*/ 811 h 1033"/>
                      <a:gd name="T34" fmla="*/ 371 w 1970"/>
                      <a:gd name="T35" fmla="*/ 774 h 1033"/>
                      <a:gd name="T36" fmla="*/ 406 w 1970"/>
                      <a:gd name="T37" fmla="*/ 734 h 1033"/>
                      <a:gd name="T38" fmla="*/ 440 w 1970"/>
                      <a:gd name="T39" fmla="*/ 693 h 1033"/>
                      <a:gd name="T40" fmla="*/ 473 w 1970"/>
                      <a:gd name="T41" fmla="*/ 650 h 1033"/>
                      <a:gd name="T42" fmla="*/ 505 w 1970"/>
                      <a:gd name="T43" fmla="*/ 606 h 1033"/>
                      <a:gd name="T44" fmla="*/ 539 w 1970"/>
                      <a:gd name="T45" fmla="*/ 561 h 1033"/>
                      <a:gd name="T46" fmla="*/ 575 w 1970"/>
                      <a:gd name="T47" fmla="*/ 518 h 1033"/>
                      <a:gd name="T48" fmla="*/ 613 w 1970"/>
                      <a:gd name="T49" fmla="*/ 476 h 1033"/>
                      <a:gd name="T50" fmla="*/ 654 w 1970"/>
                      <a:gd name="T51" fmla="*/ 433 h 1033"/>
                      <a:gd name="T52" fmla="*/ 699 w 1970"/>
                      <a:gd name="T53" fmla="*/ 395 h 1033"/>
                      <a:gd name="T54" fmla="*/ 747 w 1970"/>
                      <a:gd name="T55" fmla="*/ 357 h 1033"/>
                      <a:gd name="T56" fmla="*/ 781 w 1970"/>
                      <a:gd name="T57" fmla="*/ 338 h 1033"/>
                      <a:gd name="T58" fmla="*/ 817 w 1970"/>
                      <a:gd name="T59" fmla="*/ 325 h 1033"/>
                      <a:gd name="T60" fmla="*/ 856 w 1970"/>
                      <a:gd name="T61" fmla="*/ 314 h 1033"/>
                      <a:gd name="T62" fmla="*/ 896 w 1970"/>
                      <a:gd name="T63" fmla="*/ 306 h 1033"/>
                      <a:gd name="T64" fmla="*/ 936 w 1970"/>
                      <a:gd name="T65" fmla="*/ 302 h 1033"/>
                      <a:gd name="T66" fmla="*/ 977 w 1970"/>
                      <a:gd name="T67" fmla="*/ 297 h 1033"/>
                      <a:gd name="T68" fmla="*/ 1017 w 1970"/>
                      <a:gd name="T69" fmla="*/ 292 h 1033"/>
                      <a:gd name="T70" fmla="*/ 1057 w 1970"/>
                      <a:gd name="T71" fmla="*/ 286 h 1033"/>
                      <a:gd name="T72" fmla="*/ 1094 w 1970"/>
                      <a:gd name="T73" fmla="*/ 276 h 1033"/>
                      <a:gd name="T74" fmla="*/ 1130 w 1970"/>
                      <a:gd name="T75" fmla="*/ 263 h 1033"/>
                      <a:gd name="T76" fmla="*/ 1163 w 1970"/>
                      <a:gd name="T77" fmla="*/ 244 h 1033"/>
                      <a:gd name="T78" fmla="*/ 1196 w 1970"/>
                      <a:gd name="T79" fmla="*/ 219 h 1033"/>
                      <a:gd name="T80" fmla="*/ 1226 w 1970"/>
                      <a:gd name="T81" fmla="*/ 190 h 1033"/>
                      <a:gd name="T82" fmla="*/ 1255 w 1970"/>
                      <a:gd name="T83" fmla="*/ 159 h 1033"/>
                      <a:gd name="T84" fmla="*/ 1283 w 1970"/>
                      <a:gd name="T85" fmla="*/ 127 h 1033"/>
                      <a:gd name="T86" fmla="*/ 1311 w 1970"/>
                      <a:gd name="T87" fmla="*/ 97 h 1033"/>
                      <a:gd name="T88" fmla="*/ 1337 w 1970"/>
                      <a:gd name="T89" fmla="*/ 69 h 1033"/>
                      <a:gd name="T90" fmla="*/ 1365 w 1970"/>
                      <a:gd name="T91" fmla="*/ 45 h 1033"/>
                      <a:gd name="T92" fmla="*/ 1393 w 1970"/>
                      <a:gd name="T93" fmla="*/ 28 h 1033"/>
                      <a:gd name="T94" fmla="*/ 1410 w 1970"/>
                      <a:gd name="T95" fmla="*/ 21 h 1033"/>
                      <a:gd name="T96" fmla="*/ 1504 w 1970"/>
                      <a:gd name="T97" fmla="*/ 10 h 1033"/>
                      <a:gd name="T98" fmla="*/ 1598 w 1970"/>
                      <a:gd name="T99" fmla="*/ 3 h 1033"/>
                      <a:gd name="T100" fmla="*/ 1695 w 1970"/>
                      <a:gd name="T101" fmla="*/ 0 h 10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970" h="1033">
                        <a:moveTo>
                          <a:pt x="1695" y="0"/>
                        </a:moveTo>
                        <a:lnTo>
                          <a:pt x="1788" y="3"/>
                        </a:lnTo>
                        <a:lnTo>
                          <a:pt x="1879" y="9"/>
                        </a:lnTo>
                        <a:lnTo>
                          <a:pt x="1970" y="20"/>
                        </a:lnTo>
                        <a:lnTo>
                          <a:pt x="1970" y="1033"/>
                        </a:lnTo>
                        <a:lnTo>
                          <a:pt x="0" y="1033"/>
                        </a:lnTo>
                        <a:lnTo>
                          <a:pt x="0" y="944"/>
                        </a:lnTo>
                        <a:lnTo>
                          <a:pt x="30" y="933"/>
                        </a:lnTo>
                        <a:lnTo>
                          <a:pt x="60" y="925"/>
                        </a:lnTo>
                        <a:lnTo>
                          <a:pt x="93" y="918"/>
                        </a:lnTo>
                        <a:lnTo>
                          <a:pt x="125" y="912"/>
                        </a:lnTo>
                        <a:lnTo>
                          <a:pt x="158" y="905"/>
                        </a:lnTo>
                        <a:lnTo>
                          <a:pt x="192" y="895"/>
                        </a:lnTo>
                        <a:lnTo>
                          <a:pt x="227" y="882"/>
                        </a:lnTo>
                        <a:lnTo>
                          <a:pt x="262" y="864"/>
                        </a:lnTo>
                        <a:lnTo>
                          <a:pt x="297" y="841"/>
                        </a:lnTo>
                        <a:lnTo>
                          <a:pt x="334" y="811"/>
                        </a:lnTo>
                        <a:lnTo>
                          <a:pt x="371" y="774"/>
                        </a:lnTo>
                        <a:lnTo>
                          <a:pt x="406" y="734"/>
                        </a:lnTo>
                        <a:lnTo>
                          <a:pt x="440" y="693"/>
                        </a:lnTo>
                        <a:lnTo>
                          <a:pt x="473" y="650"/>
                        </a:lnTo>
                        <a:lnTo>
                          <a:pt x="505" y="606"/>
                        </a:lnTo>
                        <a:lnTo>
                          <a:pt x="539" y="561"/>
                        </a:lnTo>
                        <a:lnTo>
                          <a:pt x="575" y="518"/>
                        </a:lnTo>
                        <a:lnTo>
                          <a:pt x="613" y="476"/>
                        </a:lnTo>
                        <a:lnTo>
                          <a:pt x="654" y="433"/>
                        </a:lnTo>
                        <a:lnTo>
                          <a:pt x="699" y="395"/>
                        </a:lnTo>
                        <a:lnTo>
                          <a:pt x="747" y="357"/>
                        </a:lnTo>
                        <a:lnTo>
                          <a:pt x="781" y="338"/>
                        </a:lnTo>
                        <a:lnTo>
                          <a:pt x="817" y="325"/>
                        </a:lnTo>
                        <a:lnTo>
                          <a:pt x="856" y="314"/>
                        </a:lnTo>
                        <a:lnTo>
                          <a:pt x="896" y="306"/>
                        </a:lnTo>
                        <a:lnTo>
                          <a:pt x="936" y="302"/>
                        </a:lnTo>
                        <a:lnTo>
                          <a:pt x="977" y="297"/>
                        </a:lnTo>
                        <a:lnTo>
                          <a:pt x="1017" y="292"/>
                        </a:lnTo>
                        <a:lnTo>
                          <a:pt x="1057" y="286"/>
                        </a:lnTo>
                        <a:lnTo>
                          <a:pt x="1094" y="276"/>
                        </a:lnTo>
                        <a:lnTo>
                          <a:pt x="1130" y="263"/>
                        </a:lnTo>
                        <a:lnTo>
                          <a:pt x="1163" y="244"/>
                        </a:lnTo>
                        <a:lnTo>
                          <a:pt x="1196" y="219"/>
                        </a:lnTo>
                        <a:lnTo>
                          <a:pt x="1226" y="190"/>
                        </a:lnTo>
                        <a:lnTo>
                          <a:pt x="1255" y="159"/>
                        </a:lnTo>
                        <a:lnTo>
                          <a:pt x="1283" y="127"/>
                        </a:lnTo>
                        <a:lnTo>
                          <a:pt x="1311" y="97"/>
                        </a:lnTo>
                        <a:lnTo>
                          <a:pt x="1337" y="69"/>
                        </a:lnTo>
                        <a:lnTo>
                          <a:pt x="1365" y="45"/>
                        </a:lnTo>
                        <a:lnTo>
                          <a:pt x="1393" y="28"/>
                        </a:lnTo>
                        <a:lnTo>
                          <a:pt x="1410" y="21"/>
                        </a:lnTo>
                        <a:lnTo>
                          <a:pt x="1504" y="10"/>
                        </a:lnTo>
                        <a:lnTo>
                          <a:pt x="1598" y="3"/>
                        </a:lnTo>
                        <a:lnTo>
                          <a:pt x="1695" y="0"/>
                        </a:lnTo>
                        <a:close/>
                      </a:path>
                    </a:pathLst>
                  </a:custGeom>
                  <a:solidFill>
                    <a:srgbClr val="AAD04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28" name="Freeform 130">
                    <a:extLst>
                      <a:ext uri="{FF2B5EF4-FFF2-40B4-BE49-F238E27FC236}">
                        <a16:creationId xmlns="" xmlns:a16="http://schemas.microsoft.com/office/drawing/2014/main" id="{FC9B36F4-2F49-42F7-8608-5ED77F7155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83604" y="3260655"/>
                    <a:ext cx="326656" cy="96840"/>
                  </a:xfrm>
                  <a:custGeom>
                    <a:avLst/>
                    <a:gdLst>
                      <a:gd name="T0" fmla="*/ 1131 w 1131"/>
                      <a:gd name="T1" fmla="*/ 0 h 336"/>
                      <a:gd name="T2" fmla="*/ 1131 w 1131"/>
                      <a:gd name="T3" fmla="*/ 336 h 336"/>
                      <a:gd name="T4" fmla="*/ 0 w 1131"/>
                      <a:gd name="T5" fmla="*/ 336 h 336"/>
                      <a:gd name="T6" fmla="*/ 2 w 1131"/>
                      <a:gd name="T7" fmla="*/ 335 h 336"/>
                      <a:gd name="T8" fmla="*/ 10 w 1131"/>
                      <a:gd name="T9" fmla="*/ 329 h 336"/>
                      <a:gd name="T10" fmla="*/ 22 w 1131"/>
                      <a:gd name="T11" fmla="*/ 320 h 336"/>
                      <a:gd name="T12" fmla="*/ 38 w 1131"/>
                      <a:gd name="T13" fmla="*/ 308 h 336"/>
                      <a:gd name="T14" fmla="*/ 57 w 1131"/>
                      <a:gd name="T15" fmla="*/ 295 h 336"/>
                      <a:gd name="T16" fmla="*/ 79 w 1131"/>
                      <a:gd name="T17" fmla="*/ 279 h 336"/>
                      <a:gd name="T18" fmla="*/ 104 w 1131"/>
                      <a:gd name="T19" fmla="*/ 262 h 336"/>
                      <a:gd name="T20" fmla="*/ 132 w 1131"/>
                      <a:gd name="T21" fmla="*/ 244 h 336"/>
                      <a:gd name="T22" fmla="*/ 161 w 1131"/>
                      <a:gd name="T23" fmla="*/ 225 h 336"/>
                      <a:gd name="T24" fmla="*/ 191 w 1131"/>
                      <a:gd name="T25" fmla="*/ 205 h 336"/>
                      <a:gd name="T26" fmla="*/ 223 w 1131"/>
                      <a:gd name="T27" fmla="*/ 186 h 336"/>
                      <a:gd name="T28" fmla="*/ 255 w 1131"/>
                      <a:gd name="T29" fmla="*/ 168 h 336"/>
                      <a:gd name="T30" fmla="*/ 288 w 1131"/>
                      <a:gd name="T31" fmla="*/ 151 h 336"/>
                      <a:gd name="T32" fmla="*/ 320 w 1131"/>
                      <a:gd name="T33" fmla="*/ 134 h 336"/>
                      <a:gd name="T34" fmla="*/ 352 w 1131"/>
                      <a:gd name="T35" fmla="*/ 121 h 336"/>
                      <a:gd name="T36" fmla="*/ 382 w 1131"/>
                      <a:gd name="T37" fmla="*/ 109 h 336"/>
                      <a:gd name="T38" fmla="*/ 412 w 1131"/>
                      <a:gd name="T39" fmla="*/ 100 h 336"/>
                      <a:gd name="T40" fmla="*/ 439 w 1131"/>
                      <a:gd name="T41" fmla="*/ 94 h 336"/>
                      <a:gd name="T42" fmla="*/ 490 w 1131"/>
                      <a:gd name="T43" fmla="*/ 88 h 336"/>
                      <a:gd name="T44" fmla="*/ 541 w 1131"/>
                      <a:gd name="T45" fmla="*/ 86 h 336"/>
                      <a:gd name="T46" fmla="*/ 588 w 1131"/>
                      <a:gd name="T47" fmla="*/ 87 h 336"/>
                      <a:gd name="T48" fmla="*/ 632 w 1131"/>
                      <a:gd name="T49" fmla="*/ 91 h 336"/>
                      <a:gd name="T50" fmla="*/ 672 w 1131"/>
                      <a:gd name="T51" fmla="*/ 95 h 336"/>
                      <a:gd name="T52" fmla="*/ 697 w 1131"/>
                      <a:gd name="T53" fmla="*/ 89 h 336"/>
                      <a:gd name="T54" fmla="*/ 722 w 1131"/>
                      <a:gd name="T55" fmla="*/ 87 h 336"/>
                      <a:gd name="T56" fmla="*/ 744 w 1131"/>
                      <a:gd name="T57" fmla="*/ 88 h 336"/>
                      <a:gd name="T58" fmla="*/ 764 w 1131"/>
                      <a:gd name="T59" fmla="*/ 89 h 336"/>
                      <a:gd name="T60" fmla="*/ 782 w 1131"/>
                      <a:gd name="T61" fmla="*/ 92 h 336"/>
                      <a:gd name="T62" fmla="*/ 800 w 1131"/>
                      <a:gd name="T63" fmla="*/ 94 h 336"/>
                      <a:gd name="T64" fmla="*/ 817 w 1131"/>
                      <a:gd name="T65" fmla="*/ 97 h 336"/>
                      <a:gd name="T66" fmla="*/ 836 w 1131"/>
                      <a:gd name="T67" fmla="*/ 98 h 336"/>
                      <a:gd name="T68" fmla="*/ 852 w 1131"/>
                      <a:gd name="T69" fmla="*/ 99 h 336"/>
                      <a:gd name="T70" fmla="*/ 871 w 1131"/>
                      <a:gd name="T71" fmla="*/ 97 h 336"/>
                      <a:gd name="T72" fmla="*/ 891 w 1131"/>
                      <a:gd name="T73" fmla="*/ 93 h 336"/>
                      <a:gd name="T74" fmla="*/ 912 w 1131"/>
                      <a:gd name="T75" fmla="*/ 86 h 336"/>
                      <a:gd name="T76" fmla="*/ 936 w 1131"/>
                      <a:gd name="T77" fmla="*/ 76 h 336"/>
                      <a:gd name="T78" fmla="*/ 961 w 1131"/>
                      <a:gd name="T79" fmla="*/ 63 h 336"/>
                      <a:gd name="T80" fmla="*/ 990 w 1131"/>
                      <a:gd name="T81" fmla="*/ 45 h 336"/>
                      <a:gd name="T82" fmla="*/ 1022 w 1131"/>
                      <a:gd name="T83" fmla="*/ 23 h 336"/>
                      <a:gd name="T84" fmla="*/ 1039 w 1131"/>
                      <a:gd name="T85" fmla="*/ 14 h 336"/>
                      <a:gd name="T86" fmla="*/ 1058 w 1131"/>
                      <a:gd name="T87" fmla="*/ 7 h 336"/>
                      <a:gd name="T88" fmla="*/ 1079 w 1131"/>
                      <a:gd name="T89" fmla="*/ 4 h 336"/>
                      <a:gd name="T90" fmla="*/ 1098 w 1131"/>
                      <a:gd name="T91" fmla="*/ 1 h 336"/>
                      <a:gd name="T92" fmla="*/ 1115 w 1131"/>
                      <a:gd name="T93" fmla="*/ 0 h 336"/>
                      <a:gd name="T94" fmla="*/ 1126 w 1131"/>
                      <a:gd name="T95" fmla="*/ 0 h 336"/>
                      <a:gd name="T96" fmla="*/ 1131 w 1131"/>
                      <a:gd name="T97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131" h="336">
                        <a:moveTo>
                          <a:pt x="1131" y="0"/>
                        </a:moveTo>
                        <a:lnTo>
                          <a:pt x="1131" y="336"/>
                        </a:lnTo>
                        <a:lnTo>
                          <a:pt x="0" y="336"/>
                        </a:lnTo>
                        <a:lnTo>
                          <a:pt x="2" y="335"/>
                        </a:lnTo>
                        <a:lnTo>
                          <a:pt x="10" y="329"/>
                        </a:lnTo>
                        <a:lnTo>
                          <a:pt x="22" y="320"/>
                        </a:lnTo>
                        <a:lnTo>
                          <a:pt x="38" y="308"/>
                        </a:lnTo>
                        <a:lnTo>
                          <a:pt x="57" y="295"/>
                        </a:lnTo>
                        <a:lnTo>
                          <a:pt x="79" y="279"/>
                        </a:lnTo>
                        <a:lnTo>
                          <a:pt x="104" y="262"/>
                        </a:lnTo>
                        <a:lnTo>
                          <a:pt x="132" y="244"/>
                        </a:lnTo>
                        <a:lnTo>
                          <a:pt x="161" y="225"/>
                        </a:lnTo>
                        <a:lnTo>
                          <a:pt x="191" y="205"/>
                        </a:lnTo>
                        <a:lnTo>
                          <a:pt x="223" y="186"/>
                        </a:lnTo>
                        <a:lnTo>
                          <a:pt x="255" y="168"/>
                        </a:lnTo>
                        <a:lnTo>
                          <a:pt x="288" y="151"/>
                        </a:lnTo>
                        <a:lnTo>
                          <a:pt x="320" y="134"/>
                        </a:lnTo>
                        <a:lnTo>
                          <a:pt x="352" y="121"/>
                        </a:lnTo>
                        <a:lnTo>
                          <a:pt x="382" y="109"/>
                        </a:lnTo>
                        <a:lnTo>
                          <a:pt x="412" y="100"/>
                        </a:lnTo>
                        <a:lnTo>
                          <a:pt x="439" y="94"/>
                        </a:lnTo>
                        <a:lnTo>
                          <a:pt x="490" y="88"/>
                        </a:lnTo>
                        <a:lnTo>
                          <a:pt x="541" y="86"/>
                        </a:lnTo>
                        <a:lnTo>
                          <a:pt x="588" y="87"/>
                        </a:lnTo>
                        <a:lnTo>
                          <a:pt x="632" y="91"/>
                        </a:lnTo>
                        <a:lnTo>
                          <a:pt x="672" y="95"/>
                        </a:lnTo>
                        <a:lnTo>
                          <a:pt x="697" y="89"/>
                        </a:lnTo>
                        <a:lnTo>
                          <a:pt x="722" y="87"/>
                        </a:lnTo>
                        <a:lnTo>
                          <a:pt x="744" y="88"/>
                        </a:lnTo>
                        <a:lnTo>
                          <a:pt x="764" y="89"/>
                        </a:lnTo>
                        <a:lnTo>
                          <a:pt x="782" y="92"/>
                        </a:lnTo>
                        <a:lnTo>
                          <a:pt x="800" y="94"/>
                        </a:lnTo>
                        <a:lnTo>
                          <a:pt x="817" y="97"/>
                        </a:lnTo>
                        <a:lnTo>
                          <a:pt x="836" y="98"/>
                        </a:lnTo>
                        <a:lnTo>
                          <a:pt x="852" y="99"/>
                        </a:lnTo>
                        <a:lnTo>
                          <a:pt x="871" y="97"/>
                        </a:lnTo>
                        <a:lnTo>
                          <a:pt x="891" y="93"/>
                        </a:lnTo>
                        <a:lnTo>
                          <a:pt x="912" y="86"/>
                        </a:lnTo>
                        <a:lnTo>
                          <a:pt x="936" y="76"/>
                        </a:lnTo>
                        <a:lnTo>
                          <a:pt x="961" y="63"/>
                        </a:lnTo>
                        <a:lnTo>
                          <a:pt x="990" y="45"/>
                        </a:lnTo>
                        <a:lnTo>
                          <a:pt x="1022" y="23"/>
                        </a:lnTo>
                        <a:lnTo>
                          <a:pt x="1039" y="14"/>
                        </a:lnTo>
                        <a:lnTo>
                          <a:pt x="1058" y="7"/>
                        </a:lnTo>
                        <a:lnTo>
                          <a:pt x="1079" y="4"/>
                        </a:lnTo>
                        <a:lnTo>
                          <a:pt x="1098" y="1"/>
                        </a:lnTo>
                        <a:lnTo>
                          <a:pt x="1115" y="0"/>
                        </a:lnTo>
                        <a:lnTo>
                          <a:pt x="1126" y="0"/>
                        </a:lnTo>
                        <a:lnTo>
                          <a:pt x="1131" y="0"/>
                        </a:lnTo>
                        <a:close/>
                      </a:path>
                    </a:pathLst>
                  </a:custGeom>
                  <a:solidFill>
                    <a:srgbClr val="FF9A4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29" name="Freeform 131">
                    <a:extLst>
                      <a:ext uri="{FF2B5EF4-FFF2-40B4-BE49-F238E27FC236}">
                        <a16:creationId xmlns="" xmlns:a16="http://schemas.microsoft.com/office/drawing/2014/main" id="{1FAC2C06-1B1C-4721-8E38-2A9B3FD74D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04660" y="3165747"/>
                    <a:ext cx="508774" cy="190790"/>
                  </a:xfrm>
                  <a:custGeom>
                    <a:avLst/>
                    <a:gdLst>
                      <a:gd name="T0" fmla="*/ 1630 w 1761"/>
                      <a:gd name="T1" fmla="*/ 1 h 659"/>
                      <a:gd name="T2" fmla="*/ 1692 w 1761"/>
                      <a:gd name="T3" fmla="*/ 5 h 659"/>
                      <a:gd name="T4" fmla="*/ 1741 w 1761"/>
                      <a:gd name="T5" fmla="*/ 10 h 659"/>
                      <a:gd name="T6" fmla="*/ 1761 w 1761"/>
                      <a:gd name="T7" fmla="*/ 449 h 659"/>
                      <a:gd name="T8" fmla="*/ 1750 w 1761"/>
                      <a:gd name="T9" fmla="*/ 453 h 659"/>
                      <a:gd name="T10" fmla="*/ 1723 w 1761"/>
                      <a:gd name="T11" fmla="*/ 462 h 659"/>
                      <a:gd name="T12" fmla="*/ 1683 w 1761"/>
                      <a:gd name="T13" fmla="*/ 464 h 659"/>
                      <a:gd name="T14" fmla="*/ 1636 w 1761"/>
                      <a:gd name="T15" fmla="*/ 455 h 659"/>
                      <a:gd name="T16" fmla="*/ 1578 w 1761"/>
                      <a:gd name="T17" fmla="*/ 438 h 659"/>
                      <a:gd name="T18" fmla="*/ 1507 w 1761"/>
                      <a:gd name="T19" fmla="*/ 420 h 659"/>
                      <a:gd name="T20" fmla="*/ 1497 w 1761"/>
                      <a:gd name="T21" fmla="*/ 432 h 659"/>
                      <a:gd name="T22" fmla="*/ 1481 w 1761"/>
                      <a:gd name="T23" fmla="*/ 429 h 659"/>
                      <a:gd name="T24" fmla="*/ 1450 w 1761"/>
                      <a:gd name="T25" fmla="*/ 417 h 659"/>
                      <a:gd name="T26" fmla="*/ 1404 w 1761"/>
                      <a:gd name="T27" fmla="*/ 405 h 659"/>
                      <a:gd name="T28" fmla="*/ 1352 w 1761"/>
                      <a:gd name="T29" fmla="*/ 395 h 659"/>
                      <a:gd name="T30" fmla="*/ 1301 w 1761"/>
                      <a:gd name="T31" fmla="*/ 387 h 659"/>
                      <a:gd name="T32" fmla="*/ 1264 w 1761"/>
                      <a:gd name="T33" fmla="*/ 382 h 659"/>
                      <a:gd name="T34" fmla="*/ 1246 w 1761"/>
                      <a:gd name="T35" fmla="*/ 380 h 659"/>
                      <a:gd name="T36" fmla="*/ 1229 w 1761"/>
                      <a:gd name="T37" fmla="*/ 382 h 659"/>
                      <a:gd name="T38" fmla="*/ 1190 w 1761"/>
                      <a:gd name="T39" fmla="*/ 388 h 659"/>
                      <a:gd name="T40" fmla="*/ 1137 w 1761"/>
                      <a:gd name="T41" fmla="*/ 395 h 659"/>
                      <a:gd name="T42" fmla="*/ 1080 w 1761"/>
                      <a:gd name="T43" fmla="*/ 405 h 659"/>
                      <a:gd name="T44" fmla="*/ 1027 w 1761"/>
                      <a:gd name="T45" fmla="*/ 414 h 659"/>
                      <a:gd name="T46" fmla="*/ 987 w 1761"/>
                      <a:gd name="T47" fmla="*/ 421 h 659"/>
                      <a:gd name="T48" fmla="*/ 969 w 1761"/>
                      <a:gd name="T49" fmla="*/ 424 h 659"/>
                      <a:gd name="T50" fmla="*/ 957 w 1761"/>
                      <a:gd name="T51" fmla="*/ 433 h 659"/>
                      <a:gd name="T52" fmla="*/ 927 w 1761"/>
                      <a:gd name="T53" fmla="*/ 451 h 659"/>
                      <a:gd name="T54" fmla="*/ 885 w 1761"/>
                      <a:gd name="T55" fmla="*/ 478 h 659"/>
                      <a:gd name="T56" fmla="*/ 835 w 1761"/>
                      <a:gd name="T57" fmla="*/ 509 h 659"/>
                      <a:gd name="T58" fmla="*/ 780 w 1761"/>
                      <a:gd name="T59" fmla="*/ 544 h 659"/>
                      <a:gd name="T60" fmla="*/ 726 w 1761"/>
                      <a:gd name="T61" fmla="*/ 578 h 659"/>
                      <a:gd name="T62" fmla="*/ 676 w 1761"/>
                      <a:gd name="T63" fmla="*/ 609 h 659"/>
                      <a:gd name="T64" fmla="*/ 636 w 1761"/>
                      <a:gd name="T65" fmla="*/ 635 h 659"/>
                      <a:gd name="T66" fmla="*/ 609 w 1761"/>
                      <a:gd name="T67" fmla="*/ 653 h 659"/>
                      <a:gd name="T68" fmla="*/ 599 w 1761"/>
                      <a:gd name="T69" fmla="*/ 659 h 659"/>
                      <a:gd name="T70" fmla="*/ 4 w 1761"/>
                      <a:gd name="T71" fmla="*/ 658 h 659"/>
                      <a:gd name="T72" fmla="*/ 27 w 1761"/>
                      <a:gd name="T73" fmla="*/ 648 h 659"/>
                      <a:gd name="T74" fmla="*/ 69 w 1761"/>
                      <a:gd name="T75" fmla="*/ 628 h 659"/>
                      <a:gd name="T76" fmla="*/ 126 w 1761"/>
                      <a:gd name="T77" fmla="*/ 600 h 659"/>
                      <a:gd name="T78" fmla="*/ 195 w 1761"/>
                      <a:gd name="T79" fmla="*/ 564 h 659"/>
                      <a:gd name="T80" fmla="*/ 270 w 1761"/>
                      <a:gd name="T81" fmla="*/ 520 h 659"/>
                      <a:gd name="T82" fmla="*/ 347 w 1761"/>
                      <a:gd name="T83" fmla="*/ 469 h 659"/>
                      <a:gd name="T84" fmla="*/ 422 w 1761"/>
                      <a:gd name="T85" fmla="*/ 414 h 659"/>
                      <a:gd name="T86" fmla="*/ 492 w 1761"/>
                      <a:gd name="T87" fmla="*/ 353 h 659"/>
                      <a:gd name="T88" fmla="*/ 573 w 1761"/>
                      <a:gd name="T89" fmla="*/ 291 h 659"/>
                      <a:gd name="T90" fmla="*/ 662 w 1761"/>
                      <a:gd name="T91" fmla="*/ 250 h 659"/>
                      <a:gd name="T92" fmla="*/ 755 w 1761"/>
                      <a:gd name="T93" fmla="*/ 225 h 659"/>
                      <a:gd name="T94" fmla="*/ 850 w 1761"/>
                      <a:gd name="T95" fmla="*/ 212 h 659"/>
                      <a:gd name="T96" fmla="*/ 943 w 1761"/>
                      <a:gd name="T97" fmla="*/ 207 h 659"/>
                      <a:gd name="T98" fmla="*/ 1033 w 1761"/>
                      <a:gd name="T99" fmla="*/ 207 h 659"/>
                      <a:gd name="T100" fmla="*/ 1113 w 1761"/>
                      <a:gd name="T101" fmla="*/ 207 h 659"/>
                      <a:gd name="T102" fmla="*/ 1182 w 1761"/>
                      <a:gd name="T103" fmla="*/ 204 h 659"/>
                      <a:gd name="T104" fmla="*/ 1252 w 1761"/>
                      <a:gd name="T105" fmla="*/ 190 h 659"/>
                      <a:gd name="T106" fmla="*/ 1300 w 1761"/>
                      <a:gd name="T107" fmla="*/ 168 h 659"/>
                      <a:gd name="T108" fmla="*/ 1335 w 1761"/>
                      <a:gd name="T109" fmla="*/ 140 h 659"/>
                      <a:gd name="T110" fmla="*/ 1363 w 1761"/>
                      <a:gd name="T111" fmla="*/ 108 h 659"/>
                      <a:gd name="T112" fmla="*/ 1391 w 1761"/>
                      <a:gd name="T113" fmla="*/ 73 h 659"/>
                      <a:gd name="T114" fmla="*/ 1427 w 1761"/>
                      <a:gd name="T115" fmla="*/ 36 h 659"/>
                      <a:gd name="T116" fmla="*/ 1471 w 1761"/>
                      <a:gd name="T117" fmla="*/ 15 h 659"/>
                      <a:gd name="T118" fmla="*/ 1530 w 1761"/>
                      <a:gd name="T119" fmla="*/ 4 h 659"/>
                      <a:gd name="T120" fmla="*/ 1596 w 1761"/>
                      <a:gd name="T121" fmla="*/ 0 h 6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761" h="659">
                        <a:moveTo>
                          <a:pt x="1596" y="0"/>
                        </a:moveTo>
                        <a:lnTo>
                          <a:pt x="1630" y="1"/>
                        </a:lnTo>
                        <a:lnTo>
                          <a:pt x="1662" y="3"/>
                        </a:lnTo>
                        <a:lnTo>
                          <a:pt x="1692" y="5"/>
                        </a:lnTo>
                        <a:lnTo>
                          <a:pt x="1720" y="7"/>
                        </a:lnTo>
                        <a:lnTo>
                          <a:pt x="1741" y="10"/>
                        </a:lnTo>
                        <a:lnTo>
                          <a:pt x="1760" y="12"/>
                        </a:lnTo>
                        <a:lnTo>
                          <a:pt x="1761" y="449"/>
                        </a:lnTo>
                        <a:lnTo>
                          <a:pt x="1757" y="450"/>
                        </a:lnTo>
                        <a:lnTo>
                          <a:pt x="1750" y="453"/>
                        </a:lnTo>
                        <a:lnTo>
                          <a:pt x="1738" y="457"/>
                        </a:lnTo>
                        <a:lnTo>
                          <a:pt x="1723" y="462"/>
                        </a:lnTo>
                        <a:lnTo>
                          <a:pt x="1704" y="464"/>
                        </a:lnTo>
                        <a:lnTo>
                          <a:pt x="1683" y="464"/>
                        </a:lnTo>
                        <a:lnTo>
                          <a:pt x="1660" y="462"/>
                        </a:lnTo>
                        <a:lnTo>
                          <a:pt x="1636" y="455"/>
                        </a:lnTo>
                        <a:lnTo>
                          <a:pt x="1610" y="446"/>
                        </a:lnTo>
                        <a:lnTo>
                          <a:pt x="1578" y="438"/>
                        </a:lnTo>
                        <a:lnTo>
                          <a:pt x="1543" y="429"/>
                        </a:lnTo>
                        <a:lnTo>
                          <a:pt x="1507" y="420"/>
                        </a:lnTo>
                        <a:lnTo>
                          <a:pt x="1502" y="427"/>
                        </a:lnTo>
                        <a:lnTo>
                          <a:pt x="1497" y="432"/>
                        </a:lnTo>
                        <a:lnTo>
                          <a:pt x="1490" y="433"/>
                        </a:lnTo>
                        <a:lnTo>
                          <a:pt x="1481" y="429"/>
                        </a:lnTo>
                        <a:lnTo>
                          <a:pt x="1468" y="423"/>
                        </a:lnTo>
                        <a:lnTo>
                          <a:pt x="1450" y="417"/>
                        </a:lnTo>
                        <a:lnTo>
                          <a:pt x="1428" y="411"/>
                        </a:lnTo>
                        <a:lnTo>
                          <a:pt x="1404" y="405"/>
                        </a:lnTo>
                        <a:lnTo>
                          <a:pt x="1378" y="400"/>
                        </a:lnTo>
                        <a:lnTo>
                          <a:pt x="1352" y="395"/>
                        </a:lnTo>
                        <a:lnTo>
                          <a:pt x="1326" y="391"/>
                        </a:lnTo>
                        <a:lnTo>
                          <a:pt x="1301" y="387"/>
                        </a:lnTo>
                        <a:lnTo>
                          <a:pt x="1281" y="385"/>
                        </a:lnTo>
                        <a:lnTo>
                          <a:pt x="1264" y="382"/>
                        </a:lnTo>
                        <a:lnTo>
                          <a:pt x="1252" y="381"/>
                        </a:lnTo>
                        <a:lnTo>
                          <a:pt x="1246" y="380"/>
                        </a:lnTo>
                        <a:lnTo>
                          <a:pt x="1241" y="381"/>
                        </a:lnTo>
                        <a:lnTo>
                          <a:pt x="1229" y="382"/>
                        </a:lnTo>
                        <a:lnTo>
                          <a:pt x="1212" y="385"/>
                        </a:lnTo>
                        <a:lnTo>
                          <a:pt x="1190" y="388"/>
                        </a:lnTo>
                        <a:lnTo>
                          <a:pt x="1165" y="392"/>
                        </a:lnTo>
                        <a:lnTo>
                          <a:pt x="1137" y="395"/>
                        </a:lnTo>
                        <a:lnTo>
                          <a:pt x="1109" y="400"/>
                        </a:lnTo>
                        <a:lnTo>
                          <a:pt x="1080" y="405"/>
                        </a:lnTo>
                        <a:lnTo>
                          <a:pt x="1052" y="410"/>
                        </a:lnTo>
                        <a:lnTo>
                          <a:pt x="1027" y="414"/>
                        </a:lnTo>
                        <a:lnTo>
                          <a:pt x="1005" y="417"/>
                        </a:lnTo>
                        <a:lnTo>
                          <a:pt x="987" y="421"/>
                        </a:lnTo>
                        <a:lnTo>
                          <a:pt x="975" y="423"/>
                        </a:lnTo>
                        <a:lnTo>
                          <a:pt x="969" y="424"/>
                        </a:lnTo>
                        <a:lnTo>
                          <a:pt x="965" y="427"/>
                        </a:lnTo>
                        <a:lnTo>
                          <a:pt x="957" y="433"/>
                        </a:lnTo>
                        <a:lnTo>
                          <a:pt x="943" y="440"/>
                        </a:lnTo>
                        <a:lnTo>
                          <a:pt x="927" y="451"/>
                        </a:lnTo>
                        <a:lnTo>
                          <a:pt x="907" y="463"/>
                        </a:lnTo>
                        <a:lnTo>
                          <a:pt x="885" y="478"/>
                        </a:lnTo>
                        <a:lnTo>
                          <a:pt x="860" y="493"/>
                        </a:lnTo>
                        <a:lnTo>
                          <a:pt x="835" y="509"/>
                        </a:lnTo>
                        <a:lnTo>
                          <a:pt x="808" y="526"/>
                        </a:lnTo>
                        <a:lnTo>
                          <a:pt x="780" y="544"/>
                        </a:lnTo>
                        <a:lnTo>
                          <a:pt x="752" y="561"/>
                        </a:lnTo>
                        <a:lnTo>
                          <a:pt x="726" y="578"/>
                        </a:lnTo>
                        <a:lnTo>
                          <a:pt x="700" y="595"/>
                        </a:lnTo>
                        <a:lnTo>
                          <a:pt x="676" y="609"/>
                        </a:lnTo>
                        <a:lnTo>
                          <a:pt x="654" y="624"/>
                        </a:lnTo>
                        <a:lnTo>
                          <a:pt x="636" y="635"/>
                        </a:lnTo>
                        <a:lnTo>
                          <a:pt x="621" y="646"/>
                        </a:lnTo>
                        <a:lnTo>
                          <a:pt x="609" y="653"/>
                        </a:lnTo>
                        <a:lnTo>
                          <a:pt x="601" y="658"/>
                        </a:lnTo>
                        <a:lnTo>
                          <a:pt x="599" y="659"/>
                        </a:lnTo>
                        <a:lnTo>
                          <a:pt x="0" y="659"/>
                        </a:lnTo>
                        <a:lnTo>
                          <a:pt x="4" y="658"/>
                        </a:lnTo>
                        <a:lnTo>
                          <a:pt x="12" y="654"/>
                        </a:lnTo>
                        <a:lnTo>
                          <a:pt x="27" y="648"/>
                        </a:lnTo>
                        <a:lnTo>
                          <a:pt x="46" y="640"/>
                        </a:lnTo>
                        <a:lnTo>
                          <a:pt x="69" y="628"/>
                        </a:lnTo>
                        <a:lnTo>
                          <a:pt x="96" y="614"/>
                        </a:lnTo>
                        <a:lnTo>
                          <a:pt x="126" y="600"/>
                        </a:lnTo>
                        <a:lnTo>
                          <a:pt x="160" y="583"/>
                        </a:lnTo>
                        <a:lnTo>
                          <a:pt x="195" y="564"/>
                        </a:lnTo>
                        <a:lnTo>
                          <a:pt x="232" y="542"/>
                        </a:lnTo>
                        <a:lnTo>
                          <a:pt x="270" y="520"/>
                        </a:lnTo>
                        <a:lnTo>
                          <a:pt x="309" y="495"/>
                        </a:lnTo>
                        <a:lnTo>
                          <a:pt x="347" y="469"/>
                        </a:lnTo>
                        <a:lnTo>
                          <a:pt x="386" y="443"/>
                        </a:lnTo>
                        <a:lnTo>
                          <a:pt x="422" y="414"/>
                        </a:lnTo>
                        <a:lnTo>
                          <a:pt x="459" y="383"/>
                        </a:lnTo>
                        <a:lnTo>
                          <a:pt x="492" y="353"/>
                        </a:lnTo>
                        <a:lnTo>
                          <a:pt x="531" y="319"/>
                        </a:lnTo>
                        <a:lnTo>
                          <a:pt x="573" y="291"/>
                        </a:lnTo>
                        <a:lnTo>
                          <a:pt x="617" y="269"/>
                        </a:lnTo>
                        <a:lnTo>
                          <a:pt x="662" y="250"/>
                        </a:lnTo>
                        <a:lnTo>
                          <a:pt x="708" y="236"/>
                        </a:lnTo>
                        <a:lnTo>
                          <a:pt x="755" y="225"/>
                        </a:lnTo>
                        <a:lnTo>
                          <a:pt x="803" y="217"/>
                        </a:lnTo>
                        <a:lnTo>
                          <a:pt x="850" y="212"/>
                        </a:lnTo>
                        <a:lnTo>
                          <a:pt x="897" y="209"/>
                        </a:lnTo>
                        <a:lnTo>
                          <a:pt x="943" y="207"/>
                        </a:lnTo>
                        <a:lnTo>
                          <a:pt x="989" y="207"/>
                        </a:lnTo>
                        <a:lnTo>
                          <a:pt x="1033" y="207"/>
                        </a:lnTo>
                        <a:lnTo>
                          <a:pt x="1074" y="207"/>
                        </a:lnTo>
                        <a:lnTo>
                          <a:pt x="1113" y="207"/>
                        </a:lnTo>
                        <a:lnTo>
                          <a:pt x="1149" y="207"/>
                        </a:lnTo>
                        <a:lnTo>
                          <a:pt x="1182" y="204"/>
                        </a:lnTo>
                        <a:lnTo>
                          <a:pt x="1219" y="198"/>
                        </a:lnTo>
                        <a:lnTo>
                          <a:pt x="1252" y="190"/>
                        </a:lnTo>
                        <a:lnTo>
                          <a:pt x="1278" y="180"/>
                        </a:lnTo>
                        <a:lnTo>
                          <a:pt x="1300" y="168"/>
                        </a:lnTo>
                        <a:lnTo>
                          <a:pt x="1318" y="155"/>
                        </a:lnTo>
                        <a:lnTo>
                          <a:pt x="1335" y="140"/>
                        </a:lnTo>
                        <a:lnTo>
                          <a:pt x="1348" y="125"/>
                        </a:lnTo>
                        <a:lnTo>
                          <a:pt x="1363" y="108"/>
                        </a:lnTo>
                        <a:lnTo>
                          <a:pt x="1376" y="91"/>
                        </a:lnTo>
                        <a:lnTo>
                          <a:pt x="1391" y="73"/>
                        </a:lnTo>
                        <a:lnTo>
                          <a:pt x="1408" y="54"/>
                        </a:lnTo>
                        <a:lnTo>
                          <a:pt x="1427" y="36"/>
                        </a:lnTo>
                        <a:lnTo>
                          <a:pt x="1446" y="24"/>
                        </a:lnTo>
                        <a:lnTo>
                          <a:pt x="1471" y="15"/>
                        </a:lnTo>
                        <a:lnTo>
                          <a:pt x="1498" y="7"/>
                        </a:lnTo>
                        <a:lnTo>
                          <a:pt x="1530" y="4"/>
                        </a:lnTo>
                        <a:lnTo>
                          <a:pt x="1562" y="1"/>
                        </a:lnTo>
                        <a:lnTo>
                          <a:pt x="1596" y="0"/>
                        </a:lnTo>
                        <a:close/>
                      </a:path>
                    </a:pathLst>
                  </a:custGeom>
                  <a:solidFill>
                    <a:srgbClr val="FFFF9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0" name="Freeform 132">
                    <a:extLst>
                      <a:ext uri="{FF2B5EF4-FFF2-40B4-BE49-F238E27FC236}">
                        <a16:creationId xmlns="" xmlns:a16="http://schemas.microsoft.com/office/drawing/2014/main" id="{02A8BA82-9728-411C-996D-AD4E4C6B02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1460" y="3190603"/>
                    <a:ext cx="390253" cy="169109"/>
                  </a:xfrm>
                  <a:custGeom>
                    <a:avLst/>
                    <a:gdLst>
                      <a:gd name="T0" fmla="*/ 1345 w 1351"/>
                      <a:gd name="T1" fmla="*/ 124 h 583"/>
                      <a:gd name="T2" fmla="*/ 1301 w 1351"/>
                      <a:gd name="T3" fmla="*/ 132 h 583"/>
                      <a:gd name="T4" fmla="*/ 1232 w 1351"/>
                      <a:gd name="T5" fmla="*/ 156 h 583"/>
                      <a:gd name="T6" fmla="*/ 1178 w 1351"/>
                      <a:gd name="T7" fmla="*/ 196 h 583"/>
                      <a:gd name="T8" fmla="*/ 1157 w 1351"/>
                      <a:gd name="T9" fmla="*/ 251 h 583"/>
                      <a:gd name="T10" fmla="*/ 1162 w 1351"/>
                      <a:gd name="T11" fmla="*/ 289 h 583"/>
                      <a:gd name="T12" fmla="*/ 1186 w 1351"/>
                      <a:gd name="T13" fmla="*/ 321 h 583"/>
                      <a:gd name="T14" fmla="*/ 1237 w 1351"/>
                      <a:gd name="T15" fmla="*/ 345 h 583"/>
                      <a:gd name="T16" fmla="*/ 1308 w 1351"/>
                      <a:gd name="T17" fmla="*/ 345 h 583"/>
                      <a:gd name="T18" fmla="*/ 1347 w 1351"/>
                      <a:gd name="T19" fmla="*/ 336 h 583"/>
                      <a:gd name="T20" fmla="*/ 1346 w 1351"/>
                      <a:gd name="T21" fmla="*/ 465 h 583"/>
                      <a:gd name="T22" fmla="*/ 1294 w 1351"/>
                      <a:gd name="T23" fmla="*/ 471 h 583"/>
                      <a:gd name="T24" fmla="*/ 1197 w 1351"/>
                      <a:gd name="T25" fmla="*/ 469 h 583"/>
                      <a:gd name="T26" fmla="*/ 1071 w 1351"/>
                      <a:gd name="T27" fmla="*/ 448 h 583"/>
                      <a:gd name="T28" fmla="*/ 937 w 1351"/>
                      <a:gd name="T29" fmla="*/ 392 h 583"/>
                      <a:gd name="T30" fmla="*/ 849 w 1351"/>
                      <a:gd name="T31" fmla="*/ 350 h 583"/>
                      <a:gd name="T32" fmla="*/ 787 w 1351"/>
                      <a:gd name="T33" fmla="*/ 339 h 583"/>
                      <a:gd name="T34" fmla="*/ 716 w 1351"/>
                      <a:gd name="T35" fmla="*/ 348 h 583"/>
                      <a:gd name="T36" fmla="*/ 666 w 1351"/>
                      <a:gd name="T37" fmla="*/ 375 h 583"/>
                      <a:gd name="T38" fmla="*/ 648 w 1351"/>
                      <a:gd name="T39" fmla="*/ 416 h 583"/>
                      <a:gd name="T40" fmla="*/ 624 w 1351"/>
                      <a:gd name="T41" fmla="*/ 454 h 583"/>
                      <a:gd name="T42" fmla="*/ 575 w 1351"/>
                      <a:gd name="T43" fmla="*/ 468 h 583"/>
                      <a:gd name="T44" fmla="*/ 519 w 1351"/>
                      <a:gd name="T45" fmla="*/ 471 h 583"/>
                      <a:gd name="T46" fmla="*/ 479 w 1351"/>
                      <a:gd name="T47" fmla="*/ 488 h 583"/>
                      <a:gd name="T48" fmla="*/ 465 w 1351"/>
                      <a:gd name="T49" fmla="*/ 519 h 583"/>
                      <a:gd name="T50" fmla="*/ 440 w 1351"/>
                      <a:gd name="T51" fmla="*/ 553 h 583"/>
                      <a:gd name="T52" fmla="*/ 406 w 1351"/>
                      <a:gd name="T53" fmla="*/ 577 h 583"/>
                      <a:gd name="T54" fmla="*/ 0 w 1351"/>
                      <a:gd name="T55" fmla="*/ 583 h 583"/>
                      <a:gd name="T56" fmla="*/ 40 w 1351"/>
                      <a:gd name="T57" fmla="*/ 576 h 583"/>
                      <a:gd name="T58" fmla="*/ 115 w 1351"/>
                      <a:gd name="T59" fmla="*/ 556 h 583"/>
                      <a:gd name="T60" fmla="*/ 195 w 1351"/>
                      <a:gd name="T61" fmla="*/ 527 h 583"/>
                      <a:gd name="T62" fmla="*/ 247 w 1351"/>
                      <a:gd name="T63" fmla="*/ 498 h 583"/>
                      <a:gd name="T64" fmla="*/ 295 w 1351"/>
                      <a:gd name="T65" fmla="*/ 449 h 583"/>
                      <a:gd name="T66" fmla="*/ 318 w 1351"/>
                      <a:gd name="T67" fmla="*/ 402 h 583"/>
                      <a:gd name="T68" fmla="*/ 352 w 1351"/>
                      <a:gd name="T69" fmla="*/ 375 h 583"/>
                      <a:gd name="T70" fmla="*/ 406 w 1351"/>
                      <a:gd name="T71" fmla="*/ 368 h 583"/>
                      <a:gd name="T72" fmla="*/ 458 w 1351"/>
                      <a:gd name="T73" fmla="*/ 365 h 583"/>
                      <a:gd name="T74" fmla="*/ 508 w 1351"/>
                      <a:gd name="T75" fmla="*/ 336 h 583"/>
                      <a:gd name="T76" fmla="*/ 536 w 1351"/>
                      <a:gd name="T77" fmla="*/ 292 h 583"/>
                      <a:gd name="T78" fmla="*/ 576 w 1351"/>
                      <a:gd name="T79" fmla="*/ 254 h 583"/>
                      <a:gd name="T80" fmla="*/ 716 w 1351"/>
                      <a:gd name="T81" fmla="*/ 213 h 583"/>
                      <a:gd name="T82" fmla="*/ 833 w 1351"/>
                      <a:gd name="T83" fmla="*/ 213 h 583"/>
                      <a:gd name="T84" fmla="*/ 928 w 1351"/>
                      <a:gd name="T85" fmla="*/ 235 h 583"/>
                      <a:gd name="T86" fmla="*/ 999 w 1351"/>
                      <a:gd name="T87" fmla="*/ 255 h 583"/>
                      <a:gd name="T88" fmla="*/ 1046 w 1351"/>
                      <a:gd name="T89" fmla="*/ 257 h 583"/>
                      <a:gd name="T90" fmla="*/ 1071 w 1351"/>
                      <a:gd name="T91" fmla="*/ 219 h 583"/>
                      <a:gd name="T92" fmla="*/ 1063 w 1351"/>
                      <a:gd name="T93" fmla="*/ 172 h 583"/>
                      <a:gd name="T94" fmla="*/ 1050 w 1351"/>
                      <a:gd name="T95" fmla="*/ 127 h 583"/>
                      <a:gd name="T96" fmla="*/ 1069 w 1351"/>
                      <a:gd name="T97" fmla="*/ 86 h 583"/>
                      <a:gd name="T98" fmla="*/ 1131 w 1351"/>
                      <a:gd name="T99" fmla="*/ 56 h 583"/>
                      <a:gd name="T100" fmla="*/ 1217 w 1351"/>
                      <a:gd name="T101" fmla="*/ 30 h 583"/>
                      <a:gd name="T102" fmla="*/ 1298 w 1351"/>
                      <a:gd name="T103" fmla="*/ 11 h 583"/>
                      <a:gd name="T104" fmla="*/ 1345 w 1351"/>
                      <a:gd name="T105" fmla="*/ 1 h 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51" h="583">
                        <a:moveTo>
                          <a:pt x="1348" y="0"/>
                        </a:moveTo>
                        <a:lnTo>
                          <a:pt x="1348" y="122"/>
                        </a:lnTo>
                        <a:lnTo>
                          <a:pt x="1345" y="124"/>
                        </a:lnTo>
                        <a:lnTo>
                          <a:pt x="1335" y="125"/>
                        </a:lnTo>
                        <a:lnTo>
                          <a:pt x="1321" y="127"/>
                        </a:lnTo>
                        <a:lnTo>
                          <a:pt x="1301" y="132"/>
                        </a:lnTo>
                        <a:lnTo>
                          <a:pt x="1279" y="138"/>
                        </a:lnTo>
                        <a:lnTo>
                          <a:pt x="1256" y="147"/>
                        </a:lnTo>
                        <a:lnTo>
                          <a:pt x="1232" y="156"/>
                        </a:lnTo>
                        <a:lnTo>
                          <a:pt x="1211" y="167"/>
                        </a:lnTo>
                        <a:lnTo>
                          <a:pt x="1191" y="182"/>
                        </a:lnTo>
                        <a:lnTo>
                          <a:pt x="1178" y="196"/>
                        </a:lnTo>
                        <a:lnTo>
                          <a:pt x="1168" y="213"/>
                        </a:lnTo>
                        <a:lnTo>
                          <a:pt x="1161" y="232"/>
                        </a:lnTo>
                        <a:lnTo>
                          <a:pt x="1157" y="251"/>
                        </a:lnTo>
                        <a:lnTo>
                          <a:pt x="1157" y="267"/>
                        </a:lnTo>
                        <a:lnTo>
                          <a:pt x="1160" y="280"/>
                        </a:lnTo>
                        <a:lnTo>
                          <a:pt x="1162" y="289"/>
                        </a:lnTo>
                        <a:lnTo>
                          <a:pt x="1168" y="299"/>
                        </a:lnTo>
                        <a:lnTo>
                          <a:pt x="1175" y="310"/>
                        </a:lnTo>
                        <a:lnTo>
                          <a:pt x="1186" y="321"/>
                        </a:lnTo>
                        <a:lnTo>
                          <a:pt x="1200" y="332"/>
                        </a:lnTo>
                        <a:lnTo>
                          <a:pt x="1217" y="340"/>
                        </a:lnTo>
                        <a:lnTo>
                          <a:pt x="1237" y="345"/>
                        </a:lnTo>
                        <a:lnTo>
                          <a:pt x="1264" y="347"/>
                        </a:lnTo>
                        <a:lnTo>
                          <a:pt x="1288" y="347"/>
                        </a:lnTo>
                        <a:lnTo>
                          <a:pt x="1308" y="345"/>
                        </a:lnTo>
                        <a:lnTo>
                          <a:pt x="1325" y="342"/>
                        </a:lnTo>
                        <a:lnTo>
                          <a:pt x="1339" y="339"/>
                        </a:lnTo>
                        <a:lnTo>
                          <a:pt x="1347" y="336"/>
                        </a:lnTo>
                        <a:lnTo>
                          <a:pt x="1351" y="335"/>
                        </a:lnTo>
                        <a:lnTo>
                          <a:pt x="1351" y="465"/>
                        </a:lnTo>
                        <a:lnTo>
                          <a:pt x="1346" y="465"/>
                        </a:lnTo>
                        <a:lnTo>
                          <a:pt x="1335" y="467"/>
                        </a:lnTo>
                        <a:lnTo>
                          <a:pt x="1317" y="468"/>
                        </a:lnTo>
                        <a:lnTo>
                          <a:pt x="1294" y="471"/>
                        </a:lnTo>
                        <a:lnTo>
                          <a:pt x="1265" y="472"/>
                        </a:lnTo>
                        <a:lnTo>
                          <a:pt x="1232" y="472"/>
                        </a:lnTo>
                        <a:lnTo>
                          <a:pt x="1197" y="469"/>
                        </a:lnTo>
                        <a:lnTo>
                          <a:pt x="1159" y="466"/>
                        </a:lnTo>
                        <a:lnTo>
                          <a:pt x="1117" y="460"/>
                        </a:lnTo>
                        <a:lnTo>
                          <a:pt x="1071" y="448"/>
                        </a:lnTo>
                        <a:lnTo>
                          <a:pt x="1027" y="432"/>
                        </a:lnTo>
                        <a:lnTo>
                          <a:pt x="981" y="413"/>
                        </a:lnTo>
                        <a:lnTo>
                          <a:pt x="937" y="392"/>
                        </a:lnTo>
                        <a:lnTo>
                          <a:pt x="897" y="373"/>
                        </a:lnTo>
                        <a:lnTo>
                          <a:pt x="860" y="355"/>
                        </a:lnTo>
                        <a:lnTo>
                          <a:pt x="849" y="350"/>
                        </a:lnTo>
                        <a:lnTo>
                          <a:pt x="839" y="346"/>
                        </a:lnTo>
                        <a:lnTo>
                          <a:pt x="812" y="340"/>
                        </a:lnTo>
                        <a:lnTo>
                          <a:pt x="787" y="339"/>
                        </a:lnTo>
                        <a:lnTo>
                          <a:pt x="763" y="339"/>
                        </a:lnTo>
                        <a:lnTo>
                          <a:pt x="740" y="342"/>
                        </a:lnTo>
                        <a:lnTo>
                          <a:pt x="716" y="348"/>
                        </a:lnTo>
                        <a:lnTo>
                          <a:pt x="688" y="357"/>
                        </a:lnTo>
                        <a:lnTo>
                          <a:pt x="676" y="364"/>
                        </a:lnTo>
                        <a:lnTo>
                          <a:pt x="666" y="375"/>
                        </a:lnTo>
                        <a:lnTo>
                          <a:pt x="659" y="387"/>
                        </a:lnTo>
                        <a:lnTo>
                          <a:pt x="653" y="402"/>
                        </a:lnTo>
                        <a:lnTo>
                          <a:pt x="648" y="416"/>
                        </a:lnTo>
                        <a:lnTo>
                          <a:pt x="642" y="429"/>
                        </a:lnTo>
                        <a:lnTo>
                          <a:pt x="634" y="443"/>
                        </a:lnTo>
                        <a:lnTo>
                          <a:pt x="624" y="454"/>
                        </a:lnTo>
                        <a:lnTo>
                          <a:pt x="610" y="462"/>
                        </a:lnTo>
                        <a:lnTo>
                          <a:pt x="593" y="466"/>
                        </a:lnTo>
                        <a:lnTo>
                          <a:pt x="575" y="468"/>
                        </a:lnTo>
                        <a:lnTo>
                          <a:pt x="555" y="469"/>
                        </a:lnTo>
                        <a:lnTo>
                          <a:pt x="536" y="469"/>
                        </a:lnTo>
                        <a:lnTo>
                          <a:pt x="519" y="471"/>
                        </a:lnTo>
                        <a:lnTo>
                          <a:pt x="503" y="473"/>
                        </a:lnTo>
                        <a:lnTo>
                          <a:pt x="491" y="477"/>
                        </a:lnTo>
                        <a:lnTo>
                          <a:pt x="479" y="488"/>
                        </a:lnTo>
                        <a:lnTo>
                          <a:pt x="472" y="497"/>
                        </a:lnTo>
                        <a:lnTo>
                          <a:pt x="467" y="508"/>
                        </a:lnTo>
                        <a:lnTo>
                          <a:pt x="465" y="519"/>
                        </a:lnTo>
                        <a:lnTo>
                          <a:pt x="460" y="531"/>
                        </a:lnTo>
                        <a:lnTo>
                          <a:pt x="451" y="543"/>
                        </a:lnTo>
                        <a:lnTo>
                          <a:pt x="440" y="553"/>
                        </a:lnTo>
                        <a:lnTo>
                          <a:pt x="429" y="562"/>
                        </a:lnTo>
                        <a:lnTo>
                          <a:pt x="417" y="571"/>
                        </a:lnTo>
                        <a:lnTo>
                          <a:pt x="406" y="577"/>
                        </a:lnTo>
                        <a:lnTo>
                          <a:pt x="399" y="582"/>
                        </a:lnTo>
                        <a:lnTo>
                          <a:pt x="397" y="583"/>
                        </a:lnTo>
                        <a:lnTo>
                          <a:pt x="0" y="583"/>
                        </a:lnTo>
                        <a:lnTo>
                          <a:pt x="7" y="582"/>
                        </a:lnTo>
                        <a:lnTo>
                          <a:pt x="22" y="579"/>
                        </a:lnTo>
                        <a:lnTo>
                          <a:pt x="40" y="576"/>
                        </a:lnTo>
                        <a:lnTo>
                          <a:pt x="63" y="570"/>
                        </a:lnTo>
                        <a:lnTo>
                          <a:pt x="87" y="564"/>
                        </a:lnTo>
                        <a:lnTo>
                          <a:pt x="115" y="556"/>
                        </a:lnTo>
                        <a:lnTo>
                          <a:pt x="142" y="548"/>
                        </a:lnTo>
                        <a:lnTo>
                          <a:pt x="170" y="538"/>
                        </a:lnTo>
                        <a:lnTo>
                          <a:pt x="195" y="527"/>
                        </a:lnTo>
                        <a:lnTo>
                          <a:pt x="219" y="517"/>
                        </a:lnTo>
                        <a:lnTo>
                          <a:pt x="231" y="508"/>
                        </a:lnTo>
                        <a:lnTo>
                          <a:pt x="247" y="498"/>
                        </a:lnTo>
                        <a:lnTo>
                          <a:pt x="265" y="485"/>
                        </a:lnTo>
                        <a:lnTo>
                          <a:pt x="281" y="468"/>
                        </a:lnTo>
                        <a:lnTo>
                          <a:pt x="295" y="449"/>
                        </a:lnTo>
                        <a:lnTo>
                          <a:pt x="306" y="427"/>
                        </a:lnTo>
                        <a:lnTo>
                          <a:pt x="312" y="414"/>
                        </a:lnTo>
                        <a:lnTo>
                          <a:pt x="318" y="402"/>
                        </a:lnTo>
                        <a:lnTo>
                          <a:pt x="327" y="391"/>
                        </a:lnTo>
                        <a:lnTo>
                          <a:pt x="338" y="382"/>
                        </a:lnTo>
                        <a:lnTo>
                          <a:pt x="352" y="375"/>
                        </a:lnTo>
                        <a:lnTo>
                          <a:pt x="370" y="370"/>
                        </a:lnTo>
                        <a:lnTo>
                          <a:pt x="394" y="368"/>
                        </a:lnTo>
                        <a:lnTo>
                          <a:pt x="406" y="368"/>
                        </a:lnTo>
                        <a:lnTo>
                          <a:pt x="422" y="368"/>
                        </a:lnTo>
                        <a:lnTo>
                          <a:pt x="439" y="368"/>
                        </a:lnTo>
                        <a:lnTo>
                          <a:pt x="458" y="365"/>
                        </a:lnTo>
                        <a:lnTo>
                          <a:pt x="478" y="359"/>
                        </a:lnTo>
                        <a:lnTo>
                          <a:pt x="497" y="347"/>
                        </a:lnTo>
                        <a:lnTo>
                          <a:pt x="508" y="336"/>
                        </a:lnTo>
                        <a:lnTo>
                          <a:pt x="518" y="323"/>
                        </a:lnTo>
                        <a:lnTo>
                          <a:pt x="527" y="307"/>
                        </a:lnTo>
                        <a:lnTo>
                          <a:pt x="536" y="292"/>
                        </a:lnTo>
                        <a:lnTo>
                          <a:pt x="547" y="277"/>
                        </a:lnTo>
                        <a:lnTo>
                          <a:pt x="560" y="265"/>
                        </a:lnTo>
                        <a:lnTo>
                          <a:pt x="576" y="254"/>
                        </a:lnTo>
                        <a:lnTo>
                          <a:pt x="625" y="235"/>
                        </a:lnTo>
                        <a:lnTo>
                          <a:pt x="672" y="222"/>
                        </a:lnTo>
                        <a:lnTo>
                          <a:pt x="716" y="213"/>
                        </a:lnTo>
                        <a:lnTo>
                          <a:pt x="758" y="209"/>
                        </a:lnTo>
                        <a:lnTo>
                          <a:pt x="797" y="211"/>
                        </a:lnTo>
                        <a:lnTo>
                          <a:pt x="833" y="213"/>
                        </a:lnTo>
                        <a:lnTo>
                          <a:pt x="867" y="219"/>
                        </a:lnTo>
                        <a:lnTo>
                          <a:pt x="899" y="226"/>
                        </a:lnTo>
                        <a:lnTo>
                          <a:pt x="928" y="235"/>
                        </a:lnTo>
                        <a:lnTo>
                          <a:pt x="954" y="242"/>
                        </a:lnTo>
                        <a:lnTo>
                          <a:pt x="978" y="249"/>
                        </a:lnTo>
                        <a:lnTo>
                          <a:pt x="999" y="255"/>
                        </a:lnTo>
                        <a:lnTo>
                          <a:pt x="1017" y="259"/>
                        </a:lnTo>
                        <a:lnTo>
                          <a:pt x="1034" y="260"/>
                        </a:lnTo>
                        <a:lnTo>
                          <a:pt x="1046" y="257"/>
                        </a:lnTo>
                        <a:lnTo>
                          <a:pt x="1057" y="249"/>
                        </a:lnTo>
                        <a:lnTo>
                          <a:pt x="1068" y="234"/>
                        </a:lnTo>
                        <a:lnTo>
                          <a:pt x="1071" y="219"/>
                        </a:lnTo>
                        <a:lnTo>
                          <a:pt x="1071" y="203"/>
                        </a:lnTo>
                        <a:lnTo>
                          <a:pt x="1068" y="188"/>
                        </a:lnTo>
                        <a:lnTo>
                          <a:pt x="1063" y="172"/>
                        </a:lnTo>
                        <a:lnTo>
                          <a:pt x="1057" y="156"/>
                        </a:lnTo>
                        <a:lnTo>
                          <a:pt x="1052" y="142"/>
                        </a:lnTo>
                        <a:lnTo>
                          <a:pt x="1050" y="127"/>
                        </a:lnTo>
                        <a:lnTo>
                          <a:pt x="1051" y="113"/>
                        </a:lnTo>
                        <a:lnTo>
                          <a:pt x="1057" y="99"/>
                        </a:lnTo>
                        <a:lnTo>
                          <a:pt x="1069" y="86"/>
                        </a:lnTo>
                        <a:lnTo>
                          <a:pt x="1085" y="76"/>
                        </a:lnTo>
                        <a:lnTo>
                          <a:pt x="1107" y="66"/>
                        </a:lnTo>
                        <a:lnTo>
                          <a:pt x="1131" y="56"/>
                        </a:lnTo>
                        <a:lnTo>
                          <a:pt x="1159" y="47"/>
                        </a:lnTo>
                        <a:lnTo>
                          <a:pt x="1188" y="39"/>
                        </a:lnTo>
                        <a:lnTo>
                          <a:pt x="1217" y="30"/>
                        </a:lnTo>
                        <a:lnTo>
                          <a:pt x="1246" y="23"/>
                        </a:lnTo>
                        <a:lnTo>
                          <a:pt x="1272" y="17"/>
                        </a:lnTo>
                        <a:lnTo>
                          <a:pt x="1298" y="11"/>
                        </a:lnTo>
                        <a:lnTo>
                          <a:pt x="1318" y="6"/>
                        </a:lnTo>
                        <a:lnTo>
                          <a:pt x="1335" y="4"/>
                        </a:lnTo>
                        <a:lnTo>
                          <a:pt x="1345" y="1"/>
                        </a:lnTo>
                        <a:lnTo>
                          <a:pt x="1348" y="0"/>
                        </a:lnTo>
                        <a:close/>
                      </a:path>
                    </a:pathLst>
                  </a:custGeom>
                  <a:solidFill>
                    <a:srgbClr val="007AC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1" name="Freeform 133">
                    <a:extLst>
                      <a:ext uri="{FF2B5EF4-FFF2-40B4-BE49-F238E27FC236}">
                        <a16:creationId xmlns="" xmlns:a16="http://schemas.microsoft.com/office/drawing/2014/main" id="{24E2CAB1-EAE1-43BF-AB44-C4E0116381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99234" y="3098098"/>
                    <a:ext cx="86723" cy="75160"/>
                  </a:xfrm>
                  <a:custGeom>
                    <a:avLst/>
                    <a:gdLst>
                      <a:gd name="T0" fmla="*/ 175 w 300"/>
                      <a:gd name="T1" fmla="*/ 0 h 258"/>
                      <a:gd name="T2" fmla="*/ 300 w 300"/>
                      <a:gd name="T3" fmla="*/ 83 h 258"/>
                      <a:gd name="T4" fmla="*/ 60 w 300"/>
                      <a:gd name="T5" fmla="*/ 258 h 258"/>
                      <a:gd name="T6" fmla="*/ 0 w 300"/>
                      <a:gd name="T7" fmla="*/ 59 h 258"/>
                      <a:gd name="T8" fmla="*/ 175 w 300"/>
                      <a:gd name="T9" fmla="*/ 0 h 2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0" h="258">
                        <a:moveTo>
                          <a:pt x="175" y="0"/>
                        </a:moveTo>
                        <a:lnTo>
                          <a:pt x="300" y="83"/>
                        </a:lnTo>
                        <a:lnTo>
                          <a:pt x="60" y="258"/>
                        </a:lnTo>
                        <a:lnTo>
                          <a:pt x="0" y="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rgbClr val="6E960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2" name="Freeform 134">
                    <a:extLst>
                      <a:ext uri="{FF2B5EF4-FFF2-40B4-BE49-F238E27FC236}">
                        <a16:creationId xmlns="" xmlns:a16="http://schemas.microsoft.com/office/drawing/2014/main" id="{40AA78CA-6E9D-4071-B0A6-6D5008363E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0647" y="3173259"/>
                    <a:ext cx="41916" cy="40471"/>
                  </a:xfrm>
                  <a:custGeom>
                    <a:avLst/>
                    <a:gdLst>
                      <a:gd name="T0" fmla="*/ 85 w 145"/>
                      <a:gd name="T1" fmla="*/ 0 h 139"/>
                      <a:gd name="T2" fmla="*/ 145 w 145"/>
                      <a:gd name="T3" fmla="*/ 45 h 139"/>
                      <a:gd name="T4" fmla="*/ 28 w 145"/>
                      <a:gd name="T5" fmla="*/ 139 h 139"/>
                      <a:gd name="T6" fmla="*/ 0 w 145"/>
                      <a:gd name="T7" fmla="*/ 33 h 139"/>
                      <a:gd name="T8" fmla="*/ 85 w 145"/>
                      <a:gd name="T9" fmla="*/ 0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139">
                        <a:moveTo>
                          <a:pt x="85" y="0"/>
                        </a:moveTo>
                        <a:lnTo>
                          <a:pt x="145" y="45"/>
                        </a:lnTo>
                        <a:lnTo>
                          <a:pt x="28" y="139"/>
                        </a:lnTo>
                        <a:lnTo>
                          <a:pt x="0" y="33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rgbClr val="FFD254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3" name="Freeform 135">
                    <a:extLst>
                      <a:ext uri="{FF2B5EF4-FFF2-40B4-BE49-F238E27FC236}">
                        <a16:creationId xmlns="" xmlns:a16="http://schemas.microsoft.com/office/drawing/2014/main" id="{E6808323-3BC8-4A04-B1AD-7912F90CEB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015" y="3174704"/>
                    <a:ext cx="57815" cy="53479"/>
                  </a:xfrm>
                  <a:custGeom>
                    <a:avLst/>
                    <a:gdLst>
                      <a:gd name="T0" fmla="*/ 119 w 200"/>
                      <a:gd name="T1" fmla="*/ 0 h 184"/>
                      <a:gd name="T2" fmla="*/ 200 w 200"/>
                      <a:gd name="T3" fmla="*/ 66 h 184"/>
                      <a:gd name="T4" fmla="*/ 87 w 200"/>
                      <a:gd name="T5" fmla="*/ 184 h 184"/>
                      <a:gd name="T6" fmla="*/ 0 w 200"/>
                      <a:gd name="T7" fmla="*/ 49 h 184"/>
                      <a:gd name="T8" fmla="*/ 119 w 200"/>
                      <a:gd name="T9" fmla="*/ 0 h 1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" h="184">
                        <a:moveTo>
                          <a:pt x="119" y="0"/>
                        </a:moveTo>
                        <a:lnTo>
                          <a:pt x="200" y="66"/>
                        </a:lnTo>
                        <a:lnTo>
                          <a:pt x="87" y="184"/>
                        </a:lnTo>
                        <a:lnTo>
                          <a:pt x="0" y="49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6E960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4" name="Freeform 136">
                    <a:extLst>
                      <a:ext uri="{FF2B5EF4-FFF2-40B4-BE49-F238E27FC236}">
                        <a16:creationId xmlns="" xmlns:a16="http://schemas.microsoft.com/office/drawing/2014/main" id="{3A0C4E60-D90D-41C8-83A7-3FE2136DC8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6612" y="3043175"/>
                    <a:ext cx="119967" cy="153210"/>
                  </a:xfrm>
                  <a:custGeom>
                    <a:avLst/>
                    <a:gdLst>
                      <a:gd name="T0" fmla="*/ 292 w 417"/>
                      <a:gd name="T1" fmla="*/ 0 h 528"/>
                      <a:gd name="T2" fmla="*/ 417 w 417"/>
                      <a:gd name="T3" fmla="*/ 447 h 528"/>
                      <a:gd name="T4" fmla="*/ 125 w 417"/>
                      <a:gd name="T5" fmla="*/ 528 h 528"/>
                      <a:gd name="T6" fmla="*/ 0 w 417"/>
                      <a:gd name="T7" fmla="*/ 82 h 528"/>
                      <a:gd name="T8" fmla="*/ 292 w 417"/>
                      <a:gd name="T9" fmla="*/ 0 h 5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528">
                        <a:moveTo>
                          <a:pt x="292" y="0"/>
                        </a:moveTo>
                        <a:lnTo>
                          <a:pt x="417" y="447"/>
                        </a:lnTo>
                        <a:lnTo>
                          <a:pt x="125" y="528"/>
                        </a:lnTo>
                        <a:lnTo>
                          <a:pt x="0" y="82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rgbClr val="FF9A4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5" name="Freeform 137">
                    <a:extLst>
                      <a:ext uri="{FF2B5EF4-FFF2-40B4-BE49-F238E27FC236}">
                        <a16:creationId xmlns="" xmlns:a16="http://schemas.microsoft.com/office/drawing/2014/main" id="{7D124051-64A8-4479-97EA-733F52DE70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6612" y="3024384"/>
                    <a:ext cx="83833" cy="43361"/>
                  </a:xfrm>
                  <a:custGeom>
                    <a:avLst/>
                    <a:gdLst>
                      <a:gd name="T0" fmla="*/ 205 w 292"/>
                      <a:gd name="T1" fmla="*/ 0 h 150"/>
                      <a:gd name="T2" fmla="*/ 292 w 292"/>
                      <a:gd name="T3" fmla="*/ 68 h 150"/>
                      <a:gd name="T4" fmla="*/ 0 w 292"/>
                      <a:gd name="T5" fmla="*/ 150 h 150"/>
                      <a:gd name="T6" fmla="*/ 43 w 292"/>
                      <a:gd name="T7" fmla="*/ 47 h 150"/>
                      <a:gd name="T8" fmla="*/ 205 w 292"/>
                      <a:gd name="T9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2" h="150">
                        <a:moveTo>
                          <a:pt x="205" y="0"/>
                        </a:moveTo>
                        <a:lnTo>
                          <a:pt x="292" y="68"/>
                        </a:lnTo>
                        <a:lnTo>
                          <a:pt x="0" y="150"/>
                        </a:lnTo>
                        <a:lnTo>
                          <a:pt x="43" y="47"/>
                        </a:ln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6" name="Freeform 138">
                    <a:extLst>
                      <a:ext uri="{FF2B5EF4-FFF2-40B4-BE49-F238E27FC236}">
                        <a16:creationId xmlns="" xmlns:a16="http://schemas.microsoft.com/office/drawing/2014/main" id="{58714565-38DB-4385-8B86-3D4A7370EB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30393" y="3141460"/>
                    <a:ext cx="128639" cy="132975"/>
                  </a:xfrm>
                  <a:custGeom>
                    <a:avLst/>
                    <a:gdLst>
                      <a:gd name="T0" fmla="*/ 257 w 444"/>
                      <a:gd name="T1" fmla="*/ 0 h 460"/>
                      <a:gd name="T2" fmla="*/ 444 w 444"/>
                      <a:gd name="T3" fmla="*/ 298 h 460"/>
                      <a:gd name="T4" fmla="*/ 187 w 444"/>
                      <a:gd name="T5" fmla="*/ 460 h 460"/>
                      <a:gd name="T6" fmla="*/ 0 w 444"/>
                      <a:gd name="T7" fmla="*/ 162 h 460"/>
                      <a:gd name="T8" fmla="*/ 257 w 444"/>
                      <a:gd name="T9" fmla="*/ 0 h 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4" h="460">
                        <a:moveTo>
                          <a:pt x="257" y="0"/>
                        </a:moveTo>
                        <a:lnTo>
                          <a:pt x="444" y="298"/>
                        </a:lnTo>
                        <a:lnTo>
                          <a:pt x="187" y="460"/>
                        </a:lnTo>
                        <a:lnTo>
                          <a:pt x="0" y="162"/>
                        </a:lnTo>
                        <a:lnTo>
                          <a:pt x="257" y="0"/>
                        </a:lnTo>
                        <a:close/>
                      </a:path>
                    </a:pathLst>
                  </a:custGeom>
                  <a:solidFill>
                    <a:srgbClr val="FF9A4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7" name="Freeform 139">
                    <a:extLst>
                      <a:ext uri="{FF2B5EF4-FFF2-40B4-BE49-F238E27FC236}">
                        <a16:creationId xmlns="" xmlns:a16="http://schemas.microsoft.com/office/drawing/2014/main" id="{8AD69770-5DA2-4F87-AFA3-B31E6BB432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30393" y="3124116"/>
                    <a:ext cx="73714" cy="63597"/>
                  </a:xfrm>
                  <a:custGeom>
                    <a:avLst/>
                    <a:gdLst>
                      <a:gd name="T0" fmla="*/ 182 w 257"/>
                      <a:gd name="T1" fmla="*/ 0 h 222"/>
                      <a:gd name="T2" fmla="*/ 257 w 257"/>
                      <a:gd name="T3" fmla="*/ 60 h 222"/>
                      <a:gd name="T4" fmla="*/ 0 w 257"/>
                      <a:gd name="T5" fmla="*/ 222 h 222"/>
                      <a:gd name="T6" fmla="*/ 39 w 257"/>
                      <a:gd name="T7" fmla="*/ 92 h 222"/>
                      <a:gd name="T8" fmla="*/ 182 w 257"/>
                      <a:gd name="T9" fmla="*/ 0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7" h="222">
                        <a:moveTo>
                          <a:pt x="182" y="0"/>
                        </a:moveTo>
                        <a:lnTo>
                          <a:pt x="257" y="60"/>
                        </a:lnTo>
                        <a:lnTo>
                          <a:pt x="0" y="222"/>
                        </a:lnTo>
                        <a:lnTo>
                          <a:pt x="39" y="92"/>
                        </a:lnTo>
                        <a:lnTo>
                          <a:pt x="18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8" name="Freeform 140">
                    <a:extLst>
                      <a:ext uri="{FF2B5EF4-FFF2-40B4-BE49-F238E27FC236}">
                        <a16:creationId xmlns="" xmlns:a16="http://schemas.microsoft.com/office/drawing/2014/main" id="{DF92D3CF-6E1F-4B3B-8D84-7E52F0C43D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8763" y="3108217"/>
                    <a:ext cx="23126" cy="24571"/>
                  </a:xfrm>
                  <a:custGeom>
                    <a:avLst/>
                    <a:gdLst>
                      <a:gd name="T0" fmla="*/ 61 w 79"/>
                      <a:gd name="T1" fmla="*/ 0 h 86"/>
                      <a:gd name="T2" fmla="*/ 79 w 79"/>
                      <a:gd name="T3" fmla="*/ 69 h 86"/>
                      <a:gd name="T4" fmla="*/ 18 w 79"/>
                      <a:gd name="T5" fmla="*/ 86 h 86"/>
                      <a:gd name="T6" fmla="*/ 0 w 79"/>
                      <a:gd name="T7" fmla="*/ 17 h 86"/>
                      <a:gd name="T8" fmla="*/ 61 w 79"/>
                      <a:gd name="T9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86">
                        <a:moveTo>
                          <a:pt x="61" y="0"/>
                        </a:moveTo>
                        <a:lnTo>
                          <a:pt x="79" y="69"/>
                        </a:lnTo>
                        <a:lnTo>
                          <a:pt x="18" y="86"/>
                        </a:lnTo>
                        <a:lnTo>
                          <a:pt x="0" y="17"/>
                        </a:lnTo>
                        <a:lnTo>
                          <a:pt x="61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39" name="Freeform 141">
                    <a:extLst>
                      <a:ext uri="{FF2B5EF4-FFF2-40B4-BE49-F238E27FC236}">
                        <a16:creationId xmlns="" xmlns:a16="http://schemas.microsoft.com/office/drawing/2014/main" id="{28300747-3D02-4BCC-8BE2-7C221B6A5D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8646" y="3073527"/>
                    <a:ext cx="23126" cy="24571"/>
                  </a:xfrm>
                  <a:custGeom>
                    <a:avLst/>
                    <a:gdLst>
                      <a:gd name="T0" fmla="*/ 61 w 80"/>
                      <a:gd name="T1" fmla="*/ 0 h 86"/>
                      <a:gd name="T2" fmla="*/ 80 w 80"/>
                      <a:gd name="T3" fmla="*/ 69 h 86"/>
                      <a:gd name="T4" fmla="*/ 19 w 80"/>
                      <a:gd name="T5" fmla="*/ 86 h 86"/>
                      <a:gd name="T6" fmla="*/ 0 w 80"/>
                      <a:gd name="T7" fmla="*/ 16 h 86"/>
                      <a:gd name="T8" fmla="*/ 61 w 80"/>
                      <a:gd name="T9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86">
                        <a:moveTo>
                          <a:pt x="61" y="0"/>
                        </a:moveTo>
                        <a:lnTo>
                          <a:pt x="80" y="69"/>
                        </a:lnTo>
                        <a:lnTo>
                          <a:pt x="19" y="86"/>
                        </a:lnTo>
                        <a:lnTo>
                          <a:pt x="0" y="16"/>
                        </a:lnTo>
                        <a:lnTo>
                          <a:pt x="61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0" name="Freeform 142">
                    <a:extLst>
                      <a:ext uri="{FF2B5EF4-FFF2-40B4-BE49-F238E27FC236}">
                        <a16:creationId xmlns="" xmlns:a16="http://schemas.microsoft.com/office/drawing/2014/main" id="{5254224E-EBA0-43BE-8E7B-64FC8943B3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1302" y="3115444"/>
                    <a:ext cx="23126" cy="24571"/>
                  </a:xfrm>
                  <a:custGeom>
                    <a:avLst/>
                    <a:gdLst>
                      <a:gd name="T0" fmla="*/ 60 w 80"/>
                      <a:gd name="T1" fmla="*/ 0 h 86"/>
                      <a:gd name="T2" fmla="*/ 80 w 80"/>
                      <a:gd name="T3" fmla="*/ 70 h 86"/>
                      <a:gd name="T4" fmla="*/ 19 w 80"/>
                      <a:gd name="T5" fmla="*/ 86 h 86"/>
                      <a:gd name="T6" fmla="*/ 0 w 80"/>
                      <a:gd name="T7" fmla="*/ 17 h 86"/>
                      <a:gd name="T8" fmla="*/ 60 w 80"/>
                      <a:gd name="T9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86">
                        <a:moveTo>
                          <a:pt x="60" y="0"/>
                        </a:moveTo>
                        <a:lnTo>
                          <a:pt x="80" y="70"/>
                        </a:lnTo>
                        <a:lnTo>
                          <a:pt x="19" y="86"/>
                        </a:lnTo>
                        <a:lnTo>
                          <a:pt x="0" y="17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1" name="Freeform 143">
                    <a:extLst>
                      <a:ext uri="{FF2B5EF4-FFF2-40B4-BE49-F238E27FC236}">
                        <a16:creationId xmlns="" xmlns:a16="http://schemas.microsoft.com/office/drawing/2014/main" id="{8E23B367-A3DB-4B2F-99A1-86A9A14090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21183" y="3080754"/>
                    <a:ext cx="23126" cy="24571"/>
                  </a:xfrm>
                  <a:custGeom>
                    <a:avLst/>
                    <a:gdLst>
                      <a:gd name="T0" fmla="*/ 60 w 80"/>
                      <a:gd name="T1" fmla="*/ 0 h 86"/>
                      <a:gd name="T2" fmla="*/ 80 w 80"/>
                      <a:gd name="T3" fmla="*/ 69 h 86"/>
                      <a:gd name="T4" fmla="*/ 19 w 80"/>
                      <a:gd name="T5" fmla="*/ 86 h 86"/>
                      <a:gd name="T6" fmla="*/ 0 w 80"/>
                      <a:gd name="T7" fmla="*/ 17 h 86"/>
                      <a:gd name="T8" fmla="*/ 60 w 80"/>
                      <a:gd name="T9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86">
                        <a:moveTo>
                          <a:pt x="60" y="0"/>
                        </a:moveTo>
                        <a:lnTo>
                          <a:pt x="80" y="69"/>
                        </a:lnTo>
                        <a:lnTo>
                          <a:pt x="19" y="86"/>
                        </a:lnTo>
                        <a:lnTo>
                          <a:pt x="0" y="17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2" name="Freeform 144">
                    <a:extLst>
                      <a:ext uri="{FF2B5EF4-FFF2-40B4-BE49-F238E27FC236}">
                        <a16:creationId xmlns="" xmlns:a16="http://schemas.microsoft.com/office/drawing/2014/main" id="{D7E12E34-94F7-4B0E-B38D-0A399B15EA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68881" y="3141460"/>
                    <a:ext cx="23126" cy="26017"/>
                  </a:xfrm>
                  <a:custGeom>
                    <a:avLst/>
                    <a:gdLst>
                      <a:gd name="T0" fmla="*/ 62 w 80"/>
                      <a:gd name="T1" fmla="*/ 0 h 86"/>
                      <a:gd name="T2" fmla="*/ 80 w 80"/>
                      <a:gd name="T3" fmla="*/ 69 h 86"/>
                      <a:gd name="T4" fmla="*/ 19 w 80"/>
                      <a:gd name="T5" fmla="*/ 86 h 86"/>
                      <a:gd name="T6" fmla="*/ 0 w 80"/>
                      <a:gd name="T7" fmla="*/ 17 h 86"/>
                      <a:gd name="T8" fmla="*/ 62 w 80"/>
                      <a:gd name="T9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" h="86">
                        <a:moveTo>
                          <a:pt x="62" y="0"/>
                        </a:moveTo>
                        <a:lnTo>
                          <a:pt x="80" y="69"/>
                        </a:lnTo>
                        <a:lnTo>
                          <a:pt x="19" y="86"/>
                        </a:lnTo>
                        <a:lnTo>
                          <a:pt x="0" y="17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3" name="Freeform 145">
                    <a:extLst>
                      <a:ext uri="{FF2B5EF4-FFF2-40B4-BE49-F238E27FC236}">
                        <a16:creationId xmlns="" xmlns:a16="http://schemas.microsoft.com/office/drawing/2014/main" id="{E3930B63-F596-42A7-B097-D8EE598DDB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1419" y="3150133"/>
                    <a:ext cx="23126" cy="24571"/>
                  </a:xfrm>
                  <a:custGeom>
                    <a:avLst/>
                    <a:gdLst>
                      <a:gd name="T0" fmla="*/ 60 w 79"/>
                      <a:gd name="T1" fmla="*/ 0 h 86"/>
                      <a:gd name="T2" fmla="*/ 79 w 79"/>
                      <a:gd name="T3" fmla="*/ 69 h 86"/>
                      <a:gd name="T4" fmla="*/ 18 w 79"/>
                      <a:gd name="T5" fmla="*/ 86 h 86"/>
                      <a:gd name="T6" fmla="*/ 0 w 79"/>
                      <a:gd name="T7" fmla="*/ 16 h 86"/>
                      <a:gd name="T8" fmla="*/ 60 w 79"/>
                      <a:gd name="T9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9" h="86">
                        <a:moveTo>
                          <a:pt x="60" y="0"/>
                        </a:moveTo>
                        <a:lnTo>
                          <a:pt x="79" y="69"/>
                        </a:lnTo>
                        <a:lnTo>
                          <a:pt x="18" y="86"/>
                        </a:lnTo>
                        <a:lnTo>
                          <a:pt x="0" y="16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4" name="Freeform 146">
                    <a:extLst>
                      <a:ext uri="{FF2B5EF4-FFF2-40B4-BE49-F238E27FC236}">
                        <a16:creationId xmlns="" xmlns:a16="http://schemas.microsoft.com/office/drawing/2014/main" id="{1D318ED1-8367-4D90-B54A-0DB5B9D452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9587" y="3155914"/>
                    <a:ext cx="101177" cy="80941"/>
                  </a:xfrm>
                  <a:custGeom>
                    <a:avLst/>
                    <a:gdLst>
                      <a:gd name="T0" fmla="*/ 292 w 347"/>
                      <a:gd name="T1" fmla="*/ 0 h 280"/>
                      <a:gd name="T2" fmla="*/ 347 w 347"/>
                      <a:gd name="T3" fmla="*/ 198 h 280"/>
                      <a:gd name="T4" fmla="*/ 55 w 347"/>
                      <a:gd name="T5" fmla="*/ 280 h 280"/>
                      <a:gd name="T6" fmla="*/ 0 w 347"/>
                      <a:gd name="T7" fmla="*/ 82 h 280"/>
                      <a:gd name="T8" fmla="*/ 292 w 347"/>
                      <a:gd name="T9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7" h="280">
                        <a:moveTo>
                          <a:pt x="292" y="0"/>
                        </a:moveTo>
                        <a:lnTo>
                          <a:pt x="347" y="198"/>
                        </a:lnTo>
                        <a:lnTo>
                          <a:pt x="55" y="280"/>
                        </a:lnTo>
                        <a:lnTo>
                          <a:pt x="0" y="82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rgbClr val="FF9A4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5" name="Freeform 147">
                    <a:extLst>
                      <a:ext uri="{FF2B5EF4-FFF2-40B4-BE49-F238E27FC236}">
                        <a16:creationId xmlns="" xmlns:a16="http://schemas.microsoft.com/office/drawing/2014/main" id="{85153F7D-8BF2-4098-9BFA-80C3A6E212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9587" y="3140015"/>
                    <a:ext cx="85278" cy="39025"/>
                  </a:xfrm>
                  <a:custGeom>
                    <a:avLst/>
                    <a:gdLst>
                      <a:gd name="T0" fmla="*/ 183 w 292"/>
                      <a:gd name="T1" fmla="*/ 0 h 135"/>
                      <a:gd name="T2" fmla="*/ 292 w 292"/>
                      <a:gd name="T3" fmla="*/ 53 h 135"/>
                      <a:gd name="T4" fmla="*/ 0 w 292"/>
                      <a:gd name="T5" fmla="*/ 135 h 135"/>
                      <a:gd name="T6" fmla="*/ 20 w 292"/>
                      <a:gd name="T7" fmla="*/ 47 h 135"/>
                      <a:gd name="T8" fmla="*/ 183 w 292"/>
                      <a:gd name="T9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2" h="135">
                        <a:moveTo>
                          <a:pt x="183" y="0"/>
                        </a:moveTo>
                        <a:lnTo>
                          <a:pt x="292" y="53"/>
                        </a:lnTo>
                        <a:lnTo>
                          <a:pt x="0" y="135"/>
                        </a:lnTo>
                        <a:lnTo>
                          <a:pt x="20" y="47"/>
                        </a:lnTo>
                        <a:lnTo>
                          <a:pt x="1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6" name="Freeform 148">
                    <a:extLst>
                      <a:ext uri="{FF2B5EF4-FFF2-40B4-BE49-F238E27FC236}">
                        <a16:creationId xmlns="" xmlns:a16="http://schemas.microsoft.com/office/drawing/2014/main" id="{65A92E41-8E6D-44C5-BDF1-62051497CD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1217" y="3197830"/>
                    <a:ext cx="27462" cy="27462"/>
                  </a:xfrm>
                  <a:custGeom>
                    <a:avLst/>
                    <a:gdLst>
                      <a:gd name="T0" fmla="*/ 54 w 94"/>
                      <a:gd name="T1" fmla="*/ 0 h 97"/>
                      <a:gd name="T2" fmla="*/ 94 w 94"/>
                      <a:gd name="T3" fmla="*/ 63 h 97"/>
                      <a:gd name="T4" fmla="*/ 38 w 94"/>
                      <a:gd name="T5" fmla="*/ 97 h 97"/>
                      <a:gd name="T6" fmla="*/ 0 w 94"/>
                      <a:gd name="T7" fmla="*/ 34 h 97"/>
                      <a:gd name="T8" fmla="*/ 54 w 94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" h="97">
                        <a:moveTo>
                          <a:pt x="54" y="0"/>
                        </a:moveTo>
                        <a:lnTo>
                          <a:pt x="94" y="63"/>
                        </a:lnTo>
                        <a:lnTo>
                          <a:pt x="38" y="97"/>
                        </a:lnTo>
                        <a:lnTo>
                          <a:pt x="0" y="34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7" name="Freeform 149">
                    <a:extLst>
                      <a:ext uri="{FF2B5EF4-FFF2-40B4-BE49-F238E27FC236}">
                        <a16:creationId xmlns="" xmlns:a16="http://schemas.microsoft.com/office/drawing/2014/main" id="{05EFC4C6-7D20-4FA2-9F88-5CBD7A2591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0982" y="3166032"/>
                    <a:ext cx="27462" cy="27462"/>
                  </a:xfrm>
                  <a:custGeom>
                    <a:avLst/>
                    <a:gdLst>
                      <a:gd name="T0" fmla="*/ 55 w 95"/>
                      <a:gd name="T1" fmla="*/ 0 h 98"/>
                      <a:gd name="T2" fmla="*/ 95 w 95"/>
                      <a:gd name="T3" fmla="*/ 63 h 98"/>
                      <a:gd name="T4" fmla="*/ 40 w 95"/>
                      <a:gd name="T5" fmla="*/ 98 h 98"/>
                      <a:gd name="T6" fmla="*/ 0 w 95"/>
                      <a:gd name="T7" fmla="*/ 34 h 98"/>
                      <a:gd name="T8" fmla="*/ 55 w 95"/>
                      <a:gd name="T9" fmla="*/ 0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5" h="98">
                        <a:moveTo>
                          <a:pt x="55" y="0"/>
                        </a:moveTo>
                        <a:lnTo>
                          <a:pt x="95" y="63"/>
                        </a:lnTo>
                        <a:lnTo>
                          <a:pt x="40" y="98"/>
                        </a:lnTo>
                        <a:lnTo>
                          <a:pt x="0" y="34"/>
                        </a:lnTo>
                        <a:lnTo>
                          <a:pt x="55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8" name="Freeform 150">
                    <a:extLst>
                      <a:ext uri="{FF2B5EF4-FFF2-40B4-BE49-F238E27FC236}">
                        <a16:creationId xmlns="" xmlns:a16="http://schemas.microsoft.com/office/drawing/2014/main" id="{EB29F2DD-4677-4878-A062-1A15219603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76645" y="3212284"/>
                    <a:ext cx="27462" cy="28908"/>
                  </a:xfrm>
                  <a:custGeom>
                    <a:avLst/>
                    <a:gdLst>
                      <a:gd name="T0" fmla="*/ 55 w 95"/>
                      <a:gd name="T1" fmla="*/ 0 h 98"/>
                      <a:gd name="T2" fmla="*/ 95 w 95"/>
                      <a:gd name="T3" fmla="*/ 64 h 98"/>
                      <a:gd name="T4" fmla="*/ 40 w 95"/>
                      <a:gd name="T5" fmla="*/ 98 h 98"/>
                      <a:gd name="T6" fmla="*/ 0 w 95"/>
                      <a:gd name="T7" fmla="*/ 35 h 98"/>
                      <a:gd name="T8" fmla="*/ 55 w 95"/>
                      <a:gd name="T9" fmla="*/ 0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5" h="98">
                        <a:moveTo>
                          <a:pt x="55" y="0"/>
                        </a:moveTo>
                        <a:lnTo>
                          <a:pt x="95" y="64"/>
                        </a:lnTo>
                        <a:lnTo>
                          <a:pt x="40" y="98"/>
                        </a:lnTo>
                        <a:lnTo>
                          <a:pt x="0" y="35"/>
                        </a:lnTo>
                        <a:lnTo>
                          <a:pt x="55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FF4618CF-4D96-4C1B-82D8-5CBA69E6F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6409" y="3181931"/>
                    <a:ext cx="27462" cy="27462"/>
                  </a:xfrm>
                  <a:custGeom>
                    <a:avLst/>
                    <a:gdLst>
                      <a:gd name="T0" fmla="*/ 55 w 94"/>
                      <a:gd name="T1" fmla="*/ 0 h 97"/>
                      <a:gd name="T2" fmla="*/ 94 w 94"/>
                      <a:gd name="T3" fmla="*/ 63 h 97"/>
                      <a:gd name="T4" fmla="*/ 40 w 94"/>
                      <a:gd name="T5" fmla="*/ 97 h 97"/>
                      <a:gd name="T6" fmla="*/ 0 w 94"/>
                      <a:gd name="T7" fmla="*/ 34 h 97"/>
                      <a:gd name="T8" fmla="*/ 55 w 94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" h="97">
                        <a:moveTo>
                          <a:pt x="55" y="0"/>
                        </a:moveTo>
                        <a:lnTo>
                          <a:pt x="94" y="63"/>
                        </a:lnTo>
                        <a:lnTo>
                          <a:pt x="40" y="97"/>
                        </a:lnTo>
                        <a:lnTo>
                          <a:pt x="0" y="34"/>
                        </a:lnTo>
                        <a:lnTo>
                          <a:pt x="55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3E644E3C-A422-45EC-9939-BC5B826257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1621" y="3177595"/>
                    <a:ext cx="24571" cy="26017"/>
                  </a:xfrm>
                  <a:custGeom>
                    <a:avLst/>
                    <a:gdLst>
                      <a:gd name="T0" fmla="*/ 63 w 84"/>
                      <a:gd name="T1" fmla="*/ 0 h 90"/>
                      <a:gd name="T2" fmla="*/ 84 w 84"/>
                      <a:gd name="T3" fmla="*/ 71 h 90"/>
                      <a:gd name="T4" fmla="*/ 22 w 84"/>
                      <a:gd name="T5" fmla="*/ 90 h 90"/>
                      <a:gd name="T6" fmla="*/ 0 w 84"/>
                      <a:gd name="T7" fmla="*/ 19 h 90"/>
                      <a:gd name="T8" fmla="*/ 63 w 84"/>
                      <a:gd name="T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90">
                        <a:moveTo>
                          <a:pt x="63" y="0"/>
                        </a:moveTo>
                        <a:lnTo>
                          <a:pt x="84" y="71"/>
                        </a:lnTo>
                        <a:lnTo>
                          <a:pt x="22" y="90"/>
                        </a:lnTo>
                        <a:lnTo>
                          <a:pt x="0" y="19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98BE22AD-62C8-41EB-A8C9-1763305D2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52713" y="3186268"/>
                    <a:ext cx="24571" cy="26017"/>
                  </a:xfrm>
                  <a:custGeom>
                    <a:avLst/>
                    <a:gdLst>
                      <a:gd name="T0" fmla="*/ 63 w 84"/>
                      <a:gd name="T1" fmla="*/ 0 h 90"/>
                      <a:gd name="T2" fmla="*/ 84 w 84"/>
                      <a:gd name="T3" fmla="*/ 71 h 90"/>
                      <a:gd name="T4" fmla="*/ 22 w 84"/>
                      <a:gd name="T5" fmla="*/ 90 h 90"/>
                      <a:gd name="T6" fmla="*/ 0 w 84"/>
                      <a:gd name="T7" fmla="*/ 19 h 90"/>
                      <a:gd name="T8" fmla="*/ 63 w 84"/>
                      <a:gd name="T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90">
                        <a:moveTo>
                          <a:pt x="63" y="0"/>
                        </a:moveTo>
                        <a:lnTo>
                          <a:pt x="84" y="71"/>
                        </a:lnTo>
                        <a:lnTo>
                          <a:pt x="22" y="90"/>
                        </a:lnTo>
                        <a:lnTo>
                          <a:pt x="0" y="19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E37B2B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 dirty="0"/>
                  </a:p>
                </p:txBody>
              </p:sp>
            </p:grpSp>
            <p:sp>
              <p:nvSpPr>
                <p:cNvPr id="24" name="Freeform 155">
                  <a:extLst>
                    <a:ext uri="{FF2B5EF4-FFF2-40B4-BE49-F238E27FC236}">
                      <a16:creationId xmlns="" xmlns:a16="http://schemas.microsoft.com/office/drawing/2014/main" id="{6C7E5830-1B5B-4E69-8F81-8B34D6FBFE7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864174" y="2901210"/>
                  <a:ext cx="725582" cy="533346"/>
                </a:xfrm>
                <a:custGeom>
                  <a:avLst/>
                  <a:gdLst>
                    <a:gd name="T0" fmla="*/ 156 w 2512"/>
                    <a:gd name="T1" fmla="*/ 161 h 1843"/>
                    <a:gd name="T2" fmla="*/ 156 w 2512"/>
                    <a:gd name="T3" fmla="*/ 1685 h 1843"/>
                    <a:gd name="T4" fmla="*/ 2350 w 2512"/>
                    <a:gd name="T5" fmla="*/ 1685 h 1843"/>
                    <a:gd name="T6" fmla="*/ 2350 w 2512"/>
                    <a:gd name="T7" fmla="*/ 161 h 1843"/>
                    <a:gd name="T8" fmla="*/ 156 w 2512"/>
                    <a:gd name="T9" fmla="*/ 161 h 1843"/>
                    <a:gd name="T10" fmla="*/ 20 w 2512"/>
                    <a:gd name="T11" fmla="*/ 0 h 1843"/>
                    <a:gd name="T12" fmla="*/ 2493 w 2512"/>
                    <a:gd name="T13" fmla="*/ 0 h 1843"/>
                    <a:gd name="T14" fmla="*/ 2503 w 2512"/>
                    <a:gd name="T15" fmla="*/ 3 h 1843"/>
                    <a:gd name="T16" fmla="*/ 2510 w 2512"/>
                    <a:gd name="T17" fmla="*/ 10 h 1843"/>
                    <a:gd name="T18" fmla="*/ 2512 w 2512"/>
                    <a:gd name="T19" fmla="*/ 20 h 1843"/>
                    <a:gd name="T20" fmla="*/ 2512 w 2512"/>
                    <a:gd name="T21" fmla="*/ 1823 h 1843"/>
                    <a:gd name="T22" fmla="*/ 2510 w 2512"/>
                    <a:gd name="T23" fmla="*/ 1832 h 1843"/>
                    <a:gd name="T24" fmla="*/ 2503 w 2512"/>
                    <a:gd name="T25" fmla="*/ 1839 h 1843"/>
                    <a:gd name="T26" fmla="*/ 2493 w 2512"/>
                    <a:gd name="T27" fmla="*/ 1843 h 1843"/>
                    <a:gd name="T28" fmla="*/ 20 w 2512"/>
                    <a:gd name="T29" fmla="*/ 1843 h 1843"/>
                    <a:gd name="T30" fmla="*/ 9 w 2512"/>
                    <a:gd name="T31" fmla="*/ 1839 h 1843"/>
                    <a:gd name="T32" fmla="*/ 3 w 2512"/>
                    <a:gd name="T33" fmla="*/ 1832 h 1843"/>
                    <a:gd name="T34" fmla="*/ 0 w 2512"/>
                    <a:gd name="T35" fmla="*/ 1823 h 1843"/>
                    <a:gd name="T36" fmla="*/ 0 w 2512"/>
                    <a:gd name="T37" fmla="*/ 20 h 1843"/>
                    <a:gd name="T38" fmla="*/ 3 w 2512"/>
                    <a:gd name="T39" fmla="*/ 10 h 1843"/>
                    <a:gd name="T40" fmla="*/ 9 w 2512"/>
                    <a:gd name="T41" fmla="*/ 3 h 1843"/>
                    <a:gd name="T42" fmla="*/ 20 w 2512"/>
                    <a:gd name="T43" fmla="*/ 0 h 1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12" h="1843">
                      <a:moveTo>
                        <a:pt x="156" y="161"/>
                      </a:moveTo>
                      <a:lnTo>
                        <a:pt x="156" y="1685"/>
                      </a:lnTo>
                      <a:lnTo>
                        <a:pt x="2350" y="1685"/>
                      </a:lnTo>
                      <a:lnTo>
                        <a:pt x="2350" y="161"/>
                      </a:lnTo>
                      <a:lnTo>
                        <a:pt x="156" y="161"/>
                      </a:lnTo>
                      <a:close/>
                      <a:moveTo>
                        <a:pt x="20" y="0"/>
                      </a:moveTo>
                      <a:lnTo>
                        <a:pt x="2493" y="0"/>
                      </a:lnTo>
                      <a:lnTo>
                        <a:pt x="2503" y="3"/>
                      </a:lnTo>
                      <a:lnTo>
                        <a:pt x="2510" y="10"/>
                      </a:lnTo>
                      <a:lnTo>
                        <a:pt x="2512" y="20"/>
                      </a:lnTo>
                      <a:lnTo>
                        <a:pt x="2512" y="1823"/>
                      </a:lnTo>
                      <a:lnTo>
                        <a:pt x="2510" y="1832"/>
                      </a:lnTo>
                      <a:lnTo>
                        <a:pt x="2503" y="1839"/>
                      </a:lnTo>
                      <a:lnTo>
                        <a:pt x="2493" y="1843"/>
                      </a:lnTo>
                      <a:lnTo>
                        <a:pt x="20" y="1843"/>
                      </a:lnTo>
                      <a:lnTo>
                        <a:pt x="9" y="1839"/>
                      </a:lnTo>
                      <a:lnTo>
                        <a:pt x="3" y="1832"/>
                      </a:lnTo>
                      <a:lnTo>
                        <a:pt x="0" y="1823"/>
                      </a:lnTo>
                      <a:lnTo>
                        <a:pt x="0" y="20"/>
                      </a:lnTo>
                      <a:lnTo>
                        <a:pt x="3" y="10"/>
                      </a:lnTo>
                      <a:lnTo>
                        <a:pt x="9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BC6BBF9-2FDE-4CAE-BAD0-5A6E12B8ECC7}"/>
                  </a:ext>
                </a:extLst>
              </p:cNvPr>
              <p:cNvSpPr txBox="1"/>
              <p:nvPr/>
            </p:nvSpPr>
            <p:spPr>
              <a:xfrm>
                <a:off x="7150076" y="2596256"/>
                <a:ext cx="2972818" cy="4924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SceneView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D18D3C36-4DAB-44C6-A5BB-B0092880C8D6}"/>
                </a:ext>
              </a:extLst>
            </p:cNvPr>
            <p:cNvGrpSpPr/>
            <p:nvPr/>
          </p:nvGrpSpPr>
          <p:grpSpPr>
            <a:xfrm>
              <a:off x="4839835" y="3466133"/>
              <a:ext cx="2742986" cy="1749687"/>
              <a:chOff x="6576055" y="3514208"/>
              <a:chExt cx="3657314" cy="2332916"/>
            </a:xfrm>
          </p:grpSpPr>
          <p:grpSp>
            <p:nvGrpSpPr>
              <p:cNvPr id="11" name="Group 26">
                <a:extLst>
                  <a:ext uri="{FF2B5EF4-FFF2-40B4-BE49-F238E27FC236}">
                    <a16:creationId xmlns="" xmlns:a16="http://schemas.microsoft.com/office/drawing/2014/main" id="{E3C38327-17B3-47AF-90FD-6506427737A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76055" y="3514208"/>
                <a:ext cx="2630557" cy="1972919"/>
                <a:chOff x="2967" y="860"/>
                <a:chExt cx="508" cy="381"/>
              </a:xfrm>
            </p:grpSpPr>
            <p:sp useBgFill="1">
              <p:nvSpPr>
                <p:cNvPr id="13" name="Rectangle 28">
                  <a:extLst>
                    <a:ext uri="{FF2B5EF4-FFF2-40B4-BE49-F238E27FC236}">
                      <a16:creationId xmlns="" xmlns:a16="http://schemas.microsoft.com/office/drawing/2014/main" id="{FF7E50C7-A085-4325-B2A1-B452F6B73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7" y="860"/>
                  <a:ext cx="508" cy="381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14" name="Freeform 29">
                  <a:extLst>
                    <a:ext uri="{FF2B5EF4-FFF2-40B4-BE49-F238E27FC236}">
                      <a16:creationId xmlns="" xmlns:a16="http://schemas.microsoft.com/office/drawing/2014/main" id="{005B79C6-E93D-4749-BDE6-F62E5B33A7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91" y="883"/>
                  <a:ext cx="460" cy="334"/>
                </a:xfrm>
                <a:custGeom>
                  <a:avLst/>
                  <a:gdLst>
                    <a:gd name="T0" fmla="*/ 120 w 2298"/>
                    <a:gd name="T1" fmla="*/ 120 h 1670"/>
                    <a:gd name="T2" fmla="*/ 120 w 2298"/>
                    <a:gd name="T3" fmla="*/ 1550 h 1670"/>
                    <a:gd name="T4" fmla="*/ 2178 w 2298"/>
                    <a:gd name="T5" fmla="*/ 1550 h 1670"/>
                    <a:gd name="T6" fmla="*/ 2178 w 2298"/>
                    <a:gd name="T7" fmla="*/ 120 h 1670"/>
                    <a:gd name="T8" fmla="*/ 120 w 2298"/>
                    <a:gd name="T9" fmla="*/ 120 h 1670"/>
                    <a:gd name="T10" fmla="*/ 0 w 2298"/>
                    <a:gd name="T11" fmla="*/ 0 h 1670"/>
                    <a:gd name="T12" fmla="*/ 2298 w 2298"/>
                    <a:gd name="T13" fmla="*/ 0 h 1670"/>
                    <a:gd name="T14" fmla="*/ 2298 w 2298"/>
                    <a:gd name="T15" fmla="*/ 1670 h 1670"/>
                    <a:gd name="T16" fmla="*/ 0 w 2298"/>
                    <a:gd name="T17" fmla="*/ 1670 h 1670"/>
                    <a:gd name="T18" fmla="*/ 0 w 2298"/>
                    <a:gd name="T19" fmla="*/ 0 h 1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8" h="1670">
                      <a:moveTo>
                        <a:pt x="120" y="120"/>
                      </a:moveTo>
                      <a:lnTo>
                        <a:pt x="120" y="1550"/>
                      </a:lnTo>
                      <a:lnTo>
                        <a:pt x="2178" y="1550"/>
                      </a:lnTo>
                      <a:lnTo>
                        <a:pt x="2178" y="120"/>
                      </a:lnTo>
                      <a:lnTo>
                        <a:pt x="120" y="120"/>
                      </a:lnTo>
                      <a:close/>
                      <a:moveTo>
                        <a:pt x="0" y="0"/>
                      </a:moveTo>
                      <a:lnTo>
                        <a:pt x="2298" y="0"/>
                      </a:lnTo>
                      <a:lnTo>
                        <a:pt x="2298" y="1670"/>
                      </a:lnTo>
                      <a:lnTo>
                        <a:pt x="0" y="16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15" name="Rectangle 30">
                  <a:extLst>
                    <a:ext uri="{FF2B5EF4-FFF2-40B4-BE49-F238E27FC236}">
                      <a16:creationId xmlns="" xmlns:a16="http://schemas.microsoft.com/office/drawing/2014/main" id="{3D93DDA2-CBE2-4ABC-BAFD-E762F38782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9" y="931"/>
                  <a:ext cx="364" cy="239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16" name="Freeform 31">
                  <a:extLst>
                    <a:ext uri="{FF2B5EF4-FFF2-40B4-BE49-F238E27FC236}">
                      <a16:creationId xmlns="" xmlns:a16="http://schemas.microsoft.com/office/drawing/2014/main" id="{FD8516D0-06A5-47AC-AEB0-9BC3A8E5D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39" y="954"/>
                  <a:ext cx="364" cy="216"/>
                </a:xfrm>
                <a:custGeom>
                  <a:avLst/>
                  <a:gdLst>
                    <a:gd name="T0" fmla="*/ 141 w 1818"/>
                    <a:gd name="T1" fmla="*/ 473 h 1078"/>
                    <a:gd name="T2" fmla="*/ 251 w 1818"/>
                    <a:gd name="T3" fmla="*/ 477 h 1078"/>
                    <a:gd name="T4" fmla="*/ 361 w 1818"/>
                    <a:gd name="T5" fmla="*/ 485 h 1078"/>
                    <a:gd name="T6" fmla="*/ 462 w 1818"/>
                    <a:gd name="T7" fmla="*/ 495 h 1078"/>
                    <a:gd name="T8" fmla="*/ 544 w 1818"/>
                    <a:gd name="T9" fmla="*/ 505 h 1078"/>
                    <a:gd name="T10" fmla="*/ 615 w 1818"/>
                    <a:gd name="T11" fmla="*/ 520 h 1078"/>
                    <a:gd name="T12" fmla="*/ 691 w 1818"/>
                    <a:gd name="T13" fmla="*/ 557 h 1078"/>
                    <a:gd name="T14" fmla="*/ 760 w 1818"/>
                    <a:gd name="T15" fmla="*/ 610 h 1078"/>
                    <a:gd name="T16" fmla="*/ 823 w 1818"/>
                    <a:gd name="T17" fmla="*/ 674 h 1078"/>
                    <a:gd name="T18" fmla="*/ 879 w 1818"/>
                    <a:gd name="T19" fmla="*/ 743 h 1078"/>
                    <a:gd name="T20" fmla="*/ 928 w 1818"/>
                    <a:gd name="T21" fmla="*/ 812 h 1078"/>
                    <a:gd name="T22" fmla="*/ 978 w 1818"/>
                    <a:gd name="T23" fmla="*/ 887 h 1078"/>
                    <a:gd name="T24" fmla="*/ 1018 w 1818"/>
                    <a:gd name="T25" fmla="*/ 979 h 1078"/>
                    <a:gd name="T26" fmla="*/ 1041 w 1818"/>
                    <a:gd name="T27" fmla="*/ 1078 h 1078"/>
                    <a:gd name="T28" fmla="*/ 910 w 1818"/>
                    <a:gd name="T29" fmla="*/ 1033 h 1078"/>
                    <a:gd name="T30" fmla="*/ 875 w 1818"/>
                    <a:gd name="T31" fmla="*/ 948 h 1078"/>
                    <a:gd name="T32" fmla="*/ 832 w 1818"/>
                    <a:gd name="T33" fmla="*/ 881 h 1078"/>
                    <a:gd name="T34" fmla="*/ 787 w 1818"/>
                    <a:gd name="T35" fmla="*/ 817 h 1078"/>
                    <a:gd name="T36" fmla="*/ 736 w 1818"/>
                    <a:gd name="T37" fmla="*/ 749 h 1078"/>
                    <a:gd name="T38" fmla="*/ 679 w 1818"/>
                    <a:gd name="T39" fmla="*/ 688 h 1078"/>
                    <a:gd name="T40" fmla="*/ 615 w 1818"/>
                    <a:gd name="T41" fmla="*/ 640 h 1078"/>
                    <a:gd name="T42" fmla="*/ 544 w 1818"/>
                    <a:gd name="T43" fmla="*/ 612 h 1078"/>
                    <a:gd name="T44" fmla="*/ 474 w 1818"/>
                    <a:gd name="T45" fmla="*/ 600 h 1078"/>
                    <a:gd name="T46" fmla="*/ 379 w 1818"/>
                    <a:gd name="T47" fmla="*/ 589 h 1078"/>
                    <a:gd name="T48" fmla="*/ 271 w 1818"/>
                    <a:gd name="T49" fmla="*/ 581 h 1078"/>
                    <a:gd name="T50" fmla="*/ 157 w 1818"/>
                    <a:gd name="T51" fmla="*/ 575 h 1078"/>
                    <a:gd name="T52" fmla="*/ 48 w 1818"/>
                    <a:gd name="T53" fmla="*/ 574 h 1078"/>
                    <a:gd name="T54" fmla="*/ 0 w 1818"/>
                    <a:gd name="T55" fmla="*/ 477 h 1078"/>
                    <a:gd name="T56" fmla="*/ 89 w 1818"/>
                    <a:gd name="T57" fmla="*/ 473 h 1078"/>
                    <a:gd name="T58" fmla="*/ 1818 w 1818"/>
                    <a:gd name="T59" fmla="*/ 112 h 1078"/>
                    <a:gd name="T60" fmla="*/ 1689 w 1818"/>
                    <a:gd name="T61" fmla="*/ 127 h 1078"/>
                    <a:gd name="T62" fmla="*/ 1570 w 1818"/>
                    <a:gd name="T63" fmla="*/ 155 h 1078"/>
                    <a:gd name="T64" fmla="*/ 1466 w 1818"/>
                    <a:gd name="T65" fmla="*/ 190 h 1078"/>
                    <a:gd name="T66" fmla="*/ 1379 w 1818"/>
                    <a:gd name="T67" fmla="*/ 228 h 1078"/>
                    <a:gd name="T68" fmla="*/ 1312 w 1818"/>
                    <a:gd name="T69" fmla="*/ 262 h 1078"/>
                    <a:gd name="T70" fmla="*/ 1297 w 1818"/>
                    <a:gd name="T71" fmla="*/ 292 h 1078"/>
                    <a:gd name="T72" fmla="*/ 1332 w 1818"/>
                    <a:gd name="T73" fmla="*/ 331 h 1078"/>
                    <a:gd name="T74" fmla="*/ 1383 w 1818"/>
                    <a:gd name="T75" fmla="*/ 375 h 1078"/>
                    <a:gd name="T76" fmla="*/ 1454 w 1818"/>
                    <a:gd name="T77" fmla="*/ 425 h 1078"/>
                    <a:gd name="T78" fmla="*/ 1549 w 1818"/>
                    <a:gd name="T79" fmla="*/ 478 h 1078"/>
                    <a:gd name="T80" fmla="*/ 1670 w 1818"/>
                    <a:gd name="T81" fmla="*/ 532 h 1078"/>
                    <a:gd name="T82" fmla="*/ 1818 w 1818"/>
                    <a:gd name="T83" fmla="*/ 586 h 1078"/>
                    <a:gd name="T84" fmla="*/ 1732 w 1818"/>
                    <a:gd name="T85" fmla="*/ 675 h 1078"/>
                    <a:gd name="T86" fmla="*/ 1584 w 1818"/>
                    <a:gd name="T87" fmla="*/ 617 h 1078"/>
                    <a:gd name="T88" fmla="*/ 1463 w 1818"/>
                    <a:gd name="T89" fmla="*/ 559 h 1078"/>
                    <a:gd name="T90" fmla="*/ 1366 w 1818"/>
                    <a:gd name="T91" fmla="*/ 501 h 1078"/>
                    <a:gd name="T92" fmla="*/ 1292 w 1818"/>
                    <a:gd name="T93" fmla="*/ 447 h 1078"/>
                    <a:gd name="T94" fmla="*/ 1239 w 1818"/>
                    <a:gd name="T95" fmla="*/ 396 h 1078"/>
                    <a:gd name="T96" fmla="*/ 1200 w 1818"/>
                    <a:gd name="T97" fmla="*/ 351 h 1078"/>
                    <a:gd name="T98" fmla="*/ 1177 w 1818"/>
                    <a:gd name="T99" fmla="*/ 315 h 1078"/>
                    <a:gd name="T100" fmla="*/ 1164 w 1818"/>
                    <a:gd name="T101" fmla="*/ 288 h 1078"/>
                    <a:gd name="T102" fmla="*/ 1158 w 1818"/>
                    <a:gd name="T103" fmla="*/ 272 h 1078"/>
                    <a:gd name="T104" fmla="*/ 1180 w 1818"/>
                    <a:gd name="T105" fmla="*/ 212 h 1078"/>
                    <a:gd name="T106" fmla="*/ 1194 w 1818"/>
                    <a:gd name="T107" fmla="*/ 202 h 1078"/>
                    <a:gd name="T108" fmla="*/ 1228 w 1818"/>
                    <a:gd name="T109" fmla="*/ 181 h 1078"/>
                    <a:gd name="T110" fmla="*/ 1280 w 1818"/>
                    <a:gd name="T111" fmla="*/ 152 h 1078"/>
                    <a:gd name="T112" fmla="*/ 1349 w 1818"/>
                    <a:gd name="T113" fmla="*/ 118 h 1078"/>
                    <a:gd name="T114" fmla="*/ 1433 w 1818"/>
                    <a:gd name="T115" fmla="*/ 83 h 1078"/>
                    <a:gd name="T116" fmla="*/ 1529 w 1818"/>
                    <a:gd name="T117" fmla="*/ 50 h 1078"/>
                    <a:gd name="T118" fmla="*/ 1638 w 1818"/>
                    <a:gd name="T119" fmla="*/ 23 h 1078"/>
                    <a:gd name="T120" fmla="*/ 1757 w 1818"/>
                    <a:gd name="T121" fmla="*/ 5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818" h="1078">
                      <a:moveTo>
                        <a:pt x="89" y="473"/>
                      </a:moveTo>
                      <a:lnTo>
                        <a:pt x="141" y="473"/>
                      </a:lnTo>
                      <a:lnTo>
                        <a:pt x="196" y="474"/>
                      </a:lnTo>
                      <a:lnTo>
                        <a:pt x="251" y="477"/>
                      </a:lnTo>
                      <a:lnTo>
                        <a:pt x="307" y="480"/>
                      </a:lnTo>
                      <a:lnTo>
                        <a:pt x="361" y="485"/>
                      </a:lnTo>
                      <a:lnTo>
                        <a:pt x="413" y="489"/>
                      </a:lnTo>
                      <a:lnTo>
                        <a:pt x="462" y="495"/>
                      </a:lnTo>
                      <a:lnTo>
                        <a:pt x="506" y="500"/>
                      </a:lnTo>
                      <a:lnTo>
                        <a:pt x="544" y="505"/>
                      </a:lnTo>
                      <a:lnTo>
                        <a:pt x="574" y="509"/>
                      </a:lnTo>
                      <a:lnTo>
                        <a:pt x="615" y="520"/>
                      </a:lnTo>
                      <a:lnTo>
                        <a:pt x="654" y="536"/>
                      </a:lnTo>
                      <a:lnTo>
                        <a:pt x="691" y="557"/>
                      </a:lnTo>
                      <a:lnTo>
                        <a:pt x="728" y="582"/>
                      </a:lnTo>
                      <a:lnTo>
                        <a:pt x="760" y="610"/>
                      </a:lnTo>
                      <a:lnTo>
                        <a:pt x="793" y="641"/>
                      </a:lnTo>
                      <a:lnTo>
                        <a:pt x="823" y="674"/>
                      </a:lnTo>
                      <a:lnTo>
                        <a:pt x="852" y="708"/>
                      </a:lnTo>
                      <a:lnTo>
                        <a:pt x="879" y="743"/>
                      </a:lnTo>
                      <a:lnTo>
                        <a:pt x="904" y="778"/>
                      </a:lnTo>
                      <a:lnTo>
                        <a:pt x="928" y="812"/>
                      </a:lnTo>
                      <a:lnTo>
                        <a:pt x="951" y="844"/>
                      </a:lnTo>
                      <a:lnTo>
                        <a:pt x="978" y="887"/>
                      </a:lnTo>
                      <a:lnTo>
                        <a:pt x="1001" y="931"/>
                      </a:lnTo>
                      <a:lnTo>
                        <a:pt x="1018" y="979"/>
                      </a:lnTo>
                      <a:lnTo>
                        <a:pt x="1031" y="1027"/>
                      </a:lnTo>
                      <a:lnTo>
                        <a:pt x="1041" y="1078"/>
                      </a:lnTo>
                      <a:lnTo>
                        <a:pt x="921" y="1078"/>
                      </a:lnTo>
                      <a:lnTo>
                        <a:pt x="910" y="1033"/>
                      </a:lnTo>
                      <a:lnTo>
                        <a:pt x="896" y="989"/>
                      </a:lnTo>
                      <a:lnTo>
                        <a:pt x="875" y="948"/>
                      </a:lnTo>
                      <a:lnTo>
                        <a:pt x="852" y="911"/>
                      </a:lnTo>
                      <a:lnTo>
                        <a:pt x="832" y="881"/>
                      </a:lnTo>
                      <a:lnTo>
                        <a:pt x="810" y="849"/>
                      </a:lnTo>
                      <a:lnTo>
                        <a:pt x="787" y="817"/>
                      </a:lnTo>
                      <a:lnTo>
                        <a:pt x="763" y="783"/>
                      </a:lnTo>
                      <a:lnTo>
                        <a:pt x="736" y="749"/>
                      </a:lnTo>
                      <a:lnTo>
                        <a:pt x="708" y="717"/>
                      </a:lnTo>
                      <a:lnTo>
                        <a:pt x="679" y="688"/>
                      </a:lnTo>
                      <a:lnTo>
                        <a:pt x="649" y="662"/>
                      </a:lnTo>
                      <a:lnTo>
                        <a:pt x="615" y="640"/>
                      </a:lnTo>
                      <a:lnTo>
                        <a:pt x="580" y="623"/>
                      </a:lnTo>
                      <a:lnTo>
                        <a:pt x="544" y="612"/>
                      </a:lnTo>
                      <a:lnTo>
                        <a:pt x="512" y="606"/>
                      </a:lnTo>
                      <a:lnTo>
                        <a:pt x="474" y="600"/>
                      </a:lnTo>
                      <a:lnTo>
                        <a:pt x="429" y="595"/>
                      </a:lnTo>
                      <a:lnTo>
                        <a:pt x="379" y="589"/>
                      </a:lnTo>
                      <a:lnTo>
                        <a:pt x="326" y="586"/>
                      </a:lnTo>
                      <a:lnTo>
                        <a:pt x="271" y="581"/>
                      </a:lnTo>
                      <a:lnTo>
                        <a:pt x="214" y="577"/>
                      </a:lnTo>
                      <a:lnTo>
                        <a:pt x="157" y="575"/>
                      </a:lnTo>
                      <a:lnTo>
                        <a:pt x="101" y="574"/>
                      </a:lnTo>
                      <a:lnTo>
                        <a:pt x="48" y="574"/>
                      </a:lnTo>
                      <a:lnTo>
                        <a:pt x="0" y="576"/>
                      </a:lnTo>
                      <a:lnTo>
                        <a:pt x="0" y="477"/>
                      </a:lnTo>
                      <a:lnTo>
                        <a:pt x="42" y="473"/>
                      </a:lnTo>
                      <a:lnTo>
                        <a:pt x="89" y="473"/>
                      </a:lnTo>
                      <a:close/>
                      <a:moveTo>
                        <a:pt x="1818" y="0"/>
                      </a:moveTo>
                      <a:lnTo>
                        <a:pt x="1818" y="112"/>
                      </a:lnTo>
                      <a:lnTo>
                        <a:pt x="1753" y="118"/>
                      </a:lnTo>
                      <a:lnTo>
                        <a:pt x="1689" y="127"/>
                      </a:lnTo>
                      <a:lnTo>
                        <a:pt x="1628" y="139"/>
                      </a:lnTo>
                      <a:lnTo>
                        <a:pt x="1570" y="155"/>
                      </a:lnTo>
                      <a:lnTo>
                        <a:pt x="1517" y="172"/>
                      </a:lnTo>
                      <a:lnTo>
                        <a:pt x="1466" y="190"/>
                      </a:lnTo>
                      <a:lnTo>
                        <a:pt x="1420" y="208"/>
                      </a:lnTo>
                      <a:lnTo>
                        <a:pt x="1379" y="228"/>
                      </a:lnTo>
                      <a:lnTo>
                        <a:pt x="1343" y="246"/>
                      </a:lnTo>
                      <a:lnTo>
                        <a:pt x="1312" y="262"/>
                      </a:lnTo>
                      <a:lnTo>
                        <a:pt x="1286" y="277"/>
                      </a:lnTo>
                      <a:lnTo>
                        <a:pt x="1297" y="292"/>
                      </a:lnTo>
                      <a:lnTo>
                        <a:pt x="1313" y="310"/>
                      </a:lnTo>
                      <a:lnTo>
                        <a:pt x="1332" y="331"/>
                      </a:lnTo>
                      <a:lnTo>
                        <a:pt x="1355" y="352"/>
                      </a:lnTo>
                      <a:lnTo>
                        <a:pt x="1383" y="375"/>
                      </a:lnTo>
                      <a:lnTo>
                        <a:pt x="1417" y="399"/>
                      </a:lnTo>
                      <a:lnTo>
                        <a:pt x="1454" y="425"/>
                      </a:lnTo>
                      <a:lnTo>
                        <a:pt x="1499" y="451"/>
                      </a:lnTo>
                      <a:lnTo>
                        <a:pt x="1549" y="478"/>
                      </a:lnTo>
                      <a:lnTo>
                        <a:pt x="1605" y="505"/>
                      </a:lnTo>
                      <a:lnTo>
                        <a:pt x="1670" y="532"/>
                      </a:lnTo>
                      <a:lnTo>
                        <a:pt x="1741" y="559"/>
                      </a:lnTo>
                      <a:lnTo>
                        <a:pt x="1818" y="586"/>
                      </a:lnTo>
                      <a:lnTo>
                        <a:pt x="1818" y="703"/>
                      </a:lnTo>
                      <a:lnTo>
                        <a:pt x="1732" y="675"/>
                      </a:lnTo>
                      <a:lnTo>
                        <a:pt x="1655" y="646"/>
                      </a:lnTo>
                      <a:lnTo>
                        <a:pt x="1584" y="617"/>
                      </a:lnTo>
                      <a:lnTo>
                        <a:pt x="1520" y="588"/>
                      </a:lnTo>
                      <a:lnTo>
                        <a:pt x="1463" y="559"/>
                      </a:lnTo>
                      <a:lnTo>
                        <a:pt x="1412" y="530"/>
                      </a:lnTo>
                      <a:lnTo>
                        <a:pt x="1366" y="501"/>
                      </a:lnTo>
                      <a:lnTo>
                        <a:pt x="1327" y="473"/>
                      </a:lnTo>
                      <a:lnTo>
                        <a:pt x="1292" y="447"/>
                      </a:lnTo>
                      <a:lnTo>
                        <a:pt x="1263" y="420"/>
                      </a:lnTo>
                      <a:lnTo>
                        <a:pt x="1239" y="396"/>
                      </a:lnTo>
                      <a:lnTo>
                        <a:pt x="1217" y="373"/>
                      </a:lnTo>
                      <a:lnTo>
                        <a:pt x="1200" y="351"/>
                      </a:lnTo>
                      <a:lnTo>
                        <a:pt x="1187" y="332"/>
                      </a:lnTo>
                      <a:lnTo>
                        <a:pt x="1177" y="315"/>
                      </a:lnTo>
                      <a:lnTo>
                        <a:pt x="1169" y="300"/>
                      </a:lnTo>
                      <a:lnTo>
                        <a:pt x="1164" y="288"/>
                      </a:lnTo>
                      <a:lnTo>
                        <a:pt x="1160" y="279"/>
                      </a:lnTo>
                      <a:lnTo>
                        <a:pt x="1158" y="272"/>
                      </a:lnTo>
                      <a:lnTo>
                        <a:pt x="1147" y="235"/>
                      </a:lnTo>
                      <a:lnTo>
                        <a:pt x="1180" y="212"/>
                      </a:lnTo>
                      <a:lnTo>
                        <a:pt x="1185" y="208"/>
                      </a:lnTo>
                      <a:lnTo>
                        <a:pt x="1194" y="202"/>
                      </a:lnTo>
                      <a:lnTo>
                        <a:pt x="1209" y="193"/>
                      </a:lnTo>
                      <a:lnTo>
                        <a:pt x="1228" y="181"/>
                      </a:lnTo>
                      <a:lnTo>
                        <a:pt x="1252" y="167"/>
                      </a:lnTo>
                      <a:lnTo>
                        <a:pt x="1280" y="152"/>
                      </a:lnTo>
                      <a:lnTo>
                        <a:pt x="1313" y="136"/>
                      </a:lnTo>
                      <a:lnTo>
                        <a:pt x="1349" y="118"/>
                      </a:lnTo>
                      <a:lnTo>
                        <a:pt x="1389" y="101"/>
                      </a:lnTo>
                      <a:lnTo>
                        <a:pt x="1433" y="83"/>
                      </a:lnTo>
                      <a:lnTo>
                        <a:pt x="1480" y="67"/>
                      </a:lnTo>
                      <a:lnTo>
                        <a:pt x="1529" y="50"/>
                      </a:lnTo>
                      <a:lnTo>
                        <a:pt x="1582" y="35"/>
                      </a:lnTo>
                      <a:lnTo>
                        <a:pt x="1638" y="23"/>
                      </a:lnTo>
                      <a:lnTo>
                        <a:pt x="1696" y="13"/>
                      </a:lnTo>
                      <a:lnTo>
                        <a:pt x="1757" y="5"/>
                      </a:lnTo>
                      <a:lnTo>
                        <a:pt x="181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17" name="Freeform 32">
                  <a:extLst>
                    <a:ext uri="{FF2B5EF4-FFF2-40B4-BE49-F238E27FC236}">
                      <a16:creationId xmlns="" xmlns:a16="http://schemas.microsoft.com/office/drawing/2014/main" id="{C4BC8628-F79E-48CD-9DFC-D04ECD487E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91" y="957"/>
                  <a:ext cx="243" cy="193"/>
                </a:xfrm>
                <a:custGeom>
                  <a:avLst/>
                  <a:gdLst>
                    <a:gd name="T0" fmla="*/ 289 w 1217"/>
                    <a:gd name="T1" fmla="*/ 151 h 965"/>
                    <a:gd name="T2" fmla="*/ 365 w 1217"/>
                    <a:gd name="T3" fmla="*/ 177 h 965"/>
                    <a:gd name="T4" fmla="*/ 428 w 1217"/>
                    <a:gd name="T5" fmla="*/ 226 h 965"/>
                    <a:gd name="T6" fmla="*/ 472 w 1217"/>
                    <a:gd name="T7" fmla="*/ 291 h 965"/>
                    <a:gd name="T8" fmla="*/ 494 w 1217"/>
                    <a:gd name="T9" fmla="*/ 370 h 965"/>
                    <a:gd name="T10" fmla="*/ 552 w 1217"/>
                    <a:gd name="T11" fmla="*/ 365 h 965"/>
                    <a:gd name="T12" fmla="*/ 639 w 1217"/>
                    <a:gd name="T13" fmla="*/ 377 h 965"/>
                    <a:gd name="T14" fmla="*/ 715 w 1217"/>
                    <a:gd name="T15" fmla="*/ 413 h 965"/>
                    <a:gd name="T16" fmla="*/ 778 w 1217"/>
                    <a:gd name="T17" fmla="*/ 468 h 965"/>
                    <a:gd name="T18" fmla="*/ 824 w 1217"/>
                    <a:gd name="T19" fmla="*/ 538 h 965"/>
                    <a:gd name="T20" fmla="*/ 849 w 1217"/>
                    <a:gd name="T21" fmla="*/ 620 h 965"/>
                    <a:gd name="T22" fmla="*/ 849 w 1217"/>
                    <a:gd name="T23" fmla="*/ 709 h 965"/>
                    <a:gd name="T24" fmla="*/ 824 w 1217"/>
                    <a:gd name="T25" fmla="*/ 792 h 965"/>
                    <a:gd name="T26" fmla="*/ 778 w 1217"/>
                    <a:gd name="T27" fmla="*/ 862 h 965"/>
                    <a:gd name="T28" fmla="*/ 715 w 1217"/>
                    <a:gd name="T29" fmla="*/ 916 h 965"/>
                    <a:gd name="T30" fmla="*/ 639 w 1217"/>
                    <a:gd name="T31" fmla="*/ 952 h 965"/>
                    <a:gd name="T32" fmla="*/ 552 w 1217"/>
                    <a:gd name="T33" fmla="*/ 965 h 965"/>
                    <a:gd name="T34" fmla="*/ 465 w 1217"/>
                    <a:gd name="T35" fmla="*/ 952 h 965"/>
                    <a:gd name="T36" fmla="*/ 387 w 1217"/>
                    <a:gd name="T37" fmla="*/ 916 h 965"/>
                    <a:gd name="T38" fmla="*/ 324 w 1217"/>
                    <a:gd name="T39" fmla="*/ 862 h 965"/>
                    <a:gd name="T40" fmla="*/ 278 w 1217"/>
                    <a:gd name="T41" fmla="*/ 792 h 965"/>
                    <a:gd name="T42" fmla="*/ 254 w 1217"/>
                    <a:gd name="T43" fmla="*/ 709 h 965"/>
                    <a:gd name="T44" fmla="*/ 252 w 1217"/>
                    <a:gd name="T45" fmla="*/ 642 h 965"/>
                    <a:gd name="T46" fmla="*/ 207 w 1217"/>
                    <a:gd name="T47" fmla="*/ 638 h 965"/>
                    <a:gd name="T48" fmla="*/ 135 w 1217"/>
                    <a:gd name="T49" fmla="*/ 614 h 965"/>
                    <a:gd name="T50" fmla="*/ 73 w 1217"/>
                    <a:gd name="T51" fmla="*/ 569 h 965"/>
                    <a:gd name="T52" fmla="*/ 28 w 1217"/>
                    <a:gd name="T53" fmla="*/ 509 h 965"/>
                    <a:gd name="T54" fmla="*/ 4 w 1217"/>
                    <a:gd name="T55" fmla="*/ 435 h 965"/>
                    <a:gd name="T56" fmla="*/ 4 w 1217"/>
                    <a:gd name="T57" fmla="*/ 355 h 965"/>
                    <a:gd name="T58" fmla="*/ 28 w 1217"/>
                    <a:gd name="T59" fmla="*/ 281 h 965"/>
                    <a:gd name="T60" fmla="*/ 73 w 1217"/>
                    <a:gd name="T61" fmla="*/ 220 h 965"/>
                    <a:gd name="T62" fmla="*/ 135 w 1217"/>
                    <a:gd name="T63" fmla="*/ 175 h 965"/>
                    <a:gd name="T64" fmla="*/ 207 w 1217"/>
                    <a:gd name="T65" fmla="*/ 151 h 965"/>
                    <a:gd name="T66" fmla="*/ 970 w 1217"/>
                    <a:gd name="T67" fmla="*/ 0 h 965"/>
                    <a:gd name="T68" fmla="*/ 1049 w 1217"/>
                    <a:gd name="T69" fmla="*/ 12 h 965"/>
                    <a:gd name="T70" fmla="*/ 1116 w 1217"/>
                    <a:gd name="T71" fmla="*/ 47 h 965"/>
                    <a:gd name="T72" fmla="*/ 1169 w 1217"/>
                    <a:gd name="T73" fmla="*/ 100 h 965"/>
                    <a:gd name="T74" fmla="*/ 1205 w 1217"/>
                    <a:gd name="T75" fmla="*/ 168 h 965"/>
                    <a:gd name="T76" fmla="*/ 1217 w 1217"/>
                    <a:gd name="T77" fmla="*/ 246 h 965"/>
                    <a:gd name="T78" fmla="*/ 1205 w 1217"/>
                    <a:gd name="T79" fmla="*/ 324 h 965"/>
                    <a:gd name="T80" fmla="*/ 1169 w 1217"/>
                    <a:gd name="T81" fmla="*/ 393 h 965"/>
                    <a:gd name="T82" fmla="*/ 1116 w 1217"/>
                    <a:gd name="T83" fmla="*/ 446 h 965"/>
                    <a:gd name="T84" fmla="*/ 1049 w 1217"/>
                    <a:gd name="T85" fmla="*/ 481 h 965"/>
                    <a:gd name="T86" fmla="*/ 970 w 1217"/>
                    <a:gd name="T87" fmla="*/ 493 h 965"/>
                    <a:gd name="T88" fmla="*/ 893 w 1217"/>
                    <a:gd name="T89" fmla="*/ 481 h 965"/>
                    <a:gd name="T90" fmla="*/ 825 w 1217"/>
                    <a:gd name="T91" fmla="*/ 446 h 965"/>
                    <a:gd name="T92" fmla="*/ 770 w 1217"/>
                    <a:gd name="T93" fmla="*/ 393 h 965"/>
                    <a:gd name="T94" fmla="*/ 735 w 1217"/>
                    <a:gd name="T95" fmla="*/ 324 h 965"/>
                    <a:gd name="T96" fmla="*/ 723 w 1217"/>
                    <a:gd name="T97" fmla="*/ 246 h 965"/>
                    <a:gd name="T98" fmla="*/ 735 w 1217"/>
                    <a:gd name="T99" fmla="*/ 168 h 965"/>
                    <a:gd name="T100" fmla="*/ 770 w 1217"/>
                    <a:gd name="T101" fmla="*/ 100 h 965"/>
                    <a:gd name="T102" fmla="*/ 825 w 1217"/>
                    <a:gd name="T103" fmla="*/ 47 h 965"/>
                    <a:gd name="T104" fmla="*/ 893 w 1217"/>
                    <a:gd name="T105" fmla="*/ 12 h 965"/>
                    <a:gd name="T106" fmla="*/ 970 w 1217"/>
                    <a:gd name="T107" fmla="*/ 0 h 9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17" h="965">
                      <a:moveTo>
                        <a:pt x="248" y="147"/>
                      </a:moveTo>
                      <a:lnTo>
                        <a:pt x="289" y="151"/>
                      </a:lnTo>
                      <a:lnTo>
                        <a:pt x="329" y="162"/>
                      </a:lnTo>
                      <a:lnTo>
                        <a:pt x="365" y="177"/>
                      </a:lnTo>
                      <a:lnTo>
                        <a:pt x="399" y="199"/>
                      </a:lnTo>
                      <a:lnTo>
                        <a:pt x="428" y="226"/>
                      </a:lnTo>
                      <a:lnTo>
                        <a:pt x="453" y="257"/>
                      </a:lnTo>
                      <a:lnTo>
                        <a:pt x="472" y="291"/>
                      </a:lnTo>
                      <a:lnTo>
                        <a:pt x="486" y="330"/>
                      </a:lnTo>
                      <a:lnTo>
                        <a:pt x="494" y="370"/>
                      </a:lnTo>
                      <a:lnTo>
                        <a:pt x="521" y="366"/>
                      </a:lnTo>
                      <a:lnTo>
                        <a:pt x="552" y="365"/>
                      </a:lnTo>
                      <a:lnTo>
                        <a:pt x="595" y="367"/>
                      </a:lnTo>
                      <a:lnTo>
                        <a:pt x="639" y="377"/>
                      </a:lnTo>
                      <a:lnTo>
                        <a:pt x="679" y="393"/>
                      </a:lnTo>
                      <a:lnTo>
                        <a:pt x="715" y="413"/>
                      </a:lnTo>
                      <a:lnTo>
                        <a:pt x="749" y="437"/>
                      </a:lnTo>
                      <a:lnTo>
                        <a:pt x="778" y="468"/>
                      </a:lnTo>
                      <a:lnTo>
                        <a:pt x="803" y="501"/>
                      </a:lnTo>
                      <a:lnTo>
                        <a:pt x="824" y="538"/>
                      </a:lnTo>
                      <a:lnTo>
                        <a:pt x="839" y="578"/>
                      </a:lnTo>
                      <a:lnTo>
                        <a:pt x="849" y="620"/>
                      </a:lnTo>
                      <a:lnTo>
                        <a:pt x="852" y="665"/>
                      </a:lnTo>
                      <a:lnTo>
                        <a:pt x="849" y="709"/>
                      </a:lnTo>
                      <a:lnTo>
                        <a:pt x="839" y="752"/>
                      </a:lnTo>
                      <a:lnTo>
                        <a:pt x="824" y="792"/>
                      </a:lnTo>
                      <a:lnTo>
                        <a:pt x="803" y="828"/>
                      </a:lnTo>
                      <a:lnTo>
                        <a:pt x="778" y="862"/>
                      </a:lnTo>
                      <a:lnTo>
                        <a:pt x="749" y="891"/>
                      </a:lnTo>
                      <a:lnTo>
                        <a:pt x="715" y="916"/>
                      </a:lnTo>
                      <a:lnTo>
                        <a:pt x="679" y="937"/>
                      </a:lnTo>
                      <a:lnTo>
                        <a:pt x="639" y="952"/>
                      </a:lnTo>
                      <a:lnTo>
                        <a:pt x="595" y="962"/>
                      </a:lnTo>
                      <a:lnTo>
                        <a:pt x="552" y="965"/>
                      </a:lnTo>
                      <a:lnTo>
                        <a:pt x="507" y="962"/>
                      </a:lnTo>
                      <a:lnTo>
                        <a:pt x="465" y="952"/>
                      </a:lnTo>
                      <a:lnTo>
                        <a:pt x="425" y="937"/>
                      </a:lnTo>
                      <a:lnTo>
                        <a:pt x="387" y="916"/>
                      </a:lnTo>
                      <a:lnTo>
                        <a:pt x="355" y="891"/>
                      </a:lnTo>
                      <a:lnTo>
                        <a:pt x="324" y="862"/>
                      </a:lnTo>
                      <a:lnTo>
                        <a:pt x="299" y="828"/>
                      </a:lnTo>
                      <a:lnTo>
                        <a:pt x="278" y="792"/>
                      </a:lnTo>
                      <a:lnTo>
                        <a:pt x="264" y="752"/>
                      </a:lnTo>
                      <a:lnTo>
                        <a:pt x="254" y="709"/>
                      </a:lnTo>
                      <a:lnTo>
                        <a:pt x="251" y="665"/>
                      </a:lnTo>
                      <a:lnTo>
                        <a:pt x="252" y="642"/>
                      </a:lnTo>
                      <a:lnTo>
                        <a:pt x="248" y="642"/>
                      </a:lnTo>
                      <a:lnTo>
                        <a:pt x="207" y="638"/>
                      </a:lnTo>
                      <a:lnTo>
                        <a:pt x="170" y="630"/>
                      </a:lnTo>
                      <a:lnTo>
                        <a:pt x="135" y="614"/>
                      </a:lnTo>
                      <a:lnTo>
                        <a:pt x="102" y="595"/>
                      </a:lnTo>
                      <a:lnTo>
                        <a:pt x="73" y="569"/>
                      </a:lnTo>
                      <a:lnTo>
                        <a:pt x="49" y="540"/>
                      </a:lnTo>
                      <a:lnTo>
                        <a:pt x="28" y="509"/>
                      </a:lnTo>
                      <a:lnTo>
                        <a:pt x="14" y="472"/>
                      </a:lnTo>
                      <a:lnTo>
                        <a:pt x="4" y="435"/>
                      </a:lnTo>
                      <a:lnTo>
                        <a:pt x="0" y="395"/>
                      </a:lnTo>
                      <a:lnTo>
                        <a:pt x="4" y="355"/>
                      </a:lnTo>
                      <a:lnTo>
                        <a:pt x="14" y="317"/>
                      </a:lnTo>
                      <a:lnTo>
                        <a:pt x="28" y="281"/>
                      </a:lnTo>
                      <a:lnTo>
                        <a:pt x="49" y="249"/>
                      </a:lnTo>
                      <a:lnTo>
                        <a:pt x="73" y="220"/>
                      </a:lnTo>
                      <a:lnTo>
                        <a:pt x="102" y="196"/>
                      </a:lnTo>
                      <a:lnTo>
                        <a:pt x="135" y="175"/>
                      </a:lnTo>
                      <a:lnTo>
                        <a:pt x="170" y="161"/>
                      </a:lnTo>
                      <a:lnTo>
                        <a:pt x="207" y="151"/>
                      </a:lnTo>
                      <a:lnTo>
                        <a:pt x="248" y="147"/>
                      </a:lnTo>
                      <a:close/>
                      <a:moveTo>
                        <a:pt x="970" y="0"/>
                      </a:moveTo>
                      <a:lnTo>
                        <a:pt x="1010" y="2"/>
                      </a:lnTo>
                      <a:lnTo>
                        <a:pt x="1049" y="12"/>
                      </a:lnTo>
                      <a:lnTo>
                        <a:pt x="1084" y="26"/>
                      </a:lnTo>
                      <a:lnTo>
                        <a:pt x="1116" y="47"/>
                      </a:lnTo>
                      <a:lnTo>
                        <a:pt x="1145" y="71"/>
                      </a:lnTo>
                      <a:lnTo>
                        <a:pt x="1169" y="100"/>
                      </a:lnTo>
                      <a:lnTo>
                        <a:pt x="1190" y="133"/>
                      </a:lnTo>
                      <a:lnTo>
                        <a:pt x="1205" y="168"/>
                      </a:lnTo>
                      <a:lnTo>
                        <a:pt x="1214" y="206"/>
                      </a:lnTo>
                      <a:lnTo>
                        <a:pt x="1217" y="246"/>
                      </a:lnTo>
                      <a:lnTo>
                        <a:pt x="1214" y="286"/>
                      </a:lnTo>
                      <a:lnTo>
                        <a:pt x="1205" y="324"/>
                      </a:lnTo>
                      <a:lnTo>
                        <a:pt x="1190" y="360"/>
                      </a:lnTo>
                      <a:lnTo>
                        <a:pt x="1169" y="393"/>
                      </a:lnTo>
                      <a:lnTo>
                        <a:pt x="1145" y="420"/>
                      </a:lnTo>
                      <a:lnTo>
                        <a:pt x="1116" y="446"/>
                      </a:lnTo>
                      <a:lnTo>
                        <a:pt x="1084" y="465"/>
                      </a:lnTo>
                      <a:lnTo>
                        <a:pt x="1049" y="481"/>
                      </a:lnTo>
                      <a:lnTo>
                        <a:pt x="1010" y="489"/>
                      </a:lnTo>
                      <a:lnTo>
                        <a:pt x="970" y="493"/>
                      </a:lnTo>
                      <a:lnTo>
                        <a:pt x="930" y="489"/>
                      </a:lnTo>
                      <a:lnTo>
                        <a:pt x="893" y="481"/>
                      </a:lnTo>
                      <a:lnTo>
                        <a:pt x="856" y="465"/>
                      </a:lnTo>
                      <a:lnTo>
                        <a:pt x="825" y="446"/>
                      </a:lnTo>
                      <a:lnTo>
                        <a:pt x="796" y="420"/>
                      </a:lnTo>
                      <a:lnTo>
                        <a:pt x="770" y="393"/>
                      </a:lnTo>
                      <a:lnTo>
                        <a:pt x="751" y="360"/>
                      </a:lnTo>
                      <a:lnTo>
                        <a:pt x="735" y="324"/>
                      </a:lnTo>
                      <a:lnTo>
                        <a:pt x="727" y="286"/>
                      </a:lnTo>
                      <a:lnTo>
                        <a:pt x="723" y="246"/>
                      </a:lnTo>
                      <a:lnTo>
                        <a:pt x="727" y="206"/>
                      </a:lnTo>
                      <a:lnTo>
                        <a:pt x="735" y="168"/>
                      </a:lnTo>
                      <a:lnTo>
                        <a:pt x="751" y="133"/>
                      </a:lnTo>
                      <a:lnTo>
                        <a:pt x="770" y="100"/>
                      </a:lnTo>
                      <a:lnTo>
                        <a:pt x="796" y="71"/>
                      </a:lnTo>
                      <a:lnTo>
                        <a:pt x="825" y="47"/>
                      </a:lnTo>
                      <a:lnTo>
                        <a:pt x="856" y="26"/>
                      </a:lnTo>
                      <a:lnTo>
                        <a:pt x="893" y="12"/>
                      </a:lnTo>
                      <a:lnTo>
                        <a:pt x="930" y="2"/>
                      </a:lnTo>
                      <a:lnTo>
                        <a:pt x="970" y="0"/>
                      </a:lnTo>
                      <a:close/>
                    </a:path>
                  </a:pathLst>
                </a:custGeom>
                <a:solidFill>
                  <a:srgbClr val="C75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18" name="Freeform 33">
                  <a:extLst>
                    <a:ext uri="{FF2B5EF4-FFF2-40B4-BE49-F238E27FC236}">
                      <a16:creationId xmlns="" xmlns:a16="http://schemas.microsoft.com/office/drawing/2014/main" id="{E3F4F3C9-36CC-431D-A394-C2FFCE14D2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10" y="976"/>
                  <a:ext cx="205" cy="151"/>
                </a:xfrm>
                <a:custGeom>
                  <a:avLst/>
                  <a:gdLst>
                    <a:gd name="T0" fmla="*/ 488 w 1022"/>
                    <a:gd name="T1" fmla="*/ 384 h 757"/>
                    <a:gd name="T2" fmla="*/ 548 w 1022"/>
                    <a:gd name="T3" fmla="*/ 407 h 757"/>
                    <a:gd name="T4" fmla="*/ 598 w 1022"/>
                    <a:gd name="T5" fmla="*/ 448 h 757"/>
                    <a:gd name="T6" fmla="*/ 630 w 1022"/>
                    <a:gd name="T7" fmla="*/ 503 h 757"/>
                    <a:gd name="T8" fmla="*/ 641 w 1022"/>
                    <a:gd name="T9" fmla="*/ 569 h 757"/>
                    <a:gd name="T10" fmla="*/ 630 w 1022"/>
                    <a:gd name="T11" fmla="*/ 634 h 757"/>
                    <a:gd name="T12" fmla="*/ 598 w 1022"/>
                    <a:gd name="T13" fmla="*/ 690 h 757"/>
                    <a:gd name="T14" fmla="*/ 548 w 1022"/>
                    <a:gd name="T15" fmla="*/ 731 h 757"/>
                    <a:gd name="T16" fmla="*/ 488 w 1022"/>
                    <a:gd name="T17" fmla="*/ 754 h 757"/>
                    <a:gd name="T18" fmla="*/ 420 w 1022"/>
                    <a:gd name="T19" fmla="*/ 754 h 757"/>
                    <a:gd name="T20" fmla="*/ 358 w 1022"/>
                    <a:gd name="T21" fmla="*/ 731 h 757"/>
                    <a:gd name="T22" fmla="*/ 310 w 1022"/>
                    <a:gd name="T23" fmla="*/ 690 h 757"/>
                    <a:gd name="T24" fmla="*/ 277 w 1022"/>
                    <a:gd name="T25" fmla="*/ 634 h 757"/>
                    <a:gd name="T26" fmla="*/ 265 w 1022"/>
                    <a:gd name="T27" fmla="*/ 569 h 757"/>
                    <a:gd name="T28" fmla="*/ 277 w 1022"/>
                    <a:gd name="T29" fmla="*/ 503 h 757"/>
                    <a:gd name="T30" fmla="*/ 310 w 1022"/>
                    <a:gd name="T31" fmla="*/ 448 h 757"/>
                    <a:gd name="T32" fmla="*/ 358 w 1022"/>
                    <a:gd name="T33" fmla="*/ 407 h 757"/>
                    <a:gd name="T34" fmla="*/ 420 w 1022"/>
                    <a:gd name="T35" fmla="*/ 384 h 757"/>
                    <a:gd name="T36" fmla="*/ 150 w 1022"/>
                    <a:gd name="T37" fmla="*/ 149 h 757"/>
                    <a:gd name="T38" fmla="*/ 208 w 1022"/>
                    <a:gd name="T39" fmla="*/ 161 h 757"/>
                    <a:gd name="T40" fmla="*/ 255 w 1022"/>
                    <a:gd name="T41" fmla="*/ 193 h 757"/>
                    <a:gd name="T42" fmla="*/ 287 w 1022"/>
                    <a:gd name="T43" fmla="*/ 241 h 757"/>
                    <a:gd name="T44" fmla="*/ 299 w 1022"/>
                    <a:gd name="T45" fmla="*/ 299 h 757"/>
                    <a:gd name="T46" fmla="*/ 287 w 1022"/>
                    <a:gd name="T47" fmla="*/ 357 h 757"/>
                    <a:gd name="T48" fmla="*/ 255 w 1022"/>
                    <a:gd name="T49" fmla="*/ 404 h 757"/>
                    <a:gd name="T50" fmla="*/ 208 w 1022"/>
                    <a:gd name="T51" fmla="*/ 437 h 757"/>
                    <a:gd name="T52" fmla="*/ 150 w 1022"/>
                    <a:gd name="T53" fmla="*/ 448 h 757"/>
                    <a:gd name="T54" fmla="*/ 92 w 1022"/>
                    <a:gd name="T55" fmla="*/ 437 h 757"/>
                    <a:gd name="T56" fmla="*/ 44 w 1022"/>
                    <a:gd name="T57" fmla="*/ 404 h 757"/>
                    <a:gd name="T58" fmla="*/ 12 w 1022"/>
                    <a:gd name="T59" fmla="*/ 357 h 757"/>
                    <a:gd name="T60" fmla="*/ 0 w 1022"/>
                    <a:gd name="T61" fmla="*/ 299 h 757"/>
                    <a:gd name="T62" fmla="*/ 12 w 1022"/>
                    <a:gd name="T63" fmla="*/ 241 h 757"/>
                    <a:gd name="T64" fmla="*/ 44 w 1022"/>
                    <a:gd name="T65" fmla="*/ 193 h 757"/>
                    <a:gd name="T66" fmla="*/ 92 w 1022"/>
                    <a:gd name="T67" fmla="*/ 161 h 757"/>
                    <a:gd name="T68" fmla="*/ 150 w 1022"/>
                    <a:gd name="T69" fmla="*/ 149 h 757"/>
                    <a:gd name="T70" fmla="*/ 902 w 1022"/>
                    <a:gd name="T71" fmla="*/ 4 h 757"/>
                    <a:gd name="T72" fmla="*/ 955 w 1022"/>
                    <a:gd name="T73" fmla="*/ 26 h 757"/>
                    <a:gd name="T74" fmla="*/ 997 w 1022"/>
                    <a:gd name="T75" fmla="*/ 67 h 757"/>
                    <a:gd name="T76" fmla="*/ 1018 w 1022"/>
                    <a:gd name="T77" fmla="*/ 120 h 757"/>
                    <a:gd name="T78" fmla="*/ 1018 w 1022"/>
                    <a:gd name="T79" fmla="*/ 181 h 757"/>
                    <a:gd name="T80" fmla="*/ 997 w 1022"/>
                    <a:gd name="T81" fmla="*/ 234 h 757"/>
                    <a:gd name="T82" fmla="*/ 955 w 1022"/>
                    <a:gd name="T83" fmla="*/ 274 h 757"/>
                    <a:gd name="T84" fmla="*/ 902 w 1022"/>
                    <a:gd name="T85" fmla="*/ 297 h 757"/>
                    <a:gd name="T86" fmla="*/ 842 w 1022"/>
                    <a:gd name="T87" fmla="*/ 297 h 757"/>
                    <a:gd name="T88" fmla="*/ 789 w 1022"/>
                    <a:gd name="T89" fmla="*/ 274 h 757"/>
                    <a:gd name="T90" fmla="*/ 749 w 1022"/>
                    <a:gd name="T91" fmla="*/ 234 h 757"/>
                    <a:gd name="T92" fmla="*/ 726 w 1022"/>
                    <a:gd name="T93" fmla="*/ 181 h 757"/>
                    <a:gd name="T94" fmla="*/ 726 w 1022"/>
                    <a:gd name="T95" fmla="*/ 120 h 757"/>
                    <a:gd name="T96" fmla="*/ 749 w 1022"/>
                    <a:gd name="T97" fmla="*/ 67 h 757"/>
                    <a:gd name="T98" fmla="*/ 789 w 1022"/>
                    <a:gd name="T99" fmla="*/ 26 h 757"/>
                    <a:gd name="T100" fmla="*/ 842 w 1022"/>
                    <a:gd name="T101" fmla="*/ 4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22" h="757">
                      <a:moveTo>
                        <a:pt x="454" y="380"/>
                      </a:moveTo>
                      <a:lnTo>
                        <a:pt x="488" y="384"/>
                      </a:lnTo>
                      <a:lnTo>
                        <a:pt x="519" y="392"/>
                      </a:lnTo>
                      <a:lnTo>
                        <a:pt x="548" y="407"/>
                      </a:lnTo>
                      <a:lnTo>
                        <a:pt x="575" y="425"/>
                      </a:lnTo>
                      <a:lnTo>
                        <a:pt x="598" y="448"/>
                      </a:lnTo>
                      <a:lnTo>
                        <a:pt x="616" y="473"/>
                      </a:lnTo>
                      <a:lnTo>
                        <a:pt x="630" y="503"/>
                      </a:lnTo>
                      <a:lnTo>
                        <a:pt x="639" y="535"/>
                      </a:lnTo>
                      <a:lnTo>
                        <a:pt x="641" y="569"/>
                      </a:lnTo>
                      <a:lnTo>
                        <a:pt x="639" y="603"/>
                      </a:lnTo>
                      <a:lnTo>
                        <a:pt x="630" y="634"/>
                      </a:lnTo>
                      <a:lnTo>
                        <a:pt x="616" y="663"/>
                      </a:lnTo>
                      <a:lnTo>
                        <a:pt x="598" y="690"/>
                      </a:lnTo>
                      <a:lnTo>
                        <a:pt x="575" y="713"/>
                      </a:lnTo>
                      <a:lnTo>
                        <a:pt x="548" y="731"/>
                      </a:lnTo>
                      <a:lnTo>
                        <a:pt x="519" y="745"/>
                      </a:lnTo>
                      <a:lnTo>
                        <a:pt x="488" y="754"/>
                      </a:lnTo>
                      <a:lnTo>
                        <a:pt x="454" y="757"/>
                      </a:lnTo>
                      <a:lnTo>
                        <a:pt x="420" y="754"/>
                      </a:lnTo>
                      <a:lnTo>
                        <a:pt x="388" y="745"/>
                      </a:lnTo>
                      <a:lnTo>
                        <a:pt x="358" y="731"/>
                      </a:lnTo>
                      <a:lnTo>
                        <a:pt x="333" y="713"/>
                      </a:lnTo>
                      <a:lnTo>
                        <a:pt x="310" y="690"/>
                      </a:lnTo>
                      <a:lnTo>
                        <a:pt x="290" y="663"/>
                      </a:lnTo>
                      <a:lnTo>
                        <a:pt x="277" y="634"/>
                      </a:lnTo>
                      <a:lnTo>
                        <a:pt x="269" y="603"/>
                      </a:lnTo>
                      <a:lnTo>
                        <a:pt x="265" y="569"/>
                      </a:lnTo>
                      <a:lnTo>
                        <a:pt x="269" y="535"/>
                      </a:lnTo>
                      <a:lnTo>
                        <a:pt x="277" y="503"/>
                      </a:lnTo>
                      <a:lnTo>
                        <a:pt x="290" y="473"/>
                      </a:lnTo>
                      <a:lnTo>
                        <a:pt x="310" y="448"/>
                      </a:lnTo>
                      <a:lnTo>
                        <a:pt x="333" y="425"/>
                      </a:lnTo>
                      <a:lnTo>
                        <a:pt x="358" y="407"/>
                      </a:lnTo>
                      <a:lnTo>
                        <a:pt x="388" y="392"/>
                      </a:lnTo>
                      <a:lnTo>
                        <a:pt x="420" y="384"/>
                      </a:lnTo>
                      <a:lnTo>
                        <a:pt x="454" y="380"/>
                      </a:lnTo>
                      <a:close/>
                      <a:moveTo>
                        <a:pt x="150" y="149"/>
                      </a:moveTo>
                      <a:lnTo>
                        <a:pt x="179" y="153"/>
                      </a:lnTo>
                      <a:lnTo>
                        <a:pt x="208" y="161"/>
                      </a:lnTo>
                      <a:lnTo>
                        <a:pt x="234" y="175"/>
                      </a:lnTo>
                      <a:lnTo>
                        <a:pt x="255" y="193"/>
                      </a:lnTo>
                      <a:lnTo>
                        <a:pt x="273" y="216"/>
                      </a:lnTo>
                      <a:lnTo>
                        <a:pt x="287" y="241"/>
                      </a:lnTo>
                      <a:lnTo>
                        <a:pt x="296" y="269"/>
                      </a:lnTo>
                      <a:lnTo>
                        <a:pt x="299" y="299"/>
                      </a:lnTo>
                      <a:lnTo>
                        <a:pt x="296" y="329"/>
                      </a:lnTo>
                      <a:lnTo>
                        <a:pt x="287" y="357"/>
                      </a:lnTo>
                      <a:lnTo>
                        <a:pt x="273" y="383"/>
                      </a:lnTo>
                      <a:lnTo>
                        <a:pt x="255" y="404"/>
                      </a:lnTo>
                      <a:lnTo>
                        <a:pt x="234" y="422"/>
                      </a:lnTo>
                      <a:lnTo>
                        <a:pt x="208" y="437"/>
                      </a:lnTo>
                      <a:lnTo>
                        <a:pt x="179" y="445"/>
                      </a:lnTo>
                      <a:lnTo>
                        <a:pt x="150" y="448"/>
                      </a:lnTo>
                      <a:lnTo>
                        <a:pt x="120" y="445"/>
                      </a:lnTo>
                      <a:lnTo>
                        <a:pt x="92" y="437"/>
                      </a:lnTo>
                      <a:lnTo>
                        <a:pt x="67" y="422"/>
                      </a:lnTo>
                      <a:lnTo>
                        <a:pt x="44" y="404"/>
                      </a:lnTo>
                      <a:lnTo>
                        <a:pt x="26" y="383"/>
                      </a:lnTo>
                      <a:lnTo>
                        <a:pt x="12" y="357"/>
                      </a:lnTo>
                      <a:lnTo>
                        <a:pt x="4" y="329"/>
                      </a:lnTo>
                      <a:lnTo>
                        <a:pt x="0" y="299"/>
                      </a:lnTo>
                      <a:lnTo>
                        <a:pt x="4" y="269"/>
                      </a:lnTo>
                      <a:lnTo>
                        <a:pt x="12" y="241"/>
                      </a:lnTo>
                      <a:lnTo>
                        <a:pt x="26" y="216"/>
                      </a:lnTo>
                      <a:lnTo>
                        <a:pt x="44" y="193"/>
                      </a:lnTo>
                      <a:lnTo>
                        <a:pt x="67" y="175"/>
                      </a:lnTo>
                      <a:lnTo>
                        <a:pt x="92" y="161"/>
                      </a:lnTo>
                      <a:lnTo>
                        <a:pt x="120" y="153"/>
                      </a:lnTo>
                      <a:lnTo>
                        <a:pt x="150" y="149"/>
                      </a:lnTo>
                      <a:close/>
                      <a:moveTo>
                        <a:pt x="872" y="0"/>
                      </a:moveTo>
                      <a:lnTo>
                        <a:pt x="902" y="4"/>
                      </a:lnTo>
                      <a:lnTo>
                        <a:pt x="930" y="13"/>
                      </a:lnTo>
                      <a:lnTo>
                        <a:pt x="955" y="26"/>
                      </a:lnTo>
                      <a:lnTo>
                        <a:pt x="978" y="45"/>
                      </a:lnTo>
                      <a:lnTo>
                        <a:pt x="997" y="67"/>
                      </a:lnTo>
                      <a:lnTo>
                        <a:pt x="1010" y="92"/>
                      </a:lnTo>
                      <a:lnTo>
                        <a:pt x="1018" y="120"/>
                      </a:lnTo>
                      <a:lnTo>
                        <a:pt x="1022" y="150"/>
                      </a:lnTo>
                      <a:lnTo>
                        <a:pt x="1018" y="181"/>
                      </a:lnTo>
                      <a:lnTo>
                        <a:pt x="1010" y="208"/>
                      </a:lnTo>
                      <a:lnTo>
                        <a:pt x="997" y="234"/>
                      </a:lnTo>
                      <a:lnTo>
                        <a:pt x="978" y="256"/>
                      </a:lnTo>
                      <a:lnTo>
                        <a:pt x="955" y="274"/>
                      </a:lnTo>
                      <a:lnTo>
                        <a:pt x="930" y="288"/>
                      </a:lnTo>
                      <a:lnTo>
                        <a:pt x="902" y="297"/>
                      </a:lnTo>
                      <a:lnTo>
                        <a:pt x="872" y="299"/>
                      </a:lnTo>
                      <a:lnTo>
                        <a:pt x="842" y="297"/>
                      </a:lnTo>
                      <a:lnTo>
                        <a:pt x="814" y="288"/>
                      </a:lnTo>
                      <a:lnTo>
                        <a:pt x="789" y="274"/>
                      </a:lnTo>
                      <a:lnTo>
                        <a:pt x="767" y="256"/>
                      </a:lnTo>
                      <a:lnTo>
                        <a:pt x="749" y="234"/>
                      </a:lnTo>
                      <a:lnTo>
                        <a:pt x="734" y="208"/>
                      </a:lnTo>
                      <a:lnTo>
                        <a:pt x="726" y="181"/>
                      </a:lnTo>
                      <a:lnTo>
                        <a:pt x="723" y="150"/>
                      </a:lnTo>
                      <a:lnTo>
                        <a:pt x="726" y="120"/>
                      </a:lnTo>
                      <a:lnTo>
                        <a:pt x="734" y="92"/>
                      </a:lnTo>
                      <a:lnTo>
                        <a:pt x="749" y="67"/>
                      </a:lnTo>
                      <a:lnTo>
                        <a:pt x="767" y="45"/>
                      </a:lnTo>
                      <a:lnTo>
                        <a:pt x="789" y="26"/>
                      </a:lnTo>
                      <a:lnTo>
                        <a:pt x="814" y="13"/>
                      </a:lnTo>
                      <a:lnTo>
                        <a:pt x="842" y="4"/>
                      </a:lnTo>
                      <a:lnTo>
                        <a:pt x="872" y="0"/>
                      </a:lnTo>
                      <a:close/>
                    </a:path>
                  </a:pathLst>
                </a:custGeom>
                <a:solidFill>
                  <a:srgbClr val="FFC533"/>
                </a:solidFill>
                <a:ln w="0">
                  <a:solidFill>
                    <a:srgbClr val="FFC53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  <p:sp>
              <p:nvSpPr>
                <p:cNvPr id="19" name="Freeform 34">
                  <a:extLst>
                    <a:ext uri="{FF2B5EF4-FFF2-40B4-BE49-F238E27FC236}">
                      <a16:creationId xmlns="" xmlns:a16="http://schemas.microsoft.com/office/drawing/2014/main" id="{B1873ECD-FDF6-48E1-B455-778054AB0E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9" y="943"/>
                  <a:ext cx="228" cy="200"/>
                </a:xfrm>
                <a:custGeom>
                  <a:avLst/>
                  <a:gdLst>
                    <a:gd name="T0" fmla="*/ 1090 w 1139"/>
                    <a:gd name="T1" fmla="*/ 856 h 999"/>
                    <a:gd name="T2" fmla="*/ 1126 w 1139"/>
                    <a:gd name="T3" fmla="*/ 883 h 999"/>
                    <a:gd name="T4" fmla="*/ 1139 w 1139"/>
                    <a:gd name="T5" fmla="*/ 925 h 999"/>
                    <a:gd name="T6" fmla="*/ 1126 w 1139"/>
                    <a:gd name="T7" fmla="*/ 968 h 999"/>
                    <a:gd name="T8" fmla="*/ 1090 w 1139"/>
                    <a:gd name="T9" fmla="*/ 994 h 999"/>
                    <a:gd name="T10" fmla="*/ 1044 w 1139"/>
                    <a:gd name="T11" fmla="*/ 994 h 999"/>
                    <a:gd name="T12" fmla="*/ 1009 w 1139"/>
                    <a:gd name="T13" fmla="*/ 968 h 999"/>
                    <a:gd name="T14" fmla="*/ 994 w 1139"/>
                    <a:gd name="T15" fmla="*/ 925 h 999"/>
                    <a:gd name="T16" fmla="*/ 1009 w 1139"/>
                    <a:gd name="T17" fmla="*/ 883 h 999"/>
                    <a:gd name="T18" fmla="*/ 1044 w 1139"/>
                    <a:gd name="T19" fmla="*/ 856 h 999"/>
                    <a:gd name="T20" fmla="*/ 73 w 1139"/>
                    <a:gd name="T21" fmla="*/ 848 h 999"/>
                    <a:gd name="T22" fmla="*/ 115 w 1139"/>
                    <a:gd name="T23" fmla="*/ 862 h 999"/>
                    <a:gd name="T24" fmla="*/ 142 w 1139"/>
                    <a:gd name="T25" fmla="*/ 898 h 999"/>
                    <a:gd name="T26" fmla="*/ 142 w 1139"/>
                    <a:gd name="T27" fmla="*/ 944 h 999"/>
                    <a:gd name="T28" fmla="*/ 115 w 1139"/>
                    <a:gd name="T29" fmla="*/ 979 h 999"/>
                    <a:gd name="T30" fmla="*/ 73 w 1139"/>
                    <a:gd name="T31" fmla="*/ 994 h 999"/>
                    <a:gd name="T32" fmla="*/ 29 w 1139"/>
                    <a:gd name="T33" fmla="*/ 979 h 999"/>
                    <a:gd name="T34" fmla="*/ 4 w 1139"/>
                    <a:gd name="T35" fmla="*/ 944 h 999"/>
                    <a:gd name="T36" fmla="*/ 4 w 1139"/>
                    <a:gd name="T37" fmla="*/ 898 h 999"/>
                    <a:gd name="T38" fmla="*/ 29 w 1139"/>
                    <a:gd name="T39" fmla="*/ 862 h 999"/>
                    <a:gd name="T40" fmla="*/ 73 w 1139"/>
                    <a:gd name="T41" fmla="*/ 848 h 999"/>
                    <a:gd name="T42" fmla="*/ 632 w 1139"/>
                    <a:gd name="T43" fmla="*/ 664 h 999"/>
                    <a:gd name="T44" fmla="*/ 667 w 1139"/>
                    <a:gd name="T45" fmla="*/ 690 h 999"/>
                    <a:gd name="T46" fmla="*/ 681 w 1139"/>
                    <a:gd name="T47" fmla="*/ 733 h 999"/>
                    <a:gd name="T48" fmla="*/ 667 w 1139"/>
                    <a:gd name="T49" fmla="*/ 775 h 999"/>
                    <a:gd name="T50" fmla="*/ 632 w 1139"/>
                    <a:gd name="T51" fmla="*/ 802 h 999"/>
                    <a:gd name="T52" fmla="*/ 586 w 1139"/>
                    <a:gd name="T53" fmla="*/ 802 h 999"/>
                    <a:gd name="T54" fmla="*/ 549 w 1139"/>
                    <a:gd name="T55" fmla="*/ 775 h 999"/>
                    <a:gd name="T56" fmla="*/ 536 w 1139"/>
                    <a:gd name="T57" fmla="*/ 733 h 999"/>
                    <a:gd name="T58" fmla="*/ 549 w 1139"/>
                    <a:gd name="T59" fmla="*/ 690 h 999"/>
                    <a:gd name="T60" fmla="*/ 586 w 1139"/>
                    <a:gd name="T61" fmla="*/ 664 h 999"/>
                    <a:gd name="T62" fmla="*/ 305 w 1139"/>
                    <a:gd name="T63" fmla="*/ 405 h 999"/>
                    <a:gd name="T64" fmla="*/ 339 w 1139"/>
                    <a:gd name="T65" fmla="*/ 416 h 999"/>
                    <a:gd name="T66" fmla="*/ 360 w 1139"/>
                    <a:gd name="T67" fmla="*/ 445 h 999"/>
                    <a:gd name="T68" fmla="*/ 360 w 1139"/>
                    <a:gd name="T69" fmla="*/ 481 h 999"/>
                    <a:gd name="T70" fmla="*/ 339 w 1139"/>
                    <a:gd name="T71" fmla="*/ 509 h 999"/>
                    <a:gd name="T72" fmla="*/ 305 w 1139"/>
                    <a:gd name="T73" fmla="*/ 520 h 999"/>
                    <a:gd name="T74" fmla="*/ 270 w 1139"/>
                    <a:gd name="T75" fmla="*/ 509 h 999"/>
                    <a:gd name="T76" fmla="*/ 250 w 1139"/>
                    <a:gd name="T77" fmla="*/ 481 h 999"/>
                    <a:gd name="T78" fmla="*/ 250 w 1139"/>
                    <a:gd name="T79" fmla="*/ 445 h 999"/>
                    <a:gd name="T80" fmla="*/ 270 w 1139"/>
                    <a:gd name="T81" fmla="*/ 416 h 999"/>
                    <a:gd name="T82" fmla="*/ 305 w 1139"/>
                    <a:gd name="T83" fmla="*/ 405 h 999"/>
                    <a:gd name="T84" fmla="*/ 1045 w 1139"/>
                    <a:gd name="T85" fmla="*/ 260 h 999"/>
                    <a:gd name="T86" fmla="*/ 1074 w 1139"/>
                    <a:gd name="T87" fmla="*/ 281 h 999"/>
                    <a:gd name="T88" fmla="*/ 1085 w 1139"/>
                    <a:gd name="T89" fmla="*/ 314 h 999"/>
                    <a:gd name="T90" fmla="*/ 1074 w 1139"/>
                    <a:gd name="T91" fmla="*/ 348 h 999"/>
                    <a:gd name="T92" fmla="*/ 1045 w 1139"/>
                    <a:gd name="T93" fmla="*/ 369 h 999"/>
                    <a:gd name="T94" fmla="*/ 1009 w 1139"/>
                    <a:gd name="T95" fmla="*/ 369 h 999"/>
                    <a:gd name="T96" fmla="*/ 981 w 1139"/>
                    <a:gd name="T97" fmla="*/ 348 h 999"/>
                    <a:gd name="T98" fmla="*/ 970 w 1139"/>
                    <a:gd name="T99" fmla="*/ 314 h 999"/>
                    <a:gd name="T100" fmla="*/ 981 w 1139"/>
                    <a:gd name="T101" fmla="*/ 281 h 999"/>
                    <a:gd name="T102" fmla="*/ 1009 w 1139"/>
                    <a:gd name="T103" fmla="*/ 260 h 999"/>
                    <a:gd name="T104" fmla="*/ 540 w 1139"/>
                    <a:gd name="T105" fmla="*/ 0 h 999"/>
                    <a:gd name="T106" fmla="*/ 576 w 1139"/>
                    <a:gd name="T107" fmla="*/ 12 h 999"/>
                    <a:gd name="T108" fmla="*/ 598 w 1139"/>
                    <a:gd name="T109" fmla="*/ 41 h 999"/>
                    <a:gd name="T110" fmla="*/ 598 w 1139"/>
                    <a:gd name="T111" fmla="*/ 80 h 999"/>
                    <a:gd name="T112" fmla="*/ 576 w 1139"/>
                    <a:gd name="T113" fmla="*/ 109 h 999"/>
                    <a:gd name="T114" fmla="*/ 540 w 1139"/>
                    <a:gd name="T115" fmla="*/ 121 h 999"/>
                    <a:gd name="T116" fmla="*/ 505 w 1139"/>
                    <a:gd name="T117" fmla="*/ 109 h 999"/>
                    <a:gd name="T118" fmla="*/ 483 w 1139"/>
                    <a:gd name="T119" fmla="*/ 80 h 999"/>
                    <a:gd name="T120" fmla="*/ 483 w 1139"/>
                    <a:gd name="T121" fmla="*/ 41 h 999"/>
                    <a:gd name="T122" fmla="*/ 505 w 1139"/>
                    <a:gd name="T123" fmla="*/ 12 h 999"/>
                    <a:gd name="T124" fmla="*/ 540 w 1139"/>
                    <a:gd name="T125" fmla="*/ 0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39" h="999">
                      <a:moveTo>
                        <a:pt x="1067" y="852"/>
                      </a:moveTo>
                      <a:lnTo>
                        <a:pt x="1090" y="856"/>
                      </a:lnTo>
                      <a:lnTo>
                        <a:pt x="1109" y="867"/>
                      </a:lnTo>
                      <a:lnTo>
                        <a:pt x="1126" y="883"/>
                      </a:lnTo>
                      <a:lnTo>
                        <a:pt x="1136" y="902"/>
                      </a:lnTo>
                      <a:lnTo>
                        <a:pt x="1139" y="925"/>
                      </a:lnTo>
                      <a:lnTo>
                        <a:pt x="1136" y="948"/>
                      </a:lnTo>
                      <a:lnTo>
                        <a:pt x="1126" y="968"/>
                      </a:lnTo>
                      <a:lnTo>
                        <a:pt x="1109" y="984"/>
                      </a:lnTo>
                      <a:lnTo>
                        <a:pt x="1090" y="994"/>
                      </a:lnTo>
                      <a:lnTo>
                        <a:pt x="1067" y="999"/>
                      </a:lnTo>
                      <a:lnTo>
                        <a:pt x="1044" y="994"/>
                      </a:lnTo>
                      <a:lnTo>
                        <a:pt x="1025" y="984"/>
                      </a:lnTo>
                      <a:lnTo>
                        <a:pt x="1009" y="968"/>
                      </a:lnTo>
                      <a:lnTo>
                        <a:pt x="998" y="948"/>
                      </a:lnTo>
                      <a:lnTo>
                        <a:pt x="994" y="925"/>
                      </a:lnTo>
                      <a:lnTo>
                        <a:pt x="998" y="902"/>
                      </a:lnTo>
                      <a:lnTo>
                        <a:pt x="1009" y="883"/>
                      </a:lnTo>
                      <a:lnTo>
                        <a:pt x="1025" y="867"/>
                      </a:lnTo>
                      <a:lnTo>
                        <a:pt x="1044" y="856"/>
                      </a:lnTo>
                      <a:lnTo>
                        <a:pt x="1067" y="852"/>
                      </a:lnTo>
                      <a:close/>
                      <a:moveTo>
                        <a:pt x="73" y="848"/>
                      </a:moveTo>
                      <a:lnTo>
                        <a:pt x="96" y="852"/>
                      </a:lnTo>
                      <a:lnTo>
                        <a:pt x="115" y="862"/>
                      </a:lnTo>
                      <a:lnTo>
                        <a:pt x="131" y="878"/>
                      </a:lnTo>
                      <a:lnTo>
                        <a:pt x="142" y="898"/>
                      </a:lnTo>
                      <a:lnTo>
                        <a:pt x="146" y="921"/>
                      </a:lnTo>
                      <a:lnTo>
                        <a:pt x="142" y="944"/>
                      </a:lnTo>
                      <a:lnTo>
                        <a:pt x="131" y="964"/>
                      </a:lnTo>
                      <a:lnTo>
                        <a:pt x="115" y="979"/>
                      </a:lnTo>
                      <a:lnTo>
                        <a:pt x="96" y="990"/>
                      </a:lnTo>
                      <a:lnTo>
                        <a:pt x="73" y="994"/>
                      </a:lnTo>
                      <a:lnTo>
                        <a:pt x="50" y="990"/>
                      </a:lnTo>
                      <a:lnTo>
                        <a:pt x="29" y="979"/>
                      </a:lnTo>
                      <a:lnTo>
                        <a:pt x="14" y="964"/>
                      </a:lnTo>
                      <a:lnTo>
                        <a:pt x="4" y="944"/>
                      </a:lnTo>
                      <a:lnTo>
                        <a:pt x="0" y="921"/>
                      </a:lnTo>
                      <a:lnTo>
                        <a:pt x="4" y="898"/>
                      </a:lnTo>
                      <a:lnTo>
                        <a:pt x="14" y="878"/>
                      </a:lnTo>
                      <a:lnTo>
                        <a:pt x="29" y="862"/>
                      </a:lnTo>
                      <a:lnTo>
                        <a:pt x="50" y="852"/>
                      </a:lnTo>
                      <a:lnTo>
                        <a:pt x="73" y="848"/>
                      </a:lnTo>
                      <a:close/>
                      <a:moveTo>
                        <a:pt x="609" y="660"/>
                      </a:moveTo>
                      <a:lnTo>
                        <a:pt x="632" y="664"/>
                      </a:lnTo>
                      <a:lnTo>
                        <a:pt x="651" y="673"/>
                      </a:lnTo>
                      <a:lnTo>
                        <a:pt x="667" y="690"/>
                      </a:lnTo>
                      <a:lnTo>
                        <a:pt x="678" y="710"/>
                      </a:lnTo>
                      <a:lnTo>
                        <a:pt x="681" y="733"/>
                      </a:lnTo>
                      <a:lnTo>
                        <a:pt x="678" y="756"/>
                      </a:lnTo>
                      <a:lnTo>
                        <a:pt x="667" y="775"/>
                      </a:lnTo>
                      <a:lnTo>
                        <a:pt x="651" y="791"/>
                      </a:lnTo>
                      <a:lnTo>
                        <a:pt x="632" y="802"/>
                      </a:lnTo>
                      <a:lnTo>
                        <a:pt x="609" y="805"/>
                      </a:lnTo>
                      <a:lnTo>
                        <a:pt x="586" y="802"/>
                      </a:lnTo>
                      <a:lnTo>
                        <a:pt x="565" y="791"/>
                      </a:lnTo>
                      <a:lnTo>
                        <a:pt x="549" y="775"/>
                      </a:lnTo>
                      <a:lnTo>
                        <a:pt x="540" y="756"/>
                      </a:lnTo>
                      <a:lnTo>
                        <a:pt x="536" y="733"/>
                      </a:lnTo>
                      <a:lnTo>
                        <a:pt x="540" y="710"/>
                      </a:lnTo>
                      <a:lnTo>
                        <a:pt x="549" y="690"/>
                      </a:lnTo>
                      <a:lnTo>
                        <a:pt x="565" y="673"/>
                      </a:lnTo>
                      <a:lnTo>
                        <a:pt x="586" y="664"/>
                      </a:lnTo>
                      <a:lnTo>
                        <a:pt x="609" y="660"/>
                      </a:lnTo>
                      <a:close/>
                      <a:moveTo>
                        <a:pt x="305" y="405"/>
                      </a:moveTo>
                      <a:lnTo>
                        <a:pt x="323" y="409"/>
                      </a:lnTo>
                      <a:lnTo>
                        <a:pt x="339" y="416"/>
                      </a:lnTo>
                      <a:lnTo>
                        <a:pt x="351" y="429"/>
                      </a:lnTo>
                      <a:lnTo>
                        <a:pt x="360" y="445"/>
                      </a:lnTo>
                      <a:lnTo>
                        <a:pt x="362" y="463"/>
                      </a:lnTo>
                      <a:lnTo>
                        <a:pt x="360" y="481"/>
                      </a:lnTo>
                      <a:lnTo>
                        <a:pt x="351" y="497"/>
                      </a:lnTo>
                      <a:lnTo>
                        <a:pt x="339" y="509"/>
                      </a:lnTo>
                      <a:lnTo>
                        <a:pt x="323" y="518"/>
                      </a:lnTo>
                      <a:lnTo>
                        <a:pt x="305" y="520"/>
                      </a:lnTo>
                      <a:lnTo>
                        <a:pt x="287" y="518"/>
                      </a:lnTo>
                      <a:lnTo>
                        <a:pt x="270" y="509"/>
                      </a:lnTo>
                      <a:lnTo>
                        <a:pt x="258" y="497"/>
                      </a:lnTo>
                      <a:lnTo>
                        <a:pt x="250" y="481"/>
                      </a:lnTo>
                      <a:lnTo>
                        <a:pt x="247" y="463"/>
                      </a:lnTo>
                      <a:lnTo>
                        <a:pt x="250" y="445"/>
                      </a:lnTo>
                      <a:lnTo>
                        <a:pt x="258" y="429"/>
                      </a:lnTo>
                      <a:lnTo>
                        <a:pt x="270" y="416"/>
                      </a:lnTo>
                      <a:lnTo>
                        <a:pt x="287" y="409"/>
                      </a:lnTo>
                      <a:lnTo>
                        <a:pt x="305" y="405"/>
                      </a:lnTo>
                      <a:close/>
                      <a:moveTo>
                        <a:pt x="1027" y="256"/>
                      </a:moveTo>
                      <a:lnTo>
                        <a:pt x="1045" y="260"/>
                      </a:lnTo>
                      <a:lnTo>
                        <a:pt x="1061" y="267"/>
                      </a:lnTo>
                      <a:lnTo>
                        <a:pt x="1074" y="281"/>
                      </a:lnTo>
                      <a:lnTo>
                        <a:pt x="1081" y="296"/>
                      </a:lnTo>
                      <a:lnTo>
                        <a:pt x="1085" y="314"/>
                      </a:lnTo>
                      <a:lnTo>
                        <a:pt x="1081" y="333"/>
                      </a:lnTo>
                      <a:lnTo>
                        <a:pt x="1074" y="348"/>
                      </a:lnTo>
                      <a:lnTo>
                        <a:pt x="1061" y="360"/>
                      </a:lnTo>
                      <a:lnTo>
                        <a:pt x="1045" y="369"/>
                      </a:lnTo>
                      <a:lnTo>
                        <a:pt x="1027" y="372"/>
                      </a:lnTo>
                      <a:lnTo>
                        <a:pt x="1009" y="369"/>
                      </a:lnTo>
                      <a:lnTo>
                        <a:pt x="993" y="360"/>
                      </a:lnTo>
                      <a:lnTo>
                        <a:pt x="981" y="348"/>
                      </a:lnTo>
                      <a:lnTo>
                        <a:pt x="973" y="333"/>
                      </a:lnTo>
                      <a:lnTo>
                        <a:pt x="970" y="314"/>
                      </a:lnTo>
                      <a:lnTo>
                        <a:pt x="973" y="296"/>
                      </a:lnTo>
                      <a:lnTo>
                        <a:pt x="981" y="281"/>
                      </a:lnTo>
                      <a:lnTo>
                        <a:pt x="993" y="267"/>
                      </a:lnTo>
                      <a:lnTo>
                        <a:pt x="1009" y="260"/>
                      </a:lnTo>
                      <a:lnTo>
                        <a:pt x="1027" y="256"/>
                      </a:lnTo>
                      <a:close/>
                      <a:moveTo>
                        <a:pt x="540" y="0"/>
                      </a:moveTo>
                      <a:lnTo>
                        <a:pt x="559" y="4"/>
                      </a:lnTo>
                      <a:lnTo>
                        <a:pt x="576" y="12"/>
                      </a:lnTo>
                      <a:lnTo>
                        <a:pt x="589" y="25"/>
                      </a:lnTo>
                      <a:lnTo>
                        <a:pt x="598" y="41"/>
                      </a:lnTo>
                      <a:lnTo>
                        <a:pt x="600" y="60"/>
                      </a:lnTo>
                      <a:lnTo>
                        <a:pt x="598" y="80"/>
                      </a:lnTo>
                      <a:lnTo>
                        <a:pt x="589" y="96"/>
                      </a:lnTo>
                      <a:lnTo>
                        <a:pt x="576" y="109"/>
                      </a:lnTo>
                      <a:lnTo>
                        <a:pt x="559" y="117"/>
                      </a:lnTo>
                      <a:lnTo>
                        <a:pt x="540" y="121"/>
                      </a:lnTo>
                      <a:lnTo>
                        <a:pt x="522" y="117"/>
                      </a:lnTo>
                      <a:lnTo>
                        <a:pt x="505" y="109"/>
                      </a:lnTo>
                      <a:lnTo>
                        <a:pt x="491" y="96"/>
                      </a:lnTo>
                      <a:lnTo>
                        <a:pt x="483" y="80"/>
                      </a:lnTo>
                      <a:lnTo>
                        <a:pt x="480" y="60"/>
                      </a:lnTo>
                      <a:lnTo>
                        <a:pt x="483" y="41"/>
                      </a:lnTo>
                      <a:lnTo>
                        <a:pt x="491" y="25"/>
                      </a:lnTo>
                      <a:lnTo>
                        <a:pt x="505" y="12"/>
                      </a:lnTo>
                      <a:lnTo>
                        <a:pt x="522" y="4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rgbClr val="2881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F5FACA1-D13E-43C2-8CA4-C54FD4AAA140}"/>
                  </a:ext>
                </a:extLst>
              </p:cNvPr>
              <p:cNvSpPr txBox="1"/>
              <p:nvPr/>
            </p:nvSpPr>
            <p:spPr>
              <a:xfrm>
                <a:off x="7260552" y="5354681"/>
                <a:ext cx="2972817" cy="4924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MapView</a:t>
                </a:r>
              </a:p>
            </p:txBody>
          </p:sp>
        </p:grpSp>
        <p:sp>
          <p:nvSpPr>
            <p:cNvPr id="10" name="Rectangle 61">
              <a:extLst>
                <a:ext uri="{FF2B5EF4-FFF2-40B4-BE49-F238E27FC236}">
                  <a16:creationId xmlns="" xmlns:a16="http://schemas.microsoft.com/office/drawing/2014/main" id="{402F0E78-4812-462C-9200-E1C8B877215F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986131" y="3400828"/>
              <a:ext cx="2988207" cy="139807"/>
            </a:xfrm>
            <a:custGeom>
              <a:avLst/>
              <a:gdLst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2976922 w 3430709"/>
                <a:gd name="connsiteY3" fmla="*/ 0 h 118871"/>
                <a:gd name="connsiteX4" fmla="*/ 2897184 w 3430709"/>
                <a:gd name="connsiteY4" fmla="*/ 56206 h 118871"/>
                <a:gd name="connsiteX5" fmla="*/ 533525 w 3430709"/>
                <a:gd name="connsiteY5" fmla="*/ 56206 h 118871"/>
                <a:gd name="connsiteX6" fmla="*/ 453787 w 3430709"/>
                <a:gd name="connsiteY6" fmla="*/ 0 h 118871"/>
                <a:gd name="connsiteX7" fmla="*/ 453787 w 3430709"/>
                <a:gd name="connsiteY7" fmla="*/ 56206 h 118871"/>
                <a:gd name="connsiteX8" fmla="*/ 79738 w 3430709"/>
                <a:gd name="connsiteY8" fmla="*/ 56206 h 118871"/>
                <a:gd name="connsiteX9" fmla="*/ 0 w 3430709"/>
                <a:gd name="connsiteY9" fmla="*/ 0 h 118871"/>
                <a:gd name="connsiteX10" fmla="*/ 0 w 3430709"/>
                <a:gd name="connsiteY10" fmla="*/ 62665 h 118871"/>
                <a:gd name="connsiteX11" fmla="*/ 79738 w 3430709"/>
                <a:gd name="connsiteY11" fmla="*/ 118871 h 118871"/>
                <a:gd name="connsiteX12" fmla="*/ 533525 w 3430709"/>
                <a:gd name="connsiteY12" fmla="*/ 118871 h 118871"/>
                <a:gd name="connsiteX13" fmla="*/ 3350971 w 3430709"/>
                <a:gd name="connsiteY13" fmla="*/ 118871 h 118871"/>
                <a:gd name="connsiteX14" fmla="*/ 3430709 w 3430709"/>
                <a:gd name="connsiteY14" fmla="*/ 62665 h 118871"/>
                <a:gd name="connsiteX15" fmla="*/ 3430709 w 3430709"/>
                <a:gd name="connsiteY15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2897184 w 3430709"/>
                <a:gd name="connsiteY3" fmla="*/ 56206 h 118871"/>
                <a:gd name="connsiteX4" fmla="*/ 533525 w 3430709"/>
                <a:gd name="connsiteY4" fmla="*/ 56206 h 118871"/>
                <a:gd name="connsiteX5" fmla="*/ 453787 w 3430709"/>
                <a:gd name="connsiteY5" fmla="*/ 0 h 118871"/>
                <a:gd name="connsiteX6" fmla="*/ 453787 w 3430709"/>
                <a:gd name="connsiteY6" fmla="*/ 56206 h 118871"/>
                <a:gd name="connsiteX7" fmla="*/ 79738 w 3430709"/>
                <a:gd name="connsiteY7" fmla="*/ 56206 h 118871"/>
                <a:gd name="connsiteX8" fmla="*/ 0 w 3430709"/>
                <a:gd name="connsiteY8" fmla="*/ 0 h 118871"/>
                <a:gd name="connsiteX9" fmla="*/ 0 w 3430709"/>
                <a:gd name="connsiteY9" fmla="*/ 62665 h 118871"/>
                <a:gd name="connsiteX10" fmla="*/ 79738 w 3430709"/>
                <a:gd name="connsiteY10" fmla="*/ 118871 h 118871"/>
                <a:gd name="connsiteX11" fmla="*/ 533525 w 3430709"/>
                <a:gd name="connsiteY11" fmla="*/ 118871 h 118871"/>
                <a:gd name="connsiteX12" fmla="*/ 3350971 w 3430709"/>
                <a:gd name="connsiteY12" fmla="*/ 118871 h 118871"/>
                <a:gd name="connsiteX13" fmla="*/ 3430709 w 3430709"/>
                <a:gd name="connsiteY13" fmla="*/ 62665 h 118871"/>
                <a:gd name="connsiteX14" fmla="*/ 3430709 w 3430709"/>
                <a:gd name="connsiteY14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533525 w 3430709"/>
                <a:gd name="connsiteY3" fmla="*/ 56206 h 118871"/>
                <a:gd name="connsiteX4" fmla="*/ 453787 w 3430709"/>
                <a:gd name="connsiteY4" fmla="*/ 0 h 118871"/>
                <a:gd name="connsiteX5" fmla="*/ 453787 w 3430709"/>
                <a:gd name="connsiteY5" fmla="*/ 56206 h 118871"/>
                <a:gd name="connsiteX6" fmla="*/ 79738 w 3430709"/>
                <a:gd name="connsiteY6" fmla="*/ 56206 h 118871"/>
                <a:gd name="connsiteX7" fmla="*/ 0 w 3430709"/>
                <a:gd name="connsiteY7" fmla="*/ 0 h 118871"/>
                <a:gd name="connsiteX8" fmla="*/ 0 w 3430709"/>
                <a:gd name="connsiteY8" fmla="*/ 62665 h 118871"/>
                <a:gd name="connsiteX9" fmla="*/ 79738 w 3430709"/>
                <a:gd name="connsiteY9" fmla="*/ 118871 h 118871"/>
                <a:gd name="connsiteX10" fmla="*/ 533525 w 3430709"/>
                <a:gd name="connsiteY10" fmla="*/ 118871 h 118871"/>
                <a:gd name="connsiteX11" fmla="*/ 3350971 w 3430709"/>
                <a:gd name="connsiteY11" fmla="*/ 118871 h 118871"/>
                <a:gd name="connsiteX12" fmla="*/ 3430709 w 3430709"/>
                <a:gd name="connsiteY12" fmla="*/ 62665 h 118871"/>
                <a:gd name="connsiteX13" fmla="*/ 3430709 w 3430709"/>
                <a:gd name="connsiteY13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0 h 118871"/>
                <a:gd name="connsiteX4" fmla="*/ 453787 w 3430709"/>
                <a:gd name="connsiteY4" fmla="*/ 56206 h 118871"/>
                <a:gd name="connsiteX5" fmla="*/ 79738 w 3430709"/>
                <a:gd name="connsiteY5" fmla="*/ 56206 h 118871"/>
                <a:gd name="connsiteX6" fmla="*/ 0 w 3430709"/>
                <a:gd name="connsiteY6" fmla="*/ 0 h 118871"/>
                <a:gd name="connsiteX7" fmla="*/ 0 w 3430709"/>
                <a:gd name="connsiteY7" fmla="*/ 62665 h 118871"/>
                <a:gd name="connsiteX8" fmla="*/ 79738 w 3430709"/>
                <a:gd name="connsiteY8" fmla="*/ 118871 h 118871"/>
                <a:gd name="connsiteX9" fmla="*/ 533525 w 3430709"/>
                <a:gd name="connsiteY9" fmla="*/ 118871 h 118871"/>
                <a:gd name="connsiteX10" fmla="*/ 3350971 w 3430709"/>
                <a:gd name="connsiteY10" fmla="*/ 118871 h 118871"/>
                <a:gd name="connsiteX11" fmla="*/ 3430709 w 3430709"/>
                <a:gd name="connsiteY11" fmla="*/ 62665 h 118871"/>
                <a:gd name="connsiteX12" fmla="*/ 3430709 w 3430709"/>
                <a:gd name="connsiteY12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0 h 118871"/>
                <a:gd name="connsiteX4" fmla="*/ 453787 w 3430709"/>
                <a:gd name="connsiteY4" fmla="*/ 56206 h 118871"/>
                <a:gd name="connsiteX5" fmla="*/ 79738 w 3430709"/>
                <a:gd name="connsiteY5" fmla="*/ 56206 h 118871"/>
                <a:gd name="connsiteX6" fmla="*/ 0 w 3430709"/>
                <a:gd name="connsiteY6" fmla="*/ 0 h 118871"/>
                <a:gd name="connsiteX7" fmla="*/ 0 w 3430709"/>
                <a:gd name="connsiteY7" fmla="*/ 62665 h 118871"/>
                <a:gd name="connsiteX8" fmla="*/ 79738 w 3430709"/>
                <a:gd name="connsiteY8" fmla="*/ 118871 h 118871"/>
                <a:gd name="connsiteX9" fmla="*/ 3350971 w 3430709"/>
                <a:gd name="connsiteY9" fmla="*/ 118871 h 118871"/>
                <a:gd name="connsiteX10" fmla="*/ 3430709 w 3430709"/>
                <a:gd name="connsiteY10" fmla="*/ 62665 h 118871"/>
                <a:gd name="connsiteX11" fmla="*/ 3430709 w 3430709"/>
                <a:gd name="connsiteY11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56206 h 118871"/>
                <a:gd name="connsiteX4" fmla="*/ 79738 w 3430709"/>
                <a:gd name="connsiteY4" fmla="*/ 56206 h 118871"/>
                <a:gd name="connsiteX5" fmla="*/ 0 w 3430709"/>
                <a:gd name="connsiteY5" fmla="*/ 0 h 118871"/>
                <a:gd name="connsiteX6" fmla="*/ 0 w 3430709"/>
                <a:gd name="connsiteY6" fmla="*/ 62665 h 118871"/>
                <a:gd name="connsiteX7" fmla="*/ 79738 w 3430709"/>
                <a:gd name="connsiteY7" fmla="*/ 118871 h 118871"/>
                <a:gd name="connsiteX8" fmla="*/ 3350971 w 3430709"/>
                <a:gd name="connsiteY8" fmla="*/ 118871 h 118871"/>
                <a:gd name="connsiteX9" fmla="*/ 3430709 w 3430709"/>
                <a:gd name="connsiteY9" fmla="*/ 62665 h 118871"/>
                <a:gd name="connsiteX10" fmla="*/ 3430709 w 3430709"/>
                <a:gd name="connsiteY10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79738 w 3430709"/>
                <a:gd name="connsiteY3" fmla="*/ 56206 h 118871"/>
                <a:gd name="connsiteX4" fmla="*/ 0 w 3430709"/>
                <a:gd name="connsiteY4" fmla="*/ 0 h 118871"/>
                <a:gd name="connsiteX5" fmla="*/ 0 w 3430709"/>
                <a:gd name="connsiteY5" fmla="*/ 62665 h 118871"/>
                <a:gd name="connsiteX6" fmla="*/ 79738 w 3430709"/>
                <a:gd name="connsiteY6" fmla="*/ 118871 h 118871"/>
                <a:gd name="connsiteX7" fmla="*/ 3350971 w 3430709"/>
                <a:gd name="connsiteY7" fmla="*/ 118871 h 118871"/>
                <a:gd name="connsiteX8" fmla="*/ 3430709 w 3430709"/>
                <a:gd name="connsiteY8" fmla="*/ 62665 h 118871"/>
                <a:gd name="connsiteX9" fmla="*/ 3430709 w 3430709"/>
                <a:gd name="connsiteY9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79738 w 3430709"/>
                <a:gd name="connsiteY2" fmla="*/ 56206 h 118871"/>
                <a:gd name="connsiteX3" fmla="*/ 0 w 3430709"/>
                <a:gd name="connsiteY3" fmla="*/ 0 h 118871"/>
                <a:gd name="connsiteX4" fmla="*/ 0 w 3430709"/>
                <a:gd name="connsiteY4" fmla="*/ 62665 h 118871"/>
                <a:gd name="connsiteX5" fmla="*/ 79738 w 3430709"/>
                <a:gd name="connsiteY5" fmla="*/ 118871 h 118871"/>
                <a:gd name="connsiteX6" fmla="*/ 3350971 w 3430709"/>
                <a:gd name="connsiteY6" fmla="*/ 118871 h 118871"/>
                <a:gd name="connsiteX7" fmla="*/ 3430709 w 3430709"/>
                <a:gd name="connsiteY7" fmla="*/ 62665 h 118871"/>
                <a:gd name="connsiteX8" fmla="*/ 3430709 w 3430709"/>
                <a:gd name="connsiteY8" fmla="*/ 0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0709" h="118871">
                  <a:moveTo>
                    <a:pt x="3430709" y="0"/>
                  </a:moveTo>
                  <a:cubicBezTo>
                    <a:pt x="3430709" y="31042"/>
                    <a:pt x="3395009" y="56206"/>
                    <a:pt x="3350971" y="56206"/>
                  </a:cubicBezTo>
                  <a:lnTo>
                    <a:pt x="79738" y="56206"/>
                  </a:lnTo>
                  <a:cubicBezTo>
                    <a:pt x="35700" y="56206"/>
                    <a:pt x="0" y="31042"/>
                    <a:pt x="0" y="0"/>
                  </a:cubicBezTo>
                  <a:lnTo>
                    <a:pt x="0" y="62665"/>
                  </a:lnTo>
                  <a:cubicBezTo>
                    <a:pt x="0" y="93707"/>
                    <a:pt x="35700" y="118871"/>
                    <a:pt x="79738" y="118871"/>
                  </a:cubicBezTo>
                  <a:lnTo>
                    <a:pt x="3350971" y="118871"/>
                  </a:lnTo>
                  <a:cubicBezTo>
                    <a:pt x="3395009" y="118871"/>
                    <a:pt x="3430709" y="93707"/>
                    <a:pt x="3430709" y="62665"/>
                  </a:cubicBezTo>
                  <a:lnTo>
                    <a:pt x="3430709" y="0"/>
                  </a:lnTo>
                  <a:close/>
                </a:path>
              </a:pathLst>
            </a:custGeom>
            <a:solidFill>
              <a:srgbClr val="0097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E3CA3DC4-FF2E-469A-ACC7-6059E2B8AD51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53F3F71-97E1-463A-891D-66386F4FCB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="" xmlns:a16="http://schemas.microsoft.com/office/drawing/2014/main" id="{71E56040-B38E-4D2F-B9B6-22DB6F93A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0915D-72A8-499F-873E-823CA46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Sử dụng các trường hợp để tìm 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12BF3-7918-4BB8-8EDD-BE97E4AE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vi-VN" dirty="0"/>
              <a:t>Một số dịch vụ trong tổ chức của bạn có thể được sử dụng làm nguồn tìm kiếm là gì?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CD4DCD9-5857-4FFA-8524-EA59389D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233BE5A2-988E-4685-A23C-6D3D63572BBE}"/>
              </a:ext>
            </a:extLst>
          </p:cNvPr>
          <p:cNvGrpSpPr/>
          <p:nvPr/>
        </p:nvGrpSpPr>
        <p:grpSpPr>
          <a:xfrm>
            <a:off x="1714031" y="1249152"/>
            <a:ext cx="7830484" cy="4940081"/>
            <a:chOff x="667551" y="1249152"/>
            <a:chExt cx="7830484" cy="4940081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A6CF67A-F158-4789-8B5E-161F3F515678}"/>
                </a:ext>
              </a:extLst>
            </p:cNvPr>
            <p:cNvSpPr/>
            <p:nvPr/>
          </p:nvSpPr>
          <p:spPr>
            <a:xfrm>
              <a:off x="675290" y="1249152"/>
              <a:ext cx="2828925" cy="1815882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require([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"esri/Map",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"esri/views/MapView",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"esri/widgets/Search"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], function(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Map, MapView, Search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) { 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5C5D13A-FE65-4748-9547-388A248122CE}"/>
                </a:ext>
              </a:extLst>
            </p:cNvPr>
            <p:cNvSpPr/>
            <p:nvPr/>
          </p:nvSpPr>
          <p:spPr>
            <a:xfrm>
              <a:off x="4721746" y="1249152"/>
              <a:ext cx="3776289" cy="1077218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var searchWidget = new Search({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  view: view,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   sources: […]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});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24E454E-6240-4D99-B358-41A140368C2E}"/>
                </a:ext>
              </a:extLst>
            </p:cNvPr>
            <p:cNvSpPr/>
            <p:nvPr/>
          </p:nvSpPr>
          <p:spPr>
            <a:xfrm>
              <a:off x="667551" y="5358236"/>
              <a:ext cx="3387350" cy="830997"/>
            </a:xfrm>
            <a:prstGeom prst="rect">
              <a:avLst/>
            </a:prstGeom>
            <a:ln w="28575">
              <a:solidFill>
                <a:srgbClr val="44546A">
                  <a:lumMod val="50000"/>
                </a:srgb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457200" lvl="2"/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view.ui.add(searchWidget, {</a:t>
              </a:r>
            </a:p>
            <a:p>
              <a:pPr marL="457200" lvl="2"/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        position: “top-left"</a:t>
              </a:r>
            </a:p>
            <a:p>
              <a:pPr marL="457200" lvl="2"/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});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0737A1B-2F29-490B-9868-8E40921A0A9F}"/>
                </a:ext>
              </a:extLst>
            </p:cNvPr>
            <p:cNvCxnSpPr>
              <a:cxnSpLocks/>
            </p:cNvCxnSpPr>
            <p:nvPr/>
          </p:nvCxnSpPr>
          <p:spPr>
            <a:xfrm>
              <a:off x="3504215" y="1712717"/>
              <a:ext cx="1217531" cy="0"/>
            </a:xfrm>
            <a:prstGeom prst="line">
              <a:avLst/>
            </a:prstGeom>
            <a:noFill/>
            <a:ln w="38100" cap="flat" cmpd="sng" algn="ctr">
              <a:solidFill>
                <a:srgbClr val="4472C4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629E1A1-1D6F-46A2-B818-887AC5277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8354" y="2449481"/>
              <a:ext cx="3633094" cy="2873293"/>
            </a:xfrm>
            <a:prstGeom prst="line">
              <a:avLst/>
            </a:prstGeom>
            <a:noFill/>
            <a:ln w="38100" cap="flat" cmpd="sng" algn="ctr">
              <a:solidFill>
                <a:srgbClr val="4472C4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64DE316-EE87-41CA-9014-E0796423376C}"/>
                </a:ext>
              </a:extLst>
            </p:cNvPr>
            <p:cNvSpPr txBox="1"/>
            <p:nvPr/>
          </p:nvSpPr>
          <p:spPr>
            <a:xfrm>
              <a:off x="4702236" y="180505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5583A7C2-E543-4E52-91AD-F9CD19064DB7}"/>
                </a:ext>
              </a:extLst>
            </p:cNvPr>
            <p:cNvSpPr txBox="1"/>
            <p:nvPr/>
          </p:nvSpPr>
          <p:spPr>
            <a:xfrm>
              <a:off x="4702236" y="124915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10A46D9-7AF0-49DA-838D-F9091CEA4F31}"/>
                </a:ext>
              </a:extLst>
            </p:cNvPr>
            <p:cNvSpPr txBox="1"/>
            <p:nvPr/>
          </p:nvSpPr>
          <p:spPr>
            <a:xfrm>
              <a:off x="4702236" y="15261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28DD069-678E-4948-970C-C6AC6639C9F6}"/>
                </a:ext>
              </a:extLst>
            </p:cNvPr>
            <p:cNvSpPr txBox="1"/>
            <p:nvPr/>
          </p:nvSpPr>
          <p:spPr>
            <a:xfrm>
              <a:off x="707917" y="208203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DEBAF9D-57F4-4AFE-AD11-11CFE765EECB}"/>
                </a:ext>
              </a:extLst>
            </p:cNvPr>
            <p:cNvSpPr txBox="1"/>
            <p:nvPr/>
          </p:nvSpPr>
          <p:spPr>
            <a:xfrm>
              <a:off x="719137" y="535823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8A487AC-23A1-E24A-8A3B-24A152D314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8448"/>
            <a:ext cx="6011725" cy="4729163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vi-VN" dirty="0"/>
              <a:t>Giới hạn số lượng kết quả trả về từ tìm kiếm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3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94F0A28-C8DE-4DEC-A3BD-D7C9F6F4AEB6}"/>
              </a:ext>
            </a:extLst>
          </p:cNvPr>
          <p:cNvGrpSpPr/>
          <p:nvPr/>
        </p:nvGrpSpPr>
        <p:grpSpPr>
          <a:xfrm>
            <a:off x="4071452" y="2051768"/>
            <a:ext cx="7114708" cy="4157995"/>
            <a:chOff x="2019712" y="2009903"/>
            <a:chExt cx="5104578" cy="2983230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168423B9-7728-4215-A75D-EE0A8CC7A0AF}"/>
                </a:ext>
              </a:extLst>
            </p:cNvPr>
            <p:cNvGrpSpPr/>
            <p:nvPr/>
          </p:nvGrpSpPr>
          <p:grpSpPr>
            <a:xfrm>
              <a:off x="2019712" y="2718873"/>
              <a:ext cx="1543050" cy="2258668"/>
              <a:chOff x="1363320" y="3657600"/>
              <a:chExt cx="2743200" cy="401540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5C4C73BA-6BBB-4F19-BF40-5FBCBACB0128}"/>
                  </a:ext>
                </a:extLst>
              </p:cNvPr>
              <p:cNvGrpSpPr/>
              <p:nvPr/>
            </p:nvGrpSpPr>
            <p:grpSpPr>
              <a:xfrm>
                <a:off x="1363320" y="3657600"/>
                <a:ext cx="2743200" cy="4015409"/>
                <a:chOff x="1363320" y="3429000"/>
                <a:chExt cx="2743200" cy="401540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="" xmlns:a16="http://schemas.microsoft.com/office/drawing/2014/main" id="{8D51F27C-9BC8-48F6-B6EA-559D9FD6B245}"/>
                    </a:ext>
                  </a:extLst>
                </p:cNvPr>
                <p:cNvGrpSpPr/>
                <p:nvPr/>
              </p:nvGrpSpPr>
              <p:grpSpPr>
                <a:xfrm>
                  <a:off x="1363320" y="3429000"/>
                  <a:ext cx="2743200" cy="4015409"/>
                  <a:chOff x="1363320" y="3429000"/>
                  <a:chExt cx="2743200" cy="4015409"/>
                </a:xfrm>
              </p:grpSpPr>
              <p:sp>
                <p:nvSpPr>
                  <p:cNvPr id="27" name="Regular Pentagon 9">
                    <a:extLst>
                      <a:ext uri="{FF2B5EF4-FFF2-40B4-BE49-F238E27FC236}">
                        <a16:creationId xmlns="" xmlns:a16="http://schemas.microsoft.com/office/drawing/2014/main" id="{8FD05F82-031B-4151-AD67-2D13524DB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3320" y="3429000"/>
                    <a:ext cx="2743200" cy="4015409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3031516 h 4437437"/>
                      <a:gd name="connsiteX5" fmla="*/ 4170 w 3389913"/>
                      <a:gd name="connsiteY5" fmla="*/ 1157936 h 4437437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4437437 h 4437437"/>
                      <a:gd name="connsiteX5" fmla="*/ 4170 w 3389913"/>
                      <a:gd name="connsiteY5" fmla="*/ 1157936 h 443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89913" h="4437437">
                        <a:moveTo>
                          <a:pt x="4170" y="1157936"/>
                        </a:moveTo>
                        <a:lnTo>
                          <a:pt x="1697042" y="0"/>
                        </a:lnTo>
                        <a:lnTo>
                          <a:pt x="3389913" y="1157936"/>
                        </a:lnTo>
                        <a:lnTo>
                          <a:pt x="3385845" y="4437437"/>
                        </a:lnTo>
                        <a:lnTo>
                          <a:pt x="0" y="4437437"/>
                        </a:lnTo>
                        <a:lnTo>
                          <a:pt x="4170" y="11579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="" xmlns:a16="http://schemas.microsoft.com/office/drawing/2014/main" id="{37A09E5E-432B-4809-88CA-D6FA7EDCA66E}"/>
                      </a:ext>
                    </a:extLst>
                  </p:cNvPr>
                  <p:cNvSpPr txBox="1"/>
                  <p:nvPr/>
                </p:nvSpPr>
                <p:spPr>
                  <a:xfrm>
                    <a:off x="1655763" y="5245237"/>
                    <a:ext cx="2158314" cy="106691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Thêm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tiện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ích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Tìm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kiếm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với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một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chế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độ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xem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58700C30-9D6B-4E65-95E6-5C1879F73724}"/>
                    </a:ext>
                  </a:extLst>
                </p:cNvPr>
                <p:cNvSpPr txBox="1"/>
                <p:nvPr/>
              </p:nvSpPr>
              <p:spPr>
                <a:xfrm>
                  <a:off x="2365373" y="3619443"/>
                  <a:ext cx="64551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1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3591E282-645A-4D9E-9A4B-A825726B09BF}"/>
                  </a:ext>
                </a:extLst>
              </p:cNvPr>
              <p:cNvSpPr txBox="1"/>
              <p:nvPr/>
            </p:nvSpPr>
            <p:spPr>
              <a:xfrm>
                <a:off x="2476737" y="4846134"/>
                <a:ext cx="680765" cy="244085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6A659EDB-369E-4F30-BABC-CAF5E99D199E}"/>
                </a:ext>
              </a:extLst>
            </p:cNvPr>
            <p:cNvGrpSpPr/>
            <p:nvPr/>
          </p:nvGrpSpPr>
          <p:grpSpPr>
            <a:xfrm>
              <a:off x="3798642" y="2347403"/>
              <a:ext cx="1545833" cy="2625341"/>
              <a:chOff x="4525863" y="2997208"/>
              <a:chExt cx="2748147" cy="466727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A38201FE-4B83-45D3-92A2-4F548C6F456A}"/>
                  </a:ext>
                </a:extLst>
              </p:cNvPr>
              <p:cNvGrpSpPr/>
              <p:nvPr/>
            </p:nvGrpSpPr>
            <p:grpSpPr>
              <a:xfrm>
                <a:off x="4525863" y="2997208"/>
                <a:ext cx="2748147" cy="4667273"/>
                <a:chOff x="4525863" y="2057400"/>
                <a:chExt cx="2748147" cy="466727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="" xmlns:a16="http://schemas.microsoft.com/office/drawing/2014/main" id="{4B7F5B6A-20C3-4E0C-8B27-B2454757679C}"/>
                    </a:ext>
                  </a:extLst>
                </p:cNvPr>
                <p:cNvGrpSpPr/>
                <p:nvPr/>
              </p:nvGrpSpPr>
              <p:grpSpPr>
                <a:xfrm>
                  <a:off x="4525863" y="2057400"/>
                  <a:ext cx="2748147" cy="4667273"/>
                  <a:chOff x="4526648" y="2057400"/>
                  <a:chExt cx="2748147" cy="4667273"/>
                </a:xfrm>
              </p:grpSpPr>
              <p:sp>
                <p:nvSpPr>
                  <p:cNvPr id="21" name="Regular Pentagon 9">
                    <a:extLst>
                      <a:ext uri="{FF2B5EF4-FFF2-40B4-BE49-F238E27FC236}">
                        <a16:creationId xmlns="" xmlns:a16="http://schemas.microsoft.com/office/drawing/2014/main" id="{98D284AA-515B-4D0D-BB0C-377C14AF8C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26648" y="2057400"/>
                    <a:ext cx="2748147" cy="4667273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96025"/>
                      <a:gd name="connsiteY0" fmla="*/ 1157936 h 4542723"/>
                      <a:gd name="connsiteX1" fmla="*/ 1697042 w 3396025"/>
                      <a:gd name="connsiteY1" fmla="*/ 0 h 4542723"/>
                      <a:gd name="connsiteX2" fmla="*/ 3389913 w 3396025"/>
                      <a:gd name="connsiteY2" fmla="*/ 1157936 h 4542723"/>
                      <a:gd name="connsiteX3" fmla="*/ 3396025 w 3396025"/>
                      <a:gd name="connsiteY3" fmla="*/ 4542723 h 4542723"/>
                      <a:gd name="connsiteX4" fmla="*/ 0 w 3396025"/>
                      <a:gd name="connsiteY4" fmla="*/ 3031516 h 4542723"/>
                      <a:gd name="connsiteX5" fmla="*/ 4170 w 3396025"/>
                      <a:gd name="connsiteY5" fmla="*/ 1157936 h 4542723"/>
                      <a:gd name="connsiteX0" fmla="*/ 14350 w 3406205"/>
                      <a:gd name="connsiteY0" fmla="*/ 1157936 h 4542723"/>
                      <a:gd name="connsiteX1" fmla="*/ 1707222 w 3406205"/>
                      <a:gd name="connsiteY1" fmla="*/ 0 h 4542723"/>
                      <a:gd name="connsiteX2" fmla="*/ 3400093 w 3406205"/>
                      <a:gd name="connsiteY2" fmla="*/ 1157936 h 4542723"/>
                      <a:gd name="connsiteX3" fmla="*/ 3406205 w 3406205"/>
                      <a:gd name="connsiteY3" fmla="*/ 4542723 h 4542723"/>
                      <a:gd name="connsiteX4" fmla="*/ 0 w 3406205"/>
                      <a:gd name="connsiteY4" fmla="*/ 4524515 h 4542723"/>
                      <a:gd name="connsiteX5" fmla="*/ 14350 w 3406205"/>
                      <a:gd name="connsiteY5" fmla="*/ 1157936 h 4542723"/>
                      <a:gd name="connsiteX0" fmla="*/ 440 w 3392295"/>
                      <a:gd name="connsiteY0" fmla="*/ 1157936 h 4542723"/>
                      <a:gd name="connsiteX1" fmla="*/ 1693312 w 3392295"/>
                      <a:gd name="connsiteY1" fmla="*/ 0 h 4542723"/>
                      <a:gd name="connsiteX2" fmla="*/ 3386183 w 3392295"/>
                      <a:gd name="connsiteY2" fmla="*/ 1157936 h 4542723"/>
                      <a:gd name="connsiteX3" fmla="*/ 3392295 w 3392295"/>
                      <a:gd name="connsiteY3" fmla="*/ 4542723 h 4542723"/>
                      <a:gd name="connsiteX4" fmla="*/ 26809 w 3392295"/>
                      <a:gd name="connsiteY4" fmla="*/ 4524515 h 4542723"/>
                      <a:gd name="connsiteX5" fmla="*/ 440 w 3392295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5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51826"/>
                      <a:gd name="connsiteX1" fmla="*/ 1697043 w 3396026"/>
                      <a:gd name="connsiteY1" fmla="*/ 0 h 4551826"/>
                      <a:gd name="connsiteX2" fmla="*/ 3389914 w 3396026"/>
                      <a:gd name="connsiteY2" fmla="*/ 1157936 h 4551826"/>
                      <a:gd name="connsiteX3" fmla="*/ 3396026 w 3396026"/>
                      <a:gd name="connsiteY3" fmla="*/ 4542723 h 4551826"/>
                      <a:gd name="connsiteX4" fmla="*/ 0 w 3396026"/>
                      <a:gd name="connsiteY4" fmla="*/ 4551826 h 4551826"/>
                      <a:gd name="connsiteX5" fmla="*/ 4171 w 3396026"/>
                      <a:gd name="connsiteY5" fmla="*/ 1157936 h 4551826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6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42723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4542723 h 5157813"/>
                      <a:gd name="connsiteX5" fmla="*/ 4171 w 3396026"/>
                      <a:gd name="connsiteY5" fmla="*/ 1157936 h 515781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5157813 h 5157813"/>
                      <a:gd name="connsiteX5" fmla="*/ 4171 w 3396026"/>
                      <a:gd name="connsiteY5" fmla="*/ 1157936 h 515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6026" h="5157813">
                        <a:moveTo>
                          <a:pt x="4171" y="1157936"/>
                        </a:moveTo>
                        <a:lnTo>
                          <a:pt x="1697043" y="0"/>
                        </a:lnTo>
                        <a:lnTo>
                          <a:pt x="3389914" y="1157936"/>
                        </a:lnTo>
                        <a:cubicBezTo>
                          <a:pt x="3391951" y="2286198"/>
                          <a:pt x="3393989" y="4029551"/>
                          <a:pt x="3396026" y="5157813"/>
                        </a:cubicBezTo>
                        <a:lnTo>
                          <a:pt x="0" y="5157813"/>
                        </a:lnTo>
                        <a:cubicBezTo>
                          <a:pt x="4783" y="4035620"/>
                          <a:pt x="-612" y="2280129"/>
                          <a:pt x="417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="" xmlns:a16="http://schemas.microsoft.com/office/drawing/2014/main" id="{4D21B5AF-30F8-48E3-96CE-F46AEBF92F53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564" y="3993655"/>
                    <a:ext cx="2158314" cy="50121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Bật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</a:rPr>
                      <a:t>gợi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</a:rPr>
                      <a:t> ý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F18E8BDB-436B-4D35-B926-FA96421F7595}"/>
                    </a:ext>
                  </a:extLst>
                </p:cNvPr>
                <p:cNvSpPr txBox="1"/>
                <p:nvPr/>
              </p:nvSpPr>
              <p:spPr>
                <a:xfrm>
                  <a:off x="5560968" y="2378176"/>
                  <a:ext cx="77798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2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39029377-AA3C-41A6-8570-08CFD0BB38B6}"/>
                  </a:ext>
                </a:extLst>
              </p:cNvPr>
              <p:cNvSpPr txBox="1"/>
              <p:nvPr/>
            </p:nvSpPr>
            <p:spPr>
              <a:xfrm>
                <a:off x="5609576" y="4321684"/>
                <a:ext cx="680764" cy="244083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F3E87459-25A3-43B7-8B9B-8EDBE2672626}"/>
                </a:ext>
              </a:extLst>
            </p:cNvPr>
            <p:cNvGrpSpPr/>
            <p:nvPr/>
          </p:nvGrpSpPr>
          <p:grpSpPr>
            <a:xfrm>
              <a:off x="5580356" y="2009903"/>
              <a:ext cx="1543934" cy="2983230"/>
              <a:chOff x="7693353" y="2397211"/>
              <a:chExt cx="2744772" cy="530352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5C39B1D9-6E3C-431D-A84E-E165CB339ECC}"/>
                  </a:ext>
                </a:extLst>
              </p:cNvPr>
              <p:cNvGrpSpPr/>
              <p:nvPr/>
            </p:nvGrpSpPr>
            <p:grpSpPr>
              <a:xfrm>
                <a:off x="7693353" y="2397211"/>
                <a:ext cx="2744772" cy="5303520"/>
                <a:chOff x="7693353" y="685800"/>
                <a:chExt cx="2744772" cy="530352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="" xmlns:a16="http://schemas.microsoft.com/office/drawing/2014/main" id="{05AD0000-E3BF-4802-8992-57AD1B75AEF3}"/>
                    </a:ext>
                  </a:extLst>
                </p:cNvPr>
                <p:cNvGrpSpPr/>
                <p:nvPr/>
              </p:nvGrpSpPr>
              <p:grpSpPr>
                <a:xfrm>
                  <a:off x="7693353" y="685800"/>
                  <a:ext cx="2744772" cy="5303520"/>
                  <a:chOff x="7693353" y="685800"/>
                  <a:chExt cx="2744772" cy="5303520"/>
                </a:xfrm>
              </p:grpSpPr>
              <p:sp>
                <p:nvSpPr>
                  <p:cNvPr id="15" name="Regular Pentagon 9">
                    <a:extLst>
                      <a:ext uri="{FF2B5EF4-FFF2-40B4-BE49-F238E27FC236}">
                        <a16:creationId xmlns="" xmlns:a16="http://schemas.microsoft.com/office/drawing/2014/main" id="{18D7D62F-FB90-4D36-95CD-55A01A306C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93353" y="685800"/>
                    <a:ext cx="2744772" cy="5303520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3031516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44825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35721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3"/>
                      <a:gd name="connsiteX1" fmla="*/ 1697042 w 3389913"/>
                      <a:gd name="connsiteY1" fmla="*/ 0 h 6063033"/>
                      <a:gd name="connsiteX2" fmla="*/ 3389913 w 3389913"/>
                      <a:gd name="connsiteY2" fmla="*/ 1157936 h 6063033"/>
                      <a:gd name="connsiteX3" fmla="*/ 3385845 w 3389913"/>
                      <a:gd name="connsiteY3" fmla="*/ 6053929 h 6063033"/>
                      <a:gd name="connsiteX4" fmla="*/ 0 w 3389913"/>
                      <a:gd name="connsiteY4" fmla="*/ 6063033 h 6063033"/>
                      <a:gd name="connsiteX5" fmla="*/ 4170 w 3389913"/>
                      <a:gd name="connsiteY5" fmla="*/ 1157936 h 6063033"/>
                      <a:gd name="connsiteX0" fmla="*/ 4170 w 3396025"/>
                      <a:gd name="connsiteY0" fmla="*/ 1157936 h 6072137"/>
                      <a:gd name="connsiteX1" fmla="*/ 1697042 w 3396025"/>
                      <a:gd name="connsiteY1" fmla="*/ 0 h 6072137"/>
                      <a:gd name="connsiteX2" fmla="*/ 3389913 w 3396025"/>
                      <a:gd name="connsiteY2" fmla="*/ 1157936 h 6072137"/>
                      <a:gd name="connsiteX3" fmla="*/ 3396025 w 3396025"/>
                      <a:gd name="connsiteY3" fmla="*/ 6072137 h 6072137"/>
                      <a:gd name="connsiteX4" fmla="*/ 0 w 3396025"/>
                      <a:gd name="connsiteY4" fmla="*/ 6063033 h 6072137"/>
                      <a:gd name="connsiteX5" fmla="*/ 4170 w 3396025"/>
                      <a:gd name="connsiteY5" fmla="*/ 1157936 h 6072137"/>
                      <a:gd name="connsiteX0" fmla="*/ 1 w 3391856"/>
                      <a:gd name="connsiteY0" fmla="*/ 1157936 h 6072137"/>
                      <a:gd name="connsiteX1" fmla="*/ 1692873 w 3391856"/>
                      <a:gd name="connsiteY1" fmla="*/ 0 h 6072137"/>
                      <a:gd name="connsiteX2" fmla="*/ 3385744 w 3391856"/>
                      <a:gd name="connsiteY2" fmla="*/ 1157936 h 6072137"/>
                      <a:gd name="connsiteX3" fmla="*/ 3391856 w 3391856"/>
                      <a:gd name="connsiteY3" fmla="*/ 6072137 h 6072137"/>
                      <a:gd name="connsiteX4" fmla="*/ 6011 w 3391856"/>
                      <a:gd name="connsiteY4" fmla="*/ 6072137 h 6072137"/>
                      <a:gd name="connsiteX5" fmla="*/ 1 w 3391856"/>
                      <a:gd name="connsiteY5" fmla="*/ 1157936 h 6072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1856" h="6072137">
                        <a:moveTo>
                          <a:pt x="1" y="1157936"/>
                        </a:moveTo>
                        <a:lnTo>
                          <a:pt x="1692873" y="0"/>
                        </a:lnTo>
                        <a:lnTo>
                          <a:pt x="3385744" y="1157936"/>
                        </a:lnTo>
                        <a:cubicBezTo>
                          <a:pt x="3387781" y="2796003"/>
                          <a:pt x="3389819" y="4434070"/>
                          <a:pt x="3391856" y="6072137"/>
                        </a:cubicBezTo>
                        <a:lnTo>
                          <a:pt x="6011" y="6072137"/>
                        </a:lnTo>
                        <a:cubicBezTo>
                          <a:pt x="4008" y="4434070"/>
                          <a:pt x="2004" y="2796003"/>
                          <a:pt x="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0000">
                          <a:lumMod val="40000"/>
                          <a:lumOff val="60000"/>
                          <a:alpha val="0"/>
                        </a:srgbClr>
                      </a:gs>
                      <a:gs pos="100000">
                        <a:srgbClr val="FF0000">
                          <a:lumMod val="75000"/>
                        </a:srgb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="" xmlns:a16="http://schemas.microsoft.com/office/drawing/2014/main" id="{2E8CC993-BA16-4FCF-A261-3836822BC2D7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582" y="2624001"/>
                    <a:ext cx="2158314" cy="86638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Giới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hạn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kết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quả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tìm</a:t>
                    </a:r>
                    <a:r>
                      <a:rPr lang="en-US" sz="1200" b="1" dirty="0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 </a:t>
                    </a:r>
                    <a:r>
                      <a:rPr lang="en-US" sz="1200" b="1" dirty="0" err="1" smtClean="0">
                        <a:solidFill>
                          <a:srgbClr val="000000"/>
                        </a:solidFill>
                        <a:latin typeface="Arial"/>
                        <a:ea typeface="ＭＳ Ｐゴシック"/>
                      </a:rPr>
                      <a:t>kiếm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2C7FA298-F55F-4DAD-9EBA-16CA5C90D2FF}"/>
                    </a:ext>
                  </a:extLst>
                </p:cNvPr>
                <p:cNvSpPr txBox="1"/>
                <p:nvPr/>
              </p:nvSpPr>
              <p:spPr>
                <a:xfrm>
                  <a:off x="8732042" y="1000870"/>
                  <a:ext cx="675569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3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A85A42DF-E21C-48B0-AFFE-D8032A3B50EF}"/>
                  </a:ext>
                </a:extLst>
              </p:cNvPr>
              <p:cNvSpPr txBox="1"/>
              <p:nvPr/>
            </p:nvSpPr>
            <p:spPr>
              <a:xfrm>
                <a:off x="8831373" y="3763123"/>
                <a:ext cx="680765" cy="244083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4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0B34C77-F223-45BA-9839-85F28BDA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F34D256-4A00-4CFA-B07C-247C7D0DEB79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4E331B3-8CCF-4C6D-99A5-94A9E2D3DD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B4541BA-3050-43C2-B103-0062FA1B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6401669-5C9D-489B-8A15-64692A2631C3}"/>
              </a:ext>
            </a:extLst>
          </p:cNvPr>
          <p:cNvGrpSpPr/>
          <p:nvPr/>
        </p:nvGrpSpPr>
        <p:grpSpPr>
          <a:xfrm>
            <a:off x="2792844" y="1799856"/>
            <a:ext cx="6889203" cy="3696892"/>
            <a:chOff x="52085" y="939582"/>
            <a:chExt cx="9185603" cy="4929188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6E983D58-AC3B-431D-8A7E-B6AAA61FA579}"/>
                </a:ext>
              </a:extLst>
            </p:cNvPr>
            <p:cNvSpPr/>
            <p:nvPr/>
          </p:nvSpPr>
          <p:spPr>
            <a:xfrm>
              <a:off x="704082" y="939582"/>
              <a:ext cx="8533606" cy="46371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var view = new MapView({</a:t>
              </a:r>
            </a:p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	popup: {</a:t>
              </a:r>
            </a:p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		</a:t>
              </a:r>
              <a:r>
                <a:rPr lang="en-US" sz="2000" b="1" dirty="0">
                  <a:solidFill>
                    <a:srgbClr val="FF0000"/>
                  </a:solidFill>
                  <a:ea typeface="ＭＳ Ｐゴシック"/>
                </a:rPr>
                <a:t>dockEnabled: true,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ea typeface="ＭＳ Ｐゴシック"/>
                </a:rPr>
                <a:t>		dockOptions: {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ea typeface="ＭＳ Ｐゴシック"/>
                </a:rPr>
                <a:t>			buttonEnabled: true,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ea typeface="ＭＳ Ｐゴシック"/>
                </a:rPr>
                <a:t>			breakpoint: false,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ea typeface="ＭＳ Ｐゴシック"/>
                </a:rPr>
                <a:t>		}</a:t>
              </a:r>
            </a:p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	},</a:t>
              </a:r>
            </a:p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});</a:t>
              </a:r>
            </a:p>
            <a:p>
              <a:endParaRPr lang="en-US" sz="2000" b="1" dirty="0">
                <a:solidFill>
                  <a:srgbClr val="35AC46">
                    <a:lumMod val="75000"/>
                  </a:srgbClr>
                </a:solidFill>
                <a:ea typeface="ＭＳ Ｐゴシック"/>
              </a:endParaRPr>
            </a:p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View.popup.location = event.mapPoint;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D3D92AE-28B5-43DD-B0FB-693ED1A3A125}"/>
                </a:ext>
              </a:extLst>
            </p:cNvPr>
            <p:cNvSpPr txBox="1"/>
            <p:nvPr/>
          </p:nvSpPr>
          <p:spPr>
            <a:xfrm>
              <a:off x="52085" y="954605"/>
              <a:ext cx="653743" cy="491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22</a:t>
              </a:r>
            </a:p>
            <a:p>
              <a:r>
                <a:rPr lang="en-US" sz="2000" b="1" dirty="0"/>
                <a:t>23</a:t>
              </a:r>
            </a:p>
            <a:p>
              <a:r>
                <a:rPr lang="en-US" sz="2000" b="1" dirty="0"/>
                <a:t>24</a:t>
              </a:r>
            </a:p>
            <a:p>
              <a:r>
                <a:rPr lang="en-US" sz="2000" b="1" dirty="0"/>
                <a:t>25</a:t>
              </a:r>
            </a:p>
            <a:p>
              <a:r>
                <a:rPr lang="en-US" sz="2000" b="1" dirty="0"/>
                <a:t>26</a:t>
              </a:r>
            </a:p>
            <a:p>
              <a:r>
                <a:rPr lang="en-US" sz="2000" b="1" dirty="0"/>
                <a:t>27</a:t>
              </a:r>
            </a:p>
            <a:p>
              <a:r>
                <a:rPr lang="en-US" sz="2000" b="1" dirty="0"/>
                <a:t>28</a:t>
              </a:r>
            </a:p>
            <a:p>
              <a:r>
                <a:rPr lang="en-US" sz="2000" b="1" dirty="0"/>
                <a:t>29</a:t>
              </a:r>
            </a:p>
            <a:p>
              <a:r>
                <a:rPr lang="en-US" sz="2000" b="1" dirty="0"/>
                <a:t>30</a:t>
              </a:r>
            </a:p>
            <a:p>
              <a:r>
                <a:rPr lang="en-US" sz="2000" b="1" dirty="0"/>
                <a:t>31</a:t>
              </a:r>
            </a:p>
            <a:p>
              <a:r>
                <a:rPr lang="en-US" sz="2000" b="1" dirty="0"/>
                <a:t>32</a:t>
              </a:r>
            </a:p>
            <a:p>
              <a:endParaRPr lang="en-US" sz="13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1361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0B34C77-F223-45BA-9839-85F28BDA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F34D256-4A00-4CFA-B07C-247C7D0DEB79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4E331B3-8CCF-4C6D-99A5-94A9E2D3DD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B4541BA-3050-43C2-B103-0062FA1B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7FBF63A-9629-4604-B96D-0670356A0605}"/>
              </a:ext>
            </a:extLst>
          </p:cNvPr>
          <p:cNvGrpSpPr/>
          <p:nvPr/>
        </p:nvGrpSpPr>
        <p:grpSpPr>
          <a:xfrm>
            <a:off x="3059674" y="2492162"/>
            <a:ext cx="5101256" cy="1873675"/>
            <a:chOff x="477737" y="3120737"/>
            <a:chExt cx="5101256" cy="187367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B01BC94-18C7-40CA-83B0-57AC50C034F1}"/>
                </a:ext>
              </a:extLst>
            </p:cNvPr>
            <p:cNvSpPr/>
            <p:nvPr/>
          </p:nvSpPr>
          <p:spPr>
            <a:xfrm>
              <a:off x="968044" y="3120737"/>
              <a:ext cx="461094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popupTemplate: {</a:t>
              </a:r>
            </a:p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content:[{</a:t>
              </a:r>
            </a:p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	</a:t>
              </a:r>
              <a:r>
                <a:rPr lang="en-US" sz="2000" b="1" dirty="0">
                  <a:solidFill>
                    <a:srgbClr val="FF0000"/>
                  </a:solidFill>
                  <a:ea typeface="ＭＳ Ｐゴシック"/>
                </a:rPr>
                <a:t>fieldInfos[{…},{…}]},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ea typeface="ＭＳ Ｐゴシック"/>
                </a:rPr>
                <a:t>	mediaInfos[{…},{…}]}</a:t>
              </a:r>
            </a:p>
            <a:p>
              <a:r>
                <a:rPr lang="en-US" sz="2000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]}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47559F5-CF72-4900-92F3-7DC1CC915853}"/>
                </a:ext>
              </a:extLst>
            </p:cNvPr>
            <p:cNvSpPr txBox="1"/>
            <p:nvPr/>
          </p:nvSpPr>
          <p:spPr>
            <a:xfrm>
              <a:off x="477737" y="3155447"/>
              <a:ext cx="490307" cy="1838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22</a:t>
              </a:r>
            </a:p>
            <a:p>
              <a:r>
                <a:rPr lang="en-US" sz="2000" b="1" dirty="0"/>
                <a:t>23</a:t>
              </a:r>
            </a:p>
            <a:p>
              <a:r>
                <a:rPr lang="en-US" sz="2000" b="1" dirty="0"/>
                <a:t>24</a:t>
              </a:r>
            </a:p>
            <a:p>
              <a:r>
                <a:rPr lang="en-US" sz="2000" b="1" dirty="0"/>
                <a:t>25</a:t>
              </a:r>
            </a:p>
            <a:p>
              <a:r>
                <a:rPr lang="en-US" sz="2000" b="1" dirty="0"/>
                <a:t>26</a:t>
              </a:r>
            </a:p>
            <a:p>
              <a:endParaRPr lang="en-US" sz="13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797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0B34C77-F223-45BA-9839-85F28BDA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212933C-C13A-4AF5-A824-45EF11D4388B}"/>
              </a:ext>
            </a:extLst>
          </p:cNvPr>
          <p:cNvGrpSpPr/>
          <p:nvPr/>
        </p:nvGrpSpPr>
        <p:grpSpPr>
          <a:xfrm>
            <a:off x="2314446" y="1389994"/>
            <a:ext cx="7059893" cy="5332229"/>
            <a:chOff x="1548525" y="-599667"/>
            <a:chExt cx="9413191" cy="7109639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A712D26-33AC-4DD3-BDF8-8EEFC3D414C1}"/>
                </a:ext>
              </a:extLst>
            </p:cNvPr>
            <p:cNvSpPr/>
            <p:nvPr/>
          </p:nvSpPr>
          <p:spPr>
            <a:xfrm>
              <a:off x="2067369" y="-599667"/>
              <a:ext cx="8894347" cy="7109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var 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ＭＳ Ｐゴシック"/>
                </a:rPr>
                <a:t>measureAction</a:t>
              </a:r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 = {</a:t>
              </a:r>
            </a:p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	title: “Measure Area”,</a:t>
              </a:r>
            </a:p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	id: “</a:t>
              </a:r>
              <a:r>
                <a:rPr lang="en-US" b="1" dirty="0">
                  <a:solidFill>
                    <a:schemeClr val="accent1"/>
                  </a:solidFill>
                  <a:ea typeface="ＭＳ Ｐゴシック"/>
                </a:rPr>
                <a:t>measure-area</a:t>
              </a:r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”,</a:t>
              </a:r>
            </a:p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	image: “Measure_Area.png”</a:t>
              </a:r>
            </a:p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};</a:t>
              </a:r>
            </a:p>
            <a:p>
              <a:endParaRPr lang="en-US" b="1" dirty="0">
                <a:solidFill>
                  <a:srgbClr val="35AC46">
                    <a:lumMod val="75000"/>
                  </a:srgbClr>
                </a:solidFill>
                <a:ea typeface="ＭＳ Ｐゴシック"/>
              </a:endParaRPr>
            </a:p>
            <a:p>
              <a:r>
                <a:rPr lang="en-US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var template = {</a:t>
              </a:r>
            </a:p>
            <a:p>
              <a:r>
                <a:rPr lang="en-US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	title: “Parcel info”,</a:t>
              </a:r>
            </a:p>
            <a:p>
              <a:r>
                <a:rPr lang="en-US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	content: “…”,</a:t>
              </a:r>
            </a:p>
            <a:p>
              <a:r>
                <a:rPr lang="en-US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actions: [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ＭＳ Ｐゴシック"/>
                </a:rPr>
                <a:t>measureAction</a:t>
              </a:r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]</a:t>
              </a:r>
            </a:p>
            <a:p>
              <a:r>
                <a:rPr lang="en-US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};</a:t>
              </a:r>
            </a:p>
            <a:p>
              <a:endParaRPr lang="en-US" b="1" dirty="0">
                <a:solidFill>
                  <a:srgbClr val="35AC46">
                    <a:lumMod val="75000"/>
                  </a:srgbClr>
                </a:solidFill>
                <a:ea typeface="ＭＳ Ｐゴシック"/>
              </a:endParaRPr>
            </a:p>
            <a:p>
              <a:r>
                <a:rPr lang="en-US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view.popup.on(</a:t>
              </a:r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“trigger-action”, function(event){</a:t>
              </a:r>
            </a:p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	if(event.action.id == “</a:t>
              </a:r>
              <a:r>
                <a:rPr lang="en-US" b="1" dirty="0">
                  <a:solidFill>
                    <a:schemeClr val="accent1"/>
                  </a:solidFill>
                  <a:ea typeface="ＭＳ Ｐゴシック"/>
                </a:rPr>
                <a:t>measure-area</a:t>
              </a:r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”){</a:t>
              </a:r>
            </a:p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	…</a:t>
              </a:r>
            </a:p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	}</a:t>
              </a:r>
            </a:p>
            <a:p>
              <a:r>
                <a:rPr lang="en-US" b="1" dirty="0">
                  <a:solidFill>
                    <a:srgbClr val="FF0000"/>
                  </a:solidFill>
                  <a:ea typeface="ＭＳ Ｐゴシック"/>
                </a:rPr>
                <a:t>}</a:t>
              </a:r>
              <a:r>
                <a:rPr lang="en-US" b="1" dirty="0">
                  <a:solidFill>
                    <a:srgbClr val="35AC46">
                      <a:lumMod val="75000"/>
                    </a:srgbClr>
                  </a:solidFill>
                  <a:ea typeface="ＭＳ Ｐゴシック"/>
                </a:rPr>
                <a:t>);</a:t>
              </a:r>
            </a:p>
            <a:p>
              <a:endParaRPr lang="en-US" sz="1350" b="1" dirty="0">
                <a:solidFill>
                  <a:srgbClr val="35AC46">
                    <a:lumMod val="75000"/>
                  </a:srgbClr>
                </a:solidFill>
                <a:ea typeface="ＭＳ Ｐゴシック"/>
              </a:endParaRPr>
            </a:p>
            <a:p>
              <a:endParaRPr lang="en-US" sz="2100" b="1" dirty="0">
                <a:solidFill>
                  <a:srgbClr val="35AC46">
                    <a:lumMod val="75000"/>
                  </a:srgbClr>
                </a:solidFill>
                <a:ea typeface="ＭＳ Ｐゴシック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760BA7F-8B68-423F-8D54-B81417F21A35}"/>
                </a:ext>
              </a:extLst>
            </p:cNvPr>
            <p:cNvSpPr txBox="1"/>
            <p:nvPr/>
          </p:nvSpPr>
          <p:spPr>
            <a:xfrm>
              <a:off x="1548525" y="-599667"/>
              <a:ext cx="653743" cy="677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22</a:t>
              </a:r>
            </a:p>
            <a:p>
              <a:r>
                <a:rPr lang="en-US" b="1" dirty="0"/>
                <a:t>23</a:t>
              </a:r>
            </a:p>
            <a:p>
              <a:r>
                <a:rPr lang="en-US" b="1" dirty="0"/>
                <a:t>24</a:t>
              </a:r>
            </a:p>
            <a:p>
              <a:r>
                <a:rPr lang="en-US" b="1" dirty="0"/>
                <a:t>25</a:t>
              </a:r>
            </a:p>
            <a:p>
              <a:r>
                <a:rPr lang="en-US" b="1" dirty="0"/>
                <a:t>26</a:t>
              </a:r>
            </a:p>
            <a:p>
              <a:r>
                <a:rPr lang="en-US" b="1" dirty="0"/>
                <a:t>27</a:t>
              </a:r>
            </a:p>
            <a:p>
              <a:r>
                <a:rPr lang="en-US" b="1" dirty="0"/>
                <a:t>28</a:t>
              </a:r>
            </a:p>
            <a:p>
              <a:r>
                <a:rPr lang="en-US" b="1" dirty="0"/>
                <a:t>29</a:t>
              </a:r>
            </a:p>
            <a:p>
              <a:r>
                <a:rPr lang="en-US" b="1" dirty="0"/>
                <a:t>30</a:t>
              </a:r>
            </a:p>
            <a:p>
              <a:r>
                <a:rPr lang="en-US" b="1" dirty="0"/>
                <a:t>31</a:t>
              </a:r>
            </a:p>
            <a:p>
              <a:r>
                <a:rPr lang="en-US" b="1" dirty="0"/>
                <a:t>32</a:t>
              </a:r>
            </a:p>
            <a:p>
              <a:r>
                <a:rPr lang="en-US" b="1" dirty="0"/>
                <a:t>33</a:t>
              </a:r>
            </a:p>
            <a:p>
              <a:r>
                <a:rPr lang="en-US" b="1" dirty="0"/>
                <a:t>34</a:t>
              </a:r>
            </a:p>
            <a:p>
              <a:r>
                <a:rPr lang="en-US" b="1" dirty="0"/>
                <a:t>35</a:t>
              </a:r>
            </a:p>
            <a:p>
              <a:r>
                <a:rPr lang="en-US" b="1" dirty="0"/>
                <a:t>36</a:t>
              </a:r>
            </a:p>
            <a:p>
              <a:r>
                <a:rPr lang="en-US" b="1" dirty="0"/>
                <a:t>37</a:t>
              </a:r>
            </a:p>
            <a:p>
              <a:r>
                <a:rPr lang="en-US" b="1" dirty="0"/>
                <a:t>38</a:t>
              </a:r>
            </a:p>
            <a:p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580972"/>
      </p:ext>
    </p:extLst>
  </p:cSld>
  <p:clrMapOvr>
    <a:masterClrMapping/>
  </p:clrMapOvr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IL-PPT-16x9-theme</Template>
  <TotalTime>362</TotalTime>
  <Words>447</Words>
  <Application>Microsoft Office PowerPoint</Application>
  <PresentationFormat>Custom</PresentationFormat>
  <Paragraphs>141</Paragraphs>
  <Slides>12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Esri-TS_PPT-Tmplt_4x3_11-16</vt:lpstr>
      <vt:lpstr>Tìm kiếm</vt:lpstr>
      <vt:lpstr>Các chủ đề được đề cập</vt:lpstr>
      <vt:lpstr>Tìm kiếm các vị trí và đối tượng</vt:lpstr>
      <vt:lpstr>Sử dụng các trường hợp để tìm kiếm</vt:lpstr>
      <vt:lpstr>Triển khai tiện ích Tìm kiếm</vt:lpstr>
      <vt:lpstr>Triển khai tiện ích Tìm kiếm</vt:lpstr>
      <vt:lpstr>Hiển thị các thuộc tính của đối tượng</vt:lpstr>
      <vt:lpstr>Hiển thị các thuộc tính của đối tượng</vt:lpstr>
      <vt:lpstr>Hiển thị các thuộc tính của đối tượng</vt:lpstr>
      <vt:lpstr>Hiển thị các thuộc tính của đối tượng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AnhSon</cp:lastModifiedBy>
  <cp:revision>56</cp:revision>
  <dcterms:created xsi:type="dcterms:W3CDTF">2016-08-03T17:49:07Z</dcterms:created>
  <dcterms:modified xsi:type="dcterms:W3CDTF">2023-07-23T15:25:52Z</dcterms:modified>
  <cp:category/>
</cp:coreProperties>
</file>