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3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7" r:id="rId3"/>
    <p:sldId id="375" r:id="rId4"/>
    <p:sldId id="376" r:id="rId5"/>
    <p:sldId id="368" r:id="rId6"/>
    <p:sldId id="369" r:id="rId7"/>
    <p:sldId id="370" r:id="rId8"/>
    <p:sldId id="277" r:id="rId9"/>
    <p:sldId id="278" r:id="rId10"/>
    <p:sldId id="279" r:id="rId11"/>
    <p:sldId id="280" r:id="rId12"/>
    <p:sldId id="269" r:id="rId13"/>
    <p:sldId id="265" r:id="rId14"/>
    <p:sldId id="3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BEC"/>
    <a:srgbClr val="7F7F7F"/>
    <a:srgbClr val="FFFFFF"/>
    <a:srgbClr val="FB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0" autoAdjust="0"/>
    <p:restoredTop sz="67206" autoAdjust="0"/>
  </p:normalViewPr>
  <p:slideViewPr>
    <p:cSldViewPr snapToGrid="0" snapToObjects="1" showGuides="1">
      <p:cViewPr varScale="1">
        <p:scale>
          <a:sx n="73" d="100"/>
          <a:sy n="73" d="100"/>
        </p:scale>
        <p:origin x="-175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3E093-8E9B-4623-876D-920BE8BF0E15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10E0-3FA8-4BA9-AD12-F636DE45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7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221B3-EDA5-C048-80EA-D5B3F2B3866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F678-031C-284B-82A6-D7EFD4CC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July 19, 2019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entire slide deck to 16x9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5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2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6774-2280-064D-A37F-5AE155029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63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8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0C96D-350D-40EC-AEF9-006004C7B6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5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0C96D-350D-40EC-AEF9-006004C7B6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69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61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0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4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2560320"/>
            <a:ext cx="9144000" cy="173736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b="0"/>
            </a:lvl1pPr>
          </a:lstStyle>
          <a:p>
            <a:r>
              <a:rPr lang="en-US" dirty="0"/>
              <a:t>Course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1833D7-998F-CA49-8388-DBF9222B55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5" b="22637"/>
          <a:stretch/>
        </p:blipFill>
        <p:spPr>
          <a:xfrm>
            <a:off x="1" y="2931736"/>
            <a:ext cx="12191999" cy="392626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35005A3A-FBE5-BB40-B84E-FA790BBFD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67910" y="536840"/>
            <a:ext cx="1797811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3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5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66" r="1108" b="26260"/>
          <a:stretch/>
        </p:blipFill>
        <p:spPr>
          <a:xfrm flipV="1">
            <a:off x="14" y="0"/>
            <a:ext cx="12191999" cy="27599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" y="0"/>
            <a:ext cx="12191997" cy="6858000"/>
          </a:xfrm>
          <a:prstGeom prst="rect">
            <a:avLst/>
          </a:prstGeom>
          <a:gradFill flip="none" rotWithShape="1">
            <a:gsLst>
              <a:gs pos="51000">
                <a:schemeClr val="bg1">
                  <a:alpha val="0"/>
                </a:schemeClr>
              </a:gs>
              <a:gs pos="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737360"/>
            <a:ext cx="10515600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800" b="0"/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200" y="3202484"/>
            <a:ext cx="105156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Lesson number or subtitle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38200" y="3154680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8313545D-8FF8-584F-8202-7597768F42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67910" y="536840"/>
            <a:ext cx="1797811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5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05883"/>
            <a:ext cx="5181600" cy="4871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305883"/>
            <a:ext cx="5181600" cy="4871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6309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88688"/>
            <a:ext cx="12192000" cy="469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279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242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81345"/>
            <a:ext cx="12192000" cy="476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533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33DA2062-0B43-4248-AF0F-AAF1C99F36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533410"/>
            <a:ext cx="109728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Exercise: [Name of exercise]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9B79864-F5DE-8549-80E6-1453D33972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List exercise task here</a:t>
            </a:r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xmlns="" id="{9584C5C2-7238-BB46-A6BD-F4C51DA21AFA}"/>
              </a:ext>
            </a:extLst>
          </p:cNvPr>
          <p:cNvSpPr/>
          <p:nvPr userDrawn="1"/>
        </p:nvSpPr>
        <p:spPr>
          <a:xfrm flipV="1">
            <a:off x="9381068" y="0"/>
            <a:ext cx="1972733" cy="260351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38E726-7A84-3A4F-983A-0F1C49FFF536}"/>
              </a:ext>
            </a:extLst>
          </p:cNvPr>
          <p:cNvSpPr txBox="1"/>
          <p:nvPr userDrawn="1"/>
        </p:nvSpPr>
        <p:spPr>
          <a:xfrm>
            <a:off x="9622736" y="37840"/>
            <a:ext cx="1489397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4257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65" r="1108" b="22637"/>
          <a:stretch/>
        </p:blipFill>
        <p:spPr>
          <a:xfrm>
            <a:off x="14" y="3879593"/>
            <a:ext cx="12191999" cy="297841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3FC956D5-FA11-F34E-A2C9-F1E211CE76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38628" y="2310426"/>
            <a:ext cx="6510528" cy="20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757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267201" y="6119064"/>
            <a:ext cx="7315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979797"/>
                </a:solidFill>
                <a:effectLst/>
                <a:latin typeface="Arial" panose="020B0604020202020204" pitchFamily="34" charset="0"/>
              </a:rPr>
              <a:t>Introduction to Web Development Using ArcGIS API for JavaScript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651877" y="6119064"/>
            <a:ext cx="369795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A66012-3D11-C248-935F-1DCD84592370}" type="slidenum">
              <a:rPr lang="en-US" sz="800" smtClean="0"/>
              <a:pPr/>
              <a:t>‹#›</a:t>
            </a:fld>
            <a:endParaRPr lang="en-US" sz="800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0610C70E-1266-AA4D-B9EB-8129DE87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30352"/>
            <a:ext cx="10972801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AC0600ED-32AE-F140-8F53-D154AF8C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448"/>
            <a:ext cx="10515600" cy="4729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A075CE2-54DC-994C-959C-A77F6A432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1" b="22636"/>
          <a:stretch/>
        </p:blipFill>
        <p:spPr>
          <a:xfrm>
            <a:off x="1" y="6400800"/>
            <a:ext cx="1219199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5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</p:sldLayoutIdLst>
  <p:hf sldNum="0" hdr="0" ftr="0" dt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46" indent="-165096" algn="l" defTabSz="685783" rtl="0" eaLnBrk="1" latinLnBrk="0" hangingPunct="1">
        <a:lnSpc>
          <a:spcPct val="100000"/>
        </a:lnSpc>
        <a:spcBef>
          <a:spcPts val="900"/>
        </a:spcBef>
        <a:spcAft>
          <a:spcPts val="400"/>
        </a:spcAft>
        <a:buClr>
          <a:schemeClr val="tx2">
            <a:lumMod val="75000"/>
          </a:schemeClr>
        </a:buClr>
        <a:buSzPct val="80000"/>
        <a:buFont typeface="Arial"/>
        <a:buChar char="•"/>
        <a:tabLst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61951" indent="-182875" algn="l" defTabSz="68578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ppleSymbols" charset="0"/>
        <a:buChar char="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7371" indent="-146300" algn="l" defTabSz="68578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ppleSymbols" charset="0"/>
        <a:buChar char="⎻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4852" indent="-122632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80000"/>
        <a:buFont typeface="AppleSymbols" charset="0"/>
        <a:buChar char="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244173" indent="-128585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80000"/>
        <a:buFont typeface="AppleSymbols" charset="0"/>
        <a:buChar char="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1" orient="horz" pos="1728">
          <p15:clr>
            <a:srgbClr val="F26B43"/>
          </p15:clr>
        </p15:guide>
        <p15:guide id="12" orient="horz" pos="336">
          <p15:clr>
            <a:srgbClr val="F26B43"/>
          </p15:clr>
        </p15:guide>
        <p15:guide id="13" pos="384">
          <p15:clr>
            <a:srgbClr val="F26B43"/>
          </p15:clr>
        </p15:guide>
        <p15:guide id="14" pos="7296">
          <p15:clr>
            <a:srgbClr val="F26B43"/>
          </p15:clr>
        </p15:guide>
        <p15:guide id="15" pos="528">
          <p15:clr>
            <a:srgbClr val="F26B43"/>
          </p15:clr>
        </p15:guide>
        <p15:guide id="16" pos="7152">
          <p15:clr>
            <a:srgbClr val="F26B43"/>
          </p15:clr>
        </p15:guide>
        <p15:guide id="17" orient="horz" pos="3888">
          <p15:clr>
            <a:srgbClr val="F26B43"/>
          </p15:clr>
        </p15:guide>
        <p15:guide id="18" orient="horz" pos="4032">
          <p15:clr>
            <a:srgbClr val="F26B43"/>
          </p15:clr>
        </p15:guide>
        <p15:guide id="19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5BA66-2606-F448-A759-6653C0A1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Lựa chọn các đối tượng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Bài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3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9CE594D-0EF8-48EB-81BB-C46310F8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Sử dụng hình học cho lựa chọn đối tượng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44C35FD-7E1D-4410-827E-9178E1EF466F}"/>
              </a:ext>
            </a:extLst>
          </p:cNvPr>
          <p:cNvGrpSpPr/>
          <p:nvPr/>
        </p:nvGrpSpPr>
        <p:grpSpPr>
          <a:xfrm>
            <a:off x="1492368" y="1232032"/>
            <a:ext cx="9207264" cy="4890599"/>
            <a:chOff x="33206" y="1232032"/>
            <a:chExt cx="9207264" cy="48905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1E0779FE-A6D9-436D-A234-9B153A4426B1}"/>
                </a:ext>
              </a:extLst>
            </p:cNvPr>
            <p:cNvSpPr/>
            <p:nvPr/>
          </p:nvSpPr>
          <p:spPr>
            <a:xfrm>
              <a:off x="33206" y="1242430"/>
              <a:ext cx="4047213" cy="2062103"/>
            </a:xfrm>
            <a:prstGeom prst="rect">
              <a:avLst/>
            </a:prstGeom>
            <a:ln w="28575">
              <a:solidFill>
                <a:srgbClr val="44546A">
                  <a:lumMod val="50000"/>
                </a:srgb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require([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  "esri/Map",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  "esri/views/MapView",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  "esri/layers/FeatureLayer",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  “esri/tasks/support/Query”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], function(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  Map, MapView, FeatureLayer, Query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) { …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85C8EE42-695E-4903-BD06-E509DC4506F4}"/>
                </a:ext>
              </a:extLst>
            </p:cNvPr>
            <p:cNvSpPr/>
            <p:nvPr/>
          </p:nvSpPr>
          <p:spPr>
            <a:xfrm>
              <a:off x="4547518" y="1232032"/>
              <a:ext cx="4692952" cy="2800767"/>
            </a:xfrm>
            <a:prstGeom prst="rect">
              <a:avLst/>
            </a:prstGeom>
            <a:ln w="28575">
              <a:solidFill>
                <a:srgbClr val="44546A">
                  <a:lumMod val="50000"/>
                </a:srgb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 var polygon = 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	type: "polygon",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	…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 };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var query = new Query({ </a:t>
              </a:r>
            </a:p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	geometry: polygon,</a:t>
              </a:r>
            </a:p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	distance: 100,</a:t>
              </a:r>
            </a:p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	units: "miles",</a:t>
              </a:r>
            </a:p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	spatialRelationship: "intersects“</a:t>
              </a:r>
            </a:p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});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C5EB17E-6386-41A2-A4E5-E14E17AEFF50}"/>
                </a:ext>
              </a:extLst>
            </p:cNvPr>
            <p:cNvSpPr/>
            <p:nvPr/>
          </p:nvSpPr>
          <p:spPr>
            <a:xfrm>
              <a:off x="1015681" y="5260857"/>
              <a:ext cx="6410740" cy="861774"/>
            </a:xfrm>
            <a:prstGeom prst="rect">
              <a:avLst/>
            </a:prstGeom>
            <a:ln w="28575">
              <a:solidFill>
                <a:srgbClr val="44546A">
                  <a:lumMod val="50000"/>
                </a:srgb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  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featureLayer.queryFeatures(query).when(function(results){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        displayResults(results);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  })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44438D08-99E4-4A2A-8E5E-1B22B8D5E145}"/>
                </a:ext>
              </a:extLst>
            </p:cNvPr>
            <p:cNvCxnSpPr>
              <a:cxnSpLocks/>
            </p:cNvCxnSpPr>
            <p:nvPr/>
          </p:nvCxnSpPr>
          <p:spPr>
            <a:xfrm>
              <a:off x="4080419" y="2021405"/>
              <a:ext cx="467099" cy="0"/>
            </a:xfrm>
            <a:prstGeom prst="line">
              <a:avLst/>
            </a:prstGeom>
            <a:noFill/>
            <a:ln w="38100" cap="flat" cmpd="sng" algn="ctr">
              <a:solidFill>
                <a:srgbClr val="4472C4">
                  <a:lumMod val="75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3D7F6E4A-75F4-43D8-BCCE-21D9FB2DF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4562" y="3332262"/>
              <a:ext cx="1852956" cy="1928595"/>
            </a:xfrm>
            <a:prstGeom prst="line">
              <a:avLst/>
            </a:prstGeom>
            <a:noFill/>
            <a:ln w="38100" cap="flat" cmpd="sng" algn="ctr">
              <a:solidFill>
                <a:srgbClr val="4472C4">
                  <a:lumMod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B977CB5-7D6C-4C7B-82A2-97FE762CB4B9}"/>
                </a:ext>
              </a:extLst>
            </p:cNvPr>
            <p:cNvSpPr txBox="1"/>
            <p:nvPr/>
          </p:nvSpPr>
          <p:spPr>
            <a:xfrm>
              <a:off x="1086974" y="526085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683D5A8-95CC-4026-A4BB-51B006CF2330}"/>
                </a:ext>
              </a:extLst>
            </p:cNvPr>
            <p:cNvSpPr txBox="1"/>
            <p:nvPr/>
          </p:nvSpPr>
          <p:spPr>
            <a:xfrm>
              <a:off x="4622333" y="159441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F8A6C83-9F75-4B3F-8431-8084D96BDD85}"/>
                </a:ext>
              </a:extLst>
            </p:cNvPr>
            <p:cNvSpPr txBox="1"/>
            <p:nvPr/>
          </p:nvSpPr>
          <p:spPr>
            <a:xfrm>
              <a:off x="4622333" y="30647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6096719A-F7E1-4912-B775-FF33D8E90F61}"/>
                </a:ext>
              </a:extLst>
            </p:cNvPr>
            <p:cNvSpPr txBox="1"/>
            <p:nvPr/>
          </p:nvSpPr>
          <p:spPr>
            <a:xfrm>
              <a:off x="119811" y="221192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6C6371D-21A5-4976-AB52-8E93EDFE8F4F}"/>
                </a:ext>
              </a:extLst>
            </p:cNvPr>
            <p:cNvSpPr txBox="1"/>
            <p:nvPr/>
          </p:nvSpPr>
          <p:spPr>
            <a:xfrm>
              <a:off x="1086974" y="55378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252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81F14-B98D-4970-9F7B-5D22E568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Làm việc với các kết quả truy vấn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4A4C178-A29A-4E78-906A-0002E9B1957B}"/>
              </a:ext>
            </a:extLst>
          </p:cNvPr>
          <p:cNvGrpSpPr/>
          <p:nvPr/>
        </p:nvGrpSpPr>
        <p:grpSpPr>
          <a:xfrm>
            <a:off x="1899864" y="1253421"/>
            <a:ext cx="7731149" cy="4806030"/>
            <a:chOff x="597960" y="1250542"/>
            <a:chExt cx="7731149" cy="48060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A2B2B32B-EE31-4DB9-BB45-6F5D0F114708}"/>
                </a:ext>
              </a:extLst>
            </p:cNvPr>
            <p:cNvSpPr/>
            <p:nvPr/>
          </p:nvSpPr>
          <p:spPr>
            <a:xfrm>
              <a:off x="1265256" y="1250542"/>
              <a:ext cx="7063845" cy="830997"/>
            </a:xfrm>
            <a:prstGeom prst="rect">
              <a:avLst/>
            </a:prstGeom>
            <a:ln w="28575">
              <a:solidFill>
                <a:srgbClr val="44546A">
                  <a:lumMod val="50000"/>
                </a:srgb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featureLayer.queryFeatures(query).when(function(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</a:rPr>
                <a:t>results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	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displayResults(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</a:rPr>
                <a:t>results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);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});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83544DAD-8C1D-4922-B121-5C2BD5958E3F}"/>
                </a:ext>
              </a:extLst>
            </p:cNvPr>
            <p:cNvSpPr/>
            <p:nvPr/>
          </p:nvSpPr>
          <p:spPr>
            <a:xfrm>
              <a:off x="1265256" y="3255805"/>
              <a:ext cx="7063853" cy="2800767"/>
            </a:xfrm>
            <a:prstGeom prst="rect">
              <a:avLst/>
            </a:prstGeom>
            <a:ln w="28575">
              <a:solidFill>
                <a:srgbClr val="44546A">
                  <a:lumMod val="50000"/>
                </a:srgb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function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displayResults(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</a:rPr>
                <a:t>results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){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	var features = 	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</a:rPr>
                <a:t>results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.features.map(function(graphic){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		graphic.symbol = 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			type: "simple-marker",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			style: "diamond",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			…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		};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		return graphic;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	});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	resultsLayer.addMany(features);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DBB22A3-C298-41D4-BF4F-8619440E8CE0}"/>
                </a:ext>
              </a:extLst>
            </p:cNvPr>
            <p:cNvSpPr txBox="1"/>
            <p:nvPr/>
          </p:nvSpPr>
          <p:spPr>
            <a:xfrm>
              <a:off x="633624" y="371655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3202171-0621-418E-8F4F-796E959EC4F5}"/>
                </a:ext>
              </a:extLst>
            </p:cNvPr>
            <p:cNvSpPr txBox="1"/>
            <p:nvPr/>
          </p:nvSpPr>
          <p:spPr>
            <a:xfrm>
              <a:off x="633624" y="318301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4F90D77-A6F1-4630-9A72-1DE20C38BFE1}"/>
                </a:ext>
              </a:extLst>
            </p:cNvPr>
            <p:cNvSpPr txBox="1"/>
            <p:nvPr/>
          </p:nvSpPr>
          <p:spPr>
            <a:xfrm>
              <a:off x="633624" y="345859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5BDDF23C-525E-4CE5-A1C2-AC0B4E5EEB69}"/>
                </a:ext>
              </a:extLst>
            </p:cNvPr>
            <p:cNvSpPr txBox="1"/>
            <p:nvPr/>
          </p:nvSpPr>
          <p:spPr>
            <a:xfrm>
              <a:off x="597960" y="144947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B44AE29-59F8-4DF3-9FA6-C256FB94D80E}"/>
                </a:ext>
              </a:extLst>
            </p:cNvPr>
            <p:cNvSpPr txBox="1"/>
            <p:nvPr/>
          </p:nvSpPr>
          <p:spPr>
            <a:xfrm>
              <a:off x="631010" y="491853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6C13F6B4-ECE7-42F1-A3E1-88C875192614}"/>
                </a:ext>
              </a:extLst>
            </p:cNvPr>
            <p:cNvCxnSpPr/>
            <p:nvPr/>
          </p:nvCxnSpPr>
          <p:spPr>
            <a:xfrm>
              <a:off x="4397421" y="2081539"/>
              <a:ext cx="0" cy="1084521"/>
            </a:xfrm>
            <a:prstGeom prst="straightConnector1">
              <a:avLst/>
            </a:prstGeom>
            <a:noFill/>
            <a:ln w="5715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0441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8A487AC-23A1-E24A-8A3B-24A152D314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9" y="1298448"/>
            <a:ext cx="10670021" cy="4729163"/>
          </a:xfrm>
        </p:spPr>
        <p:txBody>
          <a:bodyPr/>
          <a:lstStyle/>
          <a:p>
            <a:r>
              <a:rPr lang="en-US" dirty="0" smtClean="0"/>
              <a:t>Lựa chọn đối tượng bằng mệnh đề where</a:t>
            </a:r>
          </a:p>
          <a:p>
            <a:r>
              <a:rPr lang="en-US" dirty="0" smtClean="0"/>
              <a:t>Lựa chọn đối tượng địa lý nằm trong một ranh giới hình học xác định</a:t>
            </a:r>
          </a:p>
          <a:p>
            <a:r>
              <a:rPr lang="en-US" dirty="0" smtClean="0"/>
              <a:t>Lựa chọn đối tượng địa lý nằm trong vùng đệm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A25EC52-5F12-8E41-868A-16E26394587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Lựa chọn các đối tượng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DCA80C1C-6525-DF46-883A-CE86CB6F75B2}"/>
              </a:ext>
            </a:extLst>
          </p:cNvPr>
          <p:cNvSpPr txBox="1">
            <a:spLocks/>
          </p:cNvSpPr>
          <p:nvPr/>
        </p:nvSpPr>
        <p:spPr>
          <a:xfrm>
            <a:off x="1524000" y="533403"/>
            <a:ext cx="8229600" cy="5492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4D5B87A-BE6A-4E6D-BE4E-3F8CE2BB98CB}"/>
              </a:ext>
            </a:extLst>
          </p:cNvPr>
          <p:cNvGrpSpPr/>
          <p:nvPr/>
        </p:nvGrpSpPr>
        <p:grpSpPr>
          <a:xfrm>
            <a:off x="4408708" y="2039193"/>
            <a:ext cx="7099513" cy="3988418"/>
            <a:chOff x="2019712" y="2009903"/>
            <a:chExt cx="5104578" cy="29832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773C62A1-2F4C-4D8A-AE7F-00FF93311A3D}"/>
                </a:ext>
              </a:extLst>
            </p:cNvPr>
            <p:cNvGrpSpPr/>
            <p:nvPr/>
          </p:nvGrpSpPr>
          <p:grpSpPr>
            <a:xfrm>
              <a:off x="2019712" y="2718873"/>
              <a:ext cx="1543050" cy="2258668"/>
              <a:chOff x="1363320" y="3657600"/>
              <a:chExt cx="2743200" cy="401540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xmlns="" id="{280C9566-1860-4D78-9E17-C52EA78388AB}"/>
                  </a:ext>
                </a:extLst>
              </p:cNvPr>
              <p:cNvGrpSpPr/>
              <p:nvPr/>
            </p:nvGrpSpPr>
            <p:grpSpPr>
              <a:xfrm>
                <a:off x="1363320" y="3657600"/>
                <a:ext cx="2743200" cy="4015409"/>
                <a:chOff x="1363320" y="3429000"/>
                <a:chExt cx="2743200" cy="4015409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xmlns="" id="{CF1ED2A5-8CCB-4725-AAE0-D2CF0B54AA3C}"/>
                    </a:ext>
                  </a:extLst>
                </p:cNvPr>
                <p:cNvGrpSpPr/>
                <p:nvPr/>
              </p:nvGrpSpPr>
              <p:grpSpPr>
                <a:xfrm>
                  <a:off x="1363320" y="3429000"/>
                  <a:ext cx="2743200" cy="4015409"/>
                  <a:chOff x="1363320" y="3429000"/>
                  <a:chExt cx="2743200" cy="4015409"/>
                </a:xfrm>
              </p:grpSpPr>
              <p:sp>
                <p:nvSpPr>
                  <p:cNvPr id="27" name="Regular Pentagon 9">
                    <a:extLst>
                      <a:ext uri="{FF2B5EF4-FFF2-40B4-BE49-F238E27FC236}">
                        <a16:creationId xmlns:a16="http://schemas.microsoft.com/office/drawing/2014/main" xmlns="" id="{F3176992-6E03-4CDB-A87E-1E75A8BEC63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63320" y="3429000"/>
                    <a:ext cx="2743200" cy="4015409"/>
                  </a:xfrm>
                  <a:custGeom>
                    <a:avLst/>
                    <a:gdLst>
                      <a:gd name="connsiteX0" fmla="*/ 4 w 3385751"/>
                      <a:gd name="connsiteY0" fmla="*/ 1157936 h 3031524"/>
                      <a:gd name="connsiteX1" fmla="*/ 1692876 w 3385751"/>
                      <a:gd name="connsiteY1" fmla="*/ 0 h 3031524"/>
                      <a:gd name="connsiteX2" fmla="*/ 3385747 w 3385751"/>
                      <a:gd name="connsiteY2" fmla="*/ 1157936 h 3031524"/>
                      <a:gd name="connsiteX3" fmla="*/ 2739128 w 3385751"/>
                      <a:gd name="connsiteY3" fmla="*/ 3031516 h 3031524"/>
                      <a:gd name="connsiteX4" fmla="*/ 646623 w 3385751"/>
                      <a:gd name="connsiteY4" fmla="*/ 3031516 h 3031524"/>
                      <a:gd name="connsiteX5" fmla="*/ 4 w 3385751"/>
                      <a:gd name="connsiteY5" fmla="*/ 1157936 h 3031524"/>
                      <a:gd name="connsiteX0" fmla="*/ 0 w 3385743"/>
                      <a:gd name="connsiteY0" fmla="*/ 1157936 h 3031516"/>
                      <a:gd name="connsiteX1" fmla="*/ 1692872 w 3385743"/>
                      <a:gd name="connsiteY1" fmla="*/ 0 h 3031516"/>
                      <a:gd name="connsiteX2" fmla="*/ 3385743 w 3385743"/>
                      <a:gd name="connsiteY2" fmla="*/ 1157936 h 3031516"/>
                      <a:gd name="connsiteX3" fmla="*/ 3340486 w 3385743"/>
                      <a:gd name="connsiteY3" fmla="*/ 3031516 h 3031516"/>
                      <a:gd name="connsiteX4" fmla="*/ 646619 w 3385743"/>
                      <a:gd name="connsiteY4" fmla="*/ 3031516 h 3031516"/>
                      <a:gd name="connsiteX5" fmla="*/ 0 w 338574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44656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85845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4437437"/>
                      <a:gd name="connsiteX1" fmla="*/ 1697042 w 3389913"/>
                      <a:gd name="connsiteY1" fmla="*/ 0 h 4437437"/>
                      <a:gd name="connsiteX2" fmla="*/ 3389913 w 3389913"/>
                      <a:gd name="connsiteY2" fmla="*/ 1157936 h 4437437"/>
                      <a:gd name="connsiteX3" fmla="*/ 3385845 w 3389913"/>
                      <a:gd name="connsiteY3" fmla="*/ 4437437 h 4437437"/>
                      <a:gd name="connsiteX4" fmla="*/ 0 w 3389913"/>
                      <a:gd name="connsiteY4" fmla="*/ 3031516 h 4437437"/>
                      <a:gd name="connsiteX5" fmla="*/ 4170 w 3389913"/>
                      <a:gd name="connsiteY5" fmla="*/ 1157936 h 4437437"/>
                      <a:gd name="connsiteX0" fmla="*/ 4170 w 3389913"/>
                      <a:gd name="connsiteY0" fmla="*/ 1157936 h 4437437"/>
                      <a:gd name="connsiteX1" fmla="*/ 1697042 w 3389913"/>
                      <a:gd name="connsiteY1" fmla="*/ 0 h 4437437"/>
                      <a:gd name="connsiteX2" fmla="*/ 3389913 w 3389913"/>
                      <a:gd name="connsiteY2" fmla="*/ 1157936 h 4437437"/>
                      <a:gd name="connsiteX3" fmla="*/ 3385845 w 3389913"/>
                      <a:gd name="connsiteY3" fmla="*/ 4437437 h 4437437"/>
                      <a:gd name="connsiteX4" fmla="*/ 0 w 3389913"/>
                      <a:gd name="connsiteY4" fmla="*/ 4437437 h 4437437"/>
                      <a:gd name="connsiteX5" fmla="*/ 4170 w 3389913"/>
                      <a:gd name="connsiteY5" fmla="*/ 1157936 h 4437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89913" h="4437437">
                        <a:moveTo>
                          <a:pt x="4170" y="1157936"/>
                        </a:moveTo>
                        <a:lnTo>
                          <a:pt x="1697042" y="0"/>
                        </a:lnTo>
                        <a:lnTo>
                          <a:pt x="3389913" y="1157936"/>
                        </a:lnTo>
                        <a:lnTo>
                          <a:pt x="3385845" y="4437437"/>
                        </a:lnTo>
                        <a:lnTo>
                          <a:pt x="0" y="4437437"/>
                        </a:lnTo>
                        <a:lnTo>
                          <a:pt x="4170" y="115793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0"/>
                        </a:schemeClr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16200000" scaled="0"/>
                    <a:tileRect/>
                  </a:gra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013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xmlns="" id="{8DDB5A03-B1C3-485D-93D4-DE716768D41E}"/>
                      </a:ext>
                    </a:extLst>
                  </p:cNvPr>
                  <p:cNvSpPr txBox="1"/>
                  <p:nvPr/>
                </p:nvSpPr>
                <p:spPr>
                  <a:xfrm>
                    <a:off x="1655763" y="5245237"/>
                    <a:ext cx="2158314" cy="106691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Lựa chọn đối tượng bằng thuộc tính</a:t>
                    </a:r>
                    <a:endParaRPr lang="en-US" sz="1200" b="1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582E78A4-D54F-45E2-9039-010A92B50AF5}"/>
                    </a:ext>
                  </a:extLst>
                </p:cNvPr>
                <p:cNvSpPr txBox="1"/>
                <p:nvPr/>
              </p:nvSpPr>
              <p:spPr>
                <a:xfrm>
                  <a:off x="2365373" y="3619443"/>
                  <a:ext cx="645513" cy="13757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noAutofit/>
                </a:bodyPr>
                <a:lstStyle/>
                <a:p>
                  <a:pPr eaLnBrk="0" hangingPunct="0"/>
                  <a:r>
                    <a:rPr lang="en-US" sz="5400" b="1" dirty="0">
                      <a:solidFill>
                        <a:srgbClr val="FFFFFF">
                          <a:alpha val="50000"/>
                        </a:srgbClr>
                      </a:solidFill>
                      <a:latin typeface="Arial"/>
                      <a:ea typeface="ＭＳ Ｐゴシック"/>
                    </a:rPr>
                    <a:t>1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CF7A4B91-F671-4DEA-92DA-EC8A2AE2A0DE}"/>
                  </a:ext>
                </a:extLst>
              </p:cNvPr>
              <p:cNvSpPr txBox="1"/>
              <p:nvPr/>
            </p:nvSpPr>
            <p:spPr>
              <a:xfrm>
                <a:off x="2476736" y="4883813"/>
                <a:ext cx="680764" cy="244084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eaLnBrk="0" hangingPunct="0"/>
                <a:r>
                  <a:rPr lang="en-US" sz="900" dirty="0">
                    <a:solidFill>
                      <a:srgbClr val="FFFFFF">
                        <a:alpha val="50000"/>
                      </a:srgbClr>
                    </a:solidFill>
                    <a:latin typeface="Arial"/>
                    <a:ea typeface="ＭＳ Ｐゴシック"/>
                  </a:rPr>
                  <a:t>STEP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7D4D9E9A-E7AC-4DD1-9D17-7170604804B9}"/>
                </a:ext>
              </a:extLst>
            </p:cNvPr>
            <p:cNvGrpSpPr/>
            <p:nvPr/>
          </p:nvGrpSpPr>
          <p:grpSpPr>
            <a:xfrm>
              <a:off x="3798642" y="2347403"/>
              <a:ext cx="1545833" cy="2625341"/>
              <a:chOff x="4525863" y="2997208"/>
              <a:chExt cx="2748147" cy="466727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xmlns="" id="{5F8BE33E-9E2E-454A-A41E-87D4D2283DF1}"/>
                  </a:ext>
                </a:extLst>
              </p:cNvPr>
              <p:cNvGrpSpPr/>
              <p:nvPr/>
            </p:nvGrpSpPr>
            <p:grpSpPr>
              <a:xfrm>
                <a:off x="4525863" y="2997208"/>
                <a:ext cx="2748147" cy="4667273"/>
                <a:chOff x="4525863" y="2057400"/>
                <a:chExt cx="2748147" cy="4667273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F3BC70C9-24A8-4074-A496-932F60621A3B}"/>
                    </a:ext>
                  </a:extLst>
                </p:cNvPr>
                <p:cNvGrpSpPr/>
                <p:nvPr/>
              </p:nvGrpSpPr>
              <p:grpSpPr>
                <a:xfrm>
                  <a:off x="4525863" y="2057400"/>
                  <a:ext cx="2748147" cy="4667273"/>
                  <a:chOff x="4526648" y="2057400"/>
                  <a:chExt cx="2748147" cy="4667273"/>
                </a:xfrm>
              </p:grpSpPr>
              <p:sp>
                <p:nvSpPr>
                  <p:cNvPr id="21" name="Regular Pentagon 9">
                    <a:extLst>
                      <a:ext uri="{FF2B5EF4-FFF2-40B4-BE49-F238E27FC236}">
                        <a16:creationId xmlns:a16="http://schemas.microsoft.com/office/drawing/2014/main" xmlns="" id="{824F6B97-7357-4E0F-81E5-95863E52D2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26648" y="2057400"/>
                    <a:ext cx="2748147" cy="4667273"/>
                  </a:xfrm>
                  <a:custGeom>
                    <a:avLst/>
                    <a:gdLst>
                      <a:gd name="connsiteX0" fmla="*/ 4 w 3385751"/>
                      <a:gd name="connsiteY0" fmla="*/ 1157936 h 3031524"/>
                      <a:gd name="connsiteX1" fmla="*/ 1692876 w 3385751"/>
                      <a:gd name="connsiteY1" fmla="*/ 0 h 3031524"/>
                      <a:gd name="connsiteX2" fmla="*/ 3385747 w 3385751"/>
                      <a:gd name="connsiteY2" fmla="*/ 1157936 h 3031524"/>
                      <a:gd name="connsiteX3" fmla="*/ 2739128 w 3385751"/>
                      <a:gd name="connsiteY3" fmla="*/ 3031516 h 3031524"/>
                      <a:gd name="connsiteX4" fmla="*/ 646623 w 3385751"/>
                      <a:gd name="connsiteY4" fmla="*/ 3031516 h 3031524"/>
                      <a:gd name="connsiteX5" fmla="*/ 4 w 3385751"/>
                      <a:gd name="connsiteY5" fmla="*/ 1157936 h 3031524"/>
                      <a:gd name="connsiteX0" fmla="*/ 0 w 3385743"/>
                      <a:gd name="connsiteY0" fmla="*/ 1157936 h 3031516"/>
                      <a:gd name="connsiteX1" fmla="*/ 1692872 w 3385743"/>
                      <a:gd name="connsiteY1" fmla="*/ 0 h 3031516"/>
                      <a:gd name="connsiteX2" fmla="*/ 3385743 w 3385743"/>
                      <a:gd name="connsiteY2" fmla="*/ 1157936 h 3031516"/>
                      <a:gd name="connsiteX3" fmla="*/ 3340486 w 3385743"/>
                      <a:gd name="connsiteY3" fmla="*/ 3031516 h 3031516"/>
                      <a:gd name="connsiteX4" fmla="*/ 646619 w 3385743"/>
                      <a:gd name="connsiteY4" fmla="*/ 3031516 h 3031516"/>
                      <a:gd name="connsiteX5" fmla="*/ 0 w 338574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44656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85845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96025"/>
                      <a:gd name="connsiteY0" fmla="*/ 1157936 h 4542723"/>
                      <a:gd name="connsiteX1" fmla="*/ 1697042 w 3396025"/>
                      <a:gd name="connsiteY1" fmla="*/ 0 h 4542723"/>
                      <a:gd name="connsiteX2" fmla="*/ 3389913 w 3396025"/>
                      <a:gd name="connsiteY2" fmla="*/ 1157936 h 4542723"/>
                      <a:gd name="connsiteX3" fmla="*/ 3396025 w 3396025"/>
                      <a:gd name="connsiteY3" fmla="*/ 4542723 h 4542723"/>
                      <a:gd name="connsiteX4" fmla="*/ 0 w 3396025"/>
                      <a:gd name="connsiteY4" fmla="*/ 3031516 h 4542723"/>
                      <a:gd name="connsiteX5" fmla="*/ 4170 w 3396025"/>
                      <a:gd name="connsiteY5" fmla="*/ 1157936 h 4542723"/>
                      <a:gd name="connsiteX0" fmla="*/ 14350 w 3406205"/>
                      <a:gd name="connsiteY0" fmla="*/ 1157936 h 4542723"/>
                      <a:gd name="connsiteX1" fmla="*/ 1707222 w 3406205"/>
                      <a:gd name="connsiteY1" fmla="*/ 0 h 4542723"/>
                      <a:gd name="connsiteX2" fmla="*/ 3400093 w 3406205"/>
                      <a:gd name="connsiteY2" fmla="*/ 1157936 h 4542723"/>
                      <a:gd name="connsiteX3" fmla="*/ 3406205 w 3406205"/>
                      <a:gd name="connsiteY3" fmla="*/ 4542723 h 4542723"/>
                      <a:gd name="connsiteX4" fmla="*/ 0 w 3406205"/>
                      <a:gd name="connsiteY4" fmla="*/ 4524515 h 4542723"/>
                      <a:gd name="connsiteX5" fmla="*/ 14350 w 3406205"/>
                      <a:gd name="connsiteY5" fmla="*/ 1157936 h 4542723"/>
                      <a:gd name="connsiteX0" fmla="*/ 440 w 3392295"/>
                      <a:gd name="connsiteY0" fmla="*/ 1157936 h 4542723"/>
                      <a:gd name="connsiteX1" fmla="*/ 1693312 w 3392295"/>
                      <a:gd name="connsiteY1" fmla="*/ 0 h 4542723"/>
                      <a:gd name="connsiteX2" fmla="*/ 3386183 w 3392295"/>
                      <a:gd name="connsiteY2" fmla="*/ 1157936 h 4542723"/>
                      <a:gd name="connsiteX3" fmla="*/ 3392295 w 3392295"/>
                      <a:gd name="connsiteY3" fmla="*/ 4542723 h 4542723"/>
                      <a:gd name="connsiteX4" fmla="*/ 26809 w 3392295"/>
                      <a:gd name="connsiteY4" fmla="*/ 4524515 h 4542723"/>
                      <a:gd name="connsiteX5" fmla="*/ 440 w 3392295"/>
                      <a:gd name="connsiteY5" fmla="*/ 1157936 h 4542723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24515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4551826"/>
                      <a:gd name="connsiteX1" fmla="*/ 1697043 w 3396026"/>
                      <a:gd name="connsiteY1" fmla="*/ 0 h 4551826"/>
                      <a:gd name="connsiteX2" fmla="*/ 3389914 w 3396026"/>
                      <a:gd name="connsiteY2" fmla="*/ 1157936 h 4551826"/>
                      <a:gd name="connsiteX3" fmla="*/ 3396026 w 3396026"/>
                      <a:gd name="connsiteY3" fmla="*/ 4542723 h 4551826"/>
                      <a:gd name="connsiteX4" fmla="*/ 0 w 3396026"/>
                      <a:gd name="connsiteY4" fmla="*/ 4551826 h 4551826"/>
                      <a:gd name="connsiteX5" fmla="*/ 4171 w 3396026"/>
                      <a:gd name="connsiteY5" fmla="*/ 1157936 h 4551826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24516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42723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5157813"/>
                      <a:gd name="connsiteX1" fmla="*/ 1697043 w 3396026"/>
                      <a:gd name="connsiteY1" fmla="*/ 0 h 5157813"/>
                      <a:gd name="connsiteX2" fmla="*/ 3389914 w 3396026"/>
                      <a:gd name="connsiteY2" fmla="*/ 1157936 h 5157813"/>
                      <a:gd name="connsiteX3" fmla="*/ 3396026 w 3396026"/>
                      <a:gd name="connsiteY3" fmla="*/ 5157813 h 5157813"/>
                      <a:gd name="connsiteX4" fmla="*/ 0 w 3396026"/>
                      <a:gd name="connsiteY4" fmla="*/ 4542723 h 5157813"/>
                      <a:gd name="connsiteX5" fmla="*/ 4171 w 3396026"/>
                      <a:gd name="connsiteY5" fmla="*/ 1157936 h 5157813"/>
                      <a:gd name="connsiteX0" fmla="*/ 4171 w 3396026"/>
                      <a:gd name="connsiteY0" fmla="*/ 1157936 h 5157813"/>
                      <a:gd name="connsiteX1" fmla="*/ 1697043 w 3396026"/>
                      <a:gd name="connsiteY1" fmla="*/ 0 h 5157813"/>
                      <a:gd name="connsiteX2" fmla="*/ 3389914 w 3396026"/>
                      <a:gd name="connsiteY2" fmla="*/ 1157936 h 5157813"/>
                      <a:gd name="connsiteX3" fmla="*/ 3396026 w 3396026"/>
                      <a:gd name="connsiteY3" fmla="*/ 5157813 h 5157813"/>
                      <a:gd name="connsiteX4" fmla="*/ 0 w 3396026"/>
                      <a:gd name="connsiteY4" fmla="*/ 5157813 h 5157813"/>
                      <a:gd name="connsiteX5" fmla="*/ 4171 w 3396026"/>
                      <a:gd name="connsiteY5" fmla="*/ 1157936 h 5157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96026" h="5157813">
                        <a:moveTo>
                          <a:pt x="4171" y="1157936"/>
                        </a:moveTo>
                        <a:lnTo>
                          <a:pt x="1697043" y="0"/>
                        </a:lnTo>
                        <a:lnTo>
                          <a:pt x="3389914" y="1157936"/>
                        </a:lnTo>
                        <a:cubicBezTo>
                          <a:pt x="3391951" y="2286198"/>
                          <a:pt x="3393989" y="4029551"/>
                          <a:pt x="3396026" y="5157813"/>
                        </a:cubicBezTo>
                        <a:lnTo>
                          <a:pt x="0" y="5157813"/>
                        </a:lnTo>
                        <a:cubicBezTo>
                          <a:pt x="4783" y="4035620"/>
                          <a:pt x="-612" y="2280129"/>
                          <a:pt x="4171" y="115793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2">
                          <a:lumMod val="40000"/>
                          <a:lumOff val="60000"/>
                          <a:alpha val="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16200000" scaled="0"/>
                    <a:tileRect/>
                  </a:gra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013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xmlns="" id="{23906C89-5A2E-474A-B719-CDC3FB52783E}"/>
                      </a:ext>
                    </a:extLst>
                  </p:cNvPr>
                  <p:cNvSpPr txBox="1"/>
                  <p:nvPr/>
                </p:nvSpPr>
                <p:spPr>
                  <a:xfrm>
                    <a:off x="4821564" y="3993655"/>
                    <a:ext cx="2158314" cy="50121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Lựa chọn đối tượng bằng hình học</a:t>
                    </a:r>
                    <a:endParaRPr lang="en-US" sz="1200" b="1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063A2089-1E6D-4363-933B-E9FFB659C1C7}"/>
                    </a:ext>
                  </a:extLst>
                </p:cNvPr>
                <p:cNvSpPr txBox="1"/>
                <p:nvPr/>
              </p:nvSpPr>
              <p:spPr>
                <a:xfrm>
                  <a:off x="5560968" y="2378176"/>
                  <a:ext cx="777983" cy="13757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noAutofit/>
                </a:bodyPr>
                <a:lstStyle/>
                <a:p>
                  <a:pPr eaLnBrk="0" hangingPunct="0"/>
                  <a:r>
                    <a:rPr lang="en-US" sz="5400" b="1" dirty="0">
                      <a:solidFill>
                        <a:srgbClr val="FFFFFF">
                          <a:alpha val="50000"/>
                        </a:srgbClr>
                      </a:solidFill>
                      <a:latin typeface="Arial"/>
                      <a:ea typeface="ＭＳ Ｐゴシック"/>
                    </a:rPr>
                    <a:t>2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C644DCB4-D72A-4B8F-A1F9-56E22EDC5613}"/>
                  </a:ext>
                </a:extLst>
              </p:cNvPr>
              <p:cNvSpPr txBox="1"/>
              <p:nvPr/>
            </p:nvSpPr>
            <p:spPr>
              <a:xfrm>
                <a:off x="5609576" y="4359363"/>
                <a:ext cx="680764" cy="244084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eaLnBrk="0" hangingPunct="0"/>
                <a:r>
                  <a:rPr lang="en-US" sz="900" dirty="0">
                    <a:solidFill>
                      <a:srgbClr val="FFFFFF">
                        <a:alpha val="50000"/>
                      </a:srgbClr>
                    </a:solidFill>
                    <a:latin typeface="Arial"/>
                    <a:ea typeface="ＭＳ Ｐゴシック"/>
                  </a:rPr>
                  <a:t>STEP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5B31831E-8C19-44B6-9635-6463EEDA0ABC}"/>
                </a:ext>
              </a:extLst>
            </p:cNvPr>
            <p:cNvGrpSpPr/>
            <p:nvPr/>
          </p:nvGrpSpPr>
          <p:grpSpPr>
            <a:xfrm>
              <a:off x="5580356" y="2009903"/>
              <a:ext cx="1543934" cy="2983230"/>
              <a:chOff x="7693353" y="2397211"/>
              <a:chExt cx="2744772" cy="530352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xmlns="" id="{EC77EBE8-0505-413D-9F81-3C4BBDD7133F}"/>
                  </a:ext>
                </a:extLst>
              </p:cNvPr>
              <p:cNvGrpSpPr/>
              <p:nvPr/>
            </p:nvGrpSpPr>
            <p:grpSpPr>
              <a:xfrm>
                <a:off x="7693353" y="2397211"/>
                <a:ext cx="2744772" cy="5303520"/>
                <a:chOff x="7693353" y="685800"/>
                <a:chExt cx="2744772" cy="530352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xmlns="" id="{2CF209F7-9225-4B93-93C7-A3D7C6934FC0}"/>
                    </a:ext>
                  </a:extLst>
                </p:cNvPr>
                <p:cNvGrpSpPr/>
                <p:nvPr/>
              </p:nvGrpSpPr>
              <p:grpSpPr>
                <a:xfrm>
                  <a:off x="7693353" y="685800"/>
                  <a:ext cx="2744772" cy="5303520"/>
                  <a:chOff x="7693353" y="685800"/>
                  <a:chExt cx="2744772" cy="5303520"/>
                </a:xfrm>
              </p:grpSpPr>
              <p:sp>
                <p:nvSpPr>
                  <p:cNvPr id="15" name="Regular Pentagon 9">
                    <a:extLst>
                      <a:ext uri="{FF2B5EF4-FFF2-40B4-BE49-F238E27FC236}">
                        <a16:creationId xmlns:a16="http://schemas.microsoft.com/office/drawing/2014/main" xmlns="" id="{6FD07BF9-7F58-4AD8-A44D-07CFDE12D3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93353" y="685800"/>
                    <a:ext cx="2744772" cy="5303520"/>
                  </a:xfrm>
                  <a:custGeom>
                    <a:avLst/>
                    <a:gdLst>
                      <a:gd name="connsiteX0" fmla="*/ 4 w 3385751"/>
                      <a:gd name="connsiteY0" fmla="*/ 1157936 h 3031524"/>
                      <a:gd name="connsiteX1" fmla="*/ 1692876 w 3385751"/>
                      <a:gd name="connsiteY1" fmla="*/ 0 h 3031524"/>
                      <a:gd name="connsiteX2" fmla="*/ 3385747 w 3385751"/>
                      <a:gd name="connsiteY2" fmla="*/ 1157936 h 3031524"/>
                      <a:gd name="connsiteX3" fmla="*/ 2739128 w 3385751"/>
                      <a:gd name="connsiteY3" fmla="*/ 3031516 h 3031524"/>
                      <a:gd name="connsiteX4" fmla="*/ 646623 w 3385751"/>
                      <a:gd name="connsiteY4" fmla="*/ 3031516 h 3031524"/>
                      <a:gd name="connsiteX5" fmla="*/ 4 w 3385751"/>
                      <a:gd name="connsiteY5" fmla="*/ 1157936 h 3031524"/>
                      <a:gd name="connsiteX0" fmla="*/ 0 w 3385743"/>
                      <a:gd name="connsiteY0" fmla="*/ 1157936 h 3031516"/>
                      <a:gd name="connsiteX1" fmla="*/ 1692872 w 3385743"/>
                      <a:gd name="connsiteY1" fmla="*/ 0 h 3031516"/>
                      <a:gd name="connsiteX2" fmla="*/ 3385743 w 3385743"/>
                      <a:gd name="connsiteY2" fmla="*/ 1157936 h 3031516"/>
                      <a:gd name="connsiteX3" fmla="*/ 3340486 w 3385743"/>
                      <a:gd name="connsiteY3" fmla="*/ 3031516 h 3031516"/>
                      <a:gd name="connsiteX4" fmla="*/ 646619 w 3385743"/>
                      <a:gd name="connsiteY4" fmla="*/ 3031516 h 3031516"/>
                      <a:gd name="connsiteX5" fmla="*/ 0 w 338574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44656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85845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6053929"/>
                      <a:gd name="connsiteX1" fmla="*/ 1697042 w 3389913"/>
                      <a:gd name="connsiteY1" fmla="*/ 0 h 6053929"/>
                      <a:gd name="connsiteX2" fmla="*/ 3389913 w 3389913"/>
                      <a:gd name="connsiteY2" fmla="*/ 1157936 h 6053929"/>
                      <a:gd name="connsiteX3" fmla="*/ 3385845 w 3389913"/>
                      <a:gd name="connsiteY3" fmla="*/ 6053929 h 6053929"/>
                      <a:gd name="connsiteX4" fmla="*/ 0 w 3389913"/>
                      <a:gd name="connsiteY4" fmla="*/ 3031516 h 6053929"/>
                      <a:gd name="connsiteX5" fmla="*/ 4170 w 3389913"/>
                      <a:gd name="connsiteY5" fmla="*/ 1157936 h 6053929"/>
                      <a:gd name="connsiteX0" fmla="*/ 4170 w 3389913"/>
                      <a:gd name="connsiteY0" fmla="*/ 1157936 h 6063032"/>
                      <a:gd name="connsiteX1" fmla="*/ 1697042 w 3389913"/>
                      <a:gd name="connsiteY1" fmla="*/ 0 h 6063032"/>
                      <a:gd name="connsiteX2" fmla="*/ 3389913 w 3389913"/>
                      <a:gd name="connsiteY2" fmla="*/ 1157936 h 6063032"/>
                      <a:gd name="connsiteX3" fmla="*/ 3385845 w 3389913"/>
                      <a:gd name="connsiteY3" fmla="*/ 6053929 h 6063032"/>
                      <a:gd name="connsiteX4" fmla="*/ 0 w 3389913"/>
                      <a:gd name="connsiteY4" fmla="*/ 6063032 h 6063032"/>
                      <a:gd name="connsiteX5" fmla="*/ 4170 w 3389913"/>
                      <a:gd name="connsiteY5" fmla="*/ 1157936 h 6063032"/>
                      <a:gd name="connsiteX0" fmla="*/ 4170 w 3389913"/>
                      <a:gd name="connsiteY0" fmla="*/ 1157936 h 6053929"/>
                      <a:gd name="connsiteX1" fmla="*/ 1697042 w 3389913"/>
                      <a:gd name="connsiteY1" fmla="*/ 0 h 6053929"/>
                      <a:gd name="connsiteX2" fmla="*/ 3389913 w 3389913"/>
                      <a:gd name="connsiteY2" fmla="*/ 1157936 h 6053929"/>
                      <a:gd name="connsiteX3" fmla="*/ 3385845 w 3389913"/>
                      <a:gd name="connsiteY3" fmla="*/ 6053929 h 6053929"/>
                      <a:gd name="connsiteX4" fmla="*/ 0 w 3389913"/>
                      <a:gd name="connsiteY4" fmla="*/ 6044825 h 6053929"/>
                      <a:gd name="connsiteX5" fmla="*/ 4170 w 3389913"/>
                      <a:gd name="connsiteY5" fmla="*/ 1157936 h 6053929"/>
                      <a:gd name="connsiteX0" fmla="*/ 4170 w 3389913"/>
                      <a:gd name="connsiteY0" fmla="*/ 1157936 h 6063032"/>
                      <a:gd name="connsiteX1" fmla="*/ 1697042 w 3389913"/>
                      <a:gd name="connsiteY1" fmla="*/ 0 h 6063032"/>
                      <a:gd name="connsiteX2" fmla="*/ 3389913 w 3389913"/>
                      <a:gd name="connsiteY2" fmla="*/ 1157936 h 6063032"/>
                      <a:gd name="connsiteX3" fmla="*/ 3385845 w 3389913"/>
                      <a:gd name="connsiteY3" fmla="*/ 6053929 h 6063032"/>
                      <a:gd name="connsiteX4" fmla="*/ 0 w 3389913"/>
                      <a:gd name="connsiteY4" fmla="*/ 6063032 h 6063032"/>
                      <a:gd name="connsiteX5" fmla="*/ 4170 w 3389913"/>
                      <a:gd name="connsiteY5" fmla="*/ 1157936 h 6063032"/>
                      <a:gd name="connsiteX0" fmla="*/ 4170 w 3389913"/>
                      <a:gd name="connsiteY0" fmla="*/ 1157936 h 6063032"/>
                      <a:gd name="connsiteX1" fmla="*/ 1697042 w 3389913"/>
                      <a:gd name="connsiteY1" fmla="*/ 0 h 6063032"/>
                      <a:gd name="connsiteX2" fmla="*/ 3389913 w 3389913"/>
                      <a:gd name="connsiteY2" fmla="*/ 1157936 h 6063032"/>
                      <a:gd name="connsiteX3" fmla="*/ 3385845 w 3389913"/>
                      <a:gd name="connsiteY3" fmla="*/ 6053929 h 6063032"/>
                      <a:gd name="connsiteX4" fmla="*/ 0 w 3389913"/>
                      <a:gd name="connsiteY4" fmla="*/ 6063032 h 6063032"/>
                      <a:gd name="connsiteX5" fmla="*/ 4170 w 3389913"/>
                      <a:gd name="connsiteY5" fmla="*/ 1157936 h 6063032"/>
                      <a:gd name="connsiteX0" fmla="*/ 4170 w 3389913"/>
                      <a:gd name="connsiteY0" fmla="*/ 1157936 h 6053929"/>
                      <a:gd name="connsiteX1" fmla="*/ 1697042 w 3389913"/>
                      <a:gd name="connsiteY1" fmla="*/ 0 h 6053929"/>
                      <a:gd name="connsiteX2" fmla="*/ 3389913 w 3389913"/>
                      <a:gd name="connsiteY2" fmla="*/ 1157936 h 6053929"/>
                      <a:gd name="connsiteX3" fmla="*/ 3385845 w 3389913"/>
                      <a:gd name="connsiteY3" fmla="*/ 6053929 h 6053929"/>
                      <a:gd name="connsiteX4" fmla="*/ 0 w 3389913"/>
                      <a:gd name="connsiteY4" fmla="*/ 6035721 h 6053929"/>
                      <a:gd name="connsiteX5" fmla="*/ 4170 w 3389913"/>
                      <a:gd name="connsiteY5" fmla="*/ 1157936 h 6053929"/>
                      <a:gd name="connsiteX0" fmla="*/ 4170 w 3389913"/>
                      <a:gd name="connsiteY0" fmla="*/ 1157936 h 6063033"/>
                      <a:gd name="connsiteX1" fmla="*/ 1697042 w 3389913"/>
                      <a:gd name="connsiteY1" fmla="*/ 0 h 6063033"/>
                      <a:gd name="connsiteX2" fmla="*/ 3389913 w 3389913"/>
                      <a:gd name="connsiteY2" fmla="*/ 1157936 h 6063033"/>
                      <a:gd name="connsiteX3" fmla="*/ 3385845 w 3389913"/>
                      <a:gd name="connsiteY3" fmla="*/ 6053929 h 6063033"/>
                      <a:gd name="connsiteX4" fmla="*/ 0 w 3389913"/>
                      <a:gd name="connsiteY4" fmla="*/ 6063033 h 6063033"/>
                      <a:gd name="connsiteX5" fmla="*/ 4170 w 3389913"/>
                      <a:gd name="connsiteY5" fmla="*/ 1157936 h 6063033"/>
                      <a:gd name="connsiteX0" fmla="*/ 4170 w 3396025"/>
                      <a:gd name="connsiteY0" fmla="*/ 1157936 h 6072137"/>
                      <a:gd name="connsiteX1" fmla="*/ 1697042 w 3396025"/>
                      <a:gd name="connsiteY1" fmla="*/ 0 h 6072137"/>
                      <a:gd name="connsiteX2" fmla="*/ 3389913 w 3396025"/>
                      <a:gd name="connsiteY2" fmla="*/ 1157936 h 6072137"/>
                      <a:gd name="connsiteX3" fmla="*/ 3396025 w 3396025"/>
                      <a:gd name="connsiteY3" fmla="*/ 6072137 h 6072137"/>
                      <a:gd name="connsiteX4" fmla="*/ 0 w 3396025"/>
                      <a:gd name="connsiteY4" fmla="*/ 6063033 h 6072137"/>
                      <a:gd name="connsiteX5" fmla="*/ 4170 w 3396025"/>
                      <a:gd name="connsiteY5" fmla="*/ 1157936 h 6072137"/>
                      <a:gd name="connsiteX0" fmla="*/ 1 w 3391856"/>
                      <a:gd name="connsiteY0" fmla="*/ 1157936 h 6072137"/>
                      <a:gd name="connsiteX1" fmla="*/ 1692873 w 3391856"/>
                      <a:gd name="connsiteY1" fmla="*/ 0 h 6072137"/>
                      <a:gd name="connsiteX2" fmla="*/ 3385744 w 3391856"/>
                      <a:gd name="connsiteY2" fmla="*/ 1157936 h 6072137"/>
                      <a:gd name="connsiteX3" fmla="*/ 3391856 w 3391856"/>
                      <a:gd name="connsiteY3" fmla="*/ 6072137 h 6072137"/>
                      <a:gd name="connsiteX4" fmla="*/ 6011 w 3391856"/>
                      <a:gd name="connsiteY4" fmla="*/ 6072137 h 6072137"/>
                      <a:gd name="connsiteX5" fmla="*/ 1 w 3391856"/>
                      <a:gd name="connsiteY5" fmla="*/ 1157936 h 60721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91856" h="6072137">
                        <a:moveTo>
                          <a:pt x="1" y="1157936"/>
                        </a:moveTo>
                        <a:lnTo>
                          <a:pt x="1692873" y="0"/>
                        </a:lnTo>
                        <a:lnTo>
                          <a:pt x="3385744" y="1157936"/>
                        </a:lnTo>
                        <a:cubicBezTo>
                          <a:pt x="3387781" y="2796003"/>
                          <a:pt x="3389819" y="4434070"/>
                          <a:pt x="3391856" y="6072137"/>
                        </a:cubicBezTo>
                        <a:lnTo>
                          <a:pt x="6011" y="6072137"/>
                        </a:lnTo>
                        <a:cubicBezTo>
                          <a:pt x="4008" y="4434070"/>
                          <a:pt x="2004" y="2796003"/>
                          <a:pt x="1" y="115793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0000">
                          <a:lumMod val="40000"/>
                          <a:lumOff val="60000"/>
                          <a:alpha val="0"/>
                        </a:srgbClr>
                      </a:gs>
                      <a:gs pos="100000">
                        <a:srgbClr val="FF0000">
                          <a:lumMod val="75000"/>
                        </a:srgbClr>
                      </a:gs>
                    </a:gsLst>
                    <a:lin ang="16200000" scaled="0"/>
                    <a:tileRect/>
                  </a:gra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013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xmlns="" id="{D4CC0C86-3106-4158-AC9F-8B49240A3E4B}"/>
                      </a:ext>
                    </a:extLst>
                  </p:cNvPr>
                  <p:cNvSpPr txBox="1"/>
                  <p:nvPr/>
                </p:nvSpPr>
                <p:spPr>
                  <a:xfrm>
                    <a:off x="7986582" y="2624001"/>
                    <a:ext cx="2158314" cy="866385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Lựa chọn đối tượng bằng kết quả xử lý địa lý</a:t>
                    </a:r>
                    <a:endParaRPr lang="en-US" sz="1200" b="1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id="{C86E3529-7EA9-44B6-9D17-CF2EE95AF71B}"/>
                    </a:ext>
                  </a:extLst>
                </p:cNvPr>
                <p:cNvSpPr txBox="1"/>
                <p:nvPr/>
              </p:nvSpPr>
              <p:spPr>
                <a:xfrm>
                  <a:off x="8732042" y="1000870"/>
                  <a:ext cx="675569" cy="13757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noAutofit/>
                </a:bodyPr>
                <a:lstStyle/>
                <a:p>
                  <a:pPr eaLnBrk="0" hangingPunct="0"/>
                  <a:r>
                    <a:rPr lang="en-US" sz="5400" b="1" dirty="0">
                      <a:solidFill>
                        <a:srgbClr val="FFFFFF">
                          <a:alpha val="50000"/>
                        </a:srgbClr>
                      </a:solidFill>
                      <a:latin typeface="Arial"/>
                      <a:ea typeface="ＭＳ Ｐゴシック"/>
                    </a:rPr>
                    <a:t>3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A891A602-7536-459D-933F-C8C9974BAEBD}"/>
                  </a:ext>
                </a:extLst>
              </p:cNvPr>
              <p:cNvSpPr txBox="1"/>
              <p:nvPr/>
            </p:nvSpPr>
            <p:spPr>
              <a:xfrm>
                <a:off x="8831372" y="3800801"/>
                <a:ext cx="680765" cy="244084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eaLnBrk="0" hangingPunct="0"/>
                <a:r>
                  <a:rPr lang="en-US" sz="900" dirty="0">
                    <a:solidFill>
                      <a:srgbClr val="FFFFFF">
                        <a:alpha val="50000"/>
                      </a:srgbClr>
                    </a:solidFill>
                    <a:latin typeface="Arial"/>
                    <a:ea typeface="ＭＳ Ｐゴシック"/>
                  </a:rPr>
                  <a:t>STEP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745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374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1432196-9F1B-494B-A3ED-85D5E424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graphics using the Sketch widget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7675E76-9871-412F-B96C-5E1B54CF78AD}"/>
              </a:ext>
            </a:extLst>
          </p:cNvPr>
          <p:cNvGrpSpPr/>
          <p:nvPr/>
        </p:nvGrpSpPr>
        <p:grpSpPr>
          <a:xfrm>
            <a:off x="3557388" y="2224324"/>
            <a:ext cx="3937538" cy="2187518"/>
            <a:chOff x="2603231" y="2234957"/>
            <a:chExt cx="3937538" cy="21875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6C546F9-03EA-46E0-A1D3-A783AB40F3F2}"/>
                </a:ext>
              </a:extLst>
            </p:cNvPr>
            <p:cNvSpPr/>
            <p:nvPr/>
          </p:nvSpPr>
          <p:spPr>
            <a:xfrm>
              <a:off x="2877157" y="2234957"/>
              <a:ext cx="3389685" cy="1200329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    </a:t>
              </a:r>
              <a:r>
                <a:rPr lang="en-US" b="1" dirty="0"/>
                <a:t>var sketch = new Sketch({</a:t>
              </a:r>
            </a:p>
            <a:p>
              <a:r>
                <a:rPr lang="en-US" b="1" dirty="0"/>
                <a:t>          view: view,</a:t>
              </a:r>
            </a:p>
            <a:p>
              <a:r>
                <a:rPr lang="en-US" b="1" dirty="0"/>
                <a:t>          layer: graphicsLayer</a:t>
              </a:r>
            </a:p>
            <a:p>
              <a:r>
                <a:rPr lang="en-US" b="1" dirty="0"/>
                <a:t>      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55814307-F908-4DAD-A616-0FCF317D948F}"/>
                </a:ext>
              </a:extLst>
            </p:cNvPr>
            <p:cNvSpPr/>
            <p:nvPr/>
          </p:nvSpPr>
          <p:spPr>
            <a:xfrm>
              <a:off x="2603231" y="4042510"/>
              <a:ext cx="3937538" cy="369332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b="1" dirty="0"/>
                <a:t>    view.ui.add(sketch, "top-right");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6CD05824-7BDA-4C87-9072-0AC38C6997F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572000" y="3435286"/>
              <a:ext cx="0" cy="607224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31DD18B-18F1-4BDC-9FE6-CBB92EC8B3D5}"/>
                </a:ext>
              </a:extLst>
            </p:cNvPr>
            <p:cNvSpPr txBox="1"/>
            <p:nvPr/>
          </p:nvSpPr>
          <p:spPr>
            <a:xfrm>
              <a:off x="2603231" y="4053143"/>
              <a:ext cx="46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41C3DBA-3CCB-4B3D-9DEA-941952B89E7C}"/>
                </a:ext>
              </a:extLst>
            </p:cNvPr>
            <p:cNvSpPr txBox="1"/>
            <p:nvPr/>
          </p:nvSpPr>
          <p:spPr>
            <a:xfrm>
              <a:off x="2883030" y="2276439"/>
              <a:ext cx="46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6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 smtClean="0"/>
              <a:t>Các chủ đề được đề cập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Tìm hiểu cách truy vấn dữ liệu</a:t>
            </a:r>
          </a:p>
          <a:p>
            <a:r>
              <a:rPr lang="en-US" dirty="0" smtClean="0"/>
              <a:t>Lựa chọn các đối tượng sử dụng lớp Query</a:t>
            </a:r>
          </a:p>
          <a:p>
            <a:r>
              <a:rPr lang="en-US" dirty="0" smtClean="0"/>
              <a:t>Lựa chọn các đối tượn sử dụng mệnh đề where</a:t>
            </a:r>
          </a:p>
          <a:p>
            <a:r>
              <a:rPr lang="en-US" dirty="0" smtClean="0"/>
              <a:t>Lựa chọn các đối tượng địa lý bằng hình học</a:t>
            </a:r>
          </a:p>
        </p:txBody>
      </p:sp>
    </p:spTree>
    <p:extLst>
      <p:ext uri="{BB962C8B-B14F-4D97-AF65-F5344CB8AC3E}">
        <p14:creationId xmlns:p14="http://schemas.microsoft.com/office/powerpoint/2010/main" val="203901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456951A-7043-0E4B-9CB9-530D084C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Sự khác nhau giữa tìm kiếm và lựa chọn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1C966F-A3D5-4950-AABE-0C9A75F1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Tại sao bạn cần sử dụng class Query thay vì sử dụng widget Search</a:t>
            </a:r>
            <a:r>
              <a:rPr lang="en-US" dirty="0"/>
              <a:t>?</a:t>
            </a:r>
            <a:endParaRPr lang="en-US" dirty="0" smtClean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608C15A-9A52-423B-9FB5-2526F21B5A6A}"/>
              </a:ext>
            </a:extLst>
          </p:cNvPr>
          <p:cNvGrpSpPr/>
          <p:nvPr/>
        </p:nvGrpSpPr>
        <p:grpSpPr>
          <a:xfrm>
            <a:off x="1033612" y="2619057"/>
            <a:ext cx="9075656" cy="2015936"/>
            <a:chOff x="216662" y="1689231"/>
            <a:chExt cx="9075656" cy="20159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473D7697-B21E-45E0-BC99-00771DAE4CBB}"/>
                </a:ext>
              </a:extLst>
            </p:cNvPr>
            <p:cNvGrpSpPr/>
            <p:nvPr/>
          </p:nvGrpSpPr>
          <p:grpSpPr>
            <a:xfrm>
              <a:off x="1067354" y="2110390"/>
              <a:ext cx="1932305" cy="761094"/>
              <a:chOff x="3047995" y="2753434"/>
              <a:chExt cx="1932305" cy="761094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EE513FD7-6688-4AED-A552-2F4768C69C0C}"/>
                  </a:ext>
                </a:extLst>
              </p:cNvPr>
              <p:cNvSpPr txBox="1"/>
              <p:nvPr/>
            </p:nvSpPr>
            <p:spPr>
              <a:xfrm>
                <a:off x="3047995" y="3216009"/>
                <a:ext cx="1926616" cy="276999"/>
              </a:xfrm>
              <a:prstGeom prst="rect">
                <a:avLst/>
              </a:prstGeom>
              <a:noFill/>
              <a:ln w="1905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Find address or place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E7C6374F-840C-4B40-BE45-86B751CBC2EF}"/>
                  </a:ext>
                </a:extLst>
              </p:cNvPr>
              <p:cNvSpPr/>
              <p:nvPr/>
            </p:nvSpPr>
            <p:spPr>
              <a:xfrm>
                <a:off x="4683120" y="3214560"/>
                <a:ext cx="297180" cy="299968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34" name="Group 4">
                <a:extLst>
                  <a:ext uri="{FF2B5EF4-FFF2-40B4-BE49-F238E27FC236}">
                    <a16:creationId xmlns:a16="http://schemas.microsoft.com/office/drawing/2014/main" xmlns="" id="{0FA5B573-3839-4D0A-BFA6-47A7A15B3DA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5400000">
                <a:off x="4740575" y="3279952"/>
                <a:ext cx="170903" cy="171257"/>
                <a:chOff x="2400" y="339"/>
                <a:chExt cx="552" cy="553"/>
              </a:xfrm>
            </p:grpSpPr>
            <p:sp useBgFill="1"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xmlns="" id="{6ACA5D27-D7AB-4F09-8E3C-08DA186B95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0" y="339"/>
                  <a:ext cx="552" cy="553"/>
                </a:xfrm>
                <a:custGeom>
                  <a:avLst/>
                  <a:gdLst>
                    <a:gd name="T0" fmla="*/ 1104 w 2762"/>
                    <a:gd name="T1" fmla="*/ 3 h 2762"/>
                    <a:gd name="T2" fmla="*/ 1264 w 2762"/>
                    <a:gd name="T3" fmla="*/ 29 h 2762"/>
                    <a:gd name="T4" fmla="*/ 1415 w 2762"/>
                    <a:gd name="T5" fmla="*/ 77 h 2762"/>
                    <a:gd name="T6" fmla="*/ 1558 w 2762"/>
                    <a:gd name="T7" fmla="*/ 150 h 2762"/>
                    <a:gd name="T8" fmla="*/ 1687 w 2762"/>
                    <a:gd name="T9" fmla="*/ 244 h 2762"/>
                    <a:gd name="T10" fmla="*/ 1803 w 2762"/>
                    <a:gd name="T11" fmla="*/ 360 h 2762"/>
                    <a:gd name="T12" fmla="*/ 1897 w 2762"/>
                    <a:gd name="T13" fmla="*/ 489 h 2762"/>
                    <a:gd name="T14" fmla="*/ 1968 w 2762"/>
                    <a:gd name="T15" fmla="*/ 630 h 2762"/>
                    <a:gd name="T16" fmla="*/ 2016 w 2762"/>
                    <a:gd name="T17" fmla="*/ 776 h 2762"/>
                    <a:gd name="T18" fmla="*/ 2042 w 2762"/>
                    <a:gd name="T19" fmla="*/ 928 h 2762"/>
                    <a:gd name="T20" fmla="*/ 2045 w 2762"/>
                    <a:gd name="T21" fmla="*/ 1081 h 2762"/>
                    <a:gd name="T22" fmla="*/ 2026 w 2762"/>
                    <a:gd name="T23" fmla="*/ 1233 h 2762"/>
                    <a:gd name="T24" fmla="*/ 1982 w 2762"/>
                    <a:gd name="T25" fmla="*/ 1382 h 2762"/>
                    <a:gd name="T26" fmla="*/ 1917 w 2762"/>
                    <a:gd name="T27" fmla="*/ 1523 h 2762"/>
                    <a:gd name="T28" fmla="*/ 1948 w 2762"/>
                    <a:gd name="T29" fmla="*/ 1663 h 2762"/>
                    <a:gd name="T30" fmla="*/ 2010 w 2762"/>
                    <a:gd name="T31" fmla="*/ 1663 h 2762"/>
                    <a:gd name="T32" fmla="*/ 2070 w 2762"/>
                    <a:gd name="T33" fmla="*/ 1683 h 2762"/>
                    <a:gd name="T34" fmla="*/ 2121 w 2762"/>
                    <a:gd name="T35" fmla="*/ 1720 h 2762"/>
                    <a:gd name="T36" fmla="*/ 2723 w 2762"/>
                    <a:gd name="T37" fmla="*/ 2326 h 2762"/>
                    <a:gd name="T38" fmla="*/ 2752 w 2762"/>
                    <a:gd name="T39" fmla="*/ 2382 h 2762"/>
                    <a:gd name="T40" fmla="*/ 2762 w 2762"/>
                    <a:gd name="T41" fmla="*/ 2444 h 2762"/>
                    <a:gd name="T42" fmla="*/ 2752 w 2762"/>
                    <a:gd name="T43" fmla="*/ 2507 h 2762"/>
                    <a:gd name="T44" fmla="*/ 2723 w 2762"/>
                    <a:gd name="T45" fmla="*/ 2563 h 2762"/>
                    <a:gd name="T46" fmla="*/ 2587 w 2762"/>
                    <a:gd name="T47" fmla="*/ 2703 h 2762"/>
                    <a:gd name="T48" fmla="*/ 2535 w 2762"/>
                    <a:gd name="T49" fmla="*/ 2741 h 2762"/>
                    <a:gd name="T50" fmla="*/ 2475 w 2762"/>
                    <a:gd name="T51" fmla="*/ 2760 h 2762"/>
                    <a:gd name="T52" fmla="*/ 2411 w 2762"/>
                    <a:gd name="T53" fmla="*/ 2760 h 2762"/>
                    <a:gd name="T54" fmla="*/ 2352 w 2762"/>
                    <a:gd name="T55" fmla="*/ 2741 h 2762"/>
                    <a:gd name="T56" fmla="*/ 2300 w 2762"/>
                    <a:gd name="T57" fmla="*/ 2703 h 2762"/>
                    <a:gd name="T58" fmla="*/ 1698 w 2762"/>
                    <a:gd name="T59" fmla="*/ 2097 h 2762"/>
                    <a:gd name="T60" fmla="*/ 1670 w 2762"/>
                    <a:gd name="T61" fmla="*/ 2041 h 2762"/>
                    <a:gd name="T62" fmla="*/ 1660 w 2762"/>
                    <a:gd name="T63" fmla="*/ 1980 h 2762"/>
                    <a:gd name="T64" fmla="*/ 1590 w 2762"/>
                    <a:gd name="T65" fmla="*/ 1877 h 2762"/>
                    <a:gd name="T66" fmla="*/ 1461 w 2762"/>
                    <a:gd name="T67" fmla="*/ 1951 h 2762"/>
                    <a:gd name="T68" fmla="*/ 1321 w 2762"/>
                    <a:gd name="T69" fmla="*/ 2004 h 2762"/>
                    <a:gd name="T70" fmla="*/ 1174 w 2762"/>
                    <a:gd name="T71" fmla="*/ 2037 h 2762"/>
                    <a:gd name="T72" fmla="*/ 1023 w 2762"/>
                    <a:gd name="T73" fmla="*/ 2048 h 2762"/>
                    <a:gd name="T74" fmla="*/ 861 w 2762"/>
                    <a:gd name="T75" fmla="*/ 2036 h 2762"/>
                    <a:gd name="T76" fmla="*/ 705 w 2762"/>
                    <a:gd name="T77" fmla="*/ 1998 h 2762"/>
                    <a:gd name="T78" fmla="*/ 559 w 2762"/>
                    <a:gd name="T79" fmla="*/ 1938 h 2762"/>
                    <a:gd name="T80" fmla="*/ 422 w 2762"/>
                    <a:gd name="T81" fmla="*/ 1853 h 2762"/>
                    <a:gd name="T82" fmla="*/ 299 w 2762"/>
                    <a:gd name="T83" fmla="*/ 1748 h 2762"/>
                    <a:gd name="T84" fmla="*/ 196 w 2762"/>
                    <a:gd name="T85" fmla="*/ 1627 h 2762"/>
                    <a:gd name="T86" fmla="*/ 114 w 2762"/>
                    <a:gd name="T87" fmla="*/ 1496 h 2762"/>
                    <a:gd name="T88" fmla="*/ 55 w 2762"/>
                    <a:gd name="T89" fmla="*/ 1356 h 2762"/>
                    <a:gd name="T90" fmla="*/ 16 w 2762"/>
                    <a:gd name="T91" fmla="*/ 1210 h 2762"/>
                    <a:gd name="T92" fmla="*/ 0 w 2762"/>
                    <a:gd name="T93" fmla="*/ 1061 h 2762"/>
                    <a:gd name="T94" fmla="*/ 5 w 2762"/>
                    <a:gd name="T95" fmla="*/ 911 h 2762"/>
                    <a:gd name="T96" fmla="*/ 33 w 2762"/>
                    <a:gd name="T97" fmla="*/ 764 h 2762"/>
                    <a:gd name="T98" fmla="*/ 81 w 2762"/>
                    <a:gd name="T99" fmla="*/ 621 h 2762"/>
                    <a:gd name="T100" fmla="*/ 153 w 2762"/>
                    <a:gd name="T101" fmla="*/ 484 h 2762"/>
                    <a:gd name="T102" fmla="*/ 245 w 2762"/>
                    <a:gd name="T103" fmla="*/ 359 h 2762"/>
                    <a:gd name="T104" fmla="*/ 359 w 2762"/>
                    <a:gd name="T105" fmla="*/ 244 h 2762"/>
                    <a:gd name="T106" fmla="*/ 489 w 2762"/>
                    <a:gd name="T107" fmla="*/ 150 h 2762"/>
                    <a:gd name="T108" fmla="*/ 631 w 2762"/>
                    <a:gd name="T109" fmla="*/ 77 h 2762"/>
                    <a:gd name="T110" fmla="*/ 783 w 2762"/>
                    <a:gd name="T111" fmla="*/ 29 h 2762"/>
                    <a:gd name="T112" fmla="*/ 942 w 2762"/>
                    <a:gd name="T113" fmla="*/ 3 h 2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762" h="2762">
                      <a:moveTo>
                        <a:pt x="1023" y="0"/>
                      </a:moveTo>
                      <a:lnTo>
                        <a:pt x="1104" y="3"/>
                      </a:lnTo>
                      <a:lnTo>
                        <a:pt x="1185" y="13"/>
                      </a:lnTo>
                      <a:lnTo>
                        <a:pt x="1264" y="29"/>
                      </a:lnTo>
                      <a:lnTo>
                        <a:pt x="1340" y="49"/>
                      </a:lnTo>
                      <a:lnTo>
                        <a:pt x="1415" y="77"/>
                      </a:lnTo>
                      <a:lnTo>
                        <a:pt x="1488" y="111"/>
                      </a:lnTo>
                      <a:lnTo>
                        <a:pt x="1558" y="150"/>
                      </a:lnTo>
                      <a:lnTo>
                        <a:pt x="1624" y="194"/>
                      </a:lnTo>
                      <a:lnTo>
                        <a:pt x="1687" y="244"/>
                      </a:lnTo>
                      <a:lnTo>
                        <a:pt x="1747" y="299"/>
                      </a:lnTo>
                      <a:lnTo>
                        <a:pt x="1803" y="360"/>
                      </a:lnTo>
                      <a:lnTo>
                        <a:pt x="1853" y="423"/>
                      </a:lnTo>
                      <a:lnTo>
                        <a:pt x="1897" y="489"/>
                      </a:lnTo>
                      <a:lnTo>
                        <a:pt x="1935" y="558"/>
                      </a:lnTo>
                      <a:lnTo>
                        <a:pt x="1968" y="630"/>
                      </a:lnTo>
                      <a:lnTo>
                        <a:pt x="1995" y="702"/>
                      </a:lnTo>
                      <a:lnTo>
                        <a:pt x="2016" y="776"/>
                      </a:lnTo>
                      <a:lnTo>
                        <a:pt x="2032" y="852"/>
                      </a:lnTo>
                      <a:lnTo>
                        <a:pt x="2042" y="928"/>
                      </a:lnTo>
                      <a:lnTo>
                        <a:pt x="2046" y="1004"/>
                      </a:lnTo>
                      <a:lnTo>
                        <a:pt x="2045" y="1081"/>
                      </a:lnTo>
                      <a:lnTo>
                        <a:pt x="2038" y="1158"/>
                      </a:lnTo>
                      <a:lnTo>
                        <a:pt x="2026" y="1233"/>
                      </a:lnTo>
                      <a:lnTo>
                        <a:pt x="2006" y="1308"/>
                      </a:lnTo>
                      <a:lnTo>
                        <a:pt x="1982" y="1382"/>
                      </a:lnTo>
                      <a:lnTo>
                        <a:pt x="1953" y="1454"/>
                      </a:lnTo>
                      <a:lnTo>
                        <a:pt x="1917" y="1523"/>
                      </a:lnTo>
                      <a:lnTo>
                        <a:pt x="1876" y="1591"/>
                      </a:lnTo>
                      <a:lnTo>
                        <a:pt x="1948" y="1663"/>
                      </a:lnTo>
                      <a:lnTo>
                        <a:pt x="1978" y="1661"/>
                      </a:lnTo>
                      <a:lnTo>
                        <a:pt x="2010" y="1663"/>
                      </a:lnTo>
                      <a:lnTo>
                        <a:pt x="2041" y="1671"/>
                      </a:lnTo>
                      <a:lnTo>
                        <a:pt x="2070" y="1683"/>
                      </a:lnTo>
                      <a:lnTo>
                        <a:pt x="2097" y="1700"/>
                      </a:lnTo>
                      <a:lnTo>
                        <a:pt x="2121" y="1720"/>
                      </a:lnTo>
                      <a:lnTo>
                        <a:pt x="2703" y="2302"/>
                      </a:lnTo>
                      <a:lnTo>
                        <a:pt x="2723" y="2326"/>
                      </a:lnTo>
                      <a:lnTo>
                        <a:pt x="2740" y="2353"/>
                      </a:lnTo>
                      <a:lnTo>
                        <a:pt x="2752" y="2382"/>
                      </a:lnTo>
                      <a:lnTo>
                        <a:pt x="2759" y="2412"/>
                      </a:lnTo>
                      <a:lnTo>
                        <a:pt x="2762" y="2444"/>
                      </a:lnTo>
                      <a:lnTo>
                        <a:pt x="2759" y="2476"/>
                      </a:lnTo>
                      <a:lnTo>
                        <a:pt x="2752" y="2507"/>
                      </a:lnTo>
                      <a:lnTo>
                        <a:pt x="2740" y="2536"/>
                      </a:lnTo>
                      <a:lnTo>
                        <a:pt x="2723" y="2563"/>
                      </a:lnTo>
                      <a:lnTo>
                        <a:pt x="2703" y="2587"/>
                      </a:lnTo>
                      <a:lnTo>
                        <a:pt x="2587" y="2703"/>
                      </a:lnTo>
                      <a:lnTo>
                        <a:pt x="2561" y="2724"/>
                      </a:lnTo>
                      <a:lnTo>
                        <a:pt x="2535" y="2741"/>
                      </a:lnTo>
                      <a:lnTo>
                        <a:pt x="2506" y="2753"/>
                      </a:lnTo>
                      <a:lnTo>
                        <a:pt x="2475" y="2760"/>
                      </a:lnTo>
                      <a:lnTo>
                        <a:pt x="2443" y="2762"/>
                      </a:lnTo>
                      <a:lnTo>
                        <a:pt x="2411" y="2760"/>
                      </a:lnTo>
                      <a:lnTo>
                        <a:pt x="2381" y="2753"/>
                      </a:lnTo>
                      <a:lnTo>
                        <a:pt x="2352" y="2741"/>
                      </a:lnTo>
                      <a:lnTo>
                        <a:pt x="2325" y="2724"/>
                      </a:lnTo>
                      <a:lnTo>
                        <a:pt x="2300" y="2703"/>
                      </a:lnTo>
                      <a:lnTo>
                        <a:pt x="1720" y="2122"/>
                      </a:lnTo>
                      <a:lnTo>
                        <a:pt x="1698" y="2097"/>
                      </a:lnTo>
                      <a:lnTo>
                        <a:pt x="1681" y="2070"/>
                      </a:lnTo>
                      <a:lnTo>
                        <a:pt x="1670" y="2041"/>
                      </a:lnTo>
                      <a:lnTo>
                        <a:pt x="1663" y="2010"/>
                      </a:lnTo>
                      <a:lnTo>
                        <a:pt x="1660" y="1980"/>
                      </a:lnTo>
                      <a:lnTo>
                        <a:pt x="1663" y="1949"/>
                      </a:lnTo>
                      <a:lnTo>
                        <a:pt x="1590" y="1877"/>
                      </a:lnTo>
                      <a:lnTo>
                        <a:pt x="1526" y="1916"/>
                      </a:lnTo>
                      <a:lnTo>
                        <a:pt x="1461" y="1951"/>
                      </a:lnTo>
                      <a:lnTo>
                        <a:pt x="1392" y="1980"/>
                      </a:lnTo>
                      <a:lnTo>
                        <a:pt x="1321" y="2004"/>
                      </a:lnTo>
                      <a:lnTo>
                        <a:pt x="1249" y="2024"/>
                      </a:lnTo>
                      <a:lnTo>
                        <a:pt x="1174" y="2037"/>
                      </a:lnTo>
                      <a:lnTo>
                        <a:pt x="1099" y="2045"/>
                      </a:lnTo>
                      <a:lnTo>
                        <a:pt x="1023" y="2048"/>
                      </a:lnTo>
                      <a:lnTo>
                        <a:pt x="942" y="2045"/>
                      </a:lnTo>
                      <a:lnTo>
                        <a:pt x="861" y="2036"/>
                      </a:lnTo>
                      <a:lnTo>
                        <a:pt x="783" y="2020"/>
                      </a:lnTo>
                      <a:lnTo>
                        <a:pt x="705" y="1998"/>
                      </a:lnTo>
                      <a:lnTo>
                        <a:pt x="631" y="1970"/>
                      </a:lnTo>
                      <a:lnTo>
                        <a:pt x="559" y="1938"/>
                      </a:lnTo>
                      <a:lnTo>
                        <a:pt x="489" y="1898"/>
                      </a:lnTo>
                      <a:lnTo>
                        <a:pt x="422" y="1853"/>
                      </a:lnTo>
                      <a:lnTo>
                        <a:pt x="359" y="1804"/>
                      </a:lnTo>
                      <a:lnTo>
                        <a:pt x="299" y="1748"/>
                      </a:lnTo>
                      <a:lnTo>
                        <a:pt x="245" y="1690"/>
                      </a:lnTo>
                      <a:lnTo>
                        <a:pt x="196" y="1627"/>
                      </a:lnTo>
                      <a:lnTo>
                        <a:pt x="153" y="1563"/>
                      </a:lnTo>
                      <a:lnTo>
                        <a:pt x="114" y="1496"/>
                      </a:lnTo>
                      <a:lnTo>
                        <a:pt x="81" y="1428"/>
                      </a:lnTo>
                      <a:lnTo>
                        <a:pt x="55" y="1356"/>
                      </a:lnTo>
                      <a:lnTo>
                        <a:pt x="33" y="1284"/>
                      </a:lnTo>
                      <a:lnTo>
                        <a:pt x="16" y="1210"/>
                      </a:lnTo>
                      <a:lnTo>
                        <a:pt x="5" y="1136"/>
                      </a:lnTo>
                      <a:lnTo>
                        <a:pt x="0" y="1061"/>
                      </a:lnTo>
                      <a:lnTo>
                        <a:pt x="0" y="986"/>
                      </a:lnTo>
                      <a:lnTo>
                        <a:pt x="5" y="911"/>
                      </a:lnTo>
                      <a:lnTo>
                        <a:pt x="16" y="838"/>
                      </a:lnTo>
                      <a:lnTo>
                        <a:pt x="33" y="764"/>
                      </a:lnTo>
                      <a:lnTo>
                        <a:pt x="55" y="691"/>
                      </a:lnTo>
                      <a:lnTo>
                        <a:pt x="81" y="621"/>
                      </a:lnTo>
                      <a:lnTo>
                        <a:pt x="114" y="552"/>
                      </a:lnTo>
                      <a:lnTo>
                        <a:pt x="153" y="484"/>
                      </a:lnTo>
                      <a:lnTo>
                        <a:pt x="196" y="420"/>
                      </a:lnTo>
                      <a:lnTo>
                        <a:pt x="245" y="359"/>
                      </a:lnTo>
                      <a:lnTo>
                        <a:pt x="299" y="299"/>
                      </a:lnTo>
                      <a:lnTo>
                        <a:pt x="359" y="244"/>
                      </a:lnTo>
                      <a:lnTo>
                        <a:pt x="422" y="194"/>
                      </a:lnTo>
                      <a:lnTo>
                        <a:pt x="489" y="150"/>
                      </a:lnTo>
                      <a:lnTo>
                        <a:pt x="559" y="111"/>
                      </a:lnTo>
                      <a:lnTo>
                        <a:pt x="631" y="77"/>
                      </a:lnTo>
                      <a:lnTo>
                        <a:pt x="705" y="49"/>
                      </a:lnTo>
                      <a:lnTo>
                        <a:pt x="783" y="29"/>
                      </a:lnTo>
                      <a:lnTo>
                        <a:pt x="861" y="13"/>
                      </a:lnTo>
                      <a:lnTo>
                        <a:pt x="942" y="3"/>
                      </a:lnTo>
                      <a:lnTo>
                        <a:pt x="1023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Freeform 7">
                  <a:extLst>
                    <a:ext uri="{FF2B5EF4-FFF2-40B4-BE49-F238E27FC236}">
                      <a16:creationId xmlns:a16="http://schemas.microsoft.com/office/drawing/2014/main" xmlns="" id="{90BD0567-47E9-4C1C-BA20-0B7FD4CEDE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24" y="363"/>
                  <a:ext cx="361" cy="362"/>
                </a:xfrm>
                <a:custGeom>
                  <a:avLst/>
                  <a:gdLst>
                    <a:gd name="T0" fmla="*/ 777 w 1806"/>
                    <a:gd name="T1" fmla="*/ 174 h 1807"/>
                    <a:gd name="T2" fmla="*/ 595 w 1806"/>
                    <a:gd name="T3" fmla="*/ 229 h 1807"/>
                    <a:gd name="T4" fmla="*/ 429 w 1806"/>
                    <a:gd name="T5" fmla="*/ 334 h 1807"/>
                    <a:gd name="T6" fmla="*/ 294 w 1806"/>
                    <a:gd name="T7" fmla="*/ 482 h 1807"/>
                    <a:gd name="T8" fmla="*/ 206 w 1806"/>
                    <a:gd name="T9" fmla="*/ 655 h 1807"/>
                    <a:gd name="T10" fmla="*/ 166 w 1806"/>
                    <a:gd name="T11" fmla="*/ 840 h 1807"/>
                    <a:gd name="T12" fmla="*/ 174 w 1806"/>
                    <a:gd name="T13" fmla="*/ 1028 h 1807"/>
                    <a:gd name="T14" fmla="*/ 230 w 1806"/>
                    <a:gd name="T15" fmla="*/ 1211 h 1807"/>
                    <a:gd name="T16" fmla="*/ 335 w 1806"/>
                    <a:gd name="T17" fmla="*/ 1377 h 1807"/>
                    <a:gd name="T18" fmla="*/ 482 w 1806"/>
                    <a:gd name="T19" fmla="*/ 1512 h 1807"/>
                    <a:gd name="T20" fmla="*/ 654 w 1806"/>
                    <a:gd name="T21" fmla="*/ 1600 h 1807"/>
                    <a:gd name="T22" fmla="*/ 840 w 1806"/>
                    <a:gd name="T23" fmla="*/ 1640 h 1807"/>
                    <a:gd name="T24" fmla="*/ 1029 w 1806"/>
                    <a:gd name="T25" fmla="*/ 1632 h 1807"/>
                    <a:gd name="T26" fmla="*/ 1212 w 1806"/>
                    <a:gd name="T27" fmla="*/ 1576 h 1807"/>
                    <a:gd name="T28" fmla="*/ 1377 w 1806"/>
                    <a:gd name="T29" fmla="*/ 1472 h 1807"/>
                    <a:gd name="T30" fmla="*/ 1513 w 1806"/>
                    <a:gd name="T31" fmla="*/ 1323 h 1807"/>
                    <a:gd name="T32" fmla="*/ 1601 w 1806"/>
                    <a:gd name="T33" fmla="*/ 1152 h 1807"/>
                    <a:gd name="T34" fmla="*/ 1641 w 1806"/>
                    <a:gd name="T35" fmla="*/ 966 h 1807"/>
                    <a:gd name="T36" fmla="*/ 1632 w 1806"/>
                    <a:gd name="T37" fmla="*/ 777 h 1807"/>
                    <a:gd name="T38" fmla="*/ 1577 w 1806"/>
                    <a:gd name="T39" fmla="*/ 596 h 1807"/>
                    <a:gd name="T40" fmla="*/ 1471 w 1806"/>
                    <a:gd name="T41" fmla="*/ 430 h 1807"/>
                    <a:gd name="T42" fmla="*/ 1324 w 1806"/>
                    <a:gd name="T43" fmla="*/ 295 h 1807"/>
                    <a:gd name="T44" fmla="*/ 1152 w 1806"/>
                    <a:gd name="T45" fmla="*/ 206 h 1807"/>
                    <a:gd name="T46" fmla="*/ 966 w 1806"/>
                    <a:gd name="T47" fmla="*/ 165 h 1807"/>
                    <a:gd name="T48" fmla="*/ 1012 w 1806"/>
                    <a:gd name="T49" fmla="*/ 6 h 1807"/>
                    <a:gd name="T50" fmla="*/ 1226 w 1806"/>
                    <a:gd name="T51" fmla="*/ 58 h 1807"/>
                    <a:gd name="T52" fmla="*/ 1424 w 1806"/>
                    <a:gd name="T53" fmla="*/ 164 h 1807"/>
                    <a:gd name="T54" fmla="*/ 1596 w 1806"/>
                    <a:gd name="T55" fmla="*/ 321 h 1807"/>
                    <a:gd name="T56" fmla="*/ 1719 w 1806"/>
                    <a:gd name="T57" fmla="*/ 512 h 1807"/>
                    <a:gd name="T58" fmla="*/ 1789 w 1806"/>
                    <a:gd name="T59" fmla="*/ 721 h 1807"/>
                    <a:gd name="T60" fmla="*/ 1806 w 1806"/>
                    <a:gd name="T61" fmla="*/ 939 h 1807"/>
                    <a:gd name="T62" fmla="*/ 1771 w 1806"/>
                    <a:gd name="T63" fmla="*/ 1155 h 1807"/>
                    <a:gd name="T64" fmla="*/ 1683 w 1806"/>
                    <a:gd name="T65" fmla="*/ 1361 h 1807"/>
                    <a:gd name="T66" fmla="*/ 1543 w 1806"/>
                    <a:gd name="T67" fmla="*/ 1542 h 1807"/>
                    <a:gd name="T68" fmla="*/ 1360 w 1806"/>
                    <a:gd name="T69" fmla="*/ 1684 h 1807"/>
                    <a:gd name="T70" fmla="*/ 1156 w 1806"/>
                    <a:gd name="T71" fmla="*/ 1771 h 1807"/>
                    <a:gd name="T72" fmla="*/ 939 w 1806"/>
                    <a:gd name="T73" fmla="*/ 1807 h 1807"/>
                    <a:gd name="T74" fmla="*/ 722 w 1806"/>
                    <a:gd name="T75" fmla="*/ 1789 h 1807"/>
                    <a:gd name="T76" fmla="*/ 511 w 1806"/>
                    <a:gd name="T77" fmla="*/ 1719 h 1807"/>
                    <a:gd name="T78" fmla="*/ 322 w 1806"/>
                    <a:gd name="T79" fmla="*/ 1596 h 1807"/>
                    <a:gd name="T80" fmla="*/ 163 w 1806"/>
                    <a:gd name="T81" fmla="*/ 1424 h 1807"/>
                    <a:gd name="T82" fmla="*/ 58 w 1806"/>
                    <a:gd name="T83" fmla="*/ 1226 h 1807"/>
                    <a:gd name="T84" fmla="*/ 5 w 1806"/>
                    <a:gd name="T85" fmla="*/ 1013 h 1807"/>
                    <a:gd name="T86" fmla="*/ 5 w 1806"/>
                    <a:gd name="T87" fmla="*/ 794 h 1807"/>
                    <a:gd name="T88" fmla="*/ 58 w 1806"/>
                    <a:gd name="T89" fmla="*/ 580 h 1807"/>
                    <a:gd name="T90" fmla="*/ 163 w 1806"/>
                    <a:gd name="T91" fmla="*/ 382 h 1807"/>
                    <a:gd name="T92" fmla="*/ 322 w 1806"/>
                    <a:gd name="T93" fmla="*/ 211 h 1807"/>
                    <a:gd name="T94" fmla="*/ 511 w 1806"/>
                    <a:gd name="T95" fmla="*/ 88 h 1807"/>
                    <a:gd name="T96" fmla="*/ 722 w 1806"/>
                    <a:gd name="T97" fmla="*/ 16 h 1807"/>
                    <a:gd name="T98" fmla="*/ 939 w 1806"/>
                    <a:gd name="T99" fmla="*/ 0 h 18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806" h="1807">
                      <a:moveTo>
                        <a:pt x="903" y="163"/>
                      </a:moveTo>
                      <a:lnTo>
                        <a:pt x="840" y="165"/>
                      </a:lnTo>
                      <a:lnTo>
                        <a:pt x="777" y="174"/>
                      </a:lnTo>
                      <a:lnTo>
                        <a:pt x="716" y="187"/>
                      </a:lnTo>
                      <a:lnTo>
                        <a:pt x="654" y="206"/>
                      </a:lnTo>
                      <a:lnTo>
                        <a:pt x="595" y="229"/>
                      </a:lnTo>
                      <a:lnTo>
                        <a:pt x="538" y="259"/>
                      </a:lnTo>
                      <a:lnTo>
                        <a:pt x="482" y="295"/>
                      </a:lnTo>
                      <a:lnTo>
                        <a:pt x="429" y="334"/>
                      </a:lnTo>
                      <a:lnTo>
                        <a:pt x="380" y="379"/>
                      </a:lnTo>
                      <a:lnTo>
                        <a:pt x="335" y="430"/>
                      </a:lnTo>
                      <a:lnTo>
                        <a:pt x="294" y="482"/>
                      </a:lnTo>
                      <a:lnTo>
                        <a:pt x="260" y="538"/>
                      </a:lnTo>
                      <a:lnTo>
                        <a:pt x="230" y="596"/>
                      </a:lnTo>
                      <a:lnTo>
                        <a:pt x="206" y="655"/>
                      </a:lnTo>
                      <a:lnTo>
                        <a:pt x="187" y="715"/>
                      </a:lnTo>
                      <a:lnTo>
                        <a:pt x="174" y="777"/>
                      </a:lnTo>
                      <a:lnTo>
                        <a:pt x="166" y="840"/>
                      </a:lnTo>
                      <a:lnTo>
                        <a:pt x="163" y="903"/>
                      </a:lnTo>
                      <a:lnTo>
                        <a:pt x="166" y="966"/>
                      </a:lnTo>
                      <a:lnTo>
                        <a:pt x="174" y="1028"/>
                      </a:lnTo>
                      <a:lnTo>
                        <a:pt x="187" y="1090"/>
                      </a:lnTo>
                      <a:lnTo>
                        <a:pt x="206" y="1152"/>
                      </a:lnTo>
                      <a:lnTo>
                        <a:pt x="230" y="1211"/>
                      </a:lnTo>
                      <a:lnTo>
                        <a:pt x="260" y="1268"/>
                      </a:lnTo>
                      <a:lnTo>
                        <a:pt x="294" y="1323"/>
                      </a:lnTo>
                      <a:lnTo>
                        <a:pt x="335" y="1377"/>
                      </a:lnTo>
                      <a:lnTo>
                        <a:pt x="380" y="1426"/>
                      </a:lnTo>
                      <a:lnTo>
                        <a:pt x="429" y="1472"/>
                      </a:lnTo>
                      <a:lnTo>
                        <a:pt x="482" y="1512"/>
                      </a:lnTo>
                      <a:lnTo>
                        <a:pt x="538" y="1546"/>
                      </a:lnTo>
                      <a:lnTo>
                        <a:pt x="595" y="1576"/>
                      </a:lnTo>
                      <a:lnTo>
                        <a:pt x="654" y="1600"/>
                      </a:lnTo>
                      <a:lnTo>
                        <a:pt x="716" y="1619"/>
                      </a:lnTo>
                      <a:lnTo>
                        <a:pt x="777" y="1632"/>
                      </a:lnTo>
                      <a:lnTo>
                        <a:pt x="840" y="1640"/>
                      </a:lnTo>
                      <a:lnTo>
                        <a:pt x="903" y="1643"/>
                      </a:lnTo>
                      <a:lnTo>
                        <a:pt x="966" y="1640"/>
                      </a:lnTo>
                      <a:lnTo>
                        <a:pt x="1029" y="1632"/>
                      </a:lnTo>
                      <a:lnTo>
                        <a:pt x="1091" y="1619"/>
                      </a:lnTo>
                      <a:lnTo>
                        <a:pt x="1152" y="1600"/>
                      </a:lnTo>
                      <a:lnTo>
                        <a:pt x="1212" y="1576"/>
                      </a:lnTo>
                      <a:lnTo>
                        <a:pt x="1268" y="1546"/>
                      </a:lnTo>
                      <a:lnTo>
                        <a:pt x="1324" y="1512"/>
                      </a:lnTo>
                      <a:lnTo>
                        <a:pt x="1377" y="1472"/>
                      </a:lnTo>
                      <a:lnTo>
                        <a:pt x="1427" y="1426"/>
                      </a:lnTo>
                      <a:lnTo>
                        <a:pt x="1471" y="1377"/>
                      </a:lnTo>
                      <a:lnTo>
                        <a:pt x="1513" y="1323"/>
                      </a:lnTo>
                      <a:lnTo>
                        <a:pt x="1546" y="1268"/>
                      </a:lnTo>
                      <a:lnTo>
                        <a:pt x="1577" y="1211"/>
                      </a:lnTo>
                      <a:lnTo>
                        <a:pt x="1601" y="1152"/>
                      </a:lnTo>
                      <a:lnTo>
                        <a:pt x="1619" y="1090"/>
                      </a:lnTo>
                      <a:lnTo>
                        <a:pt x="1632" y="1028"/>
                      </a:lnTo>
                      <a:lnTo>
                        <a:pt x="1641" y="966"/>
                      </a:lnTo>
                      <a:lnTo>
                        <a:pt x="1643" y="903"/>
                      </a:lnTo>
                      <a:lnTo>
                        <a:pt x="1641" y="840"/>
                      </a:lnTo>
                      <a:lnTo>
                        <a:pt x="1632" y="777"/>
                      </a:lnTo>
                      <a:lnTo>
                        <a:pt x="1619" y="715"/>
                      </a:lnTo>
                      <a:lnTo>
                        <a:pt x="1601" y="655"/>
                      </a:lnTo>
                      <a:lnTo>
                        <a:pt x="1577" y="596"/>
                      </a:lnTo>
                      <a:lnTo>
                        <a:pt x="1546" y="538"/>
                      </a:lnTo>
                      <a:lnTo>
                        <a:pt x="1513" y="482"/>
                      </a:lnTo>
                      <a:lnTo>
                        <a:pt x="1471" y="430"/>
                      </a:lnTo>
                      <a:lnTo>
                        <a:pt x="1427" y="379"/>
                      </a:lnTo>
                      <a:lnTo>
                        <a:pt x="1377" y="334"/>
                      </a:lnTo>
                      <a:lnTo>
                        <a:pt x="1324" y="295"/>
                      </a:lnTo>
                      <a:lnTo>
                        <a:pt x="1268" y="259"/>
                      </a:lnTo>
                      <a:lnTo>
                        <a:pt x="1212" y="229"/>
                      </a:lnTo>
                      <a:lnTo>
                        <a:pt x="1152" y="206"/>
                      </a:lnTo>
                      <a:lnTo>
                        <a:pt x="1091" y="187"/>
                      </a:lnTo>
                      <a:lnTo>
                        <a:pt x="1029" y="174"/>
                      </a:lnTo>
                      <a:lnTo>
                        <a:pt x="966" y="165"/>
                      </a:lnTo>
                      <a:lnTo>
                        <a:pt x="903" y="163"/>
                      </a:lnTo>
                      <a:close/>
                      <a:moveTo>
                        <a:pt x="939" y="0"/>
                      </a:moveTo>
                      <a:lnTo>
                        <a:pt x="1012" y="6"/>
                      </a:lnTo>
                      <a:lnTo>
                        <a:pt x="1085" y="16"/>
                      </a:lnTo>
                      <a:lnTo>
                        <a:pt x="1156" y="35"/>
                      </a:lnTo>
                      <a:lnTo>
                        <a:pt x="1226" y="58"/>
                      </a:lnTo>
                      <a:lnTo>
                        <a:pt x="1295" y="88"/>
                      </a:lnTo>
                      <a:lnTo>
                        <a:pt x="1360" y="123"/>
                      </a:lnTo>
                      <a:lnTo>
                        <a:pt x="1424" y="164"/>
                      </a:lnTo>
                      <a:lnTo>
                        <a:pt x="1485" y="211"/>
                      </a:lnTo>
                      <a:lnTo>
                        <a:pt x="1543" y="263"/>
                      </a:lnTo>
                      <a:lnTo>
                        <a:pt x="1596" y="321"/>
                      </a:lnTo>
                      <a:lnTo>
                        <a:pt x="1642" y="382"/>
                      </a:lnTo>
                      <a:lnTo>
                        <a:pt x="1683" y="446"/>
                      </a:lnTo>
                      <a:lnTo>
                        <a:pt x="1719" y="512"/>
                      </a:lnTo>
                      <a:lnTo>
                        <a:pt x="1748" y="580"/>
                      </a:lnTo>
                      <a:lnTo>
                        <a:pt x="1771" y="650"/>
                      </a:lnTo>
                      <a:lnTo>
                        <a:pt x="1789" y="721"/>
                      </a:lnTo>
                      <a:lnTo>
                        <a:pt x="1800" y="794"/>
                      </a:lnTo>
                      <a:lnTo>
                        <a:pt x="1806" y="866"/>
                      </a:lnTo>
                      <a:lnTo>
                        <a:pt x="1806" y="939"/>
                      </a:lnTo>
                      <a:lnTo>
                        <a:pt x="1800" y="1013"/>
                      </a:lnTo>
                      <a:lnTo>
                        <a:pt x="1789" y="1084"/>
                      </a:lnTo>
                      <a:lnTo>
                        <a:pt x="1771" y="1155"/>
                      </a:lnTo>
                      <a:lnTo>
                        <a:pt x="1748" y="1226"/>
                      </a:lnTo>
                      <a:lnTo>
                        <a:pt x="1718" y="1294"/>
                      </a:lnTo>
                      <a:lnTo>
                        <a:pt x="1683" y="1361"/>
                      </a:lnTo>
                      <a:lnTo>
                        <a:pt x="1642" y="1424"/>
                      </a:lnTo>
                      <a:lnTo>
                        <a:pt x="1596" y="1486"/>
                      </a:lnTo>
                      <a:lnTo>
                        <a:pt x="1543" y="1542"/>
                      </a:lnTo>
                      <a:lnTo>
                        <a:pt x="1485" y="1596"/>
                      </a:lnTo>
                      <a:lnTo>
                        <a:pt x="1424" y="1643"/>
                      </a:lnTo>
                      <a:lnTo>
                        <a:pt x="1360" y="1684"/>
                      </a:lnTo>
                      <a:lnTo>
                        <a:pt x="1295" y="1719"/>
                      </a:lnTo>
                      <a:lnTo>
                        <a:pt x="1226" y="1748"/>
                      </a:lnTo>
                      <a:lnTo>
                        <a:pt x="1156" y="1771"/>
                      </a:lnTo>
                      <a:lnTo>
                        <a:pt x="1085" y="1789"/>
                      </a:lnTo>
                      <a:lnTo>
                        <a:pt x="1012" y="1801"/>
                      </a:lnTo>
                      <a:lnTo>
                        <a:pt x="939" y="1807"/>
                      </a:lnTo>
                      <a:lnTo>
                        <a:pt x="867" y="1807"/>
                      </a:lnTo>
                      <a:lnTo>
                        <a:pt x="793" y="1801"/>
                      </a:lnTo>
                      <a:lnTo>
                        <a:pt x="722" y="1789"/>
                      </a:lnTo>
                      <a:lnTo>
                        <a:pt x="651" y="1771"/>
                      </a:lnTo>
                      <a:lnTo>
                        <a:pt x="580" y="1748"/>
                      </a:lnTo>
                      <a:lnTo>
                        <a:pt x="511" y="1719"/>
                      </a:lnTo>
                      <a:lnTo>
                        <a:pt x="446" y="1684"/>
                      </a:lnTo>
                      <a:lnTo>
                        <a:pt x="382" y="1643"/>
                      </a:lnTo>
                      <a:lnTo>
                        <a:pt x="322" y="1596"/>
                      </a:lnTo>
                      <a:lnTo>
                        <a:pt x="264" y="1542"/>
                      </a:lnTo>
                      <a:lnTo>
                        <a:pt x="210" y="1486"/>
                      </a:lnTo>
                      <a:lnTo>
                        <a:pt x="163" y="1424"/>
                      </a:lnTo>
                      <a:lnTo>
                        <a:pt x="123" y="1361"/>
                      </a:lnTo>
                      <a:lnTo>
                        <a:pt x="87" y="1294"/>
                      </a:lnTo>
                      <a:lnTo>
                        <a:pt x="58" y="1226"/>
                      </a:lnTo>
                      <a:lnTo>
                        <a:pt x="35" y="1155"/>
                      </a:lnTo>
                      <a:lnTo>
                        <a:pt x="17" y="1084"/>
                      </a:lnTo>
                      <a:lnTo>
                        <a:pt x="5" y="1013"/>
                      </a:lnTo>
                      <a:lnTo>
                        <a:pt x="0" y="939"/>
                      </a:lnTo>
                      <a:lnTo>
                        <a:pt x="0" y="866"/>
                      </a:lnTo>
                      <a:lnTo>
                        <a:pt x="5" y="794"/>
                      </a:lnTo>
                      <a:lnTo>
                        <a:pt x="17" y="721"/>
                      </a:lnTo>
                      <a:lnTo>
                        <a:pt x="35" y="650"/>
                      </a:lnTo>
                      <a:lnTo>
                        <a:pt x="58" y="580"/>
                      </a:lnTo>
                      <a:lnTo>
                        <a:pt x="87" y="511"/>
                      </a:lnTo>
                      <a:lnTo>
                        <a:pt x="123" y="446"/>
                      </a:lnTo>
                      <a:lnTo>
                        <a:pt x="163" y="382"/>
                      </a:lnTo>
                      <a:lnTo>
                        <a:pt x="210" y="321"/>
                      </a:lnTo>
                      <a:lnTo>
                        <a:pt x="264" y="263"/>
                      </a:lnTo>
                      <a:lnTo>
                        <a:pt x="322" y="211"/>
                      </a:lnTo>
                      <a:lnTo>
                        <a:pt x="382" y="164"/>
                      </a:lnTo>
                      <a:lnTo>
                        <a:pt x="446" y="123"/>
                      </a:lnTo>
                      <a:lnTo>
                        <a:pt x="511" y="88"/>
                      </a:lnTo>
                      <a:lnTo>
                        <a:pt x="580" y="58"/>
                      </a:lnTo>
                      <a:lnTo>
                        <a:pt x="651" y="35"/>
                      </a:lnTo>
                      <a:lnTo>
                        <a:pt x="722" y="16"/>
                      </a:lnTo>
                      <a:lnTo>
                        <a:pt x="793" y="6"/>
                      </a:lnTo>
                      <a:lnTo>
                        <a:pt x="867" y="0"/>
                      </a:lnTo>
                      <a:lnTo>
                        <a:pt x="939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" name="Freeform 8">
                  <a:extLst>
                    <a:ext uri="{FF2B5EF4-FFF2-40B4-BE49-F238E27FC236}">
                      <a16:creationId xmlns:a16="http://schemas.microsoft.com/office/drawing/2014/main" xmlns="" id="{1E359C6A-014C-4426-B28D-866E9D76C6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7" y="677"/>
                  <a:ext cx="191" cy="191"/>
                </a:xfrm>
                <a:custGeom>
                  <a:avLst/>
                  <a:gdLst>
                    <a:gd name="T0" fmla="*/ 117 w 955"/>
                    <a:gd name="T1" fmla="*/ 0 h 954"/>
                    <a:gd name="T2" fmla="*/ 233 w 955"/>
                    <a:gd name="T3" fmla="*/ 116 h 954"/>
                    <a:gd name="T4" fmla="*/ 250 w 955"/>
                    <a:gd name="T5" fmla="*/ 102 h 954"/>
                    <a:gd name="T6" fmla="*/ 271 w 955"/>
                    <a:gd name="T7" fmla="*/ 94 h 954"/>
                    <a:gd name="T8" fmla="*/ 291 w 955"/>
                    <a:gd name="T9" fmla="*/ 92 h 954"/>
                    <a:gd name="T10" fmla="*/ 312 w 955"/>
                    <a:gd name="T11" fmla="*/ 94 h 954"/>
                    <a:gd name="T12" fmla="*/ 331 w 955"/>
                    <a:gd name="T13" fmla="*/ 102 h 954"/>
                    <a:gd name="T14" fmla="*/ 349 w 955"/>
                    <a:gd name="T15" fmla="*/ 116 h 954"/>
                    <a:gd name="T16" fmla="*/ 931 w 955"/>
                    <a:gd name="T17" fmla="*/ 697 h 954"/>
                    <a:gd name="T18" fmla="*/ 944 w 955"/>
                    <a:gd name="T19" fmla="*/ 714 h 954"/>
                    <a:gd name="T20" fmla="*/ 953 w 955"/>
                    <a:gd name="T21" fmla="*/ 734 h 954"/>
                    <a:gd name="T22" fmla="*/ 955 w 955"/>
                    <a:gd name="T23" fmla="*/ 755 h 954"/>
                    <a:gd name="T24" fmla="*/ 953 w 955"/>
                    <a:gd name="T25" fmla="*/ 776 h 954"/>
                    <a:gd name="T26" fmla="*/ 944 w 955"/>
                    <a:gd name="T27" fmla="*/ 795 h 954"/>
                    <a:gd name="T28" fmla="*/ 931 w 955"/>
                    <a:gd name="T29" fmla="*/ 813 h 954"/>
                    <a:gd name="T30" fmla="*/ 815 w 955"/>
                    <a:gd name="T31" fmla="*/ 930 h 954"/>
                    <a:gd name="T32" fmla="*/ 797 w 955"/>
                    <a:gd name="T33" fmla="*/ 943 h 954"/>
                    <a:gd name="T34" fmla="*/ 777 w 955"/>
                    <a:gd name="T35" fmla="*/ 951 h 954"/>
                    <a:gd name="T36" fmla="*/ 757 w 955"/>
                    <a:gd name="T37" fmla="*/ 954 h 954"/>
                    <a:gd name="T38" fmla="*/ 735 w 955"/>
                    <a:gd name="T39" fmla="*/ 951 h 954"/>
                    <a:gd name="T40" fmla="*/ 716 w 955"/>
                    <a:gd name="T41" fmla="*/ 943 h 954"/>
                    <a:gd name="T42" fmla="*/ 698 w 955"/>
                    <a:gd name="T43" fmla="*/ 930 h 954"/>
                    <a:gd name="T44" fmla="*/ 117 w 955"/>
                    <a:gd name="T45" fmla="*/ 348 h 954"/>
                    <a:gd name="T46" fmla="*/ 104 w 955"/>
                    <a:gd name="T47" fmla="*/ 331 h 954"/>
                    <a:gd name="T48" fmla="*/ 96 w 955"/>
                    <a:gd name="T49" fmla="*/ 310 h 954"/>
                    <a:gd name="T50" fmla="*/ 93 w 955"/>
                    <a:gd name="T51" fmla="*/ 290 h 954"/>
                    <a:gd name="T52" fmla="*/ 96 w 955"/>
                    <a:gd name="T53" fmla="*/ 269 h 954"/>
                    <a:gd name="T54" fmla="*/ 104 w 955"/>
                    <a:gd name="T55" fmla="*/ 249 h 954"/>
                    <a:gd name="T56" fmla="*/ 117 w 955"/>
                    <a:gd name="T57" fmla="*/ 232 h 954"/>
                    <a:gd name="T58" fmla="*/ 0 w 955"/>
                    <a:gd name="T59" fmla="*/ 116 h 954"/>
                    <a:gd name="T60" fmla="*/ 12 w 955"/>
                    <a:gd name="T61" fmla="*/ 104 h 954"/>
                    <a:gd name="T62" fmla="*/ 60 w 955"/>
                    <a:gd name="T63" fmla="*/ 59 h 954"/>
                    <a:gd name="T64" fmla="*/ 105 w 955"/>
                    <a:gd name="T65" fmla="*/ 12 h 954"/>
                    <a:gd name="T66" fmla="*/ 117 w 955"/>
                    <a:gd name="T67" fmla="*/ 0 h 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55" h="954">
                      <a:moveTo>
                        <a:pt x="117" y="0"/>
                      </a:moveTo>
                      <a:lnTo>
                        <a:pt x="233" y="116"/>
                      </a:lnTo>
                      <a:lnTo>
                        <a:pt x="250" y="102"/>
                      </a:lnTo>
                      <a:lnTo>
                        <a:pt x="271" y="94"/>
                      </a:lnTo>
                      <a:lnTo>
                        <a:pt x="291" y="92"/>
                      </a:lnTo>
                      <a:lnTo>
                        <a:pt x="312" y="94"/>
                      </a:lnTo>
                      <a:lnTo>
                        <a:pt x="331" y="102"/>
                      </a:lnTo>
                      <a:lnTo>
                        <a:pt x="349" y="116"/>
                      </a:lnTo>
                      <a:lnTo>
                        <a:pt x="931" y="697"/>
                      </a:lnTo>
                      <a:lnTo>
                        <a:pt x="944" y="714"/>
                      </a:lnTo>
                      <a:lnTo>
                        <a:pt x="953" y="734"/>
                      </a:lnTo>
                      <a:lnTo>
                        <a:pt x="955" y="755"/>
                      </a:lnTo>
                      <a:lnTo>
                        <a:pt x="953" y="776"/>
                      </a:lnTo>
                      <a:lnTo>
                        <a:pt x="944" y="795"/>
                      </a:lnTo>
                      <a:lnTo>
                        <a:pt x="931" y="813"/>
                      </a:lnTo>
                      <a:lnTo>
                        <a:pt x="815" y="930"/>
                      </a:lnTo>
                      <a:lnTo>
                        <a:pt x="797" y="943"/>
                      </a:lnTo>
                      <a:lnTo>
                        <a:pt x="777" y="951"/>
                      </a:lnTo>
                      <a:lnTo>
                        <a:pt x="757" y="954"/>
                      </a:lnTo>
                      <a:lnTo>
                        <a:pt x="735" y="951"/>
                      </a:lnTo>
                      <a:lnTo>
                        <a:pt x="716" y="943"/>
                      </a:lnTo>
                      <a:lnTo>
                        <a:pt x="698" y="930"/>
                      </a:lnTo>
                      <a:lnTo>
                        <a:pt x="117" y="348"/>
                      </a:lnTo>
                      <a:lnTo>
                        <a:pt x="104" y="331"/>
                      </a:lnTo>
                      <a:lnTo>
                        <a:pt x="96" y="310"/>
                      </a:lnTo>
                      <a:lnTo>
                        <a:pt x="93" y="290"/>
                      </a:lnTo>
                      <a:lnTo>
                        <a:pt x="96" y="269"/>
                      </a:lnTo>
                      <a:lnTo>
                        <a:pt x="104" y="249"/>
                      </a:lnTo>
                      <a:lnTo>
                        <a:pt x="117" y="232"/>
                      </a:lnTo>
                      <a:lnTo>
                        <a:pt x="0" y="116"/>
                      </a:lnTo>
                      <a:lnTo>
                        <a:pt x="12" y="104"/>
                      </a:lnTo>
                      <a:lnTo>
                        <a:pt x="60" y="59"/>
                      </a:lnTo>
                      <a:lnTo>
                        <a:pt x="105" y="12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0097C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5CE88B06-448A-4D63-901D-231B094B0FED}"/>
                  </a:ext>
                </a:extLst>
              </p:cNvPr>
              <p:cNvSpPr txBox="1"/>
              <p:nvPr/>
            </p:nvSpPr>
            <p:spPr>
              <a:xfrm>
                <a:off x="3191841" y="2753434"/>
                <a:ext cx="1665841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Search widget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1A860576-DBD4-459E-8FB6-8A83C9724825}"/>
                </a:ext>
              </a:extLst>
            </p:cNvPr>
            <p:cNvGrpSpPr/>
            <p:nvPr/>
          </p:nvGrpSpPr>
          <p:grpSpPr>
            <a:xfrm>
              <a:off x="509653" y="2646377"/>
              <a:ext cx="357039" cy="357039"/>
              <a:chOff x="9979823" y="2365049"/>
              <a:chExt cx="1136041" cy="1136041"/>
            </a:xfrm>
          </p:grpSpPr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xmlns="" id="{E38DC132-2E65-4A5E-AECB-0176D7790B2A}"/>
                  </a:ext>
                </a:extLst>
              </p:cNvPr>
              <p:cNvSpPr/>
              <p:nvPr/>
            </p:nvSpPr>
            <p:spPr>
              <a:xfrm>
                <a:off x="9979823" y="2365049"/>
                <a:ext cx="1136041" cy="1136041"/>
              </a:xfrm>
              <a:prstGeom prst="flowChartConnector">
                <a:avLst/>
              </a:prstGeom>
              <a:solidFill>
                <a:srgbClr val="C758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xmlns="" id="{058287E9-59DD-440C-BB70-C65517A87078}"/>
                  </a:ext>
                </a:extLst>
              </p:cNvPr>
              <p:cNvSpPr/>
              <p:nvPr/>
            </p:nvSpPr>
            <p:spPr>
              <a:xfrm>
                <a:off x="10213175" y="2598401"/>
                <a:ext cx="669335" cy="669335"/>
              </a:xfrm>
              <a:prstGeom prst="flowChartConnector">
                <a:avLst/>
              </a:prstGeom>
              <a:solidFill>
                <a:srgbClr val="FFC53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xmlns="" id="{3B072B1E-6A66-4567-8039-C31CC0047E5B}"/>
                  </a:ext>
                </a:extLst>
              </p:cNvPr>
              <p:cNvSpPr/>
              <p:nvPr/>
            </p:nvSpPr>
            <p:spPr>
              <a:xfrm>
                <a:off x="10414935" y="2800161"/>
                <a:ext cx="265814" cy="265814"/>
              </a:xfrm>
              <a:prstGeom prst="flowChartConnector">
                <a:avLst/>
              </a:prstGeom>
              <a:solidFill>
                <a:srgbClr val="288135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E797EF31-8A8D-4165-8877-3AF9ADDA265B}"/>
                </a:ext>
              </a:extLst>
            </p:cNvPr>
            <p:cNvSpPr txBox="1"/>
            <p:nvPr/>
          </p:nvSpPr>
          <p:spPr>
            <a:xfrm>
              <a:off x="216662" y="2277441"/>
              <a:ext cx="98456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prstClr val="black"/>
                  </a:solidFill>
                </a:rPr>
                <a:t>Locator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75070B5-AFBE-47A8-850F-859036851C48}"/>
                </a:ext>
              </a:extLst>
            </p:cNvPr>
            <p:cNvSpPr txBox="1"/>
            <p:nvPr/>
          </p:nvSpPr>
          <p:spPr>
            <a:xfrm>
              <a:off x="2982731" y="2290130"/>
              <a:ext cx="109517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prstClr val="black"/>
                  </a:solidFill>
                </a:rPr>
                <a:t>Features</a:t>
              </a:r>
            </a:p>
          </p:txBody>
        </p: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xmlns="" id="{0C1AEBE1-99B0-4EF8-A6C4-26A32A22B09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05669" y="2601413"/>
              <a:ext cx="681560" cy="438916"/>
              <a:chOff x="2113" y="2345"/>
              <a:chExt cx="632" cy="407"/>
            </a:xfrm>
          </p:grpSpPr>
          <p:sp useBgFill="1">
            <p:nvSpPr>
              <p:cNvPr id="24" name="Freeform 13">
                <a:extLst>
                  <a:ext uri="{FF2B5EF4-FFF2-40B4-BE49-F238E27FC236}">
                    <a16:creationId xmlns:a16="http://schemas.microsoft.com/office/drawing/2014/main" xmlns="" id="{3302A86A-0079-46AF-9C43-48A00F9B0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3" y="2345"/>
                <a:ext cx="632" cy="407"/>
              </a:xfrm>
              <a:custGeom>
                <a:avLst/>
                <a:gdLst>
                  <a:gd name="T0" fmla="*/ 1579 w 3159"/>
                  <a:gd name="T1" fmla="*/ 0 h 2034"/>
                  <a:gd name="T2" fmla="*/ 1603 w 3159"/>
                  <a:gd name="T3" fmla="*/ 2 h 2034"/>
                  <a:gd name="T4" fmla="*/ 1630 w 3159"/>
                  <a:gd name="T5" fmla="*/ 5 h 2034"/>
                  <a:gd name="T6" fmla="*/ 1659 w 3159"/>
                  <a:gd name="T7" fmla="*/ 11 h 2034"/>
                  <a:gd name="T8" fmla="*/ 1689 w 3159"/>
                  <a:gd name="T9" fmla="*/ 21 h 2034"/>
                  <a:gd name="T10" fmla="*/ 1719 w 3159"/>
                  <a:gd name="T11" fmla="*/ 35 h 2034"/>
                  <a:gd name="T12" fmla="*/ 3049 w 3159"/>
                  <a:gd name="T13" fmla="*/ 835 h 2034"/>
                  <a:gd name="T14" fmla="*/ 3082 w 3159"/>
                  <a:gd name="T15" fmla="*/ 858 h 2034"/>
                  <a:gd name="T16" fmla="*/ 3108 w 3159"/>
                  <a:gd name="T17" fmla="*/ 884 h 2034"/>
                  <a:gd name="T18" fmla="*/ 3130 w 3159"/>
                  <a:gd name="T19" fmla="*/ 914 h 2034"/>
                  <a:gd name="T20" fmla="*/ 3146 w 3159"/>
                  <a:gd name="T21" fmla="*/ 947 h 2034"/>
                  <a:gd name="T22" fmla="*/ 3156 w 3159"/>
                  <a:gd name="T23" fmla="*/ 982 h 2034"/>
                  <a:gd name="T24" fmla="*/ 3159 w 3159"/>
                  <a:gd name="T25" fmla="*/ 1018 h 2034"/>
                  <a:gd name="T26" fmla="*/ 3156 w 3159"/>
                  <a:gd name="T27" fmla="*/ 1053 h 2034"/>
                  <a:gd name="T28" fmla="*/ 3146 w 3159"/>
                  <a:gd name="T29" fmla="*/ 1089 h 2034"/>
                  <a:gd name="T30" fmla="*/ 3130 w 3159"/>
                  <a:gd name="T31" fmla="*/ 1121 h 2034"/>
                  <a:gd name="T32" fmla="*/ 3108 w 3159"/>
                  <a:gd name="T33" fmla="*/ 1150 h 2034"/>
                  <a:gd name="T34" fmla="*/ 3082 w 3159"/>
                  <a:gd name="T35" fmla="*/ 1177 h 2034"/>
                  <a:gd name="T36" fmla="*/ 3049 w 3159"/>
                  <a:gd name="T37" fmla="*/ 1200 h 2034"/>
                  <a:gd name="T38" fmla="*/ 1719 w 3159"/>
                  <a:gd name="T39" fmla="*/ 1999 h 2034"/>
                  <a:gd name="T40" fmla="*/ 1689 w 3159"/>
                  <a:gd name="T41" fmla="*/ 2013 h 2034"/>
                  <a:gd name="T42" fmla="*/ 1660 w 3159"/>
                  <a:gd name="T43" fmla="*/ 2024 h 2034"/>
                  <a:gd name="T44" fmla="*/ 1631 w 3159"/>
                  <a:gd name="T45" fmla="*/ 2030 h 2034"/>
                  <a:gd name="T46" fmla="*/ 1603 w 3159"/>
                  <a:gd name="T47" fmla="*/ 2034 h 2034"/>
                  <a:gd name="T48" fmla="*/ 1579 w 3159"/>
                  <a:gd name="T49" fmla="*/ 2034 h 2034"/>
                  <a:gd name="T50" fmla="*/ 1556 w 3159"/>
                  <a:gd name="T51" fmla="*/ 2034 h 2034"/>
                  <a:gd name="T52" fmla="*/ 1528 w 3159"/>
                  <a:gd name="T53" fmla="*/ 2030 h 2034"/>
                  <a:gd name="T54" fmla="*/ 1499 w 3159"/>
                  <a:gd name="T55" fmla="*/ 2023 h 2034"/>
                  <a:gd name="T56" fmla="*/ 1469 w 3159"/>
                  <a:gd name="T57" fmla="*/ 2013 h 2034"/>
                  <a:gd name="T58" fmla="*/ 1439 w 3159"/>
                  <a:gd name="T59" fmla="*/ 1998 h 2034"/>
                  <a:gd name="T60" fmla="*/ 110 w 3159"/>
                  <a:gd name="T61" fmla="*/ 1200 h 2034"/>
                  <a:gd name="T62" fmla="*/ 77 w 3159"/>
                  <a:gd name="T63" fmla="*/ 1177 h 2034"/>
                  <a:gd name="T64" fmla="*/ 51 w 3159"/>
                  <a:gd name="T65" fmla="*/ 1150 h 2034"/>
                  <a:gd name="T66" fmla="*/ 29 w 3159"/>
                  <a:gd name="T67" fmla="*/ 1120 h 2034"/>
                  <a:gd name="T68" fmla="*/ 13 w 3159"/>
                  <a:gd name="T69" fmla="*/ 1087 h 2034"/>
                  <a:gd name="T70" fmla="*/ 3 w 3159"/>
                  <a:gd name="T71" fmla="*/ 1052 h 2034"/>
                  <a:gd name="T72" fmla="*/ 0 w 3159"/>
                  <a:gd name="T73" fmla="*/ 1016 h 2034"/>
                  <a:gd name="T74" fmla="*/ 3 w 3159"/>
                  <a:gd name="T75" fmla="*/ 981 h 2034"/>
                  <a:gd name="T76" fmla="*/ 13 w 3159"/>
                  <a:gd name="T77" fmla="*/ 946 h 2034"/>
                  <a:gd name="T78" fmla="*/ 30 w 3159"/>
                  <a:gd name="T79" fmla="*/ 913 h 2034"/>
                  <a:gd name="T80" fmla="*/ 51 w 3159"/>
                  <a:gd name="T81" fmla="*/ 883 h 2034"/>
                  <a:gd name="T82" fmla="*/ 78 w 3159"/>
                  <a:gd name="T83" fmla="*/ 858 h 2034"/>
                  <a:gd name="T84" fmla="*/ 110 w 3159"/>
                  <a:gd name="T85" fmla="*/ 835 h 2034"/>
                  <a:gd name="T86" fmla="*/ 1440 w 3159"/>
                  <a:gd name="T87" fmla="*/ 37 h 2034"/>
                  <a:gd name="T88" fmla="*/ 1470 w 3159"/>
                  <a:gd name="T89" fmla="*/ 21 h 2034"/>
                  <a:gd name="T90" fmla="*/ 1499 w 3159"/>
                  <a:gd name="T91" fmla="*/ 11 h 2034"/>
                  <a:gd name="T92" fmla="*/ 1528 w 3159"/>
                  <a:gd name="T93" fmla="*/ 5 h 2034"/>
                  <a:gd name="T94" fmla="*/ 1556 w 3159"/>
                  <a:gd name="T95" fmla="*/ 2 h 2034"/>
                  <a:gd name="T96" fmla="*/ 1579 w 3159"/>
                  <a:gd name="T97" fmla="*/ 0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159" h="2034">
                    <a:moveTo>
                      <a:pt x="1579" y="0"/>
                    </a:moveTo>
                    <a:lnTo>
                      <a:pt x="1603" y="2"/>
                    </a:lnTo>
                    <a:lnTo>
                      <a:pt x="1630" y="5"/>
                    </a:lnTo>
                    <a:lnTo>
                      <a:pt x="1659" y="11"/>
                    </a:lnTo>
                    <a:lnTo>
                      <a:pt x="1689" y="21"/>
                    </a:lnTo>
                    <a:lnTo>
                      <a:pt x="1719" y="35"/>
                    </a:lnTo>
                    <a:lnTo>
                      <a:pt x="3049" y="835"/>
                    </a:lnTo>
                    <a:lnTo>
                      <a:pt x="3082" y="858"/>
                    </a:lnTo>
                    <a:lnTo>
                      <a:pt x="3108" y="884"/>
                    </a:lnTo>
                    <a:lnTo>
                      <a:pt x="3130" y="914"/>
                    </a:lnTo>
                    <a:lnTo>
                      <a:pt x="3146" y="947"/>
                    </a:lnTo>
                    <a:lnTo>
                      <a:pt x="3156" y="982"/>
                    </a:lnTo>
                    <a:lnTo>
                      <a:pt x="3159" y="1018"/>
                    </a:lnTo>
                    <a:lnTo>
                      <a:pt x="3156" y="1053"/>
                    </a:lnTo>
                    <a:lnTo>
                      <a:pt x="3146" y="1089"/>
                    </a:lnTo>
                    <a:lnTo>
                      <a:pt x="3130" y="1121"/>
                    </a:lnTo>
                    <a:lnTo>
                      <a:pt x="3108" y="1150"/>
                    </a:lnTo>
                    <a:lnTo>
                      <a:pt x="3082" y="1177"/>
                    </a:lnTo>
                    <a:lnTo>
                      <a:pt x="3049" y="1200"/>
                    </a:lnTo>
                    <a:lnTo>
                      <a:pt x="1719" y="1999"/>
                    </a:lnTo>
                    <a:lnTo>
                      <a:pt x="1689" y="2013"/>
                    </a:lnTo>
                    <a:lnTo>
                      <a:pt x="1660" y="2024"/>
                    </a:lnTo>
                    <a:lnTo>
                      <a:pt x="1631" y="2030"/>
                    </a:lnTo>
                    <a:lnTo>
                      <a:pt x="1603" y="2034"/>
                    </a:lnTo>
                    <a:lnTo>
                      <a:pt x="1579" y="2034"/>
                    </a:lnTo>
                    <a:lnTo>
                      <a:pt x="1556" y="2034"/>
                    </a:lnTo>
                    <a:lnTo>
                      <a:pt x="1528" y="2030"/>
                    </a:lnTo>
                    <a:lnTo>
                      <a:pt x="1499" y="2023"/>
                    </a:lnTo>
                    <a:lnTo>
                      <a:pt x="1469" y="2013"/>
                    </a:lnTo>
                    <a:lnTo>
                      <a:pt x="1439" y="1998"/>
                    </a:lnTo>
                    <a:lnTo>
                      <a:pt x="110" y="1200"/>
                    </a:lnTo>
                    <a:lnTo>
                      <a:pt x="77" y="1177"/>
                    </a:lnTo>
                    <a:lnTo>
                      <a:pt x="51" y="1150"/>
                    </a:lnTo>
                    <a:lnTo>
                      <a:pt x="29" y="1120"/>
                    </a:lnTo>
                    <a:lnTo>
                      <a:pt x="13" y="1087"/>
                    </a:lnTo>
                    <a:lnTo>
                      <a:pt x="3" y="1052"/>
                    </a:lnTo>
                    <a:lnTo>
                      <a:pt x="0" y="1016"/>
                    </a:lnTo>
                    <a:lnTo>
                      <a:pt x="3" y="981"/>
                    </a:lnTo>
                    <a:lnTo>
                      <a:pt x="13" y="946"/>
                    </a:lnTo>
                    <a:lnTo>
                      <a:pt x="30" y="913"/>
                    </a:lnTo>
                    <a:lnTo>
                      <a:pt x="51" y="883"/>
                    </a:lnTo>
                    <a:lnTo>
                      <a:pt x="78" y="858"/>
                    </a:lnTo>
                    <a:lnTo>
                      <a:pt x="110" y="835"/>
                    </a:lnTo>
                    <a:lnTo>
                      <a:pt x="1440" y="37"/>
                    </a:lnTo>
                    <a:lnTo>
                      <a:pt x="1470" y="21"/>
                    </a:lnTo>
                    <a:lnTo>
                      <a:pt x="1499" y="11"/>
                    </a:lnTo>
                    <a:lnTo>
                      <a:pt x="1528" y="5"/>
                    </a:lnTo>
                    <a:lnTo>
                      <a:pt x="1556" y="2"/>
                    </a:lnTo>
                    <a:lnTo>
                      <a:pt x="1579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4">
                <a:extLst>
                  <a:ext uri="{FF2B5EF4-FFF2-40B4-BE49-F238E27FC236}">
                    <a16:creationId xmlns:a16="http://schemas.microsoft.com/office/drawing/2014/main" xmlns="" id="{057D2B1F-155F-4AC3-A566-BFE76F4DA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6" y="2377"/>
                <a:ext cx="567" cy="343"/>
              </a:xfrm>
              <a:custGeom>
                <a:avLst/>
                <a:gdLst>
                  <a:gd name="T0" fmla="*/ 1418 w 2839"/>
                  <a:gd name="T1" fmla="*/ 0 h 1714"/>
                  <a:gd name="T2" fmla="*/ 1440 w 2839"/>
                  <a:gd name="T3" fmla="*/ 1 h 1714"/>
                  <a:gd name="T4" fmla="*/ 1459 w 2839"/>
                  <a:gd name="T5" fmla="*/ 6 h 1714"/>
                  <a:gd name="T6" fmla="*/ 1476 w 2839"/>
                  <a:gd name="T7" fmla="*/ 13 h 1714"/>
                  <a:gd name="T8" fmla="*/ 2806 w 2839"/>
                  <a:gd name="T9" fmla="*/ 811 h 1714"/>
                  <a:gd name="T10" fmla="*/ 2824 w 2839"/>
                  <a:gd name="T11" fmla="*/ 826 h 1714"/>
                  <a:gd name="T12" fmla="*/ 2835 w 2839"/>
                  <a:gd name="T13" fmla="*/ 841 h 1714"/>
                  <a:gd name="T14" fmla="*/ 2839 w 2839"/>
                  <a:gd name="T15" fmla="*/ 857 h 1714"/>
                  <a:gd name="T16" fmla="*/ 2835 w 2839"/>
                  <a:gd name="T17" fmla="*/ 874 h 1714"/>
                  <a:gd name="T18" fmla="*/ 2824 w 2839"/>
                  <a:gd name="T19" fmla="*/ 890 h 1714"/>
                  <a:gd name="T20" fmla="*/ 2806 w 2839"/>
                  <a:gd name="T21" fmla="*/ 903 h 1714"/>
                  <a:gd name="T22" fmla="*/ 1476 w 2839"/>
                  <a:gd name="T23" fmla="*/ 1702 h 1714"/>
                  <a:gd name="T24" fmla="*/ 1459 w 2839"/>
                  <a:gd name="T25" fmla="*/ 1710 h 1714"/>
                  <a:gd name="T26" fmla="*/ 1440 w 2839"/>
                  <a:gd name="T27" fmla="*/ 1713 h 1714"/>
                  <a:gd name="T28" fmla="*/ 1418 w 2839"/>
                  <a:gd name="T29" fmla="*/ 1714 h 1714"/>
                  <a:gd name="T30" fmla="*/ 1397 w 2839"/>
                  <a:gd name="T31" fmla="*/ 1713 h 1714"/>
                  <a:gd name="T32" fmla="*/ 1378 w 2839"/>
                  <a:gd name="T33" fmla="*/ 1710 h 1714"/>
                  <a:gd name="T34" fmla="*/ 1361 w 2839"/>
                  <a:gd name="T35" fmla="*/ 1702 h 1714"/>
                  <a:gd name="T36" fmla="*/ 30 w 2839"/>
                  <a:gd name="T37" fmla="*/ 903 h 1714"/>
                  <a:gd name="T38" fmla="*/ 15 w 2839"/>
                  <a:gd name="T39" fmla="*/ 891 h 1714"/>
                  <a:gd name="T40" fmla="*/ 4 w 2839"/>
                  <a:gd name="T41" fmla="*/ 878 h 1714"/>
                  <a:gd name="T42" fmla="*/ 0 w 2839"/>
                  <a:gd name="T43" fmla="*/ 864 h 1714"/>
                  <a:gd name="T44" fmla="*/ 0 w 2839"/>
                  <a:gd name="T45" fmla="*/ 850 h 1714"/>
                  <a:gd name="T46" fmla="*/ 4 w 2839"/>
                  <a:gd name="T47" fmla="*/ 837 h 1714"/>
                  <a:gd name="T48" fmla="*/ 15 w 2839"/>
                  <a:gd name="T49" fmla="*/ 823 h 1714"/>
                  <a:gd name="T50" fmla="*/ 30 w 2839"/>
                  <a:gd name="T51" fmla="*/ 811 h 1714"/>
                  <a:gd name="T52" fmla="*/ 1361 w 2839"/>
                  <a:gd name="T53" fmla="*/ 13 h 1714"/>
                  <a:gd name="T54" fmla="*/ 1378 w 2839"/>
                  <a:gd name="T55" fmla="*/ 6 h 1714"/>
                  <a:gd name="T56" fmla="*/ 1397 w 2839"/>
                  <a:gd name="T57" fmla="*/ 1 h 1714"/>
                  <a:gd name="T58" fmla="*/ 1418 w 2839"/>
                  <a:gd name="T5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39" h="1714">
                    <a:moveTo>
                      <a:pt x="1418" y="0"/>
                    </a:moveTo>
                    <a:lnTo>
                      <a:pt x="1440" y="1"/>
                    </a:lnTo>
                    <a:lnTo>
                      <a:pt x="1459" y="6"/>
                    </a:lnTo>
                    <a:lnTo>
                      <a:pt x="1476" y="13"/>
                    </a:lnTo>
                    <a:lnTo>
                      <a:pt x="2806" y="811"/>
                    </a:lnTo>
                    <a:lnTo>
                      <a:pt x="2824" y="826"/>
                    </a:lnTo>
                    <a:lnTo>
                      <a:pt x="2835" y="841"/>
                    </a:lnTo>
                    <a:lnTo>
                      <a:pt x="2839" y="857"/>
                    </a:lnTo>
                    <a:lnTo>
                      <a:pt x="2835" y="874"/>
                    </a:lnTo>
                    <a:lnTo>
                      <a:pt x="2824" y="890"/>
                    </a:lnTo>
                    <a:lnTo>
                      <a:pt x="2806" y="903"/>
                    </a:lnTo>
                    <a:lnTo>
                      <a:pt x="1476" y="1702"/>
                    </a:lnTo>
                    <a:lnTo>
                      <a:pt x="1459" y="1710"/>
                    </a:lnTo>
                    <a:lnTo>
                      <a:pt x="1440" y="1713"/>
                    </a:lnTo>
                    <a:lnTo>
                      <a:pt x="1418" y="1714"/>
                    </a:lnTo>
                    <a:lnTo>
                      <a:pt x="1397" y="1713"/>
                    </a:lnTo>
                    <a:lnTo>
                      <a:pt x="1378" y="1710"/>
                    </a:lnTo>
                    <a:lnTo>
                      <a:pt x="1361" y="1702"/>
                    </a:lnTo>
                    <a:lnTo>
                      <a:pt x="30" y="903"/>
                    </a:lnTo>
                    <a:lnTo>
                      <a:pt x="15" y="891"/>
                    </a:lnTo>
                    <a:lnTo>
                      <a:pt x="4" y="878"/>
                    </a:lnTo>
                    <a:lnTo>
                      <a:pt x="0" y="864"/>
                    </a:lnTo>
                    <a:lnTo>
                      <a:pt x="0" y="850"/>
                    </a:lnTo>
                    <a:lnTo>
                      <a:pt x="4" y="837"/>
                    </a:lnTo>
                    <a:lnTo>
                      <a:pt x="15" y="823"/>
                    </a:lnTo>
                    <a:lnTo>
                      <a:pt x="30" y="811"/>
                    </a:lnTo>
                    <a:lnTo>
                      <a:pt x="1361" y="13"/>
                    </a:lnTo>
                    <a:lnTo>
                      <a:pt x="1378" y="6"/>
                    </a:lnTo>
                    <a:lnTo>
                      <a:pt x="1397" y="1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5">
                <a:extLst>
                  <a:ext uri="{FF2B5EF4-FFF2-40B4-BE49-F238E27FC236}">
                    <a16:creationId xmlns:a16="http://schemas.microsoft.com/office/drawing/2014/main" xmlns="" id="{2E245930-93B8-481C-B817-AFD45542E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5" y="2400"/>
                <a:ext cx="488" cy="293"/>
              </a:xfrm>
              <a:custGeom>
                <a:avLst/>
                <a:gdLst>
                  <a:gd name="T0" fmla="*/ 1220 w 2439"/>
                  <a:gd name="T1" fmla="*/ 0 h 1463"/>
                  <a:gd name="T2" fmla="*/ 2439 w 2439"/>
                  <a:gd name="T3" fmla="*/ 732 h 1463"/>
                  <a:gd name="T4" fmla="*/ 1220 w 2439"/>
                  <a:gd name="T5" fmla="*/ 1463 h 1463"/>
                  <a:gd name="T6" fmla="*/ 0 w 2439"/>
                  <a:gd name="T7" fmla="*/ 732 h 1463"/>
                  <a:gd name="T8" fmla="*/ 1220 w 2439"/>
                  <a:gd name="T9" fmla="*/ 0 h 1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9" h="1463">
                    <a:moveTo>
                      <a:pt x="1220" y="0"/>
                    </a:moveTo>
                    <a:lnTo>
                      <a:pt x="2439" y="732"/>
                    </a:lnTo>
                    <a:lnTo>
                      <a:pt x="1220" y="1463"/>
                    </a:lnTo>
                    <a:lnTo>
                      <a:pt x="0" y="732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rgbClr val="007A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xmlns="" id="{78EAE19B-36A5-4C8F-9B4F-9541843250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5" y="2484"/>
                <a:ext cx="451" cy="167"/>
              </a:xfrm>
              <a:custGeom>
                <a:avLst/>
                <a:gdLst>
                  <a:gd name="T0" fmla="*/ 1585 w 2254"/>
                  <a:gd name="T1" fmla="*/ 263 h 838"/>
                  <a:gd name="T2" fmla="*/ 1751 w 2254"/>
                  <a:gd name="T3" fmla="*/ 285 h 838"/>
                  <a:gd name="T4" fmla="*/ 1890 w 2254"/>
                  <a:gd name="T5" fmla="*/ 309 h 838"/>
                  <a:gd name="T6" fmla="*/ 2006 w 2254"/>
                  <a:gd name="T7" fmla="*/ 335 h 838"/>
                  <a:gd name="T8" fmla="*/ 2100 w 2254"/>
                  <a:gd name="T9" fmla="*/ 362 h 838"/>
                  <a:gd name="T10" fmla="*/ 2174 w 2254"/>
                  <a:gd name="T11" fmla="*/ 388 h 838"/>
                  <a:gd name="T12" fmla="*/ 2232 w 2254"/>
                  <a:gd name="T13" fmla="*/ 413 h 838"/>
                  <a:gd name="T14" fmla="*/ 1606 w 2254"/>
                  <a:gd name="T15" fmla="*/ 813 h 838"/>
                  <a:gd name="T16" fmla="*/ 1547 w 2254"/>
                  <a:gd name="T17" fmla="*/ 768 h 838"/>
                  <a:gd name="T18" fmla="*/ 1504 w 2254"/>
                  <a:gd name="T19" fmla="*/ 710 h 838"/>
                  <a:gd name="T20" fmla="*/ 1476 w 2254"/>
                  <a:gd name="T21" fmla="*/ 645 h 838"/>
                  <a:gd name="T22" fmla="*/ 1462 w 2254"/>
                  <a:gd name="T23" fmla="*/ 573 h 838"/>
                  <a:gd name="T24" fmla="*/ 1457 w 2254"/>
                  <a:gd name="T25" fmla="*/ 502 h 838"/>
                  <a:gd name="T26" fmla="*/ 1459 w 2254"/>
                  <a:gd name="T27" fmla="*/ 432 h 838"/>
                  <a:gd name="T28" fmla="*/ 1468 w 2254"/>
                  <a:gd name="T29" fmla="*/ 369 h 838"/>
                  <a:gd name="T30" fmla="*/ 1476 w 2254"/>
                  <a:gd name="T31" fmla="*/ 317 h 838"/>
                  <a:gd name="T32" fmla="*/ 1486 w 2254"/>
                  <a:gd name="T33" fmla="*/ 277 h 838"/>
                  <a:gd name="T34" fmla="*/ 1491 w 2254"/>
                  <a:gd name="T35" fmla="*/ 257 h 838"/>
                  <a:gd name="T36" fmla="*/ 521 w 2254"/>
                  <a:gd name="T37" fmla="*/ 0 h 838"/>
                  <a:gd name="T38" fmla="*/ 593 w 2254"/>
                  <a:gd name="T39" fmla="*/ 29 h 838"/>
                  <a:gd name="T40" fmla="*/ 668 w 2254"/>
                  <a:gd name="T41" fmla="*/ 67 h 838"/>
                  <a:gd name="T42" fmla="*/ 741 w 2254"/>
                  <a:gd name="T43" fmla="*/ 114 h 838"/>
                  <a:gd name="T44" fmla="*/ 810 w 2254"/>
                  <a:gd name="T45" fmla="*/ 173 h 838"/>
                  <a:gd name="T46" fmla="*/ 869 w 2254"/>
                  <a:gd name="T47" fmla="*/ 243 h 838"/>
                  <a:gd name="T48" fmla="*/ 914 w 2254"/>
                  <a:gd name="T49" fmla="*/ 328 h 838"/>
                  <a:gd name="T50" fmla="*/ 943 w 2254"/>
                  <a:gd name="T51" fmla="*/ 433 h 838"/>
                  <a:gd name="T52" fmla="*/ 955 w 2254"/>
                  <a:gd name="T53" fmla="*/ 537 h 838"/>
                  <a:gd name="T54" fmla="*/ 952 w 2254"/>
                  <a:gd name="T55" fmla="*/ 629 h 838"/>
                  <a:gd name="T56" fmla="*/ 936 w 2254"/>
                  <a:gd name="T57" fmla="*/ 705 h 838"/>
                  <a:gd name="T58" fmla="*/ 913 w 2254"/>
                  <a:gd name="T59" fmla="*/ 769 h 838"/>
                  <a:gd name="T60" fmla="*/ 886 w 2254"/>
                  <a:gd name="T61" fmla="*/ 819 h 838"/>
                  <a:gd name="T62" fmla="*/ 0 w 2254"/>
                  <a:gd name="T63" fmla="*/ 314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54" h="838">
                    <a:moveTo>
                      <a:pt x="1492" y="254"/>
                    </a:moveTo>
                    <a:lnTo>
                      <a:pt x="1585" y="263"/>
                    </a:lnTo>
                    <a:lnTo>
                      <a:pt x="1671" y="274"/>
                    </a:lnTo>
                    <a:lnTo>
                      <a:pt x="1751" y="285"/>
                    </a:lnTo>
                    <a:lnTo>
                      <a:pt x="1823" y="297"/>
                    </a:lnTo>
                    <a:lnTo>
                      <a:pt x="1890" y="309"/>
                    </a:lnTo>
                    <a:lnTo>
                      <a:pt x="1950" y="322"/>
                    </a:lnTo>
                    <a:lnTo>
                      <a:pt x="2006" y="335"/>
                    </a:lnTo>
                    <a:lnTo>
                      <a:pt x="2056" y="349"/>
                    </a:lnTo>
                    <a:lnTo>
                      <a:pt x="2100" y="362"/>
                    </a:lnTo>
                    <a:lnTo>
                      <a:pt x="2140" y="375"/>
                    </a:lnTo>
                    <a:lnTo>
                      <a:pt x="2174" y="388"/>
                    </a:lnTo>
                    <a:lnTo>
                      <a:pt x="2205" y="401"/>
                    </a:lnTo>
                    <a:lnTo>
                      <a:pt x="2232" y="413"/>
                    </a:lnTo>
                    <a:lnTo>
                      <a:pt x="2254" y="425"/>
                    </a:lnTo>
                    <a:lnTo>
                      <a:pt x="1606" y="813"/>
                    </a:lnTo>
                    <a:lnTo>
                      <a:pt x="1574" y="792"/>
                    </a:lnTo>
                    <a:lnTo>
                      <a:pt x="1547" y="768"/>
                    </a:lnTo>
                    <a:lnTo>
                      <a:pt x="1522" y="740"/>
                    </a:lnTo>
                    <a:lnTo>
                      <a:pt x="1504" y="710"/>
                    </a:lnTo>
                    <a:lnTo>
                      <a:pt x="1488" y="679"/>
                    </a:lnTo>
                    <a:lnTo>
                      <a:pt x="1476" y="645"/>
                    </a:lnTo>
                    <a:lnTo>
                      <a:pt x="1468" y="610"/>
                    </a:lnTo>
                    <a:lnTo>
                      <a:pt x="1462" y="573"/>
                    </a:lnTo>
                    <a:lnTo>
                      <a:pt x="1458" y="537"/>
                    </a:lnTo>
                    <a:lnTo>
                      <a:pt x="1457" y="502"/>
                    </a:lnTo>
                    <a:lnTo>
                      <a:pt x="1458" y="466"/>
                    </a:lnTo>
                    <a:lnTo>
                      <a:pt x="1459" y="432"/>
                    </a:lnTo>
                    <a:lnTo>
                      <a:pt x="1463" y="399"/>
                    </a:lnTo>
                    <a:lnTo>
                      <a:pt x="1468" y="369"/>
                    </a:lnTo>
                    <a:lnTo>
                      <a:pt x="1472" y="341"/>
                    </a:lnTo>
                    <a:lnTo>
                      <a:pt x="1476" y="317"/>
                    </a:lnTo>
                    <a:lnTo>
                      <a:pt x="1481" y="295"/>
                    </a:lnTo>
                    <a:lnTo>
                      <a:pt x="1486" y="277"/>
                    </a:lnTo>
                    <a:lnTo>
                      <a:pt x="1490" y="265"/>
                    </a:lnTo>
                    <a:lnTo>
                      <a:pt x="1491" y="257"/>
                    </a:lnTo>
                    <a:lnTo>
                      <a:pt x="1492" y="254"/>
                    </a:lnTo>
                    <a:close/>
                    <a:moveTo>
                      <a:pt x="521" y="0"/>
                    </a:moveTo>
                    <a:lnTo>
                      <a:pt x="556" y="14"/>
                    </a:lnTo>
                    <a:lnTo>
                      <a:pt x="593" y="29"/>
                    </a:lnTo>
                    <a:lnTo>
                      <a:pt x="630" y="46"/>
                    </a:lnTo>
                    <a:lnTo>
                      <a:pt x="668" y="67"/>
                    </a:lnTo>
                    <a:lnTo>
                      <a:pt x="705" y="89"/>
                    </a:lnTo>
                    <a:lnTo>
                      <a:pt x="741" y="114"/>
                    </a:lnTo>
                    <a:lnTo>
                      <a:pt x="776" y="142"/>
                    </a:lnTo>
                    <a:lnTo>
                      <a:pt x="810" y="173"/>
                    </a:lnTo>
                    <a:lnTo>
                      <a:pt x="842" y="207"/>
                    </a:lnTo>
                    <a:lnTo>
                      <a:pt x="869" y="243"/>
                    </a:lnTo>
                    <a:lnTo>
                      <a:pt x="894" y="285"/>
                    </a:lnTo>
                    <a:lnTo>
                      <a:pt x="914" y="328"/>
                    </a:lnTo>
                    <a:lnTo>
                      <a:pt x="930" y="375"/>
                    </a:lnTo>
                    <a:lnTo>
                      <a:pt x="943" y="433"/>
                    </a:lnTo>
                    <a:lnTo>
                      <a:pt x="952" y="486"/>
                    </a:lnTo>
                    <a:lnTo>
                      <a:pt x="955" y="537"/>
                    </a:lnTo>
                    <a:lnTo>
                      <a:pt x="955" y="584"/>
                    </a:lnTo>
                    <a:lnTo>
                      <a:pt x="952" y="629"/>
                    </a:lnTo>
                    <a:lnTo>
                      <a:pt x="946" y="669"/>
                    </a:lnTo>
                    <a:lnTo>
                      <a:pt x="936" y="705"/>
                    </a:lnTo>
                    <a:lnTo>
                      <a:pt x="925" y="739"/>
                    </a:lnTo>
                    <a:lnTo>
                      <a:pt x="913" y="769"/>
                    </a:lnTo>
                    <a:lnTo>
                      <a:pt x="900" y="796"/>
                    </a:lnTo>
                    <a:lnTo>
                      <a:pt x="886" y="819"/>
                    </a:lnTo>
                    <a:lnTo>
                      <a:pt x="874" y="838"/>
                    </a:lnTo>
                    <a:lnTo>
                      <a:pt x="0" y="314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00B9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7">
                <a:extLst>
                  <a:ext uri="{FF2B5EF4-FFF2-40B4-BE49-F238E27FC236}">
                    <a16:creationId xmlns:a16="http://schemas.microsoft.com/office/drawing/2014/main" xmlns="" id="{FBEBF810-E825-419B-A74C-0CEB15212D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79" y="2428"/>
                <a:ext cx="374" cy="234"/>
              </a:xfrm>
              <a:custGeom>
                <a:avLst/>
                <a:gdLst>
                  <a:gd name="T0" fmla="*/ 818 w 1867"/>
                  <a:gd name="T1" fmla="*/ 761 h 1170"/>
                  <a:gd name="T2" fmla="*/ 863 w 1867"/>
                  <a:gd name="T3" fmla="*/ 819 h 1170"/>
                  <a:gd name="T4" fmla="*/ 819 w 1867"/>
                  <a:gd name="T5" fmla="*/ 876 h 1170"/>
                  <a:gd name="T6" fmla="*/ 723 w 1867"/>
                  <a:gd name="T7" fmla="*/ 889 h 1170"/>
                  <a:gd name="T8" fmla="*/ 644 w 1867"/>
                  <a:gd name="T9" fmla="*/ 850 h 1170"/>
                  <a:gd name="T10" fmla="*/ 644 w 1867"/>
                  <a:gd name="T11" fmla="*/ 786 h 1170"/>
                  <a:gd name="T12" fmla="*/ 721 w 1867"/>
                  <a:gd name="T13" fmla="*/ 748 h 1170"/>
                  <a:gd name="T14" fmla="*/ 1442 w 1867"/>
                  <a:gd name="T15" fmla="*/ 679 h 1170"/>
                  <a:gd name="T16" fmla="*/ 1498 w 1867"/>
                  <a:gd name="T17" fmla="*/ 722 h 1170"/>
                  <a:gd name="T18" fmla="*/ 1479 w 1867"/>
                  <a:gd name="T19" fmla="*/ 776 h 1170"/>
                  <a:gd name="T20" fmla="*/ 1402 w 1867"/>
                  <a:gd name="T21" fmla="*/ 798 h 1170"/>
                  <a:gd name="T22" fmla="*/ 1326 w 1867"/>
                  <a:gd name="T23" fmla="*/ 776 h 1170"/>
                  <a:gd name="T24" fmla="*/ 1306 w 1867"/>
                  <a:gd name="T25" fmla="*/ 721 h 1170"/>
                  <a:gd name="T26" fmla="*/ 1359 w 1867"/>
                  <a:gd name="T27" fmla="*/ 680 h 1170"/>
                  <a:gd name="T28" fmla="*/ 153 w 1867"/>
                  <a:gd name="T29" fmla="*/ 609 h 1170"/>
                  <a:gd name="T30" fmla="*/ 220 w 1867"/>
                  <a:gd name="T31" fmla="*/ 641 h 1170"/>
                  <a:gd name="T32" fmla="*/ 220 w 1867"/>
                  <a:gd name="T33" fmla="*/ 697 h 1170"/>
                  <a:gd name="T34" fmla="*/ 154 w 1867"/>
                  <a:gd name="T35" fmla="*/ 730 h 1170"/>
                  <a:gd name="T36" fmla="*/ 72 w 1867"/>
                  <a:gd name="T37" fmla="*/ 719 h 1170"/>
                  <a:gd name="T38" fmla="*/ 34 w 1867"/>
                  <a:gd name="T39" fmla="*/ 668 h 1170"/>
                  <a:gd name="T40" fmla="*/ 71 w 1867"/>
                  <a:gd name="T41" fmla="*/ 620 h 1170"/>
                  <a:gd name="T42" fmla="*/ 1103 w 1867"/>
                  <a:gd name="T43" fmla="*/ 204 h 1170"/>
                  <a:gd name="T44" fmla="*/ 1170 w 1867"/>
                  <a:gd name="T45" fmla="*/ 223 h 1170"/>
                  <a:gd name="T46" fmla="*/ 1185 w 1867"/>
                  <a:gd name="T47" fmla="*/ 271 h 1170"/>
                  <a:gd name="T48" fmla="*/ 1126 w 1867"/>
                  <a:gd name="T49" fmla="*/ 310 h 1170"/>
                  <a:gd name="T50" fmla="*/ 1051 w 1867"/>
                  <a:gd name="T51" fmla="*/ 302 h 1170"/>
                  <a:gd name="T52" fmla="*/ 1018 w 1867"/>
                  <a:gd name="T53" fmla="*/ 257 h 1170"/>
                  <a:gd name="T54" fmla="*/ 1058 w 1867"/>
                  <a:gd name="T55" fmla="*/ 212 h 1170"/>
                  <a:gd name="T56" fmla="*/ 844 w 1867"/>
                  <a:gd name="T57" fmla="*/ 163 h 1170"/>
                  <a:gd name="T58" fmla="*/ 901 w 1867"/>
                  <a:gd name="T59" fmla="*/ 190 h 1170"/>
                  <a:gd name="T60" fmla="*/ 900 w 1867"/>
                  <a:gd name="T61" fmla="*/ 237 h 1170"/>
                  <a:gd name="T62" fmla="*/ 827 w 1867"/>
                  <a:gd name="T63" fmla="*/ 266 h 1170"/>
                  <a:gd name="T64" fmla="*/ 763 w 1867"/>
                  <a:gd name="T65" fmla="*/ 247 h 1170"/>
                  <a:gd name="T66" fmla="*/ 748 w 1867"/>
                  <a:gd name="T67" fmla="*/ 201 h 1170"/>
                  <a:gd name="T68" fmla="*/ 804 w 1867"/>
                  <a:gd name="T69" fmla="*/ 164 h 1170"/>
                  <a:gd name="T70" fmla="*/ 541 w 1867"/>
                  <a:gd name="T71" fmla="*/ 45 h 1170"/>
                  <a:gd name="T72" fmla="*/ 599 w 1867"/>
                  <a:gd name="T73" fmla="*/ 222 h 1170"/>
                  <a:gd name="T74" fmla="*/ 545 w 1867"/>
                  <a:gd name="T75" fmla="*/ 396 h 1170"/>
                  <a:gd name="T76" fmla="*/ 477 w 1867"/>
                  <a:gd name="T77" fmla="*/ 568 h 1170"/>
                  <a:gd name="T78" fmla="*/ 933 w 1867"/>
                  <a:gd name="T79" fmla="*/ 491 h 1170"/>
                  <a:gd name="T80" fmla="*/ 1375 w 1867"/>
                  <a:gd name="T81" fmla="*/ 512 h 1170"/>
                  <a:gd name="T82" fmla="*/ 1771 w 1867"/>
                  <a:gd name="T83" fmla="*/ 615 h 1170"/>
                  <a:gd name="T84" fmla="*/ 1783 w 1867"/>
                  <a:gd name="T85" fmla="*/ 707 h 1170"/>
                  <a:gd name="T86" fmla="*/ 1398 w 1867"/>
                  <a:gd name="T87" fmla="*/ 594 h 1170"/>
                  <a:gd name="T88" fmla="*/ 1067 w 1867"/>
                  <a:gd name="T89" fmla="*/ 621 h 1170"/>
                  <a:gd name="T90" fmla="*/ 1066 w 1867"/>
                  <a:gd name="T91" fmla="*/ 849 h 1170"/>
                  <a:gd name="T92" fmla="*/ 1181 w 1867"/>
                  <a:gd name="T93" fmla="*/ 1063 h 1170"/>
                  <a:gd name="T94" fmla="*/ 1052 w 1867"/>
                  <a:gd name="T95" fmla="*/ 1066 h 1170"/>
                  <a:gd name="T96" fmla="*/ 948 w 1867"/>
                  <a:gd name="T97" fmla="*/ 849 h 1170"/>
                  <a:gd name="T98" fmla="*/ 948 w 1867"/>
                  <a:gd name="T99" fmla="*/ 622 h 1170"/>
                  <a:gd name="T100" fmla="*/ 692 w 1867"/>
                  <a:gd name="T101" fmla="*/ 597 h 1170"/>
                  <a:gd name="T102" fmla="*/ 564 w 1867"/>
                  <a:gd name="T103" fmla="*/ 756 h 1170"/>
                  <a:gd name="T104" fmla="*/ 564 w 1867"/>
                  <a:gd name="T105" fmla="*/ 994 h 1170"/>
                  <a:gd name="T106" fmla="*/ 488 w 1867"/>
                  <a:gd name="T107" fmla="*/ 1170 h 1170"/>
                  <a:gd name="T108" fmla="*/ 426 w 1867"/>
                  <a:gd name="T109" fmla="*/ 1054 h 1170"/>
                  <a:gd name="T110" fmla="*/ 459 w 1867"/>
                  <a:gd name="T111" fmla="*/ 817 h 1170"/>
                  <a:gd name="T112" fmla="*/ 364 w 1867"/>
                  <a:gd name="T113" fmla="*/ 589 h 1170"/>
                  <a:gd name="T114" fmla="*/ 155 w 1867"/>
                  <a:gd name="T115" fmla="*/ 392 h 1170"/>
                  <a:gd name="T116" fmla="*/ 84 w 1867"/>
                  <a:gd name="T117" fmla="*/ 254 h 1170"/>
                  <a:gd name="T118" fmla="*/ 322 w 1867"/>
                  <a:gd name="T119" fmla="*/ 401 h 1170"/>
                  <a:gd name="T120" fmla="*/ 454 w 1867"/>
                  <a:gd name="T121" fmla="*/ 338 h 1170"/>
                  <a:gd name="T122" fmla="*/ 479 w 1867"/>
                  <a:gd name="T123" fmla="*/ 179 h 1170"/>
                  <a:gd name="T124" fmla="*/ 420 w 1867"/>
                  <a:gd name="T125" fmla="*/ 55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67" h="1170">
                    <a:moveTo>
                      <a:pt x="748" y="746"/>
                    </a:moveTo>
                    <a:lnTo>
                      <a:pt x="771" y="748"/>
                    </a:lnTo>
                    <a:lnTo>
                      <a:pt x="794" y="753"/>
                    </a:lnTo>
                    <a:lnTo>
                      <a:pt x="818" y="761"/>
                    </a:lnTo>
                    <a:lnTo>
                      <a:pt x="837" y="773"/>
                    </a:lnTo>
                    <a:lnTo>
                      <a:pt x="852" y="788"/>
                    </a:lnTo>
                    <a:lnTo>
                      <a:pt x="860" y="803"/>
                    </a:lnTo>
                    <a:lnTo>
                      <a:pt x="863" y="819"/>
                    </a:lnTo>
                    <a:lnTo>
                      <a:pt x="859" y="836"/>
                    </a:lnTo>
                    <a:lnTo>
                      <a:pt x="850" y="850"/>
                    </a:lnTo>
                    <a:lnTo>
                      <a:pt x="837" y="864"/>
                    </a:lnTo>
                    <a:lnTo>
                      <a:pt x="819" y="876"/>
                    </a:lnTo>
                    <a:lnTo>
                      <a:pt x="797" y="884"/>
                    </a:lnTo>
                    <a:lnTo>
                      <a:pt x="773" y="889"/>
                    </a:lnTo>
                    <a:lnTo>
                      <a:pt x="746" y="892"/>
                    </a:lnTo>
                    <a:lnTo>
                      <a:pt x="723" y="889"/>
                    </a:lnTo>
                    <a:lnTo>
                      <a:pt x="700" y="886"/>
                    </a:lnTo>
                    <a:lnTo>
                      <a:pt x="676" y="876"/>
                    </a:lnTo>
                    <a:lnTo>
                      <a:pt x="658" y="864"/>
                    </a:lnTo>
                    <a:lnTo>
                      <a:pt x="644" y="850"/>
                    </a:lnTo>
                    <a:lnTo>
                      <a:pt x="635" y="834"/>
                    </a:lnTo>
                    <a:lnTo>
                      <a:pt x="633" y="818"/>
                    </a:lnTo>
                    <a:lnTo>
                      <a:pt x="635" y="802"/>
                    </a:lnTo>
                    <a:lnTo>
                      <a:pt x="644" y="786"/>
                    </a:lnTo>
                    <a:lnTo>
                      <a:pt x="658" y="773"/>
                    </a:lnTo>
                    <a:lnTo>
                      <a:pt x="675" y="762"/>
                    </a:lnTo>
                    <a:lnTo>
                      <a:pt x="697" y="754"/>
                    </a:lnTo>
                    <a:lnTo>
                      <a:pt x="721" y="748"/>
                    </a:lnTo>
                    <a:lnTo>
                      <a:pt x="748" y="746"/>
                    </a:lnTo>
                    <a:close/>
                    <a:moveTo>
                      <a:pt x="1403" y="673"/>
                    </a:moveTo>
                    <a:lnTo>
                      <a:pt x="1422" y="675"/>
                    </a:lnTo>
                    <a:lnTo>
                      <a:pt x="1442" y="679"/>
                    </a:lnTo>
                    <a:lnTo>
                      <a:pt x="1462" y="686"/>
                    </a:lnTo>
                    <a:lnTo>
                      <a:pt x="1479" y="696"/>
                    </a:lnTo>
                    <a:lnTo>
                      <a:pt x="1491" y="708"/>
                    </a:lnTo>
                    <a:lnTo>
                      <a:pt x="1498" y="722"/>
                    </a:lnTo>
                    <a:lnTo>
                      <a:pt x="1501" y="737"/>
                    </a:lnTo>
                    <a:lnTo>
                      <a:pt x="1498" y="750"/>
                    </a:lnTo>
                    <a:lnTo>
                      <a:pt x="1491" y="763"/>
                    </a:lnTo>
                    <a:lnTo>
                      <a:pt x="1479" y="776"/>
                    </a:lnTo>
                    <a:lnTo>
                      <a:pt x="1463" y="785"/>
                    </a:lnTo>
                    <a:lnTo>
                      <a:pt x="1445" y="792"/>
                    </a:lnTo>
                    <a:lnTo>
                      <a:pt x="1425" y="796"/>
                    </a:lnTo>
                    <a:lnTo>
                      <a:pt x="1402" y="798"/>
                    </a:lnTo>
                    <a:lnTo>
                      <a:pt x="1382" y="797"/>
                    </a:lnTo>
                    <a:lnTo>
                      <a:pt x="1363" y="792"/>
                    </a:lnTo>
                    <a:lnTo>
                      <a:pt x="1343" y="785"/>
                    </a:lnTo>
                    <a:lnTo>
                      <a:pt x="1326" y="776"/>
                    </a:lnTo>
                    <a:lnTo>
                      <a:pt x="1314" y="762"/>
                    </a:lnTo>
                    <a:lnTo>
                      <a:pt x="1306" y="749"/>
                    </a:lnTo>
                    <a:lnTo>
                      <a:pt x="1304" y="734"/>
                    </a:lnTo>
                    <a:lnTo>
                      <a:pt x="1306" y="721"/>
                    </a:lnTo>
                    <a:lnTo>
                      <a:pt x="1314" y="708"/>
                    </a:lnTo>
                    <a:lnTo>
                      <a:pt x="1326" y="696"/>
                    </a:lnTo>
                    <a:lnTo>
                      <a:pt x="1341" y="686"/>
                    </a:lnTo>
                    <a:lnTo>
                      <a:pt x="1359" y="680"/>
                    </a:lnTo>
                    <a:lnTo>
                      <a:pt x="1380" y="675"/>
                    </a:lnTo>
                    <a:lnTo>
                      <a:pt x="1403" y="673"/>
                    </a:lnTo>
                    <a:close/>
                    <a:moveTo>
                      <a:pt x="132" y="606"/>
                    </a:moveTo>
                    <a:lnTo>
                      <a:pt x="153" y="609"/>
                    </a:lnTo>
                    <a:lnTo>
                      <a:pt x="172" y="612"/>
                    </a:lnTo>
                    <a:lnTo>
                      <a:pt x="193" y="620"/>
                    </a:lnTo>
                    <a:lnTo>
                      <a:pt x="208" y="629"/>
                    </a:lnTo>
                    <a:lnTo>
                      <a:pt x="220" y="641"/>
                    </a:lnTo>
                    <a:lnTo>
                      <a:pt x="229" y="656"/>
                    </a:lnTo>
                    <a:lnTo>
                      <a:pt x="230" y="670"/>
                    </a:lnTo>
                    <a:lnTo>
                      <a:pt x="228" y="684"/>
                    </a:lnTo>
                    <a:lnTo>
                      <a:pt x="220" y="697"/>
                    </a:lnTo>
                    <a:lnTo>
                      <a:pt x="208" y="709"/>
                    </a:lnTo>
                    <a:lnTo>
                      <a:pt x="193" y="719"/>
                    </a:lnTo>
                    <a:lnTo>
                      <a:pt x="175" y="726"/>
                    </a:lnTo>
                    <a:lnTo>
                      <a:pt x="154" y="730"/>
                    </a:lnTo>
                    <a:lnTo>
                      <a:pt x="132" y="732"/>
                    </a:lnTo>
                    <a:lnTo>
                      <a:pt x="112" y="731"/>
                    </a:lnTo>
                    <a:lnTo>
                      <a:pt x="92" y="726"/>
                    </a:lnTo>
                    <a:lnTo>
                      <a:pt x="72" y="719"/>
                    </a:lnTo>
                    <a:lnTo>
                      <a:pt x="56" y="709"/>
                    </a:lnTo>
                    <a:lnTo>
                      <a:pt x="44" y="696"/>
                    </a:lnTo>
                    <a:lnTo>
                      <a:pt x="35" y="682"/>
                    </a:lnTo>
                    <a:lnTo>
                      <a:pt x="34" y="668"/>
                    </a:lnTo>
                    <a:lnTo>
                      <a:pt x="37" y="655"/>
                    </a:lnTo>
                    <a:lnTo>
                      <a:pt x="44" y="641"/>
                    </a:lnTo>
                    <a:lnTo>
                      <a:pt x="56" y="629"/>
                    </a:lnTo>
                    <a:lnTo>
                      <a:pt x="71" y="620"/>
                    </a:lnTo>
                    <a:lnTo>
                      <a:pt x="90" y="613"/>
                    </a:lnTo>
                    <a:lnTo>
                      <a:pt x="110" y="609"/>
                    </a:lnTo>
                    <a:lnTo>
                      <a:pt x="132" y="606"/>
                    </a:lnTo>
                    <a:close/>
                    <a:moveTo>
                      <a:pt x="1103" y="204"/>
                    </a:moveTo>
                    <a:lnTo>
                      <a:pt x="1121" y="205"/>
                    </a:lnTo>
                    <a:lnTo>
                      <a:pt x="1137" y="208"/>
                    </a:lnTo>
                    <a:lnTo>
                      <a:pt x="1155" y="214"/>
                    </a:lnTo>
                    <a:lnTo>
                      <a:pt x="1170" y="223"/>
                    </a:lnTo>
                    <a:lnTo>
                      <a:pt x="1179" y="234"/>
                    </a:lnTo>
                    <a:lnTo>
                      <a:pt x="1187" y="246"/>
                    </a:lnTo>
                    <a:lnTo>
                      <a:pt x="1188" y="259"/>
                    </a:lnTo>
                    <a:lnTo>
                      <a:pt x="1185" y="271"/>
                    </a:lnTo>
                    <a:lnTo>
                      <a:pt x="1179" y="282"/>
                    </a:lnTo>
                    <a:lnTo>
                      <a:pt x="1166" y="294"/>
                    </a:lnTo>
                    <a:lnTo>
                      <a:pt x="1148" y="304"/>
                    </a:lnTo>
                    <a:lnTo>
                      <a:pt x="1126" y="310"/>
                    </a:lnTo>
                    <a:lnTo>
                      <a:pt x="1103" y="312"/>
                    </a:lnTo>
                    <a:lnTo>
                      <a:pt x="1086" y="311"/>
                    </a:lnTo>
                    <a:lnTo>
                      <a:pt x="1069" y="308"/>
                    </a:lnTo>
                    <a:lnTo>
                      <a:pt x="1051" y="302"/>
                    </a:lnTo>
                    <a:lnTo>
                      <a:pt x="1037" y="293"/>
                    </a:lnTo>
                    <a:lnTo>
                      <a:pt x="1027" y="282"/>
                    </a:lnTo>
                    <a:lnTo>
                      <a:pt x="1020" y="270"/>
                    </a:lnTo>
                    <a:lnTo>
                      <a:pt x="1018" y="257"/>
                    </a:lnTo>
                    <a:lnTo>
                      <a:pt x="1021" y="246"/>
                    </a:lnTo>
                    <a:lnTo>
                      <a:pt x="1027" y="234"/>
                    </a:lnTo>
                    <a:lnTo>
                      <a:pt x="1040" y="222"/>
                    </a:lnTo>
                    <a:lnTo>
                      <a:pt x="1058" y="212"/>
                    </a:lnTo>
                    <a:lnTo>
                      <a:pt x="1079" y="206"/>
                    </a:lnTo>
                    <a:lnTo>
                      <a:pt x="1103" y="204"/>
                    </a:lnTo>
                    <a:close/>
                    <a:moveTo>
                      <a:pt x="827" y="161"/>
                    </a:moveTo>
                    <a:lnTo>
                      <a:pt x="844" y="163"/>
                    </a:lnTo>
                    <a:lnTo>
                      <a:pt x="860" y="165"/>
                    </a:lnTo>
                    <a:lnTo>
                      <a:pt x="877" y="172"/>
                    </a:lnTo>
                    <a:lnTo>
                      <a:pt x="890" y="181"/>
                    </a:lnTo>
                    <a:lnTo>
                      <a:pt x="901" y="190"/>
                    </a:lnTo>
                    <a:lnTo>
                      <a:pt x="907" y="202"/>
                    </a:lnTo>
                    <a:lnTo>
                      <a:pt x="908" y="214"/>
                    </a:lnTo>
                    <a:lnTo>
                      <a:pt x="907" y="225"/>
                    </a:lnTo>
                    <a:lnTo>
                      <a:pt x="900" y="237"/>
                    </a:lnTo>
                    <a:lnTo>
                      <a:pt x="888" y="250"/>
                    </a:lnTo>
                    <a:lnTo>
                      <a:pt x="870" y="258"/>
                    </a:lnTo>
                    <a:lnTo>
                      <a:pt x="849" y="264"/>
                    </a:lnTo>
                    <a:lnTo>
                      <a:pt x="827" y="266"/>
                    </a:lnTo>
                    <a:lnTo>
                      <a:pt x="811" y="265"/>
                    </a:lnTo>
                    <a:lnTo>
                      <a:pt x="795" y="262"/>
                    </a:lnTo>
                    <a:lnTo>
                      <a:pt x="778" y="256"/>
                    </a:lnTo>
                    <a:lnTo>
                      <a:pt x="763" y="247"/>
                    </a:lnTo>
                    <a:lnTo>
                      <a:pt x="754" y="236"/>
                    </a:lnTo>
                    <a:lnTo>
                      <a:pt x="748" y="224"/>
                    </a:lnTo>
                    <a:lnTo>
                      <a:pt x="745" y="213"/>
                    </a:lnTo>
                    <a:lnTo>
                      <a:pt x="748" y="201"/>
                    </a:lnTo>
                    <a:lnTo>
                      <a:pt x="754" y="190"/>
                    </a:lnTo>
                    <a:lnTo>
                      <a:pt x="767" y="178"/>
                    </a:lnTo>
                    <a:lnTo>
                      <a:pt x="784" y="169"/>
                    </a:lnTo>
                    <a:lnTo>
                      <a:pt x="804" y="164"/>
                    </a:lnTo>
                    <a:lnTo>
                      <a:pt x="827" y="161"/>
                    </a:lnTo>
                    <a:close/>
                    <a:moveTo>
                      <a:pt x="507" y="0"/>
                    </a:moveTo>
                    <a:lnTo>
                      <a:pt x="509" y="3"/>
                    </a:lnTo>
                    <a:lnTo>
                      <a:pt x="541" y="45"/>
                    </a:lnTo>
                    <a:lnTo>
                      <a:pt x="566" y="88"/>
                    </a:lnTo>
                    <a:lnTo>
                      <a:pt x="584" y="131"/>
                    </a:lnTo>
                    <a:lnTo>
                      <a:pt x="595" y="177"/>
                    </a:lnTo>
                    <a:lnTo>
                      <a:pt x="599" y="222"/>
                    </a:lnTo>
                    <a:lnTo>
                      <a:pt x="595" y="266"/>
                    </a:lnTo>
                    <a:lnTo>
                      <a:pt x="584" y="311"/>
                    </a:lnTo>
                    <a:lnTo>
                      <a:pt x="567" y="355"/>
                    </a:lnTo>
                    <a:lnTo>
                      <a:pt x="545" y="396"/>
                    </a:lnTo>
                    <a:lnTo>
                      <a:pt x="514" y="437"/>
                    </a:lnTo>
                    <a:lnTo>
                      <a:pt x="478" y="476"/>
                    </a:lnTo>
                    <a:lnTo>
                      <a:pt x="434" y="512"/>
                    </a:lnTo>
                    <a:lnTo>
                      <a:pt x="477" y="568"/>
                    </a:lnTo>
                    <a:lnTo>
                      <a:pt x="587" y="539"/>
                    </a:lnTo>
                    <a:lnTo>
                      <a:pt x="699" y="517"/>
                    </a:lnTo>
                    <a:lnTo>
                      <a:pt x="815" y="501"/>
                    </a:lnTo>
                    <a:lnTo>
                      <a:pt x="933" y="491"/>
                    </a:lnTo>
                    <a:lnTo>
                      <a:pt x="1054" y="488"/>
                    </a:lnTo>
                    <a:lnTo>
                      <a:pt x="1162" y="491"/>
                    </a:lnTo>
                    <a:lnTo>
                      <a:pt x="1270" y="499"/>
                    </a:lnTo>
                    <a:lnTo>
                      <a:pt x="1375" y="512"/>
                    </a:lnTo>
                    <a:lnTo>
                      <a:pt x="1479" y="530"/>
                    </a:lnTo>
                    <a:lnTo>
                      <a:pt x="1580" y="553"/>
                    </a:lnTo>
                    <a:lnTo>
                      <a:pt x="1676" y="582"/>
                    </a:lnTo>
                    <a:lnTo>
                      <a:pt x="1771" y="615"/>
                    </a:lnTo>
                    <a:lnTo>
                      <a:pt x="1860" y="652"/>
                    </a:lnTo>
                    <a:lnTo>
                      <a:pt x="1867" y="656"/>
                    </a:lnTo>
                    <a:lnTo>
                      <a:pt x="1861" y="661"/>
                    </a:lnTo>
                    <a:lnTo>
                      <a:pt x="1783" y="707"/>
                    </a:lnTo>
                    <a:lnTo>
                      <a:pt x="1692" y="672"/>
                    </a:lnTo>
                    <a:lnTo>
                      <a:pt x="1596" y="640"/>
                    </a:lnTo>
                    <a:lnTo>
                      <a:pt x="1498" y="615"/>
                    </a:lnTo>
                    <a:lnTo>
                      <a:pt x="1398" y="594"/>
                    </a:lnTo>
                    <a:lnTo>
                      <a:pt x="1295" y="578"/>
                    </a:lnTo>
                    <a:lnTo>
                      <a:pt x="1191" y="569"/>
                    </a:lnTo>
                    <a:lnTo>
                      <a:pt x="1085" y="564"/>
                    </a:lnTo>
                    <a:lnTo>
                      <a:pt x="1067" y="621"/>
                    </a:lnTo>
                    <a:lnTo>
                      <a:pt x="1055" y="679"/>
                    </a:lnTo>
                    <a:lnTo>
                      <a:pt x="1051" y="737"/>
                    </a:lnTo>
                    <a:lnTo>
                      <a:pt x="1055" y="792"/>
                    </a:lnTo>
                    <a:lnTo>
                      <a:pt x="1066" y="849"/>
                    </a:lnTo>
                    <a:lnTo>
                      <a:pt x="1084" y="904"/>
                    </a:lnTo>
                    <a:lnTo>
                      <a:pt x="1109" y="958"/>
                    </a:lnTo>
                    <a:lnTo>
                      <a:pt x="1142" y="1011"/>
                    </a:lnTo>
                    <a:lnTo>
                      <a:pt x="1181" y="1063"/>
                    </a:lnTo>
                    <a:lnTo>
                      <a:pt x="1184" y="1067"/>
                    </a:lnTo>
                    <a:lnTo>
                      <a:pt x="1096" y="1119"/>
                    </a:lnTo>
                    <a:lnTo>
                      <a:pt x="1095" y="1116"/>
                    </a:lnTo>
                    <a:lnTo>
                      <a:pt x="1052" y="1066"/>
                    </a:lnTo>
                    <a:lnTo>
                      <a:pt x="1017" y="1014"/>
                    </a:lnTo>
                    <a:lnTo>
                      <a:pt x="988" y="959"/>
                    </a:lnTo>
                    <a:lnTo>
                      <a:pt x="965" y="905"/>
                    </a:lnTo>
                    <a:lnTo>
                      <a:pt x="948" y="849"/>
                    </a:lnTo>
                    <a:lnTo>
                      <a:pt x="939" y="792"/>
                    </a:lnTo>
                    <a:lnTo>
                      <a:pt x="935" y="737"/>
                    </a:lnTo>
                    <a:lnTo>
                      <a:pt x="939" y="679"/>
                    </a:lnTo>
                    <a:lnTo>
                      <a:pt x="948" y="622"/>
                    </a:lnTo>
                    <a:lnTo>
                      <a:pt x="965" y="566"/>
                    </a:lnTo>
                    <a:lnTo>
                      <a:pt x="872" y="572"/>
                    </a:lnTo>
                    <a:lnTo>
                      <a:pt x="782" y="582"/>
                    </a:lnTo>
                    <a:lnTo>
                      <a:pt x="692" y="597"/>
                    </a:lnTo>
                    <a:lnTo>
                      <a:pt x="605" y="616"/>
                    </a:lnTo>
                    <a:lnTo>
                      <a:pt x="519" y="639"/>
                    </a:lnTo>
                    <a:lnTo>
                      <a:pt x="546" y="697"/>
                    </a:lnTo>
                    <a:lnTo>
                      <a:pt x="564" y="756"/>
                    </a:lnTo>
                    <a:lnTo>
                      <a:pt x="575" y="815"/>
                    </a:lnTo>
                    <a:lnTo>
                      <a:pt x="578" y="876"/>
                    </a:lnTo>
                    <a:lnTo>
                      <a:pt x="575" y="936"/>
                    </a:lnTo>
                    <a:lnTo>
                      <a:pt x="564" y="994"/>
                    </a:lnTo>
                    <a:lnTo>
                      <a:pt x="547" y="1052"/>
                    </a:lnTo>
                    <a:lnTo>
                      <a:pt x="522" y="1110"/>
                    </a:lnTo>
                    <a:lnTo>
                      <a:pt x="489" y="1166"/>
                    </a:lnTo>
                    <a:lnTo>
                      <a:pt x="488" y="1170"/>
                    </a:lnTo>
                    <a:lnTo>
                      <a:pt x="484" y="1167"/>
                    </a:lnTo>
                    <a:lnTo>
                      <a:pt x="396" y="1115"/>
                    </a:lnTo>
                    <a:lnTo>
                      <a:pt x="397" y="1112"/>
                    </a:lnTo>
                    <a:lnTo>
                      <a:pt x="426" y="1054"/>
                    </a:lnTo>
                    <a:lnTo>
                      <a:pt x="447" y="996"/>
                    </a:lnTo>
                    <a:lnTo>
                      <a:pt x="459" y="936"/>
                    </a:lnTo>
                    <a:lnTo>
                      <a:pt x="464" y="876"/>
                    </a:lnTo>
                    <a:lnTo>
                      <a:pt x="459" y="817"/>
                    </a:lnTo>
                    <a:lnTo>
                      <a:pt x="447" y="757"/>
                    </a:lnTo>
                    <a:lnTo>
                      <a:pt x="427" y="701"/>
                    </a:lnTo>
                    <a:lnTo>
                      <a:pt x="399" y="644"/>
                    </a:lnTo>
                    <a:lnTo>
                      <a:pt x="364" y="589"/>
                    </a:lnTo>
                    <a:lnTo>
                      <a:pt x="323" y="536"/>
                    </a:lnTo>
                    <a:lnTo>
                      <a:pt x="274" y="485"/>
                    </a:lnTo>
                    <a:lnTo>
                      <a:pt x="218" y="438"/>
                    </a:lnTo>
                    <a:lnTo>
                      <a:pt x="155" y="392"/>
                    </a:lnTo>
                    <a:lnTo>
                      <a:pt x="86" y="349"/>
                    </a:lnTo>
                    <a:lnTo>
                      <a:pt x="11" y="309"/>
                    </a:lnTo>
                    <a:lnTo>
                      <a:pt x="0" y="304"/>
                    </a:lnTo>
                    <a:lnTo>
                      <a:pt x="84" y="254"/>
                    </a:lnTo>
                    <a:lnTo>
                      <a:pt x="150" y="287"/>
                    </a:lnTo>
                    <a:lnTo>
                      <a:pt x="212" y="322"/>
                    </a:lnTo>
                    <a:lnTo>
                      <a:pt x="269" y="361"/>
                    </a:lnTo>
                    <a:lnTo>
                      <a:pt x="322" y="401"/>
                    </a:lnTo>
                    <a:lnTo>
                      <a:pt x="370" y="444"/>
                    </a:lnTo>
                    <a:lnTo>
                      <a:pt x="404" y="410"/>
                    </a:lnTo>
                    <a:lnTo>
                      <a:pt x="432" y="374"/>
                    </a:lnTo>
                    <a:lnTo>
                      <a:pt x="454" y="338"/>
                    </a:lnTo>
                    <a:lnTo>
                      <a:pt x="471" y="300"/>
                    </a:lnTo>
                    <a:lnTo>
                      <a:pt x="480" y="262"/>
                    </a:lnTo>
                    <a:lnTo>
                      <a:pt x="483" y="222"/>
                    </a:lnTo>
                    <a:lnTo>
                      <a:pt x="479" y="179"/>
                    </a:lnTo>
                    <a:lnTo>
                      <a:pt x="468" y="138"/>
                    </a:lnTo>
                    <a:lnTo>
                      <a:pt x="449" y="98"/>
                    </a:lnTo>
                    <a:lnTo>
                      <a:pt x="422" y="59"/>
                    </a:lnTo>
                    <a:lnTo>
                      <a:pt x="420" y="55"/>
                    </a:lnTo>
                    <a:lnTo>
                      <a:pt x="422" y="51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8105A9B2-1778-40EF-A153-40A2D71E6441}"/>
                </a:ext>
              </a:extLst>
            </p:cNvPr>
            <p:cNvSpPr/>
            <p:nvPr/>
          </p:nvSpPr>
          <p:spPr>
            <a:xfrm>
              <a:off x="224597" y="2057746"/>
              <a:ext cx="3809897" cy="1296786"/>
            </a:xfrm>
            <a:prstGeom prst="roundRect">
              <a:avLst/>
            </a:prstGeom>
            <a:noFill/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B05B1E18-9257-4625-A6AB-829A7C711241}"/>
                </a:ext>
              </a:extLst>
            </p:cNvPr>
            <p:cNvGrpSpPr/>
            <p:nvPr/>
          </p:nvGrpSpPr>
          <p:grpSpPr>
            <a:xfrm>
              <a:off x="6210138" y="1823948"/>
              <a:ext cx="3082180" cy="1641133"/>
              <a:chOff x="918097" y="2720884"/>
              <a:chExt cx="3082180" cy="164113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xmlns="" id="{C2A9EB3C-7BB4-40C7-8F91-6AF1CCFC4639}"/>
                  </a:ext>
                </a:extLst>
              </p:cNvPr>
              <p:cNvGrpSpPr/>
              <p:nvPr/>
            </p:nvGrpSpPr>
            <p:grpSpPr>
              <a:xfrm>
                <a:off x="918097" y="3264195"/>
                <a:ext cx="1114601" cy="669851"/>
                <a:chOff x="389203" y="3327991"/>
                <a:chExt cx="1860697" cy="669851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xmlns="" id="{92F90E94-9F9D-4FBF-A813-902A3482B6D1}"/>
                    </a:ext>
                  </a:extLst>
                </p:cNvPr>
                <p:cNvSpPr txBox="1"/>
                <p:nvPr/>
              </p:nvSpPr>
              <p:spPr>
                <a:xfrm>
                  <a:off x="616810" y="3478273"/>
                  <a:ext cx="1485730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Query</a:t>
                  </a: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xmlns="" id="{0FF99095-35EE-42F7-854E-D87E8977587F}"/>
                    </a:ext>
                  </a:extLst>
                </p:cNvPr>
                <p:cNvSpPr/>
                <p:nvPr/>
              </p:nvSpPr>
              <p:spPr>
                <a:xfrm>
                  <a:off x="389203" y="3327991"/>
                  <a:ext cx="1860697" cy="669851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xmlns="" id="{B4F8E1CF-895B-4EC9-9B10-43C0FC2895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6955" y="3000982"/>
                <a:ext cx="342058" cy="261144"/>
              </a:xfrm>
              <a:prstGeom prst="line">
                <a:avLst/>
              </a:pr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xmlns="" id="{9A2ACAA2-947B-4F1A-8535-F911A3420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9630" y="3938590"/>
                <a:ext cx="393641" cy="206061"/>
              </a:xfrm>
              <a:prstGeom prst="line">
                <a:avLst/>
              </a:pr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DBB045B-EC68-4A8D-8EFD-226ECE555142}"/>
                  </a:ext>
                </a:extLst>
              </p:cNvPr>
              <p:cNvSpPr txBox="1"/>
              <p:nvPr/>
            </p:nvSpPr>
            <p:spPr>
              <a:xfrm>
                <a:off x="2374756" y="2720884"/>
                <a:ext cx="1074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where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3713253E-7BCF-44B3-BE32-E9E691051127}"/>
                  </a:ext>
                </a:extLst>
              </p:cNvPr>
              <p:cNvSpPr txBox="1"/>
              <p:nvPr/>
            </p:nvSpPr>
            <p:spPr>
              <a:xfrm>
                <a:off x="2429013" y="3900352"/>
                <a:ext cx="157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geometry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D413DAC-029D-4B35-ABF2-A4CC6373F16A}"/>
                </a:ext>
              </a:extLst>
            </p:cNvPr>
            <p:cNvSpPr txBox="1"/>
            <p:nvPr/>
          </p:nvSpPr>
          <p:spPr>
            <a:xfrm>
              <a:off x="4543256" y="1689231"/>
              <a:ext cx="1075936" cy="2015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500" dirty="0">
                  <a:solidFill>
                    <a:prstClr val="black"/>
                  </a:solidFill>
                </a:rPr>
                <a:t>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962ADB65-1819-4DC7-BFAC-34851E867A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2767" y="2697199"/>
              <a:ext cx="610997" cy="8940"/>
            </a:xfrm>
            <a:prstGeom prst="straightConnector1">
              <a:avLst/>
            </a:prstGeom>
            <a:noFill/>
            <a:ln w="571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C5A448C4-2432-49BE-9B66-071465DF6CC1}"/>
                </a:ext>
              </a:extLst>
            </p:cNvPr>
            <p:cNvCxnSpPr>
              <a:cxnSpLocks/>
            </p:cNvCxnSpPr>
            <p:nvPr/>
          </p:nvCxnSpPr>
          <p:spPr>
            <a:xfrm>
              <a:off x="5475306" y="2701741"/>
              <a:ext cx="647993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2A506B5-5633-4A99-A8B7-BD7556F8EDE8}"/>
              </a:ext>
            </a:extLst>
          </p:cNvPr>
          <p:cNvGrpSpPr>
            <a:grpSpLocks noChangeAspect="1"/>
          </p:cNvGrpSpPr>
          <p:nvPr/>
        </p:nvGrpSpPr>
        <p:grpSpPr>
          <a:xfrm>
            <a:off x="281012" y="6117336"/>
            <a:ext cx="109728" cy="109728"/>
            <a:chOff x="381000" y="6590942"/>
            <a:chExt cx="137160" cy="13716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0322A05C-CF19-4A59-8DBB-D328F390E8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000" y="6590942"/>
              <a:ext cx="137160" cy="137160"/>
            </a:xfrm>
            <a:prstGeom prst="rect">
              <a:avLst/>
            </a:prstGeom>
            <a:solidFill>
              <a:schemeClr val="accent4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xmlns="" id="{61947C5B-43FC-4757-BEA3-ACDBB51AB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7" y="6623774"/>
              <a:ext cx="68580" cy="71495"/>
            </a:xfrm>
            <a:custGeom>
              <a:avLst/>
              <a:gdLst>
                <a:gd name="connsiteX0" fmla="*/ 1457921 w 2915842"/>
                <a:gd name="connsiteY0" fmla="*/ 0 h 2915842"/>
                <a:gd name="connsiteX1" fmla="*/ 2915842 w 2915842"/>
                <a:gd name="connsiteY1" fmla="*/ 1457921 h 2915842"/>
                <a:gd name="connsiteX2" fmla="*/ 1457921 w 2915842"/>
                <a:gd name="connsiteY2" fmla="*/ 2915842 h 2915842"/>
                <a:gd name="connsiteX3" fmla="*/ 0 w 2915842"/>
                <a:gd name="connsiteY3" fmla="*/ 1457921 h 2915842"/>
                <a:gd name="connsiteX4" fmla="*/ 1457921 w 2915842"/>
                <a:gd name="connsiteY4" fmla="*/ 0 h 2915842"/>
                <a:gd name="connsiteX5" fmla="*/ 1029778 w 2915842"/>
                <a:gd name="connsiteY5" fmla="*/ 680924 h 2915842"/>
                <a:gd name="connsiteX6" fmla="*/ 1029778 w 2915842"/>
                <a:gd name="connsiteY6" fmla="*/ 2200816 h 2915842"/>
                <a:gd name="connsiteX7" fmla="*/ 2335030 w 2915842"/>
                <a:gd name="connsiteY7" fmla="*/ 1440870 h 2915842"/>
                <a:gd name="connsiteX8" fmla="*/ 1029778 w 2915842"/>
                <a:gd name="connsiteY8" fmla="*/ 680924 h 2915842"/>
                <a:gd name="connsiteX0" fmla="*/ 40519 w 2996880"/>
                <a:gd name="connsiteY0" fmla="*/ 777005 h 2234926"/>
                <a:gd name="connsiteX1" fmla="*/ 2956361 w 2996880"/>
                <a:gd name="connsiteY1" fmla="*/ 777005 h 2234926"/>
                <a:gd name="connsiteX2" fmla="*/ 1498440 w 2996880"/>
                <a:gd name="connsiteY2" fmla="*/ 2234926 h 2234926"/>
                <a:gd name="connsiteX3" fmla="*/ 40519 w 2996880"/>
                <a:gd name="connsiteY3" fmla="*/ 777005 h 2234926"/>
                <a:gd name="connsiteX4" fmla="*/ 1070297 w 2996880"/>
                <a:gd name="connsiteY4" fmla="*/ 8 h 2234926"/>
                <a:gd name="connsiteX5" fmla="*/ 1070297 w 2996880"/>
                <a:gd name="connsiteY5" fmla="*/ 1519900 h 2234926"/>
                <a:gd name="connsiteX6" fmla="*/ 2375549 w 2996880"/>
                <a:gd name="connsiteY6" fmla="*/ 759954 h 2234926"/>
                <a:gd name="connsiteX7" fmla="*/ 1070297 w 2996880"/>
                <a:gd name="connsiteY7" fmla="*/ 8 h 2234926"/>
                <a:gd name="connsiteX0" fmla="*/ 40519 w 2375552"/>
                <a:gd name="connsiteY0" fmla="*/ 777005 h 2234926"/>
                <a:gd name="connsiteX1" fmla="*/ 1498440 w 2375552"/>
                <a:gd name="connsiteY1" fmla="*/ 2234926 h 2234926"/>
                <a:gd name="connsiteX2" fmla="*/ 40519 w 2375552"/>
                <a:gd name="connsiteY2" fmla="*/ 777005 h 2234926"/>
                <a:gd name="connsiteX3" fmla="*/ 1070297 w 2375552"/>
                <a:gd name="connsiteY3" fmla="*/ 8 h 2234926"/>
                <a:gd name="connsiteX4" fmla="*/ 1070297 w 2375552"/>
                <a:gd name="connsiteY4" fmla="*/ 1519900 h 2234926"/>
                <a:gd name="connsiteX5" fmla="*/ 2375549 w 2375552"/>
                <a:gd name="connsiteY5" fmla="*/ 759954 h 2234926"/>
                <a:gd name="connsiteX6" fmla="*/ 1070297 w 2375552"/>
                <a:gd name="connsiteY6" fmla="*/ 8 h 2234926"/>
                <a:gd name="connsiteX0" fmla="*/ 7 w 1305262"/>
                <a:gd name="connsiteY0" fmla="*/ 8 h 1519890"/>
                <a:gd name="connsiteX1" fmla="*/ 7 w 1305262"/>
                <a:gd name="connsiteY1" fmla="*/ 1519900 h 1519890"/>
                <a:gd name="connsiteX2" fmla="*/ 1305259 w 1305262"/>
                <a:gd name="connsiteY2" fmla="*/ 759954 h 1519890"/>
                <a:gd name="connsiteX3" fmla="*/ 7 w 1305262"/>
                <a:gd name="connsiteY3" fmla="*/ 8 h 15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262" h="1519890">
                  <a:moveTo>
                    <a:pt x="7" y="8"/>
                  </a:moveTo>
                  <a:lnTo>
                    <a:pt x="7" y="1519900"/>
                  </a:lnTo>
                  <a:lnTo>
                    <a:pt x="1305259" y="75995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E6EBEC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7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5A74C7-9E65-4BAE-9C04-7ED50C15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Tìm hiểu về FeatureLayerView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60BDD63-CE7A-49E9-8595-0F0C186077C2}"/>
              </a:ext>
            </a:extLst>
          </p:cNvPr>
          <p:cNvGrpSpPr/>
          <p:nvPr/>
        </p:nvGrpSpPr>
        <p:grpSpPr>
          <a:xfrm>
            <a:off x="2307497" y="1247479"/>
            <a:ext cx="6439668" cy="5154347"/>
            <a:chOff x="1419915" y="1222255"/>
            <a:chExt cx="6439668" cy="51543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FC7C2B8-F8F9-4586-81F3-BEC3F7D47DD6}"/>
                </a:ext>
              </a:extLst>
            </p:cNvPr>
            <p:cNvSpPr txBox="1"/>
            <p:nvPr/>
          </p:nvSpPr>
          <p:spPr>
            <a:xfrm>
              <a:off x="3794833" y="1222255"/>
              <a:ext cx="2374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FeatureLayerView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4A36D4DD-7CEB-4EAB-9781-8BB0741D243D}"/>
                </a:ext>
              </a:extLst>
            </p:cNvPr>
            <p:cNvGrpSpPr/>
            <p:nvPr/>
          </p:nvGrpSpPr>
          <p:grpSpPr>
            <a:xfrm>
              <a:off x="1419915" y="1684236"/>
              <a:ext cx="6439668" cy="4692366"/>
              <a:chOff x="1419915" y="1684236"/>
              <a:chExt cx="6439668" cy="469236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F6841D64-EEA2-4592-9A0D-924F7C8C96B9}"/>
                  </a:ext>
                </a:extLst>
              </p:cNvPr>
              <p:cNvGrpSpPr/>
              <p:nvPr/>
            </p:nvGrpSpPr>
            <p:grpSpPr>
              <a:xfrm>
                <a:off x="1419915" y="3622567"/>
                <a:ext cx="1146397" cy="669851"/>
                <a:chOff x="223283" y="3327991"/>
                <a:chExt cx="1913776" cy="669851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EE58CB7A-F965-40CE-8A10-3DEF25E1A0F1}"/>
                    </a:ext>
                  </a:extLst>
                </p:cNvPr>
                <p:cNvSpPr txBox="1"/>
                <p:nvPr/>
              </p:nvSpPr>
              <p:spPr>
                <a:xfrm>
                  <a:off x="343585" y="3427099"/>
                  <a:ext cx="17934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Query</a:t>
                  </a:r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xmlns="" id="{C9A62950-C99C-43ED-842F-8D1D119337CC}"/>
                    </a:ext>
                  </a:extLst>
                </p:cNvPr>
                <p:cNvSpPr/>
                <p:nvPr/>
              </p:nvSpPr>
              <p:spPr>
                <a:xfrm>
                  <a:off x="223283" y="3327991"/>
                  <a:ext cx="1860697" cy="669851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A011D2DA-0F59-4EC9-BDB5-100CC2A94E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6206" y="3824653"/>
                <a:ext cx="388883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98211F8A-0630-42B5-B73A-53F6FE6D6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6206" y="4086357"/>
                <a:ext cx="388883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9ADB09CE-BE9D-453B-AF5C-A3D6820C8060}"/>
                  </a:ext>
                </a:extLst>
              </p:cNvPr>
              <p:cNvSpPr txBox="1"/>
              <p:nvPr/>
            </p:nvSpPr>
            <p:spPr>
              <a:xfrm>
                <a:off x="2982683" y="3515145"/>
                <a:ext cx="1074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prstClr val="black"/>
                    </a:solidFill>
                  </a:rPr>
                  <a:t>where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D8912AC-BB4D-48EB-A7E7-87892CD1599E}"/>
                  </a:ext>
                </a:extLst>
              </p:cNvPr>
              <p:cNvSpPr txBox="1"/>
              <p:nvPr/>
            </p:nvSpPr>
            <p:spPr>
              <a:xfrm>
                <a:off x="2982683" y="3840089"/>
                <a:ext cx="157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prstClr val="black"/>
                    </a:solidFill>
                  </a:rPr>
                  <a:t>geometry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xmlns="" id="{0DBABC60-FA67-4116-AB4A-DC4602EAD5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1327" y="2375828"/>
                <a:ext cx="1436110" cy="1118040"/>
              </a:xfrm>
              <a:prstGeom prst="straightConnector1">
                <a:avLst/>
              </a:prstGeom>
              <a:noFill/>
              <a:ln w="50800" cap="flat" cmpd="sng" algn="ctr">
                <a:solidFill>
                  <a:srgbClr val="00B05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xmlns="" id="{CB371B61-92AC-4238-8024-4BB892EFD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1327" y="4463621"/>
                <a:ext cx="1345755" cy="995662"/>
              </a:xfrm>
              <a:prstGeom prst="straightConnector1">
                <a:avLst/>
              </a:prstGeom>
              <a:noFill/>
              <a:ln w="50800" cap="flat" cmpd="sng" algn="ctr">
                <a:solidFill>
                  <a:srgbClr val="00B05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0AA29212-76FA-4405-A018-9305A49CCE34}"/>
                  </a:ext>
                </a:extLst>
              </p:cNvPr>
              <p:cNvSpPr txBox="1"/>
              <p:nvPr/>
            </p:nvSpPr>
            <p:spPr>
              <a:xfrm>
                <a:off x="4021272" y="5976492"/>
                <a:ext cx="17956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prstClr val="black"/>
                    </a:solidFill>
                  </a:rPr>
                  <a:t>FeatureLayer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xmlns="" id="{5F7059D0-55C5-4A94-9571-0A316B6CC57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234457" y="5075233"/>
                <a:ext cx="1207429" cy="953006"/>
                <a:chOff x="6376618" y="1213419"/>
                <a:chExt cx="889000" cy="701675"/>
              </a:xfrm>
            </p:grpSpPr>
            <p:sp useBgFill="1">
              <p:nvSpPr>
                <p:cNvPr id="26" name="Freeform 33">
                  <a:extLst>
                    <a:ext uri="{FF2B5EF4-FFF2-40B4-BE49-F238E27FC236}">
                      <a16:creationId xmlns:a16="http://schemas.microsoft.com/office/drawing/2014/main" xmlns="" id="{0C113230-ADE2-4DF0-B58D-C85CB020B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6618" y="1213419"/>
                  <a:ext cx="889000" cy="701675"/>
                </a:xfrm>
                <a:custGeom>
                  <a:avLst/>
                  <a:gdLst>
                    <a:gd name="T0" fmla="*/ 1638 w 2802"/>
                    <a:gd name="T1" fmla="*/ 13 h 2208"/>
                    <a:gd name="T2" fmla="*/ 1815 w 2802"/>
                    <a:gd name="T3" fmla="*/ 77 h 2208"/>
                    <a:gd name="T4" fmla="*/ 1962 w 2802"/>
                    <a:gd name="T5" fmla="*/ 190 h 2208"/>
                    <a:gd name="T6" fmla="*/ 2072 w 2802"/>
                    <a:gd name="T7" fmla="*/ 342 h 2208"/>
                    <a:gd name="T8" fmla="*/ 2217 w 2802"/>
                    <a:gd name="T9" fmla="*/ 429 h 2208"/>
                    <a:gd name="T10" fmla="*/ 2372 w 2802"/>
                    <a:gd name="T11" fmla="*/ 519 h 2208"/>
                    <a:gd name="T12" fmla="*/ 2489 w 2802"/>
                    <a:gd name="T13" fmla="*/ 651 h 2208"/>
                    <a:gd name="T14" fmla="*/ 2558 w 2802"/>
                    <a:gd name="T15" fmla="*/ 817 h 2208"/>
                    <a:gd name="T16" fmla="*/ 2571 w 2802"/>
                    <a:gd name="T17" fmla="*/ 973 h 2208"/>
                    <a:gd name="T18" fmla="*/ 2695 w 2802"/>
                    <a:gd name="T19" fmla="*/ 1081 h 2208"/>
                    <a:gd name="T20" fmla="*/ 2775 w 2802"/>
                    <a:gd name="T21" fmla="*/ 1221 h 2208"/>
                    <a:gd name="T22" fmla="*/ 2802 w 2802"/>
                    <a:gd name="T23" fmla="*/ 1385 h 2208"/>
                    <a:gd name="T24" fmla="*/ 2771 w 2802"/>
                    <a:gd name="T25" fmla="*/ 1559 h 2208"/>
                    <a:gd name="T26" fmla="*/ 2681 w 2802"/>
                    <a:gd name="T27" fmla="*/ 1704 h 2208"/>
                    <a:gd name="T28" fmla="*/ 2547 w 2802"/>
                    <a:gd name="T29" fmla="*/ 1809 h 2208"/>
                    <a:gd name="T30" fmla="*/ 2382 w 2802"/>
                    <a:gd name="T31" fmla="*/ 1862 h 2208"/>
                    <a:gd name="T32" fmla="*/ 2189 w 2802"/>
                    <a:gd name="T33" fmla="*/ 1866 h 2208"/>
                    <a:gd name="T34" fmla="*/ 2178 w 2802"/>
                    <a:gd name="T35" fmla="*/ 2012 h 2208"/>
                    <a:gd name="T36" fmla="*/ 2102 w 2802"/>
                    <a:gd name="T37" fmla="*/ 2097 h 2208"/>
                    <a:gd name="T38" fmla="*/ 1963 w 2802"/>
                    <a:gd name="T39" fmla="*/ 2164 h 2208"/>
                    <a:gd name="T40" fmla="*/ 1773 w 2802"/>
                    <a:gd name="T41" fmla="*/ 2201 h 2208"/>
                    <a:gd name="T42" fmla="*/ 1538 w 2802"/>
                    <a:gd name="T43" fmla="*/ 2207 h 2208"/>
                    <a:gd name="T44" fmla="*/ 1330 w 2802"/>
                    <a:gd name="T45" fmla="*/ 2180 h 2208"/>
                    <a:gd name="T46" fmla="*/ 1175 w 2802"/>
                    <a:gd name="T47" fmla="*/ 2123 h 2208"/>
                    <a:gd name="T48" fmla="*/ 1071 w 2802"/>
                    <a:gd name="T49" fmla="*/ 2035 h 2208"/>
                    <a:gd name="T50" fmla="*/ 1047 w 2802"/>
                    <a:gd name="T51" fmla="*/ 1964 h 2208"/>
                    <a:gd name="T52" fmla="*/ 546 w 2802"/>
                    <a:gd name="T53" fmla="*/ 1862 h 2208"/>
                    <a:gd name="T54" fmla="*/ 360 w 2802"/>
                    <a:gd name="T55" fmla="*/ 1811 h 2208"/>
                    <a:gd name="T56" fmla="*/ 202 w 2802"/>
                    <a:gd name="T57" fmla="*/ 1707 h 2208"/>
                    <a:gd name="T58" fmla="*/ 83 w 2802"/>
                    <a:gd name="T59" fmla="*/ 1562 h 2208"/>
                    <a:gd name="T60" fmla="*/ 13 w 2802"/>
                    <a:gd name="T61" fmla="*/ 1383 h 2208"/>
                    <a:gd name="T62" fmla="*/ 2 w 2802"/>
                    <a:gd name="T63" fmla="*/ 1189 h 2208"/>
                    <a:gd name="T64" fmla="*/ 49 w 2802"/>
                    <a:gd name="T65" fmla="*/ 1011 h 2208"/>
                    <a:gd name="T66" fmla="*/ 145 w 2802"/>
                    <a:gd name="T67" fmla="*/ 856 h 2208"/>
                    <a:gd name="T68" fmla="*/ 281 w 2802"/>
                    <a:gd name="T69" fmla="*/ 736 h 2208"/>
                    <a:gd name="T70" fmla="*/ 401 w 2802"/>
                    <a:gd name="T71" fmla="*/ 617 h 2208"/>
                    <a:gd name="T72" fmla="*/ 468 w 2802"/>
                    <a:gd name="T73" fmla="*/ 446 h 2208"/>
                    <a:gd name="T74" fmla="*/ 587 w 2802"/>
                    <a:gd name="T75" fmla="*/ 310 h 2208"/>
                    <a:gd name="T76" fmla="*/ 744 w 2802"/>
                    <a:gd name="T77" fmla="*/ 218 h 2208"/>
                    <a:gd name="T78" fmla="*/ 931 w 2802"/>
                    <a:gd name="T79" fmla="*/ 185 h 2208"/>
                    <a:gd name="T80" fmla="*/ 1096 w 2802"/>
                    <a:gd name="T81" fmla="*/ 154 h 2208"/>
                    <a:gd name="T82" fmla="*/ 1258 w 2802"/>
                    <a:gd name="T83" fmla="*/ 52 h 2208"/>
                    <a:gd name="T84" fmla="*/ 1445 w 2802"/>
                    <a:gd name="T85" fmla="*/ 4 h 2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802" h="2208">
                      <a:moveTo>
                        <a:pt x="1510" y="0"/>
                      </a:moveTo>
                      <a:lnTo>
                        <a:pt x="1575" y="3"/>
                      </a:lnTo>
                      <a:lnTo>
                        <a:pt x="1638" y="13"/>
                      </a:lnTo>
                      <a:lnTo>
                        <a:pt x="1700" y="29"/>
                      </a:lnTo>
                      <a:lnTo>
                        <a:pt x="1759" y="51"/>
                      </a:lnTo>
                      <a:lnTo>
                        <a:pt x="1815" y="77"/>
                      </a:lnTo>
                      <a:lnTo>
                        <a:pt x="1868" y="110"/>
                      </a:lnTo>
                      <a:lnTo>
                        <a:pt x="1917" y="148"/>
                      </a:lnTo>
                      <a:lnTo>
                        <a:pt x="1962" y="190"/>
                      </a:lnTo>
                      <a:lnTo>
                        <a:pt x="2003" y="237"/>
                      </a:lnTo>
                      <a:lnTo>
                        <a:pt x="2041" y="288"/>
                      </a:lnTo>
                      <a:lnTo>
                        <a:pt x="2072" y="342"/>
                      </a:lnTo>
                      <a:lnTo>
                        <a:pt x="2097" y="400"/>
                      </a:lnTo>
                      <a:lnTo>
                        <a:pt x="2159" y="412"/>
                      </a:lnTo>
                      <a:lnTo>
                        <a:pt x="2217" y="429"/>
                      </a:lnTo>
                      <a:lnTo>
                        <a:pt x="2272" y="454"/>
                      </a:lnTo>
                      <a:lnTo>
                        <a:pt x="2324" y="484"/>
                      </a:lnTo>
                      <a:lnTo>
                        <a:pt x="2372" y="519"/>
                      </a:lnTo>
                      <a:lnTo>
                        <a:pt x="2415" y="559"/>
                      </a:lnTo>
                      <a:lnTo>
                        <a:pt x="2455" y="602"/>
                      </a:lnTo>
                      <a:lnTo>
                        <a:pt x="2489" y="651"/>
                      </a:lnTo>
                      <a:lnTo>
                        <a:pt x="2518" y="703"/>
                      </a:lnTo>
                      <a:lnTo>
                        <a:pt x="2541" y="758"/>
                      </a:lnTo>
                      <a:lnTo>
                        <a:pt x="2558" y="817"/>
                      </a:lnTo>
                      <a:lnTo>
                        <a:pt x="2569" y="878"/>
                      </a:lnTo>
                      <a:lnTo>
                        <a:pt x="2573" y="941"/>
                      </a:lnTo>
                      <a:lnTo>
                        <a:pt x="2571" y="973"/>
                      </a:lnTo>
                      <a:lnTo>
                        <a:pt x="2617" y="1005"/>
                      </a:lnTo>
                      <a:lnTo>
                        <a:pt x="2658" y="1040"/>
                      </a:lnTo>
                      <a:lnTo>
                        <a:pt x="2695" y="1081"/>
                      </a:lnTo>
                      <a:lnTo>
                        <a:pt x="2726" y="1125"/>
                      </a:lnTo>
                      <a:lnTo>
                        <a:pt x="2753" y="1172"/>
                      </a:lnTo>
                      <a:lnTo>
                        <a:pt x="2775" y="1221"/>
                      </a:lnTo>
                      <a:lnTo>
                        <a:pt x="2790" y="1274"/>
                      </a:lnTo>
                      <a:lnTo>
                        <a:pt x="2800" y="1329"/>
                      </a:lnTo>
                      <a:lnTo>
                        <a:pt x="2802" y="1385"/>
                      </a:lnTo>
                      <a:lnTo>
                        <a:pt x="2799" y="1445"/>
                      </a:lnTo>
                      <a:lnTo>
                        <a:pt x="2788" y="1503"/>
                      </a:lnTo>
                      <a:lnTo>
                        <a:pt x="2771" y="1559"/>
                      </a:lnTo>
                      <a:lnTo>
                        <a:pt x="2747" y="1611"/>
                      </a:lnTo>
                      <a:lnTo>
                        <a:pt x="2716" y="1659"/>
                      </a:lnTo>
                      <a:lnTo>
                        <a:pt x="2681" y="1704"/>
                      </a:lnTo>
                      <a:lnTo>
                        <a:pt x="2642" y="1744"/>
                      </a:lnTo>
                      <a:lnTo>
                        <a:pt x="2597" y="1779"/>
                      </a:lnTo>
                      <a:lnTo>
                        <a:pt x="2547" y="1809"/>
                      </a:lnTo>
                      <a:lnTo>
                        <a:pt x="2495" y="1833"/>
                      </a:lnTo>
                      <a:lnTo>
                        <a:pt x="2440" y="1851"/>
                      </a:lnTo>
                      <a:lnTo>
                        <a:pt x="2382" y="1862"/>
                      </a:lnTo>
                      <a:lnTo>
                        <a:pt x="2322" y="1866"/>
                      </a:lnTo>
                      <a:lnTo>
                        <a:pt x="2322" y="1866"/>
                      </a:lnTo>
                      <a:lnTo>
                        <a:pt x="2189" y="1866"/>
                      </a:lnTo>
                      <a:lnTo>
                        <a:pt x="2189" y="1964"/>
                      </a:lnTo>
                      <a:lnTo>
                        <a:pt x="2187" y="1989"/>
                      </a:lnTo>
                      <a:lnTo>
                        <a:pt x="2178" y="2012"/>
                      </a:lnTo>
                      <a:lnTo>
                        <a:pt x="2165" y="2035"/>
                      </a:lnTo>
                      <a:lnTo>
                        <a:pt x="2137" y="2068"/>
                      </a:lnTo>
                      <a:lnTo>
                        <a:pt x="2102" y="2097"/>
                      </a:lnTo>
                      <a:lnTo>
                        <a:pt x="2062" y="2123"/>
                      </a:lnTo>
                      <a:lnTo>
                        <a:pt x="2015" y="2145"/>
                      </a:lnTo>
                      <a:lnTo>
                        <a:pt x="1963" y="2164"/>
                      </a:lnTo>
                      <a:lnTo>
                        <a:pt x="1906" y="2180"/>
                      </a:lnTo>
                      <a:lnTo>
                        <a:pt x="1842" y="2192"/>
                      </a:lnTo>
                      <a:lnTo>
                        <a:pt x="1773" y="2201"/>
                      </a:lnTo>
                      <a:lnTo>
                        <a:pt x="1698" y="2207"/>
                      </a:lnTo>
                      <a:lnTo>
                        <a:pt x="1619" y="2208"/>
                      </a:lnTo>
                      <a:lnTo>
                        <a:pt x="1538" y="2207"/>
                      </a:lnTo>
                      <a:lnTo>
                        <a:pt x="1463" y="2201"/>
                      </a:lnTo>
                      <a:lnTo>
                        <a:pt x="1394" y="2192"/>
                      </a:lnTo>
                      <a:lnTo>
                        <a:pt x="1330" y="2180"/>
                      </a:lnTo>
                      <a:lnTo>
                        <a:pt x="1273" y="2164"/>
                      </a:lnTo>
                      <a:lnTo>
                        <a:pt x="1221" y="2145"/>
                      </a:lnTo>
                      <a:lnTo>
                        <a:pt x="1175" y="2123"/>
                      </a:lnTo>
                      <a:lnTo>
                        <a:pt x="1134" y="2097"/>
                      </a:lnTo>
                      <a:lnTo>
                        <a:pt x="1100" y="2068"/>
                      </a:lnTo>
                      <a:lnTo>
                        <a:pt x="1071" y="2035"/>
                      </a:lnTo>
                      <a:lnTo>
                        <a:pt x="1058" y="2012"/>
                      </a:lnTo>
                      <a:lnTo>
                        <a:pt x="1050" y="1989"/>
                      </a:lnTo>
                      <a:lnTo>
                        <a:pt x="1047" y="1964"/>
                      </a:lnTo>
                      <a:lnTo>
                        <a:pt x="1047" y="1866"/>
                      </a:lnTo>
                      <a:lnTo>
                        <a:pt x="613" y="1866"/>
                      </a:lnTo>
                      <a:lnTo>
                        <a:pt x="546" y="1862"/>
                      </a:lnTo>
                      <a:lnTo>
                        <a:pt x="481" y="1851"/>
                      </a:lnTo>
                      <a:lnTo>
                        <a:pt x="419" y="1834"/>
                      </a:lnTo>
                      <a:lnTo>
                        <a:pt x="360" y="1811"/>
                      </a:lnTo>
                      <a:lnTo>
                        <a:pt x="303" y="1782"/>
                      </a:lnTo>
                      <a:lnTo>
                        <a:pt x="251" y="1747"/>
                      </a:lnTo>
                      <a:lnTo>
                        <a:pt x="202" y="1707"/>
                      </a:lnTo>
                      <a:lnTo>
                        <a:pt x="158" y="1663"/>
                      </a:lnTo>
                      <a:lnTo>
                        <a:pt x="118" y="1614"/>
                      </a:lnTo>
                      <a:lnTo>
                        <a:pt x="83" y="1562"/>
                      </a:lnTo>
                      <a:lnTo>
                        <a:pt x="54" y="1505"/>
                      </a:lnTo>
                      <a:lnTo>
                        <a:pt x="31" y="1446"/>
                      </a:lnTo>
                      <a:lnTo>
                        <a:pt x="13" y="1383"/>
                      </a:lnTo>
                      <a:lnTo>
                        <a:pt x="3" y="1319"/>
                      </a:lnTo>
                      <a:lnTo>
                        <a:pt x="0" y="1253"/>
                      </a:lnTo>
                      <a:lnTo>
                        <a:pt x="2" y="1189"/>
                      </a:lnTo>
                      <a:lnTo>
                        <a:pt x="12" y="1127"/>
                      </a:lnTo>
                      <a:lnTo>
                        <a:pt x="27" y="1068"/>
                      </a:lnTo>
                      <a:lnTo>
                        <a:pt x="49" y="1011"/>
                      </a:lnTo>
                      <a:lnTo>
                        <a:pt x="76" y="955"/>
                      </a:lnTo>
                      <a:lnTo>
                        <a:pt x="108" y="905"/>
                      </a:lnTo>
                      <a:lnTo>
                        <a:pt x="145" y="856"/>
                      </a:lnTo>
                      <a:lnTo>
                        <a:pt x="187" y="811"/>
                      </a:lnTo>
                      <a:lnTo>
                        <a:pt x="232" y="772"/>
                      </a:lnTo>
                      <a:lnTo>
                        <a:pt x="281" y="736"/>
                      </a:lnTo>
                      <a:lnTo>
                        <a:pt x="335" y="705"/>
                      </a:lnTo>
                      <a:lnTo>
                        <a:pt x="391" y="680"/>
                      </a:lnTo>
                      <a:lnTo>
                        <a:pt x="401" y="617"/>
                      </a:lnTo>
                      <a:lnTo>
                        <a:pt x="417" y="557"/>
                      </a:lnTo>
                      <a:lnTo>
                        <a:pt x="440" y="499"/>
                      </a:lnTo>
                      <a:lnTo>
                        <a:pt x="468" y="446"/>
                      </a:lnTo>
                      <a:lnTo>
                        <a:pt x="503" y="395"/>
                      </a:lnTo>
                      <a:lnTo>
                        <a:pt x="543" y="350"/>
                      </a:lnTo>
                      <a:lnTo>
                        <a:pt x="587" y="310"/>
                      </a:lnTo>
                      <a:lnTo>
                        <a:pt x="636" y="273"/>
                      </a:lnTo>
                      <a:lnTo>
                        <a:pt x="689" y="243"/>
                      </a:lnTo>
                      <a:lnTo>
                        <a:pt x="744" y="218"/>
                      </a:lnTo>
                      <a:lnTo>
                        <a:pt x="805" y="201"/>
                      </a:lnTo>
                      <a:lnTo>
                        <a:pt x="867" y="189"/>
                      </a:lnTo>
                      <a:lnTo>
                        <a:pt x="931" y="185"/>
                      </a:lnTo>
                      <a:lnTo>
                        <a:pt x="991" y="189"/>
                      </a:lnTo>
                      <a:lnTo>
                        <a:pt x="1049" y="198"/>
                      </a:lnTo>
                      <a:lnTo>
                        <a:pt x="1096" y="154"/>
                      </a:lnTo>
                      <a:lnTo>
                        <a:pt x="1147" y="115"/>
                      </a:lnTo>
                      <a:lnTo>
                        <a:pt x="1202" y="80"/>
                      </a:lnTo>
                      <a:lnTo>
                        <a:pt x="1258" y="52"/>
                      </a:lnTo>
                      <a:lnTo>
                        <a:pt x="1319" y="29"/>
                      </a:lnTo>
                      <a:lnTo>
                        <a:pt x="1380" y="13"/>
                      </a:lnTo>
                      <a:lnTo>
                        <a:pt x="1445" y="4"/>
                      </a:lnTo>
                      <a:lnTo>
                        <a:pt x="1510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34">
                  <a:extLst>
                    <a:ext uri="{FF2B5EF4-FFF2-40B4-BE49-F238E27FC236}">
                      <a16:creationId xmlns:a16="http://schemas.microsoft.com/office/drawing/2014/main" xmlns="" id="{6D74B5D6-5451-43CF-8A01-88024C9C03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4718" y="1251519"/>
                  <a:ext cx="812800" cy="515938"/>
                </a:xfrm>
                <a:custGeom>
                  <a:avLst/>
                  <a:gdLst>
                    <a:gd name="T0" fmla="*/ 1508 w 2564"/>
                    <a:gd name="T1" fmla="*/ 13 h 1626"/>
                    <a:gd name="T2" fmla="*/ 1666 w 2564"/>
                    <a:gd name="T3" fmla="*/ 80 h 1626"/>
                    <a:gd name="T4" fmla="*/ 1791 w 2564"/>
                    <a:gd name="T5" fmla="*/ 193 h 1626"/>
                    <a:gd name="T6" fmla="*/ 1873 w 2564"/>
                    <a:gd name="T7" fmla="*/ 341 h 1626"/>
                    <a:gd name="T8" fmla="*/ 1963 w 2564"/>
                    <a:gd name="T9" fmla="*/ 399 h 1626"/>
                    <a:gd name="T10" fmla="*/ 2109 w 2564"/>
                    <a:gd name="T11" fmla="*/ 446 h 1626"/>
                    <a:gd name="T12" fmla="*/ 2228 w 2564"/>
                    <a:gd name="T13" fmla="*/ 539 h 1626"/>
                    <a:gd name="T14" fmla="*/ 2306 w 2564"/>
                    <a:gd name="T15" fmla="*/ 667 h 1626"/>
                    <a:gd name="T16" fmla="*/ 2334 w 2564"/>
                    <a:gd name="T17" fmla="*/ 821 h 1626"/>
                    <a:gd name="T18" fmla="*/ 2367 w 2564"/>
                    <a:gd name="T19" fmla="*/ 943 h 1626"/>
                    <a:gd name="T20" fmla="*/ 2480 w 2564"/>
                    <a:gd name="T21" fmla="*/ 1034 h 1626"/>
                    <a:gd name="T22" fmla="*/ 2549 w 2564"/>
                    <a:gd name="T23" fmla="*/ 1163 h 1626"/>
                    <a:gd name="T24" fmla="*/ 2561 w 2564"/>
                    <a:gd name="T25" fmla="*/ 1313 h 1626"/>
                    <a:gd name="T26" fmla="*/ 2515 w 2564"/>
                    <a:gd name="T27" fmla="*/ 1447 h 1626"/>
                    <a:gd name="T28" fmla="*/ 2423 w 2564"/>
                    <a:gd name="T29" fmla="*/ 1551 h 1626"/>
                    <a:gd name="T30" fmla="*/ 2299 w 2564"/>
                    <a:gd name="T31" fmla="*/ 1613 h 1626"/>
                    <a:gd name="T32" fmla="*/ 2203 w 2564"/>
                    <a:gd name="T33" fmla="*/ 1626 h 1626"/>
                    <a:gd name="T34" fmla="*/ 2050 w 2564"/>
                    <a:gd name="T35" fmla="*/ 1533 h 1626"/>
                    <a:gd name="T36" fmla="*/ 2050 w 2564"/>
                    <a:gd name="T37" fmla="*/ 1231 h 1626"/>
                    <a:gd name="T38" fmla="*/ 2050 w 2564"/>
                    <a:gd name="T39" fmla="*/ 1164 h 1626"/>
                    <a:gd name="T40" fmla="*/ 2039 w 2564"/>
                    <a:gd name="T41" fmla="*/ 1098 h 1626"/>
                    <a:gd name="T42" fmla="*/ 1983 w 2564"/>
                    <a:gd name="T43" fmla="*/ 1029 h 1626"/>
                    <a:gd name="T44" fmla="*/ 1896 w 2564"/>
                    <a:gd name="T45" fmla="*/ 979 h 1626"/>
                    <a:gd name="T46" fmla="*/ 1791 w 2564"/>
                    <a:gd name="T47" fmla="*/ 948 h 1626"/>
                    <a:gd name="T48" fmla="*/ 1683 w 2564"/>
                    <a:gd name="T49" fmla="*/ 930 h 1626"/>
                    <a:gd name="T50" fmla="*/ 1585 w 2564"/>
                    <a:gd name="T51" fmla="*/ 921 h 1626"/>
                    <a:gd name="T52" fmla="*/ 1514 w 2564"/>
                    <a:gd name="T53" fmla="*/ 918 h 1626"/>
                    <a:gd name="T54" fmla="*/ 1463 w 2564"/>
                    <a:gd name="T55" fmla="*/ 919 h 1626"/>
                    <a:gd name="T56" fmla="*/ 1382 w 2564"/>
                    <a:gd name="T57" fmla="*/ 922 h 1626"/>
                    <a:gd name="T58" fmla="*/ 1280 w 2564"/>
                    <a:gd name="T59" fmla="*/ 934 h 1626"/>
                    <a:gd name="T60" fmla="*/ 1171 w 2564"/>
                    <a:gd name="T61" fmla="*/ 956 h 1626"/>
                    <a:gd name="T62" fmla="*/ 1070 w 2564"/>
                    <a:gd name="T63" fmla="*/ 994 h 1626"/>
                    <a:gd name="T64" fmla="*/ 992 w 2564"/>
                    <a:gd name="T65" fmla="*/ 1049 h 1626"/>
                    <a:gd name="T66" fmla="*/ 951 w 2564"/>
                    <a:gd name="T67" fmla="*/ 1125 h 1626"/>
                    <a:gd name="T68" fmla="*/ 948 w 2564"/>
                    <a:gd name="T69" fmla="*/ 1180 h 1626"/>
                    <a:gd name="T70" fmla="*/ 948 w 2564"/>
                    <a:gd name="T71" fmla="*/ 1626 h 1626"/>
                    <a:gd name="T72" fmla="*/ 380 w 2564"/>
                    <a:gd name="T73" fmla="*/ 1613 h 1626"/>
                    <a:gd name="T74" fmla="*/ 229 w 2564"/>
                    <a:gd name="T75" fmla="*/ 1550 h 1626"/>
                    <a:gd name="T76" fmla="*/ 108 w 2564"/>
                    <a:gd name="T77" fmla="*/ 1441 h 1626"/>
                    <a:gd name="T78" fmla="*/ 28 w 2564"/>
                    <a:gd name="T79" fmla="*/ 1298 h 1626"/>
                    <a:gd name="T80" fmla="*/ 0 w 2564"/>
                    <a:gd name="T81" fmla="*/ 1133 h 1626"/>
                    <a:gd name="T82" fmla="*/ 29 w 2564"/>
                    <a:gd name="T83" fmla="*/ 963 h 1626"/>
                    <a:gd name="T84" fmla="*/ 112 w 2564"/>
                    <a:gd name="T85" fmla="*/ 818 h 1626"/>
                    <a:gd name="T86" fmla="*/ 236 w 2564"/>
                    <a:gd name="T87" fmla="*/ 711 h 1626"/>
                    <a:gd name="T88" fmla="*/ 392 w 2564"/>
                    <a:gd name="T89" fmla="*/ 649 h 1626"/>
                    <a:gd name="T90" fmla="*/ 403 w 2564"/>
                    <a:gd name="T91" fmla="*/ 503 h 1626"/>
                    <a:gd name="T92" fmla="*/ 466 w 2564"/>
                    <a:gd name="T93" fmla="*/ 366 h 1626"/>
                    <a:gd name="T94" fmla="*/ 571 w 2564"/>
                    <a:gd name="T95" fmla="*/ 261 h 1626"/>
                    <a:gd name="T96" fmla="*/ 708 w 2564"/>
                    <a:gd name="T97" fmla="*/ 198 h 1626"/>
                    <a:gd name="T98" fmla="*/ 867 w 2564"/>
                    <a:gd name="T99" fmla="*/ 188 h 1626"/>
                    <a:gd name="T100" fmla="*/ 1005 w 2564"/>
                    <a:gd name="T101" fmla="*/ 175 h 1626"/>
                    <a:gd name="T102" fmla="*/ 1127 w 2564"/>
                    <a:gd name="T103" fmla="*/ 72 h 1626"/>
                    <a:gd name="T104" fmla="*/ 1278 w 2564"/>
                    <a:gd name="T105" fmla="*/ 12 h 1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564" h="1626">
                      <a:moveTo>
                        <a:pt x="1391" y="0"/>
                      </a:moveTo>
                      <a:lnTo>
                        <a:pt x="1450" y="3"/>
                      </a:lnTo>
                      <a:lnTo>
                        <a:pt x="1508" y="13"/>
                      </a:lnTo>
                      <a:lnTo>
                        <a:pt x="1564" y="30"/>
                      </a:lnTo>
                      <a:lnTo>
                        <a:pt x="1617" y="52"/>
                      </a:lnTo>
                      <a:lnTo>
                        <a:pt x="1666" y="80"/>
                      </a:lnTo>
                      <a:lnTo>
                        <a:pt x="1711" y="113"/>
                      </a:lnTo>
                      <a:lnTo>
                        <a:pt x="1754" y="151"/>
                      </a:lnTo>
                      <a:lnTo>
                        <a:pt x="1791" y="193"/>
                      </a:lnTo>
                      <a:lnTo>
                        <a:pt x="1824" y="239"/>
                      </a:lnTo>
                      <a:lnTo>
                        <a:pt x="1851" y="289"/>
                      </a:lnTo>
                      <a:lnTo>
                        <a:pt x="1873" y="341"/>
                      </a:lnTo>
                      <a:lnTo>
                        <a:pt x="1890" y="396"/>
                      </a:lnTo>
                      <a:lnTo>
                        <a:pt x="1910" y="396"/>
                      </a:lnTo>
                      <a:lnTo>
                        <a:pt x="1963" y="399"/>
                      </a:lnTo>
                      <a:lnTo>
                        <a:pt x="2014" y="408"/>
                      </a:lnTo>
                      <a:lnTo>
                        <a:pt x="2063" y="424"/>
                      </a:lnTo>
                      <a:lnTo>
                        <a:pt x="2109" y="446"/>
                      </a:lnTo>
                      <a:lnTo>
                        <a:pt x="2153" y="473"/>
                      </a:lnTo>
                      <a:lnTo>
                        <a:pt x="2191" y="503"/>
                      </a:lnTo>
                      <a:lnTo>
                        <a:pt x="2228" y="539"/>
                      </a:lnTo>
                      <a:lnTo>
                        <a:pt x="2258" y="578"/>
                      </a:lnTo>
                      <a:lnTo>
                        <a:pt x="2284" y="621"/>
                      </a:lnTo>
                      <a:lnTo>
                        <a:pt x="2306" y="667"/>
                      </a:lnTo>
                      <a:lnTo>
                        <a:pt x="2321" y="716"/>
                      </a:lnTo>
                      <a:lnTo>
                        <a:pt x="2330" y="768"/>
                      </a:lnTo>
                      <a:lnTo>
                        <a:pt x="2334" y="821"/>
                      </a:lnTo>
                      <a:lnTo>
                        <a:pt x="2330" y="873"/>
                      </a:lnTo>
                      <a:lnTo>
                        <a:pt x="2321" y="924"/>
                      </a:lnTo>
                      <a:lnTo>
                        <a:pt x="2367" y="943"/>
                      </a:lnTo>
                      <a:lnTo>
                        <a:pt x="2409" y="968"/>
                      </a:lnTo>
                      <a:lnTo>
                        <a:pt x="2446" y="999"/>
                      </a:lnTo>
                      <a:lnTo>
                        <a:pt x="2480" y="1034"/>
                      </a:lnTo>
                      <a:lnTo>
                        <a:pt x="2509" y="1073"/>
                      </a:lnTo>
                      <a:lnTo>
                        <a:pt x="2532" y="1117"/>
                      </a:lnTo>
                      <a:lnTo>
                        <a:pt x="2549" y="1163"/>
                      </a:lnTo>
                      <a:lnTo>
                        <a:pt x="2560" y="1213"/>
                      </a:lnTo>
                      <a:lnTo>
                        <a:pt x="2564" y="1265"/>
                      </a:lnTo>
                      <a:lnTo>
                        <a:pt x="2561" y="1313"/>
                      </a:lnTo>
                      <a:lnTo>
                        <a:pt x="2552" y="1360"/>
                      </a:lnTo>
                      <a:lnTo>
                        <a:pt x="2536" y="1405"/>
                      </a:lnTo>
                      <a:lnTo>
                        <a:pt x="2515" y="1447"/>
                      </a:lnTo>
                      <a:lnTo>
                        <a:pt x="2489" y="1486"/>
                      </a:lnTo>
                      <a:lnTo>
                        <a:pt x="2458" y="1520"/>
                      </a:lnTo>
                      <a:lnTo>
                        <a:pt x="2423" y="1551"/>
                      </a:lnTo>
                      <a:lnTo>
                        <a:pt x="2385" y="1576"/>
                      </a:lnTo>
                      <a:lnTo>
                        <a:pt x="2344" y="1597"/>
                      </a:lnTo>
                      <a:lnTo>
                        <a:pt x="2299" y="1613"/>
                      </a:lnTo>
                      <a:lnTo>
                        <a:pt x="2252" y="1622"/>
                      </a:lnTo>
                      <a:lnTo>
                        <a:pt x="2203" y="1626"/>
                      </a:lnTo>
                      <a:lnTo>
                        <a:pt x="2203" y="1626"/>
                      </a:lnTo>
                      <a:lnTo>
                        <a:pt x="2050" y="1626"/>
                      </a:lnTo>
                      <a:lnTo>
                        <a:pt x="2050" y="1580"/>
                      </a:lnTo>
                      <a:lnTo>
                        <a:pt x="2050" y="1533"/>
                      </a:lnTo>
                      <a:lnTo>
                        <a:pt x="2050" y="1303"/>
                      </a:lnTo>
                      <a:lnTo>
                        <a:pt x="2050" y="1265"/>
                      </a:lnTo>
                      <a:lnTo>
                        <a:pt x="2050" y="1231"/>
                      </a:lnTo>
                      <a:lnTo>
                        <a:pt x="2050" y="1203"/>
                      </a:lnTo>
                      <a:lnTo>
                        <a:pt x="2050" y="1180"/>
                      </a:lnTo>
                      <a:lnTo>
                        <a:pt x="2050" y="1164"/>
                      </a:lnTo>
                      <a:lnTo>
                        <a:pt x="2050" y="1157"/>
                      </a:lnTo>
                      <a:lnTo>
                        <a:pt x="2047" y="1125"/>
                      </a:lnTo>
                      <a:lnTo>
                        <a:pt x="2039" y="1098"/>
                      </a:lnTo>
                      <a:lnTo>
                        <a:pt x="2024" y="1072"/>
                      </a:lnTo>
                      <a:lnTo>
                        <a:pt x="2006" y="1049"/>
                      </a:lnTo>
                      <a:lnTo>
                        <a:pt x="1983" y="1029"/>
                      </a:lnTo>
                      <a:lnTo>
                        <a:pt x="1957" y="1009"/>
                      </a:lnTo>
                      <a:lnTo>
                        <a:pt x="1928" y="994"/>
                      </a:lnTo>
                      <a:lnTo>
                        <a:pt x="1896" y="979"/>
                      </a:lnTo>
                      <a:lnTo>
                        <a:pt x="1862" y="967"/>
                      </a:lnTo>
                      <a:lnTo>
                        <a:pt x="1827" y="956"/>
                      </a:lnTo>
                      <a:lnTo>
                        <a:pt x="1791" y="948"/>
                      </a:lnTo>
                      <a:lnTo>
                        <a:pt x="1755" y="940"/>
                      </a:lnTo>
                      <a:lnTo>
                        <a:pt x="1718" y="934"/>
                      </a:lnTo>
                      <a:lnTo>
                        <a:pt x="1683" y="930"/>
                      </a:lnTo>
                      <a:lnTo>
                        <a:pt x="1648" y="926"/>
                      </a:lnTo>
                      <a:lnTo>
                        <a:pt x="1616" y="922"/>
                      </a:lnTo>
                      <a:lnTo>
                        <a:pt x="1585" y="921"/>
                      </a:lnTo>
                      <a:lnTo>
                        <a:pt x="1559" y="919"/>
                      </a:lnTo>
                      <a:lnTo>
                        <a:pt x="1535" y="919"/>
                      </a:lnTo>
                      <a:lnTo>
                        <a:pt x="1514" y="918"/>
                      </a:lnTo>
                      <a:lnTo>
                        <a:pt x="1500" y="918"/>
                      </a:lnTo>
                      <a:lnTo>
                        <a:pt x="1484" y="918"/>
                      </a:lnTo>
                      <a:lnTo>
                        <a:pt x="1463" y="919"/>
                      </a:lnTo>
                      <a:lnTo>
                        <a:pt x="1439" y="919"/>
                      </a:lnTo>
                      <a:lnTo>
                        <a:pt x="1413" y="921"/>
                      </a:lnTo>
                      <a:lnTo>
                        <a:pt x="1382" y="922"/>
                      </a:lnTo>
                      <a:lnTo>
                        <a:pt x="1350" y="926"/>
                      </a:lnTo>
                      <a:lnTo>
                        <a:pt x="1316" y="930"/>
                      </a:lnTo>
                      <a:lnTo>
                        <a:pt x="1280" y="934"/>
                      </a:lnTo>
                      <a:lnTo>
                        <a:pt x="1243" y="940"/>
                      </a:lnTo>
                      <a:lnTo>
                        <a:pt x="1207" y="948"/>
                      </a:lnTo>
                      <a:lnTo>
                        <a:pt x="1171" y="956"/>
                      </a:lnTo>
                      <a:lnTo>
                        <a:pt x="1136" y="967"/>
                      </a:lnTo>
                      <a:lnTo>
                        <a:pt x="1102" y="979"/>
                      </a:lnTo>
                      <a:lnTo>
                        <a:pt x="1070" y="994"/>
                      </a:lnTo>
                      <a:lnTo>
                        <a:pt x="1041" y="1009"/>
                      </a:lnTo>
                      <a:lnTo>
                        <a:pt x="1015" y="1029"/>
                      </a:lnTo>
                      <a:lnTo>
                        <a:pt x="992" y="1049"/>
                      </a:lnTo>
                      <a:lnTo>
                        <a:pt x="974" y="1072"/>
                      </a:lnTo>
                      <a:lnTo>
                        <a:pt x="960" y="1098"/>
                      </a:lnTo>
                      <a:lnTo>
                        <a:pt x="951" y="1125"/>
                      </a:lnTo>
                      <a:lnTo>
                        <a:pt x="948" y="1157"/>
                      </a:lnTo>
                      <a:lnTo>
                        <a:pt x="948" y="1164"/>
                      </a:lnTo>
                      <a:lnTo>
                        <a:pt x="948" y="1180"/>
                      </a:lnTo>
                      <a:lnTo>
                        <a:pt x="948" y="1533"/>
                      </a:lnTo>
                      <a:lnTo>
                        <a:pt x="948" y="1580"/>
                      </a:lnTo>
                      <a:lnTo>
                        <a:pt x="948" y="1626"/>
                      </a:lnTo>
                      <a:lnTo>
                        <a:pt x="494" y="1626"/>
                      </a:lnTo>
                      <a:lnTo>
                        <a:pt x="436" y="1622"/>
                      </a:lnTo>
                      <a:lnTo>
                        <a:pt x="380" y="1613"/>
                      </a:lnTo>
                      <a:lnTo>
                        <a:pt x="327" y="1597"/>
                      </a:lnTo>
                      <a:lnTo>
                        <a:pt x="276" y="1576"/>
                      </a:lnTo>
                      <a:lnTo>
                        <a:pt x="229" y="1550"/>
                      </a:lnTo>
                      <a:lnTo>
                        <a:pt x="185" y="1517"/>
                      </a:lnTo>
                      <a:lnTo>
                        <a:pt x="144" y="1481"/>
                      </a:lnTo>
                      <a:lnTo>
                        <a:pt x="108" y="1441"/>
                      </a:lnTo>
                      <a:lnTo>
                        <a:pt x="77" y="1398"/>
                      </a:lnTo>
                      <a:lnTo>
                        <a:pt x="50" y="1349"/>
                      </a:lnTo>
                      <a:lnTo>
                        <a:pt x="28" y="1298"/>
                      </a:lnTo>
                      <a:lnTo>
                        <a:pt x="12" y="1245"/>
                      </a:lnTo>
                      <a:lnTo>
                        <a:pt x="3" y="1190"/>
                      </a:lnTo>
                      <a:lnTo>
                        <a:pt x="0" y="1133"/>
                      </a:lnTo>
                      <a:lnTo>
                        <a:pt x="4" y="1073"/>
                      </a:lnTo>
                      <a:lnTo>
                        <a:pt x="14" y="1017"/>
                      </a:lnTo>
                      <a:lnTo>
                        <a:pt x="29" y="963"/>
                      </a:lnTo>
                      <a:lnTo>
                        <a:pt x="52" y="911"/>
                      </a:lnTo>
                      <a:lnTo>
                        <a:pt x="79" y="863"/>
                      </a:lnTo>
                      <a:lnTo>
                        <a:pt x="112" y="818"/>
                      </a:lnTo>
                      <a:lnTo>
                        <a:pt x="149" y="778"/>
                      </a:lnTo>
                      <a:lnTo>
                        <a:pt x="191" y="742"/>
                      </a:lnTo>
                      <a:lnTo>
                        <a:pt x="236" y="711"/>
                      </a:lnTo>
                      <a:lnTo>
                        <a:pt x="286" y="684"/>
                      </a:lnTo>
                      <a:lnTo>
                        <a:pt x="338" y="664"/>
                      </a:lnTo>
                      <a:lnTo>
                        <a:pt x="392" y="649"/>
                      </a:lnTo>
                      <a:lnTo>
                        <a:pt x="390" y="607"/>
                      </a:lnTo>
                      <a:lnTo>
                        <a:pt x="393" y="554"/>
                      </a:lnTo>
                      <a:lnTo>
                        <a:pt x="403" y="503"/>
                      </a:lnTo>
                      <a:lnTo>
                        <a:pt x="419" y="454"/>
                      </a:lnTo>
                      <a:lnTo>
                        <a:pt x="439" y="408"/>
                      </a:lnTo>
                      <a:lnTo>
                        <a:pt x="466" y="366"/>
                      </a:lnTo>
                      <a:lnTo>
                        <a:pt x="496" y="326"/>
                      </a:lnTo>
                      <a:lnTo>
                        <a:pt x="531" y="291"/>
                      </a:lnTo>
                      <a:lnTo>
                        <a:pt x="571" y="261"/>
                      </a:lnTo>
                      <a:lnTo>
                        <a:pt x="613" y="234"/>
                      </a:lnTo>
                      <a:lnTo>
                        <a:pt x="659" y="214"/>
                      </a:lnTo>
                      <a:lnTo>
                        <a:pt x="708" y="198"/>
                      </a:lnTo>
                      <a:lnTo>
                        <a:pt x="758" y="188"/>
                      </a:lnTo>
                      <a:lnTo>
                        <a:pt x="812" y="185"/>
                      </a:lnTo>
                      <a:lnTo>
                        <a:pt x="867" y="188"/>
                      </a:lnTo>
                      <a:lnTo>
                        <a:pt x="920" y="199"/>
                      </a:lnTo>
                      <a:lnTo>
                        <a:pt x="971" y="216"/>
                      </a:lnTo>
                      <a:lnTo>
                        <a:pt x="1005" y="175"/>
                      </a:lnTo>
                      <a:lnTo>
                        <a:pt x="1043" y="136"/>
                      </a:lnTo>
                      <a:lnTo>
                        <a:pt x="1084" y="103"/>
                      </a:lnTo>
                      <a:lnTo>
                        <a:pt x="1127" y="72"/>
                      </a:lnTo>
                      <a:lnTo>
                        <a:pt x="1176" y="47"/>
                      </a:lnTo>
                      <a:lnTo>
                        <a:pt x="1225" y="26"/>
                      </a:lnTo>
                      <a:lnTo>
                        <a:pt x="1278" y="12"/>
                      </a:lnTo>
                      <a:lnTo>
                        <a:pt x="1334" y="2"/>
                      </a:lnTo>
                      <a:lnTo>
                        <a:pt x="1391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xmlns="" id="{FE6B59CA-11D6-48BC-A764-7EBEF31F66E2}"/>
                    </a:ext>
                  </a:extLst>
                </p:cNvPr>
                <p:cNvGrpSpPr/>
                <p:nvPr/>
              </p:nvGrpSpPr>
              <p:grpSpPr>
                <a:xfrm>
                  <a:off x="6746505" y="1575369"/>
                  <a:ext cx="287338" cy="301625"/>
                  <a:chOff x="8131175" y="3468688"/>
                  <a:chExt cx="287338" cy="301625"/>
                </a:xfrm>
              </p:grpSpPr>
              <p:sp>
                <p:nvSpPr>
                  <p:cNvPr id="30" name="Freeform 35">
                    <a:extLst>
                      <a:ext uri="{FF2B5EF4-FFF2-40B4-BE49-F238E27FC236}">
                        <a16:creationId xmlns:a16="http://schemas.microsoft.com/office/drawing/2014/main" xmlns="" id="{D05C8DC4-79AA-4018-81D5-380660B42D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1175" y="3636963"/>
                    <a:ext cx="287338" cy="133350"/>
                  </a:xfrm>
                  <a:custGeom>
                    <a:avLst/>
                    <a:gdLst>
                      <a:gd name="T0" fmla="*/ 904 w 904"/>
                      <a:gd name="T1" fmla="*/ 0 h 419"/>
                      <a:gd name="T2" fmla="*/ 904 w 904"/>
                      <a:gd name="T3" fmla="*/ 295 h 419"/>
                      <a:gd name="T4" fmla="*/ 882 w 904"/>
                      <a:gd name="T5" fmla="*/ 318 h 419"/>
                      <a:gd name="T6" fmla="*/ 856 w 904"/>
                      <a:gd name="T7" fmla="*/ 338 h 419"/>
                      <a:gd name="T8" fmla="*/ 825 w 904"/>
                      <a:gd name="T9" fmla="*/ 355 h 419"/>
                      <a:gd name="T10" fmla="*/ 791 w 904"/>
                      <a:gd name="T11" fmla="*/ 371 h 419"/>
                      <a:gd name="T12" fmla="*/ 755 w 904"/>
                      <a:gd name="T13" fmla="*/ 383 h 419"/>
                      <a:gd name="T14" fmla="*/ 716 w 904"/>
                      <a:gd name="T15" fmla="*/ 394 h 419"/>
                      <a:gd name="T16" fmla="*/ 676 w 904"/>
                      <a:gd name="T17" fmla="*/ 401 h 419"/>
                      <a:gd name="T18" fmla="*/ 636 w 904"/>
                      <a:gd name="T19" fmla="*/ 408 h 419"/>
                      <a:gd name="T20" fmla="*/ 597 w 904"/>
                      <a:gd name="T21" fmla="*/ 413 h 419"/>
                      <a:gd name="T22" fmla="*/ 557 w 904"/>
                      <a:gd name="T23" fmla="*/ 416 h 419"/>
                      <a:gd name="T24" fmla="*/ 519 w 904"/>
                      <a:gd name="T25" fmla="*/ 418 h 419"/>
                      <a:gd name="T26" fmla="*/ 484 w 904"/>
                      <a:gd name="T27" fmla="*/ 419 h 419"/>
                      <a:gd name="T28" fmla="*/ 453 w 904"/>
                      <a:gd name="T29" fmla="*/ 419 h 419"/>
                      <a:gd name="T30" fmla="*/ 420 w 904"/>
                      <a:gd name="T31" fmla="*/ 419 h 419"/>
                      <a:gd name="T32" fmla="*/ 385 w 904"/>
                      <a:gd name="T33" fmla="*/ 418 h 419"/>
                      <a:gd name="T34" fmla="*/ 347 w 904"/>
                      <a:gd name="T35" fmla="*/ 416 h 419"/>
                      <a:gd name="T36" fmla="*/ 309 w 904"/>
                      <a:gd name="T37" fmla="*/ 413 h 419"/>
                      <a:gd name="T38" fmla="*/ 269 w 904"/>
                      <a:gd name="T39" fmla="*/ 408 h 419"/>
                      <a:gd name="T40" fmla="*/ 228 w 904"/>
                      <a:gd name="T41" fmla="*/ 401 h 419"/>
                      <a:gd name="T42" fmla="*/ 188 w 904"/>
                      <a:gd name="T43" fmla="*/ 394 h 419"/>
                      <a:gd name="T44" fmla="*/ 149 w 904"/>
                      <a:gd name="T45" fmla="*/ 383 h 419"/>
                      <a:gd name="T46" fmla="*/ 113 w 904"/>
                      <a:gd name="T47" fmla="*/ 371 h 419"/>
                      <a:gd name="T48" fmla="*/ 79 w 904"/>
                      <a:gd name="T49" fmla="*/ 356 h 419"/>
                      <a:gd name="T50" fmla="*/ 49 w 904"/>
                      <a:gd name="T51" fmla="*/ 338 h 419"/>
                      <a:gd name="T52" fmla="*/ 22 w 904"/>
                      <a:gd name="T53" fmla="*/ 318 h 419"/>
                      <a:gd name="T54" fmla="*/ 0 w 904"/>
                      <a:gd name="T55" fmla="*/ 295 h 419"/>
                      <a:gd name="T56" fmla="*/ 0 w 904"/>
                      <a:gd name="T57" fmla="*/ 1 h 419"/>
                      <a:gd name="T58" fmla="*/ 34 w 904"/>
                      <a:gd name="T59" fmla="*/ 19 h 419"/>
                      <a:gd name="T60" fmla="*/ 72 w 904"/>
                      <a:gd name="T61" fmla="*/ 36 h 419"/>
                      <a:gd name="T62" fmla="*/ 114 w 904"/>
                      <a:gd name="T63" fmla="*/ 50 h 419"/>
                      <a:gd name="T64" fmla="*/ 159 w 904"/>
                      <a:gd name="T65" fmla="*/ 63 h 419"/>
                      <a:gd name="T66" fmla="*/ 206 w 904"/>
                      <a:gd name="T67" fmla="*/ 73 h 419"/>
                      <a:gd name="T68" fmla="*/ 254 w 904"/>
                      <a:gd name="T69" fmla="*/ 81 h 419"/>
                      <a:gd name="T70" fmla="*/ 305 w 904"/>
                      <a:gd name="T71" fmla="*/ 87 h 419"/>
                      <a:gd name="T72" fmla="*/ 355 w 904"/>
                      <a:gd name="T73" fmla="*/ 92 h 419"/>
                      <a:gd name="T74" fmla="*/ 404 w 904"/>
                      <a:gd name="T75" fmla="*/ 94 h 419"/>
                      <a:gd name="T76" fmla="*/ 453 w 904"/>
                      <a:gd name="T77" fmla="*/ 94 h 419"/>
                      <a:gd name="T78" fmla="*/ 500 w 904"/>
                      <a:gd name="T79" fmla="*/ 94 h 419"/>
                      <a:gd name="T80" fmla="*/ 549 w 904"/>
                      <a:gd name="T81" fmla="*/ 92 h 419"/>
                      <a:gd name="T82" fmla="*/ 600 w 904"/>
                      <a:gd name="T83" fmla="*/ 87 h 419"/>
                      <a:gd name="T84" fmla="*/ 650 w 904"/>
                      <a:gd name="T85" fmla="*/ 81 h 419"/>
                      <a:gd name="T86" fmla="*/ 698 w 904"/>
                      <a:gd name="T87" fmla="*/ 73 h 419"/>
                      <a:gd name="T88" fmla="*/ 746 w 904"/>
                      <a:gd name="T89" fmla="*/ 63 h 419"/>
                      <a:gd name="T90" fmla="*/ 791 w 904"/>
                      <a:gd name="T91" fmla="*/ 50 h 419"/>
                      <a:gd name="T92" fmla="*/ 832 w 904"/>
                      <a:gd name="T93" fmla="*/ 36 h 419"/>
                      <a:gd name="T94" fmla="*/ 871 w 904"/>
                      <a:gd name="T95" fmla="*/ 19 h 419"/>
                      <a:gd name="T96" fmla="*/ 904 w 904"/>
                      <a:gd name="T97" fmla="*/ 0 h 4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904" h="419">
                        <a:moveTo>
                          <a:pt x="904" y="0"/>
                        </a:moveTo>
                        <a:lnTo>
                          <a:pt x="904" y="295"/>
                        </a:lnTo>
                        <a:lnTo>
                          <a:pt x="882" y="318"/>
                        </a:lnTo>
                        <a:lnTo>
                          <a:pt x="856" y="338"/>
                        </a:lnTo>
                        <a:lnTo>
                          <a:pt x="825" y="355"/>
                        </a:lnTo>
                        <a:lnTo>
                          <a:pt x="791" y="371"/>
                        </a:lnTo>
                        <a:lnTo>
                          <a:pt x="755" y="383"/>
                        </a:lnTo>
                        <a:lnTo>
                          <a:pt x="716" y="394"/>
                        </a:lnTo>
                        <a:lnTo>
                          <a:pt x="676" y="401"/>
                        </a:lnTo>
                        <a:lnTo>
                          <a:pt x="636" y="408"/>
                        </a:lnTo>
                        <a:lnTo>
                          <a:pt x="597" y="413"/>
                        </a:lnTo>
                        <a:lnTo>
                          <a:pt x="557" y="416"/>
                        </a:lnTo>
                        <a:lnTo>
                          <a:pt x="519" y="418"/>
                        </a:lnTo>
                        <a:lnTo>
                          <a:pt x="484" y="419"/>
                        </a:lnTo>
                        <a:lnTo>
                          <a:pt x="453" y="419"/>
                        </a:lnTo>
                        <a:lnTo>
                          <a:pt x="420" y="419"/>
                        </a:lnTo>
                        <a:lnTo>
                          <a:pt x="385" y="418"/>
                        </a:lnTo>
                        <a:lnTo>
                          <a:pt x="347" y="416"/>
                        </a:lnTo>
                        <a:lnTo>
                          <a:pt x="309" y="413"/>
                        </a:lnTo>
                        <a:lnTo>
                          <a:pt x="269" y="408"/>
                        </a:lnTo>
                        <a:lnTo>
                          <a:pt x="228" y="401"/>
                        </a:lnTo>
                        <a:lnTo>
                          <a:pt x="188" y="394"/>
                        </a:lnTo>
                        <a:lnTo>
                          <a:pt x="149" y="383"/>
                        </a:lnTo>
                        <a:lnTo>
                          <a:pt x="113" y="371"/>
                        </a:lnTo>
                        <a:lnTo>
                          <a:pt x="79" y="356"/>
                        </a:lnTo>
                        <a:lnTo>
                          <a:pt x="49" y="338"/>
                        </a:lnTo>
                        <a:lnTo>
                          <a:pt x="22" y="318"/>
                        </a:lnTo>
                        <a:lnTo>
                          <a:pt x="0" y="295"/>
                        </a:lnTo>
                        <a:lnTo>
                          <a:pt x="0" y="1"/>
                        </a:lnTo>
                        <a:lnTo>
                          <a:pt x="34" y="19"/>
                        </a:lnTo>
                        <a:lnTo>
                          <a:pt x="72" y="36"/>
                        </a:lnTo>
                        <a:lnTo>
                          <a:pt x="114" y="50"/>
                        </a:lnTo>
                        <a:lnTo>
                          <a:pt x="159" y="63"/>
                        </a:lnTo>
                        <a:lnTo>
                          <a:pt x="206" y="73"/>
                        </a:lnTo>
                        <a:lnTo>
                          <a:pt x="254" y="81"/>
                        </a:lnTo>
                        <a:lnTo>
                          <a:pt x="305" y="87"/>
                        </a:lnTo>
                        <a:lnTo>
                          <a:pt x="355" y="92"/>
                        </a:lnTo>
                        <a:lnTo>
                          <a:pt x="404" y="94"/>
                        </a:lnTo>
                        <a:lnTo>
                          <a:pt x="453" y="94"/>
                        </a:lnTo>
                        <a:lnTo>
                          <a:pt x="500" y="94"/>
                        </a:lnTo>
                        <a:lnTo>
                          <a:pt x="549" y="92"/>
                        </a:lnTo>
                        <a:lnTo>
                          <a:pt x="600" y="87"/>
                        </a:lnTo>
                        <a:lnTo>
                          <a:pt x="650" y="81"/>
                        </a:lnTo>
                        <a:lnTo>
                          <a:pt x="698" y="73"/>
                        </a:lnTo>
                        <a:lnTo>
                          <a:pt x="746" y="63"/>
                        </a:lnTo>
                        <a:lnTo>
                          <a:pt x="791" y="50"/>
                        </a:lnTo>
                        <a:lnTo>
                          <a:pt x="832" y="36"/>
                        </a:lnTo>
                        <a:lnTo>
                          <a:pt x="871" y="19"/>
                        </a:lnTo>
                        <a:lnTo>
                          <a:pt x="904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36">
                    <a:extLst>
                      <a:ext uri="{FF2B5EF4-FFF2-40B4-BE49-F238E27FC236}">
                        <a16:creationId xmlns:a16="http://schemas.microsoft.com/office/drawing/2014/main" xmlns="" id="{D842C835-5166-4FC8-90B9-B206465F26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1175" y="3468688"/>
                    <a:ext cx="287338" cy="87313"/>
                  </a:xfrm>
                  <a:custGeom>
                    <a:avLst/>
                    <a:gdLst>
                      <a:gd name="T0" fmla="*/ 453 w 904"/>
                      <a:gd name="T1" fmla="*/ 0 h 278"/>
                      <a:gd name="T2" fmla="*/ 513 w 904"/>
                      <a:gd name="T3" fmla="*/ 1 h 278"/>
                      <a:gd name="T4" fmla="*/ 572 w 904"/>
                      <a:gd name="T5" fmla="*/ 5 h 278"/>
                      <a:gd name="T6" fmla="*/ 628 w 904"/>
                      <a:gd name="T7" fmla="*/ 11 h 278"/>
                      <a:gd name="T8" fmla="*/ 680 w 904"/>
                      <a:gd name="T9" fmla="*/ 19 h 278"/>
                      <a:gd name="T10" fmla="*/ 728 w 904"/>
                      <a:gd name="T11" fmla="*/ 29 h 278"/>
                      <a:gd name="T12" fmla="*/ 772 w 904"/>
                      <a:gd name="T13" fmla="*/ 41 h 278"/>
                      <a:gd name="T14" fmla="*/ 809 w 904"/>
                      <a:gd name="T15" fmla="*/ 54 h 278"/>
                      <a:gd name="T16" fmla="*/ 842 w 904"/>
                      <a:gd name="T17" fmla="*/ 69 h 278"/>
                      <a:gd name="T18" fmla="*/ 869 w 904"/>
                      <a:gd name="T19" fmla="*/ 84 h 278"/>
                      <a:gd name="T20" fmla="*/ 888 w 904"/>
                      <a:gd name="T21" fmla="*/ 101 h 278"/>
                      <a:gd name="T22" fmla="*/ 900 w 904"/>
                      <a:gd name="T23" fmla="*/ 120 h 278"/>
                      <a:gd name="T24" fmla="*/ 904 w 904"/>
                      <a:gd name="T25" fmla="*/ 139 h 278"/>
                      <a:gd name="T26" fmla="*/ 900 w 904"/>
                      <a:gd name="T27" fmla="*/ 157 h 278"/>
                      <a:gd name="T28" fmla="*/ 888 w 904"/>
                      <a:gd name="T29" fmla="*/ 175 h 278"/>
                      <a:gd name="T30" fmla="*/ 869 w 904"/>
                      <a:gd name="T31" fmla="*/ 192 h 278"/>
                      <a:gd name="T32" fmla="*/ 842 w 904"/>
                      <a:gd name="T33" fmla="*/ 209 h 278"/>
                      <a:gd name="T34" fmla="*/ 809 w 904"/>
                      <a:gd name="T35" fmla="*/ 224 h 278"/>
                      <a:gd name="T36" fmla="*/ 772 w 904"/>
                      <a:gd name="T37" fmla="*/ 237 h 278"/>
                      <a:gd name="T38" fmla="*/ 728 w 904"/>
                      <a:gd name="T39" fmla="*/ 249 h 278"/>
                      <a:gd name="T40" fmla="*/ 680 w 904"/>
                      <a:gd name="T41" fmla="*/ 259 h 278"/>
                      <a:gd name="T42" fmla="*/ 628 w 904"/>
                      <a:gd name="T43" fmla="*/ 267 h 278"/>
                      <a:gd name="T44" fmla="*/ 572 w 904"/>
                      <a:gd name="T45" fmla="*/ 273 h 278"/>
                      <a:gd name="T46" fmla="*/ 513 w 904"/>
                      <a:gd name="T47" fmla="*/ 277 h 278"/>
                      <a:gd name="T48" fmla="*/ 453 w 904"/>
                      <a:gd name="T49" fmla="*/ 278 h 278"/>
                      <a:gd name="T50" fmla="*/ 391 w 904"/>
                      <a:gd name="T51" fmla="*/ 277 h 278"/>
                      <a:gd name="T52" fmla="*/ 332 w 904"/>
                      <a:gd name="T53" fmla="*/ 273 h 278"/>
                      <a:gd name="T54" fmla="*/ 276 w 904"/>
                      <a:gd name="T55" fmla="*/ 267 h 278"/>
                      <a:gd name="T56" fmla="*/ 224 w 904"/>
                      <a:gd name="T57" fmla="*/ 259 h 278"/>
                      <a:gd name="T58" fmla="*/ 177 w 904"/>
                      <a:gd name="T59" fmla="*/ 249 h 278"/>
                      <a:gd name="T60" fmla="*/ 133 w 904"/>
                      <a:gd name="T61" fmla="*/ 237 h 278"/>
                      <a:gd name="T62" fmla="*/ 95 w 904"/>
                      <a:gd name="T63" fmla="*/ 224 h 278"/>
                      <a:gd name="T64" fmla="*/ 62 w 904"/>
                      <a:gd name="T65" fmla="*/ 209 h 278"/>
                      <a:gd name="T66" fmla="*/ 37 w 904"/>
                      <a:gd name="T67" fmla="*/ 192 h 278"/>
                      <a:gd name="T68" fmla="*/ 17 w 904"/>
                      <a:gd name="T69" fmla="*/ 175 h 278"/>
                      <a:gd name="T70" fmla="*/ 5 w 904"/>
                      <a:gd name="T71" fmla="*/ 157 h 278"/>
                      <a:gd name="T72" fmla="*/ 0 w 904"/>
                      <a:gd name="T73" fmla="*/ 139 h 278"/>
                      <a:gd name="T74" fmla="*/ 5 w 904"/>
                      <a:gd name="T75" fmla="*/ 120 h 278"/>
                      <a:gd name="T76" fmla="*/ 17 w 904"/>
                      <a:gd name="T77" fmla="*/ 101 h 278"/>
                      <a:gd name="T78" fmla="*/ 37 w 904"/>
                      <a:gd name="T79" fmla="*/ 84 h 278"/>
                      <a:gd name="T80" fmla="*/ 62 w 904"/>
                      <a:gd name="T81" fmla="*/ 69 h 278"/>
                      <a:gd name="T82" fmla="*/ 95 w 904"/>
                      <a:gd name="T83" fmla="*/ 54 h 278"/>
                      <a:gd name="T84" fmla="*/ 133 w 904"/>
                      <a:gd name="T85" fmla="*/ 41 h 278"/>
                      <a:gd name="T86" fmla="*/ 177 w 904"/>
                      <a:gd name="T87" fmla="*/ 29 h 278"/>
                      <a:gd name="T88" fmla="*/ 224 w 904"/>
                      <a:gd name="T89" fmla="*/ 19 h 278"/>
                      <a:gd name="T90" fmla="*/ 276 w 904"/>
                      <a:gd name="T91" fmla="*/ 11 h 278"/>
                      <a:gd name="T92" fmla="*/ 332 w 904"/>
                      <a:gd name="T93" fmla="*/ 5 h 278"/>
                      <a:gd name="T94" fmla="*/ 391 w 904"/>
                      <a:gd name="T95" fmla="*/ 1 h 278"/>
                      <a:gd name="T96" fmla="*/ 453 w 904"/>
                      <a:gd name="T97" fmla="*/ 0 h 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904" h="278">
                        <a:moveTo>
                          <a:pt x="453" y="0"/>
                        </a:moveTo>
                        <a:lnTo>
                          <a:pt x="513" y="1"/>
                        </a:lnTo>
                        <a:lnTo>
                          <a:pt x="572" y="5"/>
                        </a:lnTo>
                        <a:lnTo>
                          <a:pt x="628" y="11"/>
                        </a:lnTo>
                        <a:lnTo>
                          <a:pt x="680" y="19"/>
                        </a:lnTo>
                        <a:lnTo>
                          <a:pt x="728" y="29"/>
                        </a:lnTo>
                        <a:lnTo>
                          <a:pt x="772" y="41"/>
                        </a:lnTo>
                        <a:lnTo>
                          <a:pt x="809" y="54"/>
                        </a:lnTo>
                        <a:lnTo>
                          <a:pt x="842" y="69"/>
                        </a:lnTo>
                        <a:lnTo>
                          <a:pt x="869" y="84"/>
                        </a:lnTo>
                        <a:lnTo>
                          <a:pt x="888" y="101"/>
                        </a:lnTo>
                        <a:lnTo>
                          <a:pt x="900" y="120"/>
                        </a:lnTo>
                        <a:lnTo>
                          <a:pt x="904" y="139"/>
                        </a:lnTo>
                        <a:lnTo>
                          <a:pt x="900" y="157"/>
                        </a:lnTo>
                        <a:lnTo>
                          <a:pt x="888" y="175"/>
                        </a:lnTo>
                        <a:lnTo>
                          <a:pt x="869" y="192"/>
                        </a:lnTo>
                        <a:lnTo>
                          <a:pt x="842" y="209"/>
                        </a:lnTo>
                        <a:lnTo>
                          <a:pt x="809" y="224"/>
                        </a:lnTo>
                        <a:lnTo>
                          <a:pt x="772" y="237"/>
                        </a:lnTo>
                        <a:lnTo>
                          <a:pt x="728" y="249"/>
                        </a:lnTo>
                        <a:lnTo>
                          <a:pt x="680" y="259"/>
                        </a:lnTo>
                        <a:lnTo>
                          <a:pt x="628" y="267"/>
                        </a:lnTo>
                        <a:lnTo>
                          <a:pt x="572" y="273"/>
                        </a:lnTo>
                        <a:lnTo>
                          <a:pt x="513" y="277"/>
                        </a:lnTo>
                        <a:lnTo>
                          <a:pt x="453" y="278"/>
                        </a:lnTo>
                        <a:lnTo>
                          <a:pt x="391" y="277"/>
                        </a:lnTo>
                        <a:lnTo>
                          <a:pt x="332" y="273"/>
                        </a:lnTo>
                        <a:lnTo>
                          <a:pt x="276" y="267"/>
                        </a:lnTo>
                        <a:lnTo>
                          <a:pt x="224" y="259"/>
                        </a:lnTo>
                        <a:lnTo>
                          <a:pt x="177" y="249"/>
                        </a:lnTo>
                        <a:lnTo>
                          <a:pt x="133" y="237"/>
                        </a:lnTo>
                        <a:lnTo>
                          <a:pt x="95" y="224"/>
                        </a:lnTo>
                        <a:lnTo>
                          <a:pt x="62" y="209"/>
                        </a:lnTo>
                        <a:lnTo>
                          <a:pt x="37" y="192"/>
                        </a:lnTo>
                        <a:lnTo>
                          <a:pt x="17" y="175"/>
                        </a:lnTo>
                        <a:lnTo>
                          <a:pt x="5" y="157"/>
                        </a:lnTo>
                        <a:lnTo>
                          <a:pt x="0" y="139"/>
                        </a:lnTo>
                        <a:lnTo>
                          <a:pt x="5" y="120"/>
                        </a:lnTo>
                        <a:lnTo>
                          <a:pt x="17" y="101"/>
                        </a:lnTo>
                        <a:lnTo>
                          <a:pt x="37" y="84"/>
                        </a:lnTo>
                        <a:lnTo>
                          <a:pt x="62" y="69"/>
                        </a:lnTo>
                        <a:lnTo>
                          <a:pt x="95" y="54"/>
                        </a:lnTo>
                        <a:lnTo>
                          <a:pt x="133" y="41"/>
                        </a:lnTo>
                        <a:lnTo>
                          <a:pt x="177" y="29"/>
                        </a:lnTo>
                        <a:lnTo>
                          <a:pt x="224" y="19"/>
                        </a:lnTo>
                        <a:lnTo>
                          <a:pt x="276" y="11"/>
                        </a:lnTo>
                        <a:lnTo>
                          <a:pt x="332" y="5"/>
                        </a:lnTo>
                        <a:lnTo>
                          <a:pt x="391" y="1"/>
                        </a:lnTo>
                        <a:lnTo>
                          <a:pt x="453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9" name="Freeform 37">
                  <a:extLst>
                    <a:ext uri="{FF2B5EF4-FFF2-40B4-BE49-F238E27FC236}">
                      <a16:creationId xmlns:a16="http://schemas.microsoft.com/office/drawing/2014/main" xmlns="" id="{CD522D26-00A9-4132-8024-6D323DDD9F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6505" y="1657919"/>
                  <a:ext cx="287338" cy="90488"/>
                </a:xfrm>
                <a:custGeom>
                  <a:avLst/>
                  <a:gdLst>
                    <a:gd name="T0" fmla="*/ 0 w 904"/>
                    <a:gd name="T1" fmla="*/ 0 h 284"/>
                    <a:gd name="T2" fmla="*/ 28 w 904"/>
                    <a:gd name="T3" fmla="*/ 17 h 284"/>
                    <a:gd name="T4" fmla="*/ 62 w 904"/>
                    <a:gd name="T5" fmla="*/ 34 h 284"/>
                    <a:gd name="T6" fmla="*/ 103 w 904"/>
                    <a:gd name="T7" fmla="*/ 48 h 284"/>
                    <a:gd name="T8" fmla="*/ 150 w 904"/>
                    <a:gd name="T9" fmla="*/ 63 h 284"/>
                    <a:gd name="T10" fmla="*/ 202 w 904"/>
                    <a:gd name="T11" fmla="*/ 75 h 284"/>
                    <a:gd name="T12" fmla="*/ 259 w 904"/>
                    <a:gd name="T13" fmla="*/ 85 h 284"/>
                    <a:gd name="T14" fmla="*/ 321 w 904"/>
                    <a:gd name="T15" fmla="*/ 92 h 284"/>
                    <a:gd name="T16" fmla="*/ 385 w 904"/>
                    <a:gd name="T17" fmla="*/ 97 h 284"/>
                    <a:gd name="T18" fmla="*/ 453 w 904"/>
                    <a:gd name="T19" fmla="*/ 99 h 284"/>
                    <a:gd name="T20" fmla="*/ 519 w 904"/>
                    <a:gd name="T21" fmla="*/ 97 h 284"/>
                    <a:gd name="T22" fmla="*/ 584 w 904"/>
                    <a:gd name="T23" fmla="*/ 92 h 284"/>
                    <a:gd name="T24" fmla="*/ 645 w 904"/>
                    <a:gd name="T25" fmla="*/ 85 h 284"/>
                    <a:gd name="T26" fmla="*/ 702 w 904"/>
                    <a:gd name="T27" fmla="*/ 75 h 284"/>
                    <a:gd name="T28" fmla="*/ 754 w 904"/>
                    <a:gd name="T29" fmla="*/ 63 h 284"/>
                    <a:gd name="T30" fmla="*/ 801 w 904"/>
                    <a:gd name="T31" fmla="*/ 48 h 284"/>
                    <a:gd name="T32" fmla="*/ 842 w 904"/>
                    <a:gd name="T33" fmla="*/ 34 h 284"/>
                    <a:gd name="T34" fmla="*/ 877 w 904"/>
                    <a:gd name="T35" fmla="*/ 17 h 284"/>
                    <a:gd name="T36" fmla="*/ 904 w 904"/>
                    <a:gd name="T37" fmla="*/ 0 h 284"/>
                    <a:gd name="T38" fmla="*/ 904 w 904"/>
                    <a:gd name="T39" fmla="*/ 185 h 284"/>
                    <a:gd name="T40" fmla="*/ 877 w 904"/>
                    <a:gd name="T41" fmla="*/ 202 h 284"/>
                    <a:gd name="T42" fmla="*/ 842 w 904"/>
                    <a:gd name="T43" fmla="*/ 219 h 284"/>
                    <a:gd name="T44" fmla="*/ 801 w 904"/>
                    <a:gd name="T45" fmla="*/ 235 h 284"/>
                    <a:gd name="T46" fmla="*/ 754 w 904"/>
                    <a:gd name="T47" fmla="*/ 248 h 284"/>
                    <a:gd name="T48" fmla="*/ 702 w 904"/>
                    <a:gd name="T49" fmla="*/ 260 h 284"/>
                    <a:gd name="T50" fmla="*/ 645 w 904"/>
                    <a:gd name="T51" fmla="*/ 270 h 284"/>
                    <a:gd name="T52" fmla="*/ 584 w 904"/>
                    <a:gd name="T53" fmla="*/ 278 h 284"/>
                    <a:gd name="T54" fmla="*/ 519 w 904"/>
                    <a:gd name="T55" fmla="*/ 283 h 284"/>
                    <a:gd name="T56" fmla="*/ 453 w 904"/>
                    <a:gd name="T57" fmla="*/ 284 h 284"/>
                    <a:gd name="T58" fmla="*/ 385 w 904"/>
                    <a:gd name="T59" fmla="*/ 283 h 284"/>
                    <a:gd name="T60" fmla="*/ 321 w 904"/>
                    <a:gd name="T61" fmla="*/ 278 h 284"/>
                    <a:gd name="T62" fmla="*/ 259 w 904"/>
                    <a:gd name="T63" fmla="*/ 270 h 284"/>
                    <a:gd name="T64" fmla="*/ 202 w 904"/>
                    <a:gd name="T65" fmla="*/ 260 h 284"/>
                    <a:gd name="T66" fmla="*/ 150 w 904"/>
                    <a:gd name="T67" fmla="*/ 248 h 284"/>
                    <a:gd name="T68" fmla="*/ 103 w 904"/>
                    <a:gd name="T69" fmla="*/ 235 h 284"/>
                    <a:gd name="T70" fmla="*/ 62 w 904"/>
                    <a:gd name="T71" fmla="*/ 219 h 284"/>
                    <a:gd name="T72" fmla="*/ 28 w 904"/>
                    <a:gd name="T73" fmla="*/ 202 h 284"/>
                    <a:gd name="T74" fmla="*/ 0 w 904"/>
                    <a:gd name="T75" fmla="*/ 185 h 284"/>
                    <a:gd name="T76" fmla="*/ 0 w 904"/>
                    <a:gd name="T77" fmla="*/ 0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904" h="284">
                      <a:moveTo>
                        <a:pt x="0" y="0"/>
                      </a:moveTo>
                      <a:lnTo>
                        <a:pt x="28" y="17"/>
                      </a:lnTo>
                      <a:lnTo>
                        <a:pt x="62" y="34"/>
                      </a:lnTo>
                      <a:lnTo>
                        <a:pt x="103" y="48"/>
                      </a:lnTo>
                      <a:lnTo>
                        <a:pt x="150" y="63"/>
                      </a:lnTo>
                      <a:lnTo>
                        <a:pt x="202" y="75"/>
                      </a:lnTo>
                      <a:lnTo>
                        <a:pt x="259" y="85"/>
                      </a:lnTo>
                      <a:lnTo>
                        <a:pt x="321" y="92"/>
                      </a:lnTo>
                      <a:lnTo>
                        <a:pt x="385" y="97"/>
                      </a:lnTo>
                      <a:lnTo>
                        <a:pt x="453" y="99"/>
                      </a:lnTo>
                      <a:lnTo>
                        <a:pt x="519" y="97"/>
                      </a:lnTo>
                      <a:lnTo>
                        <a:pt x="584" y="92"/>
                      </a:lnTo>
                      <a:lnTo>
                        <a:pt x="645" y="85"/>
                      </a:lnTo>
                      <a:lnTo>
                        <a:pt x="702" y="75"/>
                      </a:lnTo>
                      <a:lnTo>
                        <a:pt x="754" y="63"/>
                      </a:lnTo>
                      <a:lnTo>
                        <a:pt x="801" y="48"/>
                      </a:lnTo>
                      <a:lnTo>
                        <a:pt x="842" y="34"/>
                      </a:lnTo>
                      <a:lnTo>
                        <a:pt x="877" y="17"/>
                      </a:lnTo>
                      <a:lnTo>
                        <a:pt x="904" y="0"/>
                      </a:lnTo>
                      <a:lnTo>
                        <a:pt x="904" y="185"/>
                      </a:lnTo>
                      <a:lnTo>
                        <a:pt x="877" y="202"/>
                      </a:lnTo>
                      <a:lnTo>
                        <a:pt x="842" y="219"/>
                      </a:lnTo>
                      <a:lnTo>
                        <a:pt x="801" y="235"/>
                      </a:lnTo>
                      <a:lnTo>
                        <a:pt x="754" y="248"/>
                      </a:lnTo>
                      <a:lnTo>
                        <a:pt x="702" y="260"/>
                      </a:lnTo>
                      <a:lnTo>
                        <a:pt x="645" y="270"/>
                      </a:lnTo>
                      <a:lnTo>
                        <a:pt x="584" y="278"/>
                      </a:lnTo>
                      <a:lnTo>
                        <a:pt x="519" y="283"/>
                      </a:lnTo>
                      <a:lnTo>
                        <a:pt x="453" y="284"/>
                      </a:lnTo>
                      <a:lnTo>
                        <a:pt x="385" y="283"/>
                      </a:lnTo>
                      <a:lnTo>
                        <a:pt x="321" y="278"/>
                      </a:lnTo>
                      <a:lnTo>
                        <a:pt x="259" y="270"/>
                      </a:lnTo>
                      <a:lnTo>
                        <a:pt x="202" y="260"/>
                      </a:lnTo>
                      <a:lnTo>
                        <a:pt x="150" y="248"/>
                      </a:lnTo>
                      <a:lnTo>
                        <a:pt x="103" y="235"/>
                      </a:lnTo>
                      <a:lnTo>
                        <a:pt x="62" y="219"/>
                      </a:lnTo>
                      <a:lnTo>
                        <a:pt x="28" y="202"/>
                      </a:lnTo>
                      <a:lnTo>
                        <a:pt x="0" y="1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97C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0F3591E0-3EED-4EBD-A10E-1E1750FF44A9}"/>
                  </a:ext>
                </a:extLst>
              </p:cNvPr>
              <p:cNvGrpSpPr/>
              <p:nvPr/>
            </p:nvGrpSpPr>
            <p:grpSpPr>
              <a:xfrm>
                <a:off x="4194300" y="1684236"/>
                <a:ext cx="1321446" cy="799393"/>
                <a:chOff x="6508068" y="1163268"/>
                <a:chExt cx="1321446" cy="799393"/>
              </a:xfrm>
            </p:grpSpPr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xmlns="" id="{F8AF0613-D497-4E24-9D91-438B295FE9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8068" y="1163268"/>
                  <a:ext cx="1321446" cy="799393"/>
                </a:xfrm>
                <a:custGeom>
                  <a:avLst/>
                  <a:gdLst>
                    <a:gd name="T0" fmla="*/ 1418 w 2839"/>
                    <a:gd name="T1" fmla="*/ 0 h 1714"/>
                    <a:gd name="T2" fmla="*/ 1440 w 2839"/>
                    <a:gd name="T3" fmla="*/ 1 h 1714"/>
                    <a:gd name="T4" fmla="*/ 1459 w 2839"/>
                    <a:gd name="T5" fmla="*/ 6 h 1714"/>
                    <a:gd name="T6" fmla="*/ 1476 w 2839"/>
                    <a:gd name="T7" fmla="*/ 13 h 1714"/>
                    <a:gd name="T8" fmla="*/ 2806 w 2839"/>
                    <a:gd name="T9" fmla="*/ 811 h 1714"/>
                    <a:gd name="T10" fmla="*/ 2824 w 2839"/>
                    <a:gd name="T11" fmla="*/ 826 h 1714"/>
                    <a:gd name="T12" fmla="*/ 2835 w 2839"/>
                    <a:gd name="T13" fmla="*/ 841 h 1714"/>
                    <a:gd name="T14" fmla="*/ 2839 w 2839"/>
                    <a:gd name="T15" fmla="*/ 857 h 1714"/>
                    <a:gd name="T16" fmla="*/ 2835 w 2839"/>
                    <a:gd name="T17" fmla="*/ 874 h 1714"/>
                    <a:gd name="T18" fmla="*/ 2824 w 2839"/>
                    <a:gd name="T19" fmla="*/ 890 h 1714"/>
                    <a:gd name="T20" fmla="*/ 2806 w 2839"/>
                    <a:gd name="T21" fmla="*/ 903 h 1714"/>
                    <a:gd name="T22" fmla="*/ 1476 w 2839"/>
                    <a:gd name="T23" fmla="*/ 1702 h 1714"/>
                    <a:gd name="T24" fmla="*/ 1459 w 2839"/>
                    <a:gd name="T25" fmla="*/ 1710 h 1714"/>
                    <a:gd name="T26" fmla="*/ 1440 w 2839"/>
                    <a:gd name="T27" fmla="*/ 1713 h 1714"/>
                    <a:gd name="T28" fmla="*/ 1418 w 2839"/>
                    <a:gd name="T29" fmla="*/ 1714 h 1714"/>
                    <a:gd name="T30" fmla="*/ 1397 w 2839"/>
                    <a:gd name="T31" fmla="*/ 1713 h 1714"/>
                    <a:gd name="T32" fmla="*/ 1378 w 2839"/>
                    <a:gd name="T33" fmla="*/ 1710 h 1714"/>
                    <a:gd name="T34" fmla="*/ 1361 w 2839"/>
                    <a:gd name="T35" fmla="*/ 1702 h 1714"/>
                    <a:gd name="T36" fmla="*/ 30 w 2839"/>
                    <a:gd name="T37" fmla="*/ 903 h 1714"/>
                    <a:gd name="T38" fmla="*/ 15 w 2839"/>
                    <a:gd name="T39" fmla="*/ 891 h 1714"/>
                    <a:gd name="T40" fmla="*/ 4 w 2839"/>
                    <a:gd name="T41" fmla="*/ 878 h 1714"/>
                    <a:gd name="T42" fmla="*/ 0 w 2839"/>
                    <a:gd name="T43" fmla="*/ 864 h 1714"/>
                    <a:gd name="T44" fmla="*/ 0 w 2839"/>
                    <a:gd name="T45" fmla="*/ 850 h 1714"/>
                    <a:gd name="T46" fmla="*/ 4 w 2839"/>
                    <a:gd name="T47" fmla="*/ 837 h 1714"/>
                    <a:gd name="T48" fmla="*/ 15 w 2839"/>
                    <a:gd name="T49" fmla="*/ 823 h 1714"/>
                    <a:gd name="T50" fmla="*/ 30 w 2839"/>
                    <a:gd name="T51" fmla="*/ 811 h 1714"/>
                    <a:gd name="T52" fmla="*/ 1361 w 2839"/>
                    <a:gd name="T53" fmla="*/ 13 h 1714"/>
                    <a:gd name="T54" fmla="*/ 1378 w 2839"/>
                    <a:gd name="T55" fmla="*/ 6 h 1714"/>
                    <a:gd name="T56" fmla="*/ 1397 w 2839"/>
                    <a:gd name="T57" fmla="*/ 1 h 1714"/>
                    <a:gd name="T58" fmla="*/ 1418 w 2839"/>
                    <a:gd name="T59" fmla="*/ 0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39" h="1714">
                      <a:moveTo>
                        <a:pt x="1418" y="0"/>
                      </a:moveTo>
                      <a:lnTo>
                        <a:pt x="1440" y="1"/>
                      </a:lnTo>
                      <a:lnTo>
                        <a:pt x="1459" y="6"/>
                      </a:lnTo>
                      <a:lnTo>
                        <a:pt x="1476" y="13"/>
                      </a:lnTo>
                      <a:lnTo>
                        <a:pt x="2806" y="811"/>
                      </a:lnTo>
                      <a:lnTo>
                        <a:pt x="2824" y="826"/>
                      </a:lnTo>
                      <a:lnTo>
                        <a:pt x="2835" y="841"/>
                      </a:lnTo>
                      <a:lnTo>
                        <a:pt x="2839" y="857"/>
                      </a:lnTo>
                      <a:lnTo>
                        <a:pt x="2835" y="874"/>
                      </a:lnTo>
                      <a:lnTo>
                        <a:pt x="2824" y="890"/>
                      </a:lnTo>
                      <a:lnTo>
                        <a:pt x="2806" y="903"/>
                      </a:lnTo>
                      <a:lnTo>
                        <a:pt x="1476" y="1702"/>
                      </a:lnTo>
                      <a:lnTo>
                        <a:pt x="1459" y="1710"/>
                      </a:lnTo>
                      <a:lnTo>
                        <a:pt x="1440" y="1713"/>
                      </a:lnTo>
                      <a:lnTo>
                        <a:pt x="1418" y="1714"/>
                      </a:lnTo>
                      <a:lnTo>
                        <a:pt x="1397" y="1713"/>
                      </a:lnTo>
                      <a:lnTo>
                        <a:pt x="1378" y="1710"/>
                      </a:lnTo>
                      <a:lnTo>
                        <a:pt x="1361" y="1702"/>
                      </a:lnTo>
                      <a:lnTo>
                        <a:pt x="30" y="903"/>
                      </a:lnTo>
                      <a:lnTo>
                        <a:pt x="15" y="891"/>
                      </a:lnTo>
                      <a:lnTo>
                        <a:pt x="4" y="878"/>
                      </a:lnTo>
                      <a:lnTo>
                        <a:pt x="0" y="864"/>
                      </a:lnTo>
                      <a:lnTo>
                        <a:pt x="0" y="850"/>
                      </a:lnTo>
                      <a:lnTo>
                        <a:pt x="4" y="837"/>
                      </a:lnTo>
                      <a:lnTo>
                        <a:pt x="15" y="823"/>
                      </a:lnTo>
                      <a:lnTo>
                        <a:pt x="30" y="811"/>
                      </a:lnTo>
                      <a:lnTo>
                        <a:pt x="1361" y="13"/>
                      </a:lnTo>
                      <a:lnTo>
                        <a:pt x="1378" y="6"/>
                      </a:lnTo>
                      <a:lnTo>
                        <a:pt x="1397" y="1"/>
                      </a:lnTo>
                      <a:lnTo>
                        <a:pt x="1418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" name="Freeform 15">
                  <a:extLst>
                    <a:ext uri="{FF2B5EF4-FFF2-40B4-BE49-F238E27FC236}">
                      <a16:creationId xmlns:a16="http://schemas.microsoft.com/office/drawing/2014/main" xmlns="" id="{6526AB67-A20F-47BA-9295-F36418A927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8961" y="1216872"/>
                  <a:ext cx="1137330" cy="682863"/>
                </a:xfrm>
                <a:custGeom>
                  <a:avLst/>
                  <a:gdLst>
                    <a:gd name="T0" fmla="*/ 1220 w 2439"/>
                    <a:gd name="T1" fmla="*/ 0 h 1463"/>
                    <a:gd name="T2" fmla="*/ 2439 w 2439"/>
                    <a:gd name="T3" fmla="*/ 732 h 1463"/>
                    <a:gd name="T4" fmla="*/ 1220 w 2439"/>
                    <a:gd name="T5" fmla="*/ 1463 h 1463"/>
                    <a:gd name="T6" fmla="*/ 0 w 2439"/>
                    <a:gd name="T7" fmla="*/ 732 h 1463"/>
                    <a:gd name="T8" fmla="*/ 1220 w 2439"/>
                    <a:gd name="T9" fmla="*/ 0 h 1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9" h="1463">
                      <a:moveTo>
                        <a:pt x="1220" y="0"/>
                      </a:moveTo>
                      <a:lnTo>
                        <a:pt x="2439" y="732"/>
                      </a:lnTo>
                      <a:lnTo>
                        <a:pt x="1220" y="1463"/>
                      </a:lnTo>
                      <a:lnTo>
                        <a:pt x="0" y="732"/>
                      </a:lnTo>
                      <a:lnTo>
                        <a:pt x="1220" y="0"/>
                      </a:lnTo>
                      <a:close/>
                    </a:path>
                  </a:pathLst>
                </a:custGeom>
                <a:solidFill>
                  <a:srgbClr val="5B94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Freeform 16">
                  <a:extLst>
                    <a:ext uri="{FF2B5EF4-FFF2-40B4-BE49-F238E27FC236}">
                      <a16:creationId xmlns:a16="http://schemas.microsoft.com/office/drawing/2014/main" xmlns="" id="{FF38BB6B-C6FB-4199-8AC7-11FF20A151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98961" y="1412641"/>
                  <a:ext cx="1051098" cy="389209"/>
                </a:xfrm>
                <a:custGeom>
                  <a:avLst/>
                  <a:gdLst>
                    <a:gd name="T0" fmla="*/ 1585 w 2254"/>
                    <a:gd name="T1" fmla="*/ 263 h 838"/>
                    <a:gd name="T2" fmla="*/ 1751 w 2254"/>
                    <a:gd name="T3" fmla="*/ 285 h 838"/>
                    <a:gd name="T4" fmla="*/ 1890 w 2254"/>
                    <a:gd name="T5" fmla="*/ 309 h 838"/>
                    <a:gd name="T6" fmla="*/ 2006 w 2254"/>
                    <a:gd name="T7" fmla="*/ 335 h 838"/>
                    <a:gd name="T8" fmla="*/ 2100 w 2254"/>
                    <a:gd name="T9" fmla="*/ 362 h 838"/>
                    <a:gd name="T10" fmla="*/ 2174 w 2254"/>
                    <a:gd name="T11" fmla="*/ 388 h 838"/>
                    <a:gd name="T12" fmla="*/ 2232 w 2254"/>
                    <a:gd name="T13" fmla="*/ 413 h 838"/>
                    <a:gd name="T14" fmla="*/ 1606 w 2254"/>
                    <a:gd name="T15" fmla="*/ 813 h 838"/>
                    <a:gd name="T16" fmla="*/ 1547 w 2254"/>
                    <a:gd name="T17" fmla="*/ 768 h 838"/>
                    <a:gd name="T18" fmla="*/ 1504 w 2254"/>
                    <a:gd name="T19" fmla="*/ 710 h 838"/>
                    <a:gd name="T20" fmla="*/ 1476 w 2254"/>
                    <a:gd name="T21" fmla="*/ 645 h 838"/>
                    <a:gd name="T22" fmla="*/ 1462 w 2254"/>
                    <a:gd name="T23" fmla="*/ 573 h 838"/>
                    <a:gd name="T24" fmla="*/ 1457 w 2254"/>
                    <a:gd name="T25" fmla="*/ 502 h 838"/>
                    <a:gd name="T26" fmla="*/ 1459 w 2254"/>
                    <a:gd name="T27" fmla="*/ 432 h 838"/>
                    <a:gd name="T28" fmla="*/ 1468 w 2254"/>
                    <a:gd name="T29" fmla="*/ 369 h 838"/>
                    <a:gd name="T30" fmla="*/ 1476 w 2254"/>
                    <a:gd name="T31" fmla="*/ 317 h 838"/>
                    <a:gd name="T32" fmla="*/ 1486 w 2254"/>
                    <a:gd name="T33" fmla="*/ 277 h 838"/>
                    <a:gd name="T34" fmla="*/ 1491 w 2254"/>
                    <a:gd name="T35" fmla="*/ 257 h 838"/>
                    <a:gd name="T36" fmla="*/ 521 w 2254"/>
                    <a:gd name="T37" fmla="*/ 0 h 838"/>
                    <a:gd name="T38" fmla="*/ 593 w 2254"/>
                    <a:gd name="T39" fmla="*/ 29 h 838"/>
                    <a:gd name="T40" fmla="*/ 668 w 2254"/>
                    <a:gd name="T41" fmla="*/ 67 h 838"/>
                    <a:gd name="T42" fmla="*/ 741 w 2254"/>
                    <a:gd name="T43" fmla="*/ 114 h 838"/>
                    <a:gd name="T44" fmla="*/ 810 w 2254"/>
                    <a:gd name="T45" fmla="*/ 173 h 838"/>
                    <a:gd name="T46" fmla="*/ 869 w 2254"/>
                    <a:gd name="T47" fmla="*/ 243 h 838"/>
                    <a:gd name="T48" fmla="*/ 914 w 2254"/>
                    <a:gd name="T49" fmla="*/ 328 h 838"/>
                    <a:gd name="T50" fmla="*/ 943 w 2254"/>
                    <a:gd name="T51" fmla="*/ 433 h 838"/>
                    <a:gd name="T52" fmla="*/ 955 w 2254"/>
                    <a:gd name="T53" fmla="*/ 537 h 838"/>
                    <a:gd name="T54" fmla="*/ 952 w 2254"/>
                    <a:gd name="T55" fmla="*/ 629 h 838"/>
                    <a:gd name="T56" fmla="*/ 936 w 2254"/>
                    <a:gd name="T57" fmla="*/ 705 h 838"/>
                    <a:gd name="T58" fmla="*/ 913 w 2254"/>
                    <a:gd name="T59" fmla="*/ 769 h 838"/>
                    <a:gd name="T60" fmla="*/ 886 w 2254"/>
                    <a:gd name="T61" fmla="*/ 819 h 838"/>
                    <a:gd name="T62" fmla="*/ 0 w 2254"/>
                    <a:gd name="T63" fmla="*/ 314 h 8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254" h="838">
                      <a:moveTo>
                        <a:pt x="1492" y="254"/>
                      </a:moveTo>
                      <a:lnTo>
                        <a:pt x="1585" y="263"/>
                      </a:lnTo>
                      <a:lnTo>
                        <a:pt x="1671" y="274"/>
                      </a:lnTo>
                      <a:lnTo>
                        <a:pt x="1751" y="285"/>
                      </a:lnTo>
                      <a:lnTo>
                        <a:pt x="1823" y="297"/>
                      </a:lnTo>
                      <a:lnTo>
                        <a:pt x="1890" y="309"/>
                      </a:lnTo>
                      <a:lnTo>
                        <a:pt x="1950" y="322"/>
                      </a:lnTo>
                      <a:lnTo>
                        <a:pt x="2006" y="335"/>
                      </a:lnTo>
                      <a:lnTo>
                        <a:pt x="2056" y="349"/>
                      </a:lnTo>
                      <a:lnTo>
                        <a:pt x="2100" y="362"/>
                      </a:lnTo>
                      <a:lnTo>
                        <a:pt x="2140" y="375"/>
                      </a:lnTo>
                      <a:lnTo>
                        <a:pt x="2174" y="388"/>
                      </a:lnTo>
                      <a:lnTo>
                        <a:pt x="2205" y="401"/>
                      </a:lnTo>
                      <a:lnTo>
                        <a:pt x="2232" y="413"/>
                      </a:lnTo>
                      <a:lnTo>
                        <a:pt x="2254" y="425"/>
                      </a:lnTo>
                      <a:lnTo>
                        <a:pt x="1606" y="813"/>
                      </a:lnTo>
                      <a:lnTo>
                        <a:pt x="1574" y="792"/>
                      </a:lnTo>
                      <a:lnTo>
                        <a:pt x="1547" y="768"/>
                      </a:lnTo>
                      <a:lnTo>
                        <a:pt x="1522" y="740"/>
                      </a:lnTo>
                      <a:lnTo>
                        <a:pt x="1504" y="710"/>
                      </a:lnTo>
                      <a:lnTo>
                        <a:pt x="1488" y="679"/>
                      </a:lnTo>
                      <a:lnTo>
                        <a:pt x="1476" y="645"/>
                      </a:lnTo>
                      <a:lnTo>
                        <a:pt x="1468" y="610"/>
                      </a:lnTo>
                      <a:lnTo>
                        <a:pt x="1462" y="573"/>
                      </a:lnTo>
                      <a:lnTo>
                        <a:pt x="1458" y="537"/>
                      </a:lnTo>
                      <a:lnTo>
                        <a:pt x="1457" y="502"/>
                      </a:lnTo>
                      <a:lnTo>
                        <a:pt x="1458" y="466"/>
                      </a:lnTo>
                      <a:lnTo>
                        <a:pt x="1459" y="432"/>
                      </a:lnTo>
                      <a:lnTo>
                        <a:pt x="1463" y="399"/>
                      </a:lnTo>
                      <a:lnTo>
                        <a:pt x="1468" y="369"/>
                      </a:lnTo>
                      <a:lnTo>
                        <a:pt x="1472" y="341"/>
                      </a:lnTo>
                      <a:lnTo>
                        <a:pt x="1476" y="317"/>
                      </a:lnTo>
                      <a:lnTo>
                        <a:pt x="1481" y="295"/>
                      </a:lnTo>
                      <a:lnTo>
                        <a:pt x="1486" y="277"/>
                      </a:lnTo>
                      <a:lnTo>
                        <a:pt x="1490" y="265"/>
                      </a:lnTo>
                      <a:lnTo>
                        <a:pt x="1491" y="257"/>
                      </a:lnTo>
                      <a:lnTo>
                        <a:pt x="1492" y="254"/>
                      </a:lnTo>
                      <a:close/>
                      <a:moveTo>
                        <a:pt x="521" y="0"/>
                      </a:moveTo>
                      <a:lnTo>
                        <a:pt x="556" y="14"/>
                      </a:lnTo>
                      <a:lnTo>
                        <a:pt x="593" y="29"/>
                      </a:lnTo>
                      <a:lnTo>
                        <a:pt x="630" y="46"/>
                      </a:lnTo>
                      <a:lnTo>
                        <a:pt x="668" y="67"/>
                      </a:lnTo>
                      <a:lnTo>
                        <a:pt x="705" y="89"/>
                      </a:lnTo>
                      <a:lnTo>
                        <a:pt x="741" y="114"/>
                      </a:lnTo>
                      <a:lnTo>
                        <a:pt x="776" y="142"/>
                      </a:lnTo>
                      <a:lnTo>
                        <a:pt x="810" y="173"/>
                      </a:lnTo>
                      <a:lnTo>
                        <a:pt x="842" y="207"/>
                      </a:lnTo>
                      <a:lnTo>
                        <a:pt x="869" y="243"/>
                      </a:lnTo>
                      <a:lnTo>
                        <a:pt x="894" y="285"/>
                      </a:lnTo>
                      <a:lnTo>
                        <a:pt x="914" y="328"/>
                      </a:lnTo>
                      <a:lnTo>
                        <a:pt x="930" y="375"/>
                      </a:lnTo>
                      <a:lnTo>
                        <a:pt x="943" y="433"/>
                      </a:lnTo>
                      <a:lnTo>
                        <a:pt x="952" y="486"/>
                      </a:lnTo>
                      <a:lnTo>
                        <a:pt x="955" y="537"/>
                      </a:lnTo>
                      <a:lnTo>
                        <a:pt x="955" y="584"/>
                      </a:lnTo>
                      <a:lnTo>
                        <a:pt x="952" y="629"/>
                      </a:lnTo>
                      <a:lnTo>
                        <a:pt x="946" y="669"/>
                      </a:lnTo>
                      <a:lnTo>
                        <a:pt x="936" y="705"/>
                      </a:lnTo>
                      <a:lnTo>
                        <a:pt x="925" y="739"/>
                      </a:lnTo>
                      <a:lnTo>
                        <a:pt x="913" y="769"/>
                      </a:lnTo>
                      <a:lnTo>
                        <a:pt x="900" y="796"/>
                      </a:lnTo>
                      <a:lnTo>
                        <a:pt x="886" y="819"/>
                      </a:lnTo>
                      <a:lnTo>
                        <a:pt x="874" y="838"/>
                      </a:lnTo>
                      <a:lnTo>
                        <a:pt x="0" y="314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AAD0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Freeform 17">
                  <a:extLst>
                    <a:ext uri="{FF2B5EF4-FFF2-40B4-BE49-F238E27FC236}">
                      <a16:creationId xmlns:a16="http://schemas.microsoft.com/office/drawing/2014/main" xmlns="" id="{81CDE5F3-6221-4E29-A015-F4D03D2F58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97232" y="1271664"/>
                  <a:ext cx="871642" cy="545359"/>
                </a:xfrm>
                <a:custGeom>
                  <a:avLst/>
                  <a:gdLst>
                    <a:gd name="T0" fmla="*/ 818 w 1867"/>
                    <a:gd name="T1" fmla="*/ 761 h 1170"/>
                    <a:gd name="T2" fmla="*/ 863 w 1867"/>
                    <a:gd name="T3" fmla="*/ 819 h 1170"/>
                    <a:gd name="T4" fmla="*/ 819 w 1867"/>
                    <a:gd name="T5" fmla="*/ 876 h 1170"/>
                    <a:gd name="T6" fmla="*/ 723 w 1867"/>
                    <a:gd name="T7" fmla="*/ 889 h 1170"/>
                    <a:gd name="T8" fmla="*/ 644 w 1867"/>
                    <a:gd name="T9" fmla="*/ 850 h 1170"/>
                    <a:gd name="T10" fmla="*/ 644 w 1867"/>
                    <a:gd name="T11" fmla="*/ 786 h 1170"/>
                    <a:gd name="T12" fmla="*/ 721 w 1867"/>
                    <a:gd name="T13" fmla="*/ 748 h 1170"/>
                    <a:gd name="T14" fmla="*/ 1442 w 1867"/>
                    <a:gd name="T15" fmla="*/ 679 h 1170"/>
                    <a:gd name="T16" fmla="*/ 1498 w 1867"/>
                    <a:gd name="T17" fmla="*/ 722 h 1170"/>
                    <a:gd name="T18" fmla="*/ 1479 w 1867"/>
                    <a:gd name="T19" fmla="*/ 776 h 1170"/>
                    <a:gd name="T20" fmla="*/ 1402 w 1867"/>
                    <a:gd name="T21" fmla="*/ 798 h 1170"/>
                    <a:gd name="T22" fmla="*/ 1326 w 1867"/>
                    <a:gd name="T23" fmla="*/ 776 h 1170"/>
                    <a:gd name="T24" fmla="*/ 1306 w 1867"/>
                    <a:gd name="T25" fmla="*/ 721 h 1170"/>
                    <a:gd name="T26" fmla="*/ 1359 w 1867"/>
                    <a:gd name="T27" fmla="*/ 680 h 1170"/>
                    <a:gd name="T28" fmla="*/ 153 w 1867"/>
                    <a:gd name="T29" fmla="*/ 609 h 1170"/>
                    <a:gd name="T30" fmla="*/ 220 w 1867"/>
                    <a:gd name="T31" fmla="*/ 641 h 1170"/>
                    <a:gd name="T32" fmla="*/ 220 w 1867"/>
                    <a:gd name="T33" fmla="*/ 697 h 1170"/>
                    <a:gd name="T34" fmla="*/ 154 w 1867"/>
                    <a:gd name="T35" fmla="*/ 730 h 1170"/>
                    <a:gd name="T36" fmla="*/ 72 w 1867"/>
                    <a:gd name="T37" fmla="*/ 719 h 1170"/>
                    <a:gd name="T38" fmla="*/ 34 w 1867"/>
                    <a:gd name="T39" fmla="*/ 668 h 1170"/>
                    <a:gd name="T40" fmla="*/ 71 w 1867"/>
                    <a:gd name="T41" fmla="*/ 620 h 1170"/>
                    <a:gd name="T42" fmla="*/ 1103 w 1867"/>
                    <a:gd name="T43" fmla="*/ 204 h 1170"/>
                    <a:gd name="T44" fmla="*/ 1170 w 1867"/>
                    <a:gd name="T45" fmla="*/ 223 h 1170"/>
                    <a:gd name="T46" fmla="*/ 1185 w 1867"/>
                    <a:gd name="T47" fmla="*/ 271 h 1170"/>
                    <a:gd name="T48" fmla="*/ 1126 w 1867"/>
                    <a:gd name="T49" fmla="*/ 310 h 1170"/>
                    <a:gd name="T50" fmla="*/ 1051 w 1867"/>
                    <a:gd name="T51" fmla="*/ 302 h 1170"/>
                    <a:gd name="T52" fmla="*/ 1018 w 1867"/>
                    <a:gd name="T53" fmla="*/ 257 h 1170"/>
                    <a:gd name="T54" fmla="*/ 1058 w 1867"/>
                    <a:gd name="T55" fmla="*/ 212 h 1170"/>
                    <a:gd name="T56" fmla="*/ 844 w 1867"/>
                    <a:gd name="T57" fmla="*/ 163 h 1170"/>
                    <a:gd name="T58" fmla="*/ 901 w 1867"/>
                    <a:gd name="T59" fmla="*/ 190 h 1170"/>
                    <a:gd name="T60" fmla="*/ 900 w 1867"/>
                    <a:gd name="T61" fmla="*/ 237 h 1170"/>
                    <a:gd name="T62" fmla="*/ 827 w 1867"/>
                    <a:gd name="T63" fmla="*/ 266 h 1170"/>
                    <a:gd name="T64" fmla="*/ 763 w 1867"/>
                    <a:gd name="T65" fmla="*/ 247 h 1170"/>
                    <a:gd name="T66" fmla="*/ 748 w 1867"/>
                    <a:gd name="T67" fmla="*/ 201 h 1170"/>
                    <a:gd name="T68" fmla="*/ 804 w 1867"/>
                    <a:gd name="T69" fmla="*/ 164 h 1170"/>
                    <a:gd name="T70" fmla="*/ 541 w 1867"/>
                    <a:gd name="T71" fmla="*/ 45 h 1170"/>
                    <a:gd name="T72" fmla="*/ 599 w 1867"/>
                    <a:gd name="T73" fmla="*/ 222 h 1170"/>
                    <a:gd name="T74" fmla="*/ 545 w 1867"/>
                    <a:gd name="T75" fmla="*/ 396 h 1170"/>
                    <a:gd name="T76" fmla="*/ 477 w 1867"/>
                    <a:gd name="T77" fmla="*/ 568 h 1170"/>
                    <a:gd name="T78" fmla="*/ 933 w 1867"/>
                    <a:gd name="T79" fmla="*/ 491 h 1170"/>
                    <a:gd name="T80" fmla="*/ 1375 w 1867"/>
                    <a:gd name="T81" fmla="*/ 512 h 1170"/>
                    <a:gd name="T82" fmla="*/ 1771 w 1867"/>
                    <a:gd name="T83" fmla="*/ 615 h 1170"/>
                    <a:gd name="T84" fmla="*/ 1783 w 1867"/>
                    <a:gd name="T85" fmla="*/ 707 h 1170"/>
                    <a:gd name="T86" fmla="*/ 1398 w 1867"/>
                    <a:gd name="T87" fmla="*/ 594 h 1170"/>
                    <a:gd name="T88" fmla="*/ 1067 w 1867"/>
                    <a:gd name="T89" fmla="*/ 621 h 1170"/>
                    <a:gd name="T90" fmla="*/ 1066 w 1867"/>
                    <a:gd name="T91" fmla="*/ 849 h 1170"/>
                    <a:gd name="T92" fmla="*/ 1181 w 1867"/>
                    <a:gd name="T93" fmla="*/ 1063 h 1170"/>
                    <a:gd name="T94" fmla="*/ 1052 w 1867"/>
                    <a:gd name="T95" fmla="*/ 1066 h 1170"/>
                    <a:gd name="T96" fmla="*/ 948 w 1867"/>
                    <a:gd name="T97" fmla="*/ 849 h 1170"/>
                    <a:gd name="T98" fmla="*/ 948 w 1867"/>
                    <a:gd name="T99" fmla="*/ 622 h 1170"/>
                    <a:gd name="T100" fmla="*/ 692 w 1867"/>
                    <a:gd name="T101" fmla="*/ 597 h 1170"/>
                    <a:gd name="T102" fmla="*/ 564 w 1867"/>
                    <a:gd name="T103" fmla="*/ 756 h 1170"/>
                    <a:gd name="T104" fmla="*/ 564 w 1867"/>
                    <a:gd name="T105" fmla="*/ 994 h 1170"/>
                    <a:gd name="T106" fmla="*/ 488 w 1867"/>
                    <a:gd name="T107" fmla="*/ 1170 h 1170"/>
                    <a:gd name="T108" fmla="*/ 426 w 1867"/>
                    <a:gd name="T109" fmla="*/ 1054 h 1170"/>
                    <a:gd name="T110" fmla="*/ 459 w 1867"/>
                    <a:gd name="T111" fmla="*/ 817 h 1170"/>
                    <a:gd name="T112" fmla="*/ 364 w 1867"/>
                    <a:gd name="T113" fmla="*/ 589 h 1170"/>
                    <a:gd name="T114" fmla="*/ 155 w 1867"/>
                    <a:gd name="T115" fmla="*/ 392 h 1170"/>
                    <a:gd name="T116" fmla="*/ 84 w 1867"/>
                    <a:gd name="T117" fmla="*/ 254 h 1170"/>
                    <a:gd name="T118" fmla="*/ 322 w 1867"/>
                    <a:gd name="T119" fmla="*/ 401 h 1170"/>
                    <a:gd name="T120" fmla="*/ 454 w 1867"/>
                    <a:gd name="T121" fmla="*/ 338 h 1170"/>
                    <a:gd name="T122" fmla="*/ 479 w 1867"/>
                    <a:gd name="T123" fmla="*/ 179 h 1170"/>
                    <a:gd name="T124" fmla="*/ 420 w 1867"/>
                    <a:gd name="T125" fmla="*/ 55 h 1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867" h="1170">
                      <a:moveTo>
                        <a:pt x="748" y="746"/>
                      </a:moveTo>
                      <a:lnTo>
                        <a:pt x="771" y="748"/>
                      </a:lnTo>
                      <a:lnTo>
                        <a:pt x="794" y="753"/>
                      </a:lnTo>
                      <a:lnTo>
                        <a:pt x="818" y="761"/>
                      </a:lnTo>
                      <a:lnTo>
                        <a:pt x="837" y="773"/>
                      </a:lnTo>
                      <a:lnTo>
                        <a:pt x="852" y="788"/>
                      </a:lnTo>
                      <a:lnTo>
                        <a:pt x="860" y="803"/>
                      </a:lnTo>
                      <a:lnTo>
                        <a:pt x="863" y="819"/>
                      </a:lnTo>
                      <a:lnTo>
                        <a:pt x="859" y="836"/>
                      </a:lnTo>
                      <a:lnTo>
                        <a:pt x="850" y="850"/>
                      </a:lnTo>
                      <a:lnTo>
                        <a:pt x="837" y="864"/>
                      </a:lnTo>
                      <a:lnTo>
                        <a:pt x="819" y="876"/>
                      </a:lnTo>
                      <a:lnTo>
                        <a:pt x="797" y="884"/>
                      </a:lnTo>
                      <a:lnTo>
                        <a:pt x="773" y="889"/>
                      </a:lnTo>
                      <a:lnTo>
                        <a:pt x="746" y="892"/>
                      </a:lnTo>
                      <a:lnTo>
                        <a:pt x="723" y="889"/>
                      </a:lnTo>
                      <a:lnTo>
                        <a:pt x="700" y="886"/>
                      </a:lnTo>
                      <a:lnTo>
                        <a:pt x="676" y="876"/>
                      </a:lnTo>
                      <a:lnTo>
                        <a:pt x="658" y="864"/>
                      </a:lnTo>
                      <a:lnTo>
                        <a:pt x="644" y="850"/>
                      </a:lnTo>
                      <a:lnTo>
                        <a:pt x="635" y="834"/>
                      </a:lnTo>
                      <a:lnTo>
                        <a:pt x="633" y="818"/>
                      </a:lnTo>
                      <a:lnTo>
                        <a:pt x="635" y="802"/>
                      </a:lnTo>
                      <a:lnTo>
                        <a:pt x="644" y="786"/>
                      </a:lnTo>
                      <a:lnTo>
                        <a:pt x="658" y="773"/>
                      </a:lnTo>
                      <a:lnTo>
                        <a:pt x="675" y="762"/>
                      </a:lnTo>
                      <a:lnTo>
                        <a:pt x="697" y="754"/>
                      </a:lnTo>
                      <a:lnTo>
                        <a:pt x="721" y="748"/>
                      </a:lnTo>
                      <a:lnTo>
                        <a:pt x="748" y="746"/>
                      </a:lnTo>
                      <a:close/>
                      <a:moveTo>
                        <a:pt x="1403" y="673"/>
                      </a:moveTo>
                      <a:lnTo>
                        <a:pt x="1422" y="675"/>
                      </a:lnTo>
                      <a:lnTo>
                        <a:pt x="1442" y="679"/>
                      </a:lnTo>
                      <a:lnTo>
                        <a:pt x="1462" y="686"/>
                      </a:lnTo>
                      <a:lnTo>
                        <a:pt x="1479" y="696"/>
                      </a:lnTo>
                      <a:lnTo>
                        <a:pt x="1491" y="708"/>
                      </a:lnTo>
                      <a:lnTo>
                        <a:pt x="1498" y="722"/>
                      </a:lnTo>
                      <a:lnTo>
                        <a:pt x="1501" y="737"/>
                      </a:lnTo>
                      <a:lnTo>
                        <a:pt x="1498" y="750"/>
                      </a:lnTo>
                      <a:lnTo>
                        <a:pt x="1491" y="763"/>
                      </a:lnTo>
                      <a:lnTo>
                        <a:pt x="1479" y="776"/>
                      </a:lnTo>
                      <a:lnTo>
                        <a:pt x="1463" y="785"/>
                      </a:lnTo>
                      <a:lnTo>
                        <a:pt x="1445" y="792"/>
                      </a:lnTo>
                      <a:lnTo>
                        <a:pt x="1425" y="796"/>
                      </a:lnTo>
                      <a:lnTo>
                        <a:pt x="1402" y="798"/>
                      </a:lnTo>
                      <a:lnTo>
                        <a:pt x="1382" y="797"/>
                      </a:lnTo>
                      <a:lnTo>
                        <a:pt x="1363" y="792"/>
                      </a:lnTo>
                      <a:lnTo>
                        <a:pt x="1343" y="785"/>
                      </a:lnTo>
                      <a:lnTo>
                        <a:pt x="1326" y="776"/>
                      </a:lnTo>
                      <a:lnTo>
                        <a:pt x="1314" y="762"/>
                      </a:lnTo>
                      <a:lnTo>
                        <a:pt x="1306" y="749"/>
                      </a:lnTo>
                      <a:lnTo>
                        <a:pt x="1304" y="734"/>
                      </a:lnTo>
                      <a:lnTo>
                        <a:pt x="1306" y="721"/>
                      </a:lnTo>
                      <a:lnTo>
                        <a:pt x="1314" y="708"/>
                      </a:lnTo>
                      <a:lnTo>
                        <a:pt x="1326" y="696"/>
                      </a:lnTo>
                      <a:lnTo>
                        <a:pt x="1341" y="686"/>
                      </a:lnTo>
                      <a:lnTo>
                        <a:pt x="1359" y="680"/>
                      </a:lnTo>
                      <a:lnTo>
                        <a:pt x="1380" y="675"/>
                      </a:lnTo>
                      <a:lnTo>
                        <a:pt x="1403" y="673"/>
                      </a:lnTo>
                      <a:close/>
                      <a:moveTo>
                        <a:pt x="132" y="606"/>
                      </a:moveTo>
                      <a:lnTo>
                        <a:pt x="153" y="609"/>
                      </a:lnTo>
                      <a:lnTo>
                        <a:pt x="172" y="612"/>
                      </a:lnTo>
                      <a:lnTo>
                        <a:pt x="193" y="620"/>
                      </a:lnTo>
                      <a:lnTo>
                        <a:pt x="208" y="629"/>
                      </a:lnTo>
                      <a:lnTo>
                        <a:pt x="220" y="641"/>
                      </a:lnTo>
                      <a:lnTo>
                        <a:pt x="229" y="656"/>
                      </a:lnTo>
                      <a:lnTo>
                        <a:pt x="230" y="670"/>
                      </a:lnTo>
                      <a:lnTo>
                        <a:pt x="228" y="684"/>
                      </a:lnTo>
                      <a:lnTo>
                        <a:pt x="220" y="697"/>
                      </a:lnTo>
                      <a:lnTo>
                        <a:pt x="208" y="709"/>
                      </a:lnTo>
                      <a:lnTo>
                        <a:pt x="193" y="719"/>
                      </a:lnTo>
                      <a:lnTo>
                        <a:pt x="175" y="726"/>
                      </a:lnTo>
                      <a:lnTo>
                        <a:pt x="154" y="730"/>
                      </a:lnTo>
                      <a:lnTo>
                        <a:pt x="132" y="732"/>
                      </a:lnTo>
                      <a:lnTo>
                        <a:pt x="112" y="731"/>
                      </a:lnTo>
                      <a:lnTo>
                        <a:pt x="92" y="726"/>
                      </a:lnTo>
                      <a:lnTo>
                        <a:pt x="72" y="719"/>
                      </a:lnTo>
                      <a:lnTo>
                        <a:pt x="56" y="709"/>
                      </a:lnTo>
                      <a:lnTo>
                        <a:pt x="44" y="696"/>
                      </a:lnTo>
                      <a:lnTo>
                        <a:pt x="35" y="682"/>
                      </a:lnTo>
                      <a:lnTo>
                        <a:pt x="34" y="668"/>
                      </a:lnTo>
                      <a:lnTo>
                        <a:pt x="37" y="655"/>
                      </a:lnTo>
                      <a:lnTo>
                        <a:pt x="44" y="641"/>
                      </a:lnTo>
                      <a:lnTo>
                        <a:pt x="56" y="629"/>
                      </a:lnTo>
                      <a:lnTo>
                        <a:pt x="71" y="620"/>
                      </a:lnTo>
                      <a:lnTo>
                        <a:pt x="90" y="613"/>
                      </a:lnTo>
                      <a:lnTo>
                        <a:pt x="110" y="609"/>
                      </a:lnTo>
                      <a:lnTo>
                        <a:pt x="132" y="606"/>
                      </a:lnTo>
                      <a:close/>
                      <a:moveTo>
                        <a:pt x="1103" y="204"/>
                      </a:moveTo>
                      <a:lnTo>
                        <a:pt x="1121" y="205"/>
                      </a:lnTo>
                      <a:lnTo>
                        <a:pt x="1137" y="208"/>
                      </a:lnTo>
                      <a:lnTo>
                        <a:pt x="1155" y="214"/>
                      </a:lnTo>
                      <a:lnTo>
                        <a:pt x="1170" y="223"/>
                      </a:lnTo>
                      <a:lnTo>
                        <a:pt x="1179" y="234"/>
                      </a:lnTo>
                      <a:lnTo>
                        <a:pt x="1187" y="246"/>
                      </a:lnTo>
                      <a:lnTo>
                        <a:pt x="1188" y="259"/>
                      </a:lnTo>
                      <a:lnTo>
                        <a:pt x="1185" y="271"/>
                      </a:lnTo>
                      <a:lnTo>
                        <a:pt x="1179" y="282"/>
                      </a:lnTo>
                      <a:lnTo>
                        <a:pt x="1166" y="294"/>
                      </a:lnTo>
                      <a:lnTo>
                        <a:pt x="1148" y="304"/>
                      </a:lnTo>
                      <a:lnTo>
                        <a:pt x="1126" y="310"/>
                      </a:lnTo>
                      <a:lnTo>
                        <a:pt x="1103" y="312"/>
                      </a:lnTo>
                      <a:lnTo>
                        <a:pt x="1086" y="311"/>
                      </a:lnTo>
                      <a:lnTo>
                        <a:pt x="1069" y="308"/>
                      </a:lnTo>
                      <a:lnTo>
                        <a:pt x="1051" y="302"/>
                      </a:lnTo>
                      <a:lnTo>
                        <a:pt x="1037" y="293"/>
                      </a:lnTo>
                      <a:lnTo>
                        <a:pt x="1027" y="282"/>
                      </a:lnTo>
                      <a:lnTo>
                        <a:pt x="1020" y="270"/>
                      </a:lnTo>
                      <a:lnTo>
                        <a:pt x="1018" y="257"/>
                      </a:lnTo>
                      <a:lnTo>
                        <a:pt x="1021" y="246"/>
                      </a:lnTo>
                      <a:lnTo>
                        <a:pt x="1027" y="234"/>
                      </a:lnTo>
                      <a:lnTo>
                        <a:pt x="1040" y="222"/>
                      </a:lnTo>
                      <a:lnTo>
                        <a:pt x="1058" y="212"/>
                      </a:lnTo>
                      <a:lnTo>
                        <a:pt x="1079" y="206"/>
                      </a:lnTo>
                      <a:lnTo>
                        <a:pt x="1103" y="204"/>
                      </a:lnTo>
                      <a:close/>
                      <a:moveTo>
                        <a:pt x="827" y="161"/>
                      </a:moveTo>
                      <a:lnTo>
                        <a:pt x="844" y="163"/>
                      </a:lnTo>
                      <a:lnTo>
                        <a:pt x="860" y="165"/>
                      </a:lnTo>
                      <a:lnTo>
                        <a:pt x="877" y="172"/>
                      </a:lnTo>
                      <a:lnTo>
                        <a:pt x="890" y="181"/>
                      </a:lnTo>
                      <a:lnTo>
                        <a:pt x="901" y="190"/>
                      </a:lnTo>
                      <a:lnTo>
                        <a:pt x="907" y="202"/>
                      </a:lnTo>
                      <a:lnTo>
                        <a:pt x="908" y="214"/>
                      </a:lnTo>
                      <a:lnTo>
                        <a:pt x="907" y="225"/>
                      </a:lnTo>
                      <a:lnTo>
                        <a:pt x="900" y="237"/>
                      </a:lnTo>
                      <a:lnTo>
                        <a:pt x="888" y="250"/>
                      </a:lnTo>
                      <a:lnTo>
                        <a:pt x="870" y="258"/>
                      </a:lnTo>
                      <a:lnTo>
                        <a:pt x="849" y="264"/>
                      </a:lnTo>
                      <a:lnTo>
                        <a:pt x="827" y="266"/>
                      </a:lnTo>
                      <a:lnTo>
                        <a:pt x="811" y="265"/>
                      </a:lnTo>
                      <a:lnTo>
                        <a:pt x="795" y="262"/>
                      </a:lnTo>
                      <a:lnTo>
                        <a:pt x="778" y="256"/>
                      </a:lnTo>
                      <a:lnTo>
                        <a:pt x="763" y="247"/>
                      </a:lnTo>
                      <a:lnTo>
                        <a:pt x="754" y="236"/>
                      </a:lnTo>
                      <a:lnTo>
                        <a:pt x="748" y="224"/>
                      </a:lnTo>
                      <a:lnTo>
                        <a:pt x="745" y="213"/>
                      </a:lnTo>
                      <a:lnTo>
                        <a:pt x="748" y="201"/>
                      </a:lnTo>
                      <a:lnTo>
                        <a:pt x="754" y="190"/>
                      </a:lnTo>
                      <a:lnTo>
                        <a:pt x="767" y="178"/>
                      </a:lnTo>
                      <a:lnTo>
                        <a:pt x="784" y="169"/>
                      </a:lnTo>
                      <a:lnTo>
                        <a:pt x="804" y="164"/>
                      </a:lnTo>
                      <a:lnTo>
                        <a:pt x="827" y="161"/>
                      </a:lnTo>
                      <a:close/>
                      <a:moveTo>
                        <a:pt x="507" y="0"/>
                      </a:moveTo>
                      <a:lnTo>
                        <a:pt x="509" y="3"/>
                      </a:lnTo>
                      <a:lnTo>
                        <a:pt x="541" y="45"/>
                      </a:lnTo>
                      <a:lnTo>
                        <a:pt x="566" y="88"/>
                      </a:lnTo>
                      <a:lnTo>
                        <a:pt x="584" y="131"/>
                      </a:lnTo>
                      <a:lnTo>
                        <a:pt x="595" y="177"/>
                      </a:lnTo>
                      <a:lnTo>
                        <a:pt x="599" y="222"/>
                      </a:lnTo>
                      <a:lnTo>
                        <a:pt x="595" y="266"/>
                      </a:lnTo>
                      <a:lnTo>
                        <a:pt x="584" y="311"/>
                      </a:lnTo>
                      <a:lnTo>
                        <a:pt x="567" y="355"/>
                      </a:lnTo>
                      <a:lnTo>
                        <a:pt x="545" y="396"/>
                      </a:lnTo>
                      <a:lnTo>
                        <a:pt x="514" y="437"/>
                      </a:lnTo>
                      <a:lnTo>
                        <a:pt x="478" y="476"/>
                      </a:lnTo>
                      <a:lnTo>
                        <a:pt x="434" y="512"/>
                      </a:lnTo>
                      <a:lnTo>
                        <a:pt x="477" y="568"/>
                      </a:lnTo>
                      <a:lnTo>
                        <a:pt x="587" y="539"/>
                      </a:lnTo>
                      <a:lnTo>
                        <a:pt x="699" y="517"/>
                      </a:lnTo>
                      <a:lnTo>
                        <a:pt x="815" y="501"/>
                      </a:lnTo>
                      <a:lnTo>
                        <a:pt x="933" y="491"/>
                      </a:lnTo>
                      <a:lnTo>
                        <a:pt x="1054" y="488"/>
                      </a:lnTo>
                      <a:lnTo>
                        <a:pt x="1162" y="491"/>
                      </a:lnTo>
                      <a:lnTo>
                        <a:pt x="1270" y="499"/>
                      </a:lnTo>
                      <a:lnTo>
                        <a:pt x="1375" y="512"/>
                      </a:lnTo>
                      <a:lnTo>
                        <a:pt x="1479" y="530"/>
                      </a:lnTo>
                      <a:lnTo>
                        <a:pt x="1580" y="553"/>
                      </a:lnTo>
                      <a:lnTo>
                        <a:pt x="1676" y="582"/>
                      </a:lnTo>
                      <a:lnTo>
                        <a:pt x="1771" y="615"/>
                      </a:lnTo>
                      <a:lnTo>
                        <a:pt x="1860" y="652"/>
                      </a:lnTo>
                      <a:lnTo>
                        <a:pt x="1867" y="656"/>
                      </a:lnTo>
                      <a:lnTo>
                        <a:pt x="1861" y="661"/>
                      </a:lnTo>
                      <a:lnTo>
                        <a:pt x="1783" y="707"/>
                      </a:lnTo>
                      <a:lnTo>
                        <a:pt x="1692" y="672"/>
                      </a:lnTo>
                      <a:lnTo>
                        <a:pt x="1596" y="640"/>
                      </a:lnTo>
                      <a:lnTo>
                        <a:pt x="1498" y="615"/>
                      </a:lnTo>
                      <a:lnTo>
                        <a:pt x="1398" y="594"/>
                      </a:lnTo>
                      <a:lnTo>
                        <a:pt x="1295" y="578"/>
                      </a:lnTo>
                      <a:lnTo>
                        <a:pt x="1191" y="569"/>
                      </a:lnTo>
                      <a:lnTo>
                        <a:pt x="1085" y="564"/>
                      </a:lnTo>
                      <a:lnTo>
                        <a:pt x="1067" y="621"/>
                      </a:lnTo>
                      <a:lnTo>
                        <a:pt x="1055" y="679"/>
                      </a:lnTo>
                      <a:lnTo>
                        <a:pt x="1051" y="737"/>
                      </a:lnTo>
                      <a:lnTo>
                        <a:pt x="1055" y="792"/>
                      </a:lnTo>
                      <a:lnTo>
                        <a:pt x="1066" y="849"/>
                      </a:lnTo>
                      <a:lnTo>
                        <a:pt x="1084" y="904"/>
                      </a:lnTo>
                      <a:lnTo>
                        <a:pt x="1109" y="958"/>
                      </a:lnTo>
                      <a:lnTo>
                        <a:pt x="1142" y="1011"/>
                      </a:lnTo>
                      <a:lnTo>
                        <a:pt x="1181" y="1063"/>
                      </a:lnTo>
                      <a:lnTo>
                        <a:pt x="1184" y="1067"/>
                      </a:lnTo>
                      <a:lnTo>
                        <a:pt x="1096" y="1119"/>
                      </a:lnTo>
                      <a:lnTo>
                        <a:pt x="1095" y="1116"/>
                      </a:lnTo>
                      <a:lnTo>
                        <a:pt x="1052" y="1066"/>
                      </a:lnTo>
                      <a:lnTo>
                        <a:pt x="1017" y="1014"/>
                      </a:lnTo>
                      <a:lnTo>
                        <a:pt x="988" y="959"/>
                      </a:lnTo>
                      <a:lnTo>
                        <a:pt x="965" y="905"/>
                      </a:lnTo>
                      <a:lnTo>
                        <a:pt x="948" y="849"/>
                      </a:lnTo>
                      <a:lnTo>
                        <a:pt x="939" y="792"/>
                      </a:lnTo>
                      <a:lnTo>
                        <a:pt x="935" y="737"/>
                      </a:lnTo>
                      <a:lnTo>
                        <a:pt x="939" y="679"/>
                      </a:lnTo>
                      <a:lnTo>
                        <a:pt x="948" y="622"/>
                      </a:lnTo>
                      <a:lnTo>
                        <a:pt x="965" y="566"/>
                      </a:lnTo>
                      <a:lnTo>
                        <a:pt x="872" y="572"/>
                      </a:lnTo>
                      <a:lnTo>
                        <a:pt x="782" y="582"/>
                      </a:lnTo>
                      <a:lnTo>
                        <a:pt x="692" y="597"/>
                      </a:lnTo>
                      <a:lnTo>
                        <a:pt x="605" y="616"/>
                      </a:lnTo>
                      <a:lnTo>
                        <a:pt x="519" y="639"/>
                      </a:lnTo>
                      <a:lnTo>
                        <a:pt x="546" y="697"/>
                      </a:lnTo>
                      <a:lnTo>
                        <a:pt x="564" y="756"/>
                      </a:lnTo>
                      <a:lnTo>
                        <a:pt x="575" y="815"/>
                      </a:lnTo>
                      <a:lnTo>
                        <a:pt x="578" y="876"/>
                      </a:lnTo>
                      <a:lnTo>
                        <a:pt x="575" y="936"/>
                      </a:lnTo>
                      <a:lnTo>
                        <a:pt x="564" y="994"/>
                      </a:lnTo>
                      <a:lnTo>
                        <a:pt x="547" y="1052"/>
                      </a:lnTo>
                      <a:lnTo>
                        <a:pt x="522" y="1110"/>
                      </a:lnTo>
                      <a:lnTo>
                        <a:pt x="489" y="1166"/>
                      </a:lnTo>
                      <a:lnTo>
                        <a:pt x="488" y="1170"/>
                      </a:lnTo>
                      <a:lnTo>
                        <a:pt x="484" y="1167"/>
                      </a:lnTo>
                      <a:lnTo>
                        <a:pt x="396" y="1115"/>
                      </a:lnTo>
                      <a:lnTo>
                        <a:pt x="397" y="1112"/>
                      </a:lnTo>
                      <a:lnTo>
                        <a:pt x="426" y="1054"/>
                      </a:lnTo>
                      <a:lnTo>
                        <a:pt x="447" y="996"/>
                      </a:lnTo>
                      <a:lnTo>
                        <a:pt x="459" y="936"/>
                      </a:lnTo>
                      <a:lnTo>
                        <a:pt x="464" y="876"/>
                      </a:lnTo>
                      <a:lnTo>
                        <a:pt x="459" y="817"/>
                      </a:lnTo>
                      <a:lnTo>
                        <a:pt x="447" y="757"/>
                      </a:lnTo>
                      <a:lnTo>
                        <a:pt x="427" y="701"/>
                      </a:lnTo>
                      <a:lnTo>
                        <a:pt x="399" y="644"/>
                      </a:lnTo>
                      <a:lnTo>
                        <a:pt x="364" y="589"/>
                      </a:lnTo>
                      <a:lnTo>
                        <a:pt x="323" y="536"/>
                      </a:lnTo>
                      <a:lnTo>
                        <a:pt x="274" y="485"/>
                      </a:lnTo>
                      <a:lnTo>
                        <a:pt x="218" y="438"/>
                      </a:lnTo>
                      <a:lnTo>
                        <a:pt x="155" y="392"/>
                      </a:lnTo>
                      <a:lnTo>
                        <a:pt x="86" y="349"/>
                      </a:lnTo>
                      <a:lnTo>
                        <a:pt x="11" y="309"/>
                      </a:lnTo>
                      <a:lnTo>
                        <a:pt x="0" y="304"/>
                      </a:lnTo>
                      <a:lnTo>
                        <a:pt x="84" y="254"/>
                      </a:lnTo>
                      <a:lnTo>
                        <a:pt x="150" y="287"/>
                      </a:lnTo>
                      <a:lnTo>
                        <a:pt x="212" y="322"/>
                      </a:lnTo>
                      <a:lnTo>
                        <a:pt x="269" y="361"/>
                      </a:lnTo>
                      <a:lnTo>
                        <a:pt x="322" y="401"/>
                      </a:lnTo>
                      <a:lnTo>
                        <a:pt x="370" y="444"/>
                      </a:lnTo>
                      <a:lnTo>
                        <a:pt x="404" y="410"/>
                      </a:lnTo>
                      <a:lnTo>
                        <a:pt x="432" y="374"/>
                      </a:lnTo>
                      <a:lnTo>
                        <a:pt x="454" y="338"/>
                      </a:lnTo>
                      <a:lnTo>
                        <a:pt x="471" y="300"/>
                      </a:lnTo>
                      <a:lnTo>
                        <a:pt x="480" y="262"/>
                      </a:lnTo>
                      <a:lnTo>
                        <a:pt x="483" y="222"/>
                      </a:lnTo>
                      <a:lnTo>
                        <a:pt x="479" y="179"/>
                      </a:lnTo>
                      <a:lnTo>
                        <a:pt x="468" y="138"/>
                      </a:lnTo>
                      <a:lnTo>
                        <a:pt x="449" y="98"/>
                      </a:lnTo>
                      <a:lnTo>
                        <a:pt x="422" y="59"/>
                      </a:lnTo>
                      <a:lnTo>
                        <a:pt x="420" y="55"/>
                      </a:lnTo>
                      <a:lnTo>
                        <a:pt x="422" y="51"/>
                      </a:lnTo>
                      <a:lnTo>
                        <a:pt x="50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Flowchart: Connector 22">
                  <a:extLst>
                    <a:ext uri="{FF2B5EF4-FFF2-40B4-BE49-F238E27FC236}">
                      <a16:creationId xmlns:a16="http://schemas.microsoft.com/office/drawing/2014/main" xmlns="" id="{554D6D35-C0D6-472B-8E00-F153C65EC641}"/>
                    </a:ext>
                  </a:extLst>
                </p:cNvPr>
                <p:cNvSpPr/>
                <p:nvPr/>
              </p:nvSpPr>
              <p:spPr>
                <a:xfrm>
                  <a:off x="6797232" y="1521903"/>
                  <a:ext cx="140013" cy="140013"/>
                </a:xfrm>
                <a:prstGeom prst="flowChartConnector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lowchart: Connector 23">
                  <a:extLst>
                    <a:ext uri="{FF2B5EF4-FFF2-40B4-BE49-F238E27FC236}">
                      <a16:creationId xmlns:a16="http://schemas.microsoft.com/office/drawing/2014/main" xmlns="" id="{F80B5EC7-5B3E-46CA-9BA6-B11278E23A72}"/>
                    </a:ext>
                  </a:extLst>
                </p:cNvPr>
                <p:cNvSpPr/>
                <p:nvPr/>
              </p:nvSpPr>
              <p:spPr>
                <a:xfrm>
                  <a:off x="7124510" y="1334815"/>
                  <a:ext cx="95693" cy="95693"/>
                </a:xfrm>
                <a:prstGeom prst="flowChartConnector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Flowchart: Connector 24">
                  <a:extLst>
                    <a:ext uri="{FF2B5EF4-FFF2-40B4-BE49-F238E27FC236}">
                      <a16:creationId xmlns:a16="http://schemas.microsoft.com/office/drawing/2014/main" xmlns="" id="{143DD2EA-20E7-4D34-B26F-182481CD5B79}"/>
                    </a:ext>
                  </a:extLst>
                </p:cNvPr>
                <p:cNvSpPr/>
                <p:nvPr/>
              </p:nvSpPr>
              <p:spPr>
                <a:xfrm>
                  <a:off x="7271022" y="1334815"/>
                  <a:ext cx="95693" cy="95693"/>
                </a:xfrm>
                <a:prstGeom prst="flowChartConnector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015ECE94-9F2D-4218-A7A6-66D0A755CCD3}"/>
                  </a:ext>
                </a:extLst>
              </p:cNvPr>
              <p:cNvSpPr txBox="1"/>
              <p:nvPr/>
            </p:nvSpPr>
            <p:spPr>
              <a:xfrm>
                <a:off x="5682384" y="1879216"/>
                <a:ext cx="2177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prstClr val="black"/>
                    </a:solidFill>
                  </a:rPr>
                  <a:t>Features in view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FD6A568C-96FB-4D39-BAC6-DE5802DF8B53}"/>
                  </a:ext>
                </a:extLst>
              </p:cNvPr>
              <p:cNvSpPr txBox="1"/>
              <p:nvPr/>
            </p:nvSpPr>
            <p:spPr>
              <a:xfrm>
                <a:off x="5588817" y="5325808"/>
                <a:ext cx="15792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prstClr val="black"/>
                    </a:solidFill>
                  </a:rPr>
                  <a:t>All features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744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/>
          <p:cNvSpPr/>
          <p:nvPr/>
        </p:nvSpPr>
        <p:spPr>
          <a:xfrm>
            <a:off x="3048000" y="3316414"/>
            <a:ext cx="4470400" cy="34118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Truy vấn dữ </a:t>
            </a:r>
            <a:r>
              <a:rPr lang="en-US" dirty="0" smtClean="0"/>
              <a:t>liệu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508001" y="1292436"/>
            <a:ext cx="5119849" cy="1222165"/>
          </a:xfrm>
          <a:prstGeom prst="wedgeEllipseCallout">
            <a:avLst>
              <a:gd name="adj1" fmla="val -32602"/>
              <a:gd name="adj2" fmla="val 8363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100,000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?</a:t>
            </a:r>
          </a:p>
        </p:txBody>
      </p:sp>
      <p:cxnSp>
        <p:nvCxnSpPr>
          <p:cNvPr id="3" name="Elbow Connector 2"/>
          <p:cNvCxnSpPr/>
          <p:nvPr/>
        </p:nvCxnSpPr>
        <p:spPr>
          <a:xfrm rot="16200000" flipH="1">
            <a:off x="5493297" y="3919398"/>
            <a:ext cx="1149409" cy="1275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4327967" y="4023122"/>
            <a:ext cx="1149412" cy="1067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844800" y="5207901"/>
            <a:ext cx="2158387" cy="381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969613" y="5207901"/>
            <a:ext cx="2158387" cy="381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75200" y="5738336"/>
            <a:ext cx="3182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4D4D4D"/>
                </a:solidFill>
                <a:latin typeface="Lucida Grande"/>
              </a:rPr>
              <a:t>outFields</a:t>
            </a:r>
            <a:endParaRPr lang="en-US" sz="1400" b="1" dirty="0">
              <a:solidFill>
                <a:srgbClr val="4D4D4D"/>
              </a:solidFill>
              <a:latin typeface="Lucida Grande"/>
            </a:endParaRPr>
          </a:p>
          <a:p>
            <a:r>
              <a:rPr lang="en-US" sz="1400" b="1" i="1" dirty="0">
                <a:solidFill>
                  <a:srgbClr val="4D4D4D"/>
                </a:solidFill>
                <a:latin typeface="Lucida Grande"/>
              </a:rPr>
              <a:t>outSpatialReference</a:t>
            </a:r>
          </a:p>
          <a:p>
            <a:r>
              <a:rPr lang="en-US" sz="1400" b="1" i="1" dirty="0">
                <a:solidFill>
                  <a:srgbClr val="4D4D4D"/>
                </a:solidFill>
                <a:latin typeface="Lucida Grande"/>
              </a:rPr>
              <a:t>returnGeometry</a:t>
            </a:r>
            <a:endParaRPr lang="en-US" sz="1400" b="1" dirty="0"/>
          </a:p>
        </p:txBody>
      </p:sp>
      <p:sp>
        <p:nvSpPr>
          <p:cNvPr id="24" name="Flowchart: Connector 23"/>
          <p:cNvSpPr>
            <a:spLocks noChangeAspect="1"/>
          </p:cNvSpPr>
          <p:nvPr/>
        </p:nvSpPr>
        <p:spPr>
          <a:xfrm>
            <a:off x="4459414" y="2824294"/>
            <a:ext cx="1820301" cy="1315289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Query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803149" y="2133601"/>
            <a:ext cx="3084051" cy="2846951"/>
            <a:chOff x="908429" y="1371600"/>
            <a:chExt cx="3260699" cy="4425696"/>
          </a:xfrm>
        </p:grpSpPr>
        <p:grpSp>
          <p:nvGrpSpPr>
            <p:cNvPr id="16" name="Group 25"/>
            <p:cNvGrpSpPr>
              <a:grpSpLocks noChangeAspect="1"/>
            </p:cNvGrpSpPr>
            <p:nvPr/>
          </p:nvGrpSpPr>
          <p:grpSpPr bwMode="auto">
            <a:xfrm>
              <a:off x="2465406" y="4675436"/>
              <a:ext cx="1020187" cy="576072"/>
              <a:chOff x="478" y="2753"/>
              <a:chExt cx="719" cy="406"/>
            </a:xfrm>
          </p:grpSpPr>
          <p:sp>
            <p:nvSpPr>
              <p:cNvPr id="76" name="Freeform 27"/>
              <p:cNvSpPr>
                <a:spLocks/>
              </p:cNvSpPr>
              <p:nvPr/>
            </p:nvSpPr>
            <p:spPr bwMode="auto">
              <a:xfrm>
                <a:off x="845" y="2937"/>
                <a:ext cx="328" cy="198"/>
              </a:xfrm>
              <a:custGeom>
                <a:avLst/>
                <a:gdLst>
                  <a:gd name="T0" fmla="*/ 812 w 1639"/>
                  <a:gd name="T1" fmla="*/ 0 h 991"/>
                  <a:gd name="T2" fmla="*/ 827 w 1639"/>
                  <a:gd name="T3" fmla="*/ 0 h 991"/>
                  <a:gd name="T4" fmla="*/ 841 w 1639"/>
                  <a:gd name="T5" fmla="*/ 3 h 991"/>
                  <a:gd name="T6" fmla="*/ 853 w 1639"/>
                  <a:gd name="T7" fmla="*/ 8 h 991"/>
                  <a:gd name="T8" fmla="*/ 1621 w 1639"/>
                  <a:gd name="T9" fmla="*/ 468 h 991"/>
                  <a:gd name="T10" fmla="*/ 1633 w 1639"/>
                  <a:gd name="T11" fmla="*/ 478 h 991"/>
                  <a:gd name="T12" fmla="*/ 1639 w 1639"/>
                  <a:gd name="T13" fmla="*/ 489 h 991"/>
                  <a:gd name="T14" fmla="*/ 1639 w 1639"/>
                  <a:gd name="T15" fmla="*/ 501 h 991"/>
                  <a:gd name="T16" fmla="*/ 1633 w 1639"/>
                  <a:gd name="T17" fmla="*/ 512 h 991"/>
                  <a:gd name="T18" fmla="*/ 1621 w 1639"/>
                  <a:gd name="T19" fmla="*/ 521 h 991"/>
                  <a:gd name="T20" fmla="*/ 853 w 1639"/>
                  <a:gd name="T21" fmla="*/ 983 h 991"/>
                  <a:gd name="T22" fmla="*/ 841 w 1639"/>
                  <a:gd name="T23" fmla="*/ 988 h 991"/>
                  <a:gd name="T24" fmla="*/ 827 w 1639"/>
                  <a:gd name="T25" fmla="*/ 991 h 991"/>
                  <a:gd name="T26" fmla="*/ 812 w 1639"/>
                  <a:gd name="T27" fmla="*/ 991 h 991"/>
                  <a:gd name="T28" fmla="*/ 798 w 1639"/>
                  <a:gd name="T29" fmla="*/ 988 h 991"/>
                  <a:gd name="T30" fmla="*/ 787 w 1639"/>
                  <a:gd name="T31" fmla="*/ 983 h 991"/>
                  <a:gd name="T32" fmla="*/ 18 w 1639"/>
                  <a:gd name="T33" fmla="*/ 521 h 991"/>
                  <a:gd name="T34" fmla="*/ 6 w 1639"/>
                  <a:gd name="T35" fmla="*/ 512 h 991"/>
                  <a:gd name="T36" fmla="*/ 0 w 1639"/>
                  <a:gd name="T37" fmla="*/ 501 h 991"/>
                  <a:gd name="T38" fmla="*/ 0 w 1639"/>
                  <a:gd name="T39" fmla="*/ 489 h 991"/>
                  <a:gd name="T40" fmla="*/ 6 w 1639"/>
                  <a:gd name="T41" fmla="*/ 478 h 991"/>
                  <a:gd name="T42" fmla="*/ 18 w 1639"/>
                  <a:gd name="T43" fmla="*/ 468 h 991"/>
                  <a:gd name="T44" fmla="*/ 787 w 1639"/>
                  <a:gd name="T45" fmla="*/ 8 h 991"/>
                  <a:gd name="T46" fmla="*/ 798 w 1639"/>
                  <a:gd name="T47" fmla="*/ 3 h 991"/>
                  <a:gd name="T48" fmla="*/ 812 w 1639"/>
                  <a:gd name="T49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9" h="991">
                    <a:moveTo>
                      <a:pt x="812" y="0"/>
                    </a:moveTo>
                    <a:lnTo>
                      <a:pt x="827" y="0"/>
                    </a:lnTo>
                    <a:lnTo>
                      <a:pt x="841" y="3"/>
                    </a:lnTo>
                    <a:lnTo>
                      <a:pt x="853" y="8"/>
                    </a:lnTo>
                    <a:lnTo>
                      <a:pt x="1621" y="468"/>
                    </a:lnTo>
                    <a:lnTo>
                      <a:pt x="1633" y="478"/>
                    </a:lnTo>
                    <a:lnTo>
                      <a:pt x="1639" y="489"/>
                    </a:lnTo>
                    <a:lnTo>
                      <a:pt x="1639" y="501"/>
                    </a:lnTo>
                    <a:lnTo>
                      <a:pt x="1633" y="512"/>
                    </a:lnTo>
                    <a:lnTo>
                      <a:pt x="1621" y="521"/>
                    </a:lnTo>
                    <a:lnTo>
                      <a:pt x="853" y="983"/>
                    </a:lnTo>
                    <a:lnTo>
                      <a:pt x="841" y="988"/>
                    </a:lnTo>
                    <a:lnTo>
                      <a:pt x="827" y="991"/>
                    </a:lnTo>
                    <a:lnTo>
                      <a:pt x="812" y="991"/>
                    </a:lnTo>
                    <a:lnTo>
                      <a:pt x="798" y="988"/>
                    </a:lnTo>
                    <a:lnTo>
                      <a:pt x="787" y="983"/>
                    </a:lnTo>
                    <a:lnTo>
                      <a:pt x="18" y="521"/>
                    </a:lnTo>
                    <a:lnTo>
                      <a:pt x="6" y="512"/>
                    </a:lnTo>
                    <a:lnTo>
                      <a:pt x="0" y="501"/>
                    </a:lnTo>
                    <a:lnTo>
                      <a:pt x="0" y="489"/>
                    </a:lnTo>
                    <a:lnTo>
                      <a:pt x="6" y="478"/>
                    </a:lnTo>
                    <a:lnTo>
                      <a:pt x="18" y="468"/>
                    </a:lnTo>
                    <a:lnTo>
                      <a:pt x="787" y="8"/>
                    </a:lnTo>
                    <a:lnTo>
                      <a:pt x="798" y="3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 useBgFill="1">
            <p:nvSpPr>
              <p:cNvPr id="77" name="Freeform 28"/>
              <p:cNvSpPr>
                <a:spLocks/>
              </p:cNvSpPr>
              <p:nvPr/>
            </p:nvSpPr>
            <p:spPr bwMode="auto">
              <a:xfrm>
                <a:off x="821" y="2912"/>
                <a:ext cx="376" cy="247"/>
              </a:xfrm>
              <a:custGeom>
                <a:avLst/>
                <a:gdLst>
                  <a:gd name="T0" fmla="*/ 940 w 1880"/>
                  <a:gd name="T1" fmla="*/ 0 h 1231"/>
                  <a:gd name="T2" fmla="*/ 960 w 1880"/>
                  <a:gd name="T3" fmla="*/ 2 h 1231"/>
                  <a:gd name="T4" fmla="*/ 984 w 1880"/>
                  <a:gd name="T5" fmla="*/ 5 h 1231"/>
                  <a:gd name="T6" fmla="*/ 1009 w 1880"/>
                  <a:gd name="T7" fmla="*/ 12 h 1231"/>
                  <a:gd name="T8" fmla="*/ 1034 w 1880"/>
                  <a:gd name="T9" fmla="*/ 26 h 1231"/>
                  <a:gd name="T10" fmla="*/ 1803 w 1880"/>
                  <a:gd name="T11" fmla="*/ 486 h 1231"/>
                  <a:gd name="T12" fmla="*/ 1830 w 1880"/>
                  <a:gd name="T13" fmla="*/ 507 h 1231"/>
                  <a:gd name="T14" fmla="*/ 1851 w 1880"/>
                  <a:gd name="T15" fmla="*/ 530 h 1231"/>
                  <a:gd name="T16" fmla="*/ 1867 w 1880"/>
                  <a:gd name="T17" fmla="*/ 557 h 1231"/>
                  <a:gd name="T18" fmla="*/ 1877 w 1880"/>
                  <a:gd name="T19" fmla="*/ 586 h 1231"/>
                  <a:gd name="T20" fmla="*/ 1880 w 1880"/>
                  <a:gd name="T21" fmla="*/ 616 h 1231"/>
                  <a:gd name="T22" fmla="*/ 1877 w 1880"/>
                  <a:gd name="T23" fmla="*/ 647 h 1231"/>
                  <a:gd name="T24" fmla="*/ 1867 w 1880"/>
                  <a:gd name="T25" fmla="*/ 675 h 1231"/>
                  <a:gd name="T26" fmla="*/ 1851 w 1880"/>
                  <a:gd name="T27" fmla="*/ 702 h 1231"/>
                  <a:gd name="T28" fmla="*/ 1830 w 1880"/>
                  <a:gd name="T29" fmla="*/ 726 h 1231"/>
                  <a:gd name="T30" fmla="*/ 1803 w 1880"/>
                  <a:gd name="T31" fmla="*/ 745 h 1231"/>
                  <a:gd name="T32" fmla="*/ 1034 w 1880"/>
                  <a:gd name="T33" fmla="*/ 1206 h 1231"/>
                  <a:gd name="T34" fmla="*/ 1010 w 1880"/>
                  <a:gd name="T35" fmla="*/ 1219 h 1231"/>
                  <a:gd name="T36" fmla="*/ 984 w 1880"/>
                  <a:gd name="T37" fmla="*/ 1226 h 1231"/>
                  <a:gd name="T38" fmla="*/ 960 w 1880"/>
                  <a:gd name="T39" fmla="*/ 1230 h 1231"/>
                  <a:gd name="T40" fmla="*/ 940 w 1880"/>
                  <a:gd name="T41" fmla="*/ 1231 h 1231"/>
                  <a:gd name="T42" fmla="*/ 919 w 1880"/>
                  <a:gd name="T43" fmla="*/ 1230 h 1231"/>
                  <a:gd name="T44" fmla="*/ 896 w 1880"/>
                  <a:gd name="T45" fmla="*/ 1226 h 1231"/>
                  <a:gd name="T46" fmla="*/ 869 w 1880"/>
                  <a:gd name="T47" fmla="*/ 1218 h 1231"/>
                  <a:gd name="T48" fmla="*/ 844 w 1880"/>
                  <a:gd name="T49" fmla="*/ 1206 h 1231"/>
                  <a:gd name="T50" fmla="*/ 76 w 1880"/>
                  <a:gd name="T51" fmla="*/ 745 h 1231"/>
                  <a:gd name="T52" fmla="*/ 50 w 1880"/>
                  <a:gd name="T53" fmla="*/ 726 h 1231"/>
                  <a:gd name="T54" fmla="*/ 28 w 1880"/>
                  <a:gd name="T55" fmla="*/ 702 h 1231"/>
                  <a:gd name="T56" fmla="*/ 12 w 1880"/>
                  <a:gd name="T57" fmla="*/ 675 h 1231"/>
                  <a:gd name="T58" fmla="*/ 3 w 1880"/>
                  <a:gd name="T59" fmla="*/ 646 h 1231"/>
                  <a:gd name="T60" fmla="*/ 0 w 1880"/>
                  <a:gd name="T61" fmla="*/ 616 h 1231"/>
                  <a:gd name="T62" fmla="*/ 4 w 1880"/>
                  <a:gd name="T63" fmla="*/ 584 h 1231"/>
                  <a:gd name="T64" fmla="*/ 13 w 1880"/>
                  <a:gd name="T65" fmla="*/ 555 h 1231"/>
                  <a:gd name="T66" fmla="*/ 29 w 1880"/>
                  <a:gd name="T67" fmla="*/ 529 h 1231"/>
                  <a:gd name="T68" fmla="*/ 50 w 1880"/>
                  <a:gd name="T69" fmla="*/ 506 h 1231"/>
                  <a:gd name="T70" fmla="*/ 76 w 1880"/>
                  <a:gd name="T71" fmla="*/ 486 h 1231"/>
                  <a:gd name="T72" fmla="*/ 845 w 1880"/>
                  <a:gd name="T73" fmla="*/ 26 h 1231"/>
                  <a:gd name="T74" fmla="*/ 871 w 1880"/>
                  <a:gd name="T75" fmla="*/ 12 h 1231"/>
                  <a:gd name="T76" fmla="*/ 896 w 1880"/>
                  <a:gd name="T77" fmla="*/ 5 h 1231"/>
                  <a:gd name="T78" fmla="*/ 919 w 1880"/>
                  <a:gd name="T79" fmla="*/ 2 h 1231"/>
                  <a:gd name="T80" fmla="*/ 940 w 1880"/>
                  <a:gd name="T81" fmla="*/ 0 h 1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0" h="1231">
                    <a:moveTo>
                      <a:pt x="940" y="0"/>
                    </a:moveTo>
                    <a:lnTo>
                      <a:pt x="960" y="2"/>
                    </a:lnTo>
                    <a:lnTo>
                      <a:pt x="984" y="5"/>
                    </a:lnTo>
                    <a:lnTo>
                      <a:pt x="1009" y="12"/>
                    </a:lnTo>
                    <a:lnTo>
                      <a:pt x="1034" y="26"/>
                    </a:lnTo>
                    <a:lnTo>
                      <a:pt x="1803" y="486"/>
                    </a:lnTo>
                    <a:lnTo>
                      <a:pt x="1830" y="507"/>
                    </a:lnTo>
                    <a:lnTo>
                      <a:pt x="1851" y="530"/>
                    </a:lnTo>
                    <a:lnTo>
                      <a:pt x="1867" y="557"/>
                    </a:lnTo>
                    <a:lnTo>
                      <a:pt x="1877" y="586"/>
                    </a:lnTo>
                    <a:lnTo>
                      <a:pt x="1880" y="616"/>
                    </a:lnTo>
                    <a:lnTo>
                      <a:pt x="1877" y="647"/>
                    </a:lnTo>
                    <a:lnTo>
                      <a:pt x="1867" y="675"/>
                    </a:lnTo>
                    <a:lnTo>
                      <a:pt x="1851" y="702"/>
                    </a:lnTo>
                    <a:lnTo>
                      <a:pt x="1830" y="726"/>
                    </a:lnTo>
                    <a:lnTo>
                      <a:pt x="1803" y="745"/>
                    </a:lnTo>
                    <a:lnTo>
                      <a:pt x="1034" y="1206"/>
                    </a:lnTo>
                    <a:lnTo>
                      <a:pt x="1010" y="1219"/>
                    </a:lnTo>
                    <a:lnTo>
                      <a:pt x="984" y="1226"/>
                    </a:lnTo>
                    <a:lnTo>
                      <a:pt x="960" y="1230"/>
                    </a:lnTo>
                    <a:lnTo>
                      <a:pt x="940" y="1231"/>
                    </a:lnTo>
                    <a:lnTo>
                      <a:pt x="919" y="1230"/>
                    </a:lnTo>
                    <a:lnTo>
                      <a:pt x="896" y="1226"/>
                    </a:lnTo>
                    <a:lnTo>
                      <a:pt x="869" y="1218"/>
                    </a:lnTo>
                    <a:lnTo>
                      <a:pt x="844" y="1206"/>
                    </a:lnTo>
                    <a:lnTo>
                      <a:pt x="76" y="745"/>
                    </a:lnTo>
                    <a:lnTo>
                      <a:pt x="50" y="726"/>
                    </a:lnTo>
                    <a:lnTo>
                      <a:pt x="28" y="702"/>
                    </a:lnTo>
                    <a:lnTo>
                      <a:pt x="12" y="675"/>
                    </a:lnTo>
                    <a:lnTo>
                      <a:pt x="3" y="646"/>
                    </a:lnTo>
                    <a:lnTo>
                      <a:pt x="0" y="616"/>
                    </a:lnTo>
                    <a:lnTo>
                      <a:pt x="4" y="584"/>
                    </a:lnTo>
                    <a:lnTo>
                      <a:pt x="13" y="555"/>
                    </a:lnTo>
                    <a:lnTo>
                      <a:pt x="29" y="529"/>
                    </a:lnTo>
                    <a:lnTo>
                      <a:pt x="50" y="506"/>
                    </a:lnTo>
                    <a:lnTo>
                      <a:pt x="76" y="486"/>
                    </a:lnTo>
                    <a:lnTo>
                      <a:pt x="845" y="26"/>
                    </a:lnTo>
                    <a:lnTo>
                      <a:pt x="871" y="12"/>
                    </a:lnTo>
                    <a:lnTo>
                      <a:pt x="896" y="5"/>
                    </a:lnTo>
                    <a:lnTo>
                      <a:pt x="919" y="2"/>
                    </a:lnTo>
                    <a:lnTo>
                      <a:pt x="940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29"/>
              <p:cNvSpPr>
                <a:spLocks/>
              </p:cNvSpPr>
              <p:nvPr/>
            </p:nvSpPr>
            <p:spPr bwMode="auto">
              <a:xfrm>
                <a:off x="845" y="2937"/>
                <a:ext cx="328" cy="198"/>
              </a:xfrm>
              <a:custGeom>
                <a:avLst/>
                <a:gdLst>
                  <a:gd name="T0" fmla="*/ 812 w 1639"/>
                  <a:gd name="T1" fmla="*/ 0 h 991"/>
                  <a:gd name="T2" fmla="*/ 827 w 1639"/>
                  <a:gd name="T3" fmla="*/ 0 h 991"/>
                  <a:gd name="T4" fmla="*/ 841 w 1639"/>
                  <a:gd name="T5" fmla="*/ 3 h 991"/>
                  <a:gd name="T6" fmla="*/ 853 w 1639"/>
                  <a:gd name="T7" fmla="*/ 8 h 991"/>
                  <a:gd name="T8" fmla="*/ 1621 w 1639"/>
                  <a:gd name="T9" fmla="*/ 468 h 991"/>
                  <a:gd name="T10" fmla="*/ 1633 w 1639"/>
                  <a:gd name="T11" fmla="*/ 478 h 991"/>
                  <a:gd name="T12" fmla="*/ 1639 w 1639"/>
                  <a:gd name="T13" fmla="*/ 489 h 991"/>
                  <a:gd name="T14" fmla="*/ 1639 w 1639"/>
                  <a:gd name="T15" fmla="*/ 501 h 991"/>
                  <a:gd name="T16" fmla="*/ 1633 w 1639"/>
                  <a:gd name="T17" fmla="*/ 512 h 991"/>
                  <a:gd name="T18" fmla="*/ 1621 w 1639"/>
                  <a:gd name="T19" fmla="*/ 521 h 991"/>
                  <a:gd name="T20" fmla="*/ 853 w 1639"/>
                  <a:gd name="T21" fmla="*/ 983 h 991"/>
                  <a:gd name="T22" fmla="*/ 841 w 1639"/>
                  <a:gd name="T23" fmla="*/ 988 h 991"/>
                  <a:gd name="T24" fmla="*/ 827 w 1639"/>
                  <a:gd name="T25" fmla="*/ 991 h 991"/>
                  <a:gd name="T26" fmla="*/ 812 w 1639"/>
                  <a:gd name="T27" fmla="*/ 991 h 991"/>
                  <a:gd name="T28" fmla="*/ 798 w 1639"/>
                  <a:gd name="T29" fmla="*/ 988 h 991"/>
                  <a:gd name="T30" fmla="*/ 787 w 1639"/>
                  <a:gd name="T31" fmla="*/ 983 h 991"/>
                  <a:gd name="T32" fmla="*/ 18 w 1639"/>
                  <a:gd name="T33" fmla="*/ 521 h 991"/>
                  <a:gd name="T34" fmla="*/ 6 w 1639"/>
                  <a:gd name="T35" fmla="*/ 512 h 991"/>
                  <a:gd name="T36" fmla="*/ 0 w 1639"/>
                  <a:gd name="T37" fmla="*/ 501 h 991"/>
                  <a:gd name="T38" fmla="*/ 0 w 1639"/>
                  <a:gd name="T39" fmla="*/ 489 h 991"/>
                  <a:gd name="T40" fmla="*/ 6 w 1639"/>
                  <a:gd name="T41" fmla="*/ 478 h 991"/>
                  <a:gd name="T42" fmla="*/ 18 w 1639"/>
                  <a:gd name="T43" fmla="*/ 468 h 991"/>
                  <a:gd name="T44" fmla="*/ 787 w 1639"/>
                  <a:gd name="T45" fmla="*/ 8 h 991"/>
                  <a:gd name="T46" fmla="*/ 798 w 1639"/>
                  <a:gd name="T47" fmla="*/ 3 h 991"/>
                  <a:gd name="T48" fmla="*/ 812 w 1639"/>
                  <a:gd name="T49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9" h="991">
                    <a:moveTo>
                      <a:pt x="812" y="0"/>
                    </a:moveTo>
                    <a:lnTo>
                      <a:pt x="827" y="0"/>
                    </a:lnTo>
                    <a:lnTo>
                      <a:pt x="841" y="3"/>
                    </a:lnTo>
                    <a:lnTo>
                      <a:pt x="853" y="8"/>
                    </a:lnTo>
                    <a:lnTo>
                      <a:pt x="1621" y="468"/>
                    </a:lnTo>
                    <a:lnTo>
                      <a:pt x="1633" y="478"/>
                    </a:lnTo>
                    <a:lnTo>
                      <a:pt x="1639" y="489"/>
                    </a:lnTo>
                    <a:lnTo>
                      <a:pt x="1639" y="501"/>
                    </a:lnTo>
                    <a:lnTo>
                      <a:pt x="1633" y="512"/>
                    </a:lnTo>
                    <a:lnTo>
                      <a:pt x="1621" y="521"/>
                    </a:lnTo>
                    <a:lnTo>
                      <a:pt x="853" y="983"/>
                    </a:lnTo>
                    <a:lnTo>
                      <a:pt x="841" y="988"/>
                    </a:lnTo>
                    <a:lnTo>
                      <a:pt x="827" y="991"/>
                    </a:lnTo>
                    <a:lnTo>
                      <a:pt x="812" y="991"/>
                    </a:lnTo>
                    <a:lnTo>
                      <a:pt x="798" y="988"/>
                    </a:lnTo>
                    <a:lnTo>
                      <a:pt x="787" y="983"/>
                    </a:lnTo>
                    <a:lnTo>
                      <a:pt x="18" y="521"/>
                    </a:lnTo>
                    <a:lnTo>
                      <a:pt x="6" y="512"/>
                    </a:lnTo>
                    <a:lnTo>
                      <a:pt x="0" y="501"/>
                    </a:lnTo>
                    <a:lnTo>
                      <a:pt x="0" y="489"/>
                    </a:lnTo>
                    <a:lnTo>
                      <a:pt x="6" y="478"/>
                    </a:lnTo>
                    <a:lnTo>
                      <a:pt x="18" y="468"/>
                    </a:lnTo>
                    <a:lnTo>
                      <a:pt x="787" y="8"/>
                    </a:lnTo>
                    <a:lnTo>
                      <a:pt x="798" y="3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30"/>
              <p:cNvSpPr>
                <a:spLocks/>
              </p:cNvSpPr>
              <p:nvPr/>
            </p:nvSpPr>
            <p:spPr bwMode="auto">
              <a:xfrm>
                <a:off x="845" y="2857"/>
                <a:ext cx="328" cy="198"/>
              </a:xfrm>
              <a:custGeom>
                <a:avLst/>
                <a:gdLst>
                  <a:gd name="T0" fmla="*/ 812 w 1639"/>
                  <a:gd name="T1" fmla="*/ 0 h 990"/>
                  <a:gd name="T2" fmla="*/ 827 w 1639"/>
                  <a:gd name="T3" fmla="*/ 0 h 990"/>
                  <a:gd name="T4" fmla="*/ 841 w 1639"/>
                  <a:gd name="T5" fmla="*/ 3 h 990"/>
                  <a:gd name="T6" fmla="*/ 853 w 1639"/>
                  <a:gd name="T7" fmla="*/ 7 h 990"/>
                  <a:gd name="T8" fmla="*/ 1621 w 1639"/>
                  <a:gd name="T9" fmla="*/ 468 h 990"/>
                  <a:gd name="T10" fmla="*/ 1633 w 1639"/>
                  <a:gd name="T11" fmla="*/ 478 h 990"/>
                  <a:gd name="T12" fmla="*/ 1639 w 1639"/>
                  <a:gd name="T13" fmla="*/ 489 h 990"/>
                  <a:gd name="T14" fmla="*/ 1639 w 1639"/>
                  <a:gd name="T15" fmla="*/ 501 h 990"/>
                  <a:gd name="T16" fmla="*/ 1633 w 1639"/>
                  <a:gd name="T17" fmla="*/ 512 h 990"/>
                  <a:gd name="T18" fmla="*/ 1621 w 1639"/>
                  <a:gd name="T19" fmla="*/ 522 h 990"/>
                  <a:gd name="T20" fmla="*/ 853 w 1639"/>
                  <a:gd name="T21" fmla="*/ 982 h 990"/>
                  <a:gd name="T22" fmla="*/ 841 w 1639"/>
                  <a:gd name="T23" fmla="*/ 987 h 990"/>
                  <a:gd name="T24" fmla="*/ 827 w 1639"/>
                  <a:gd name="T25" fmla="*/ 990 h 990"/>
                  <a:gd name="T26" fmla="*/ 812 w 1639"/>
                  <a:gd name="T27" fmla="*/ 990 h 990"/>
                  <a:gd name="T28" fmla="*/ 798 w 1639"/>
                  <a:gd name="T29" fmla="*/ 987 h 990"/>
                  <a:gd name="T30" fmla="*/ 787 w 1639"/>
                  <a:gd name="T31" fmla="*/ 982 h 990"/>
                  <a:gd name="T32" fmla="*/ 18 w 1639"/>
                  <a:gd name="T33" fmla="*/ 522 h 990"/>
                  <a:gd name="T34" fmla="*/ 6 w 1639"/>
                  <a:gd name="T35" fmla="*/ 512 h 990"/>
                  <a:gd name="T36" fmla="*/ 0 w 1639"/>
                  <a:gd name="T37" fmla="*/ 501 h 990"/>
                  <a:gd name="T38" fmla="*/ 0 w 1639"/>
                  <a:gd name="T39" fmla="*/ 489 h 990"/>
                  <a:gd name="T40" fmla="*/ 6 w 1639"/>
                  <a:gd name="T41" fmla="*/ 478 h 990"/>
                  <a:gd name="T42" fmla="*/ 18 w 1639"/>
                  <a:gd name="T43" fmla="*/ 468 h 990"/>
                  <a:gd name="T44" fmla="*/ 787 w 1639"/>
                  <a:gd name="T45" fmla="*/ 7 h 990"/>
                  <a:gd name="T46" fmla="*/ 798 w 1639"/>
                  <a:gd name="T47" fmla="*/ 3 h 990"/>
                  <a:gd name="T48" fmla="*/ 812 w 1639"/>
                  <a:gd name="T49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9" h="990">
                    <a:moveTo>
                      <a:pt x="812" y="0"/>
                    </a:moveTo>
                    <a:lnTo>
                      <a:pt x="827" y="0"/>
                    </a:lnTo>
                    <a:lnTo>
                      <a:pt x="841" y="3"/>
                    </a:lnTo>
                    <a:lnTo>
                      <a:pt x="853" y="7"/>
                    </a:lnTo>
                    <a:lnTo>
                      <a:pt x="1621" y="468"/>
                    </a:lnTo>
                    <a:lnTo>
                      <a:pt x="1633" y="478"/>
                    </a:lnTo>
                    <a:lnTo>
                      <a:pt x="1639" y="489"/>
                    </a:lnTo>
                    <a:lnTo>
                      <a:pt x="1639" y="501"/>
                    </a:lnTo>
                    <a:lnTo>
                      <a:pt x="1633" y="512"/>
                    </a:lnTo>
                    <a:lnTo>
                      <a:pt x="1621" y="522"/>
                    </a:lnTo>
                    <a:lnTo>
                      <a:pt x="853" y="982"/>
                    </a:lnTo>
                    <a:lnTo>
                      <a:pt x="841" y="987"/>
                    </a:lnTo>
                    <a:lnTo>
                      <a:pt x="827" y="990"/>
                    </a:lnTo>
                    <a:lnTo>
                      <a:pt x="812" y="990"/>
                    </a:lnTo>
                    <a:lnTo>
                      <a:pt x="798" y="987"/>
                    </a:lnTo>
                    <a:lnTo>
                      <a:pt x="787" y="982"/>
                    </a:lnTo>
                    <a:lnTo>
                      <a:pt x="18" y="522"/>
                    </a:lnTo>
                    <a:lnTo>
                      <a:pt x="6" y="512"/>
                    </a:lnTo>
                    <a:lnTo>
                      <a:pt x="0" y="501"/>
                    </a:lnTo>
                    <a:lnTo>
                      <a:pt x="0" y="489"/>
                    </a:lnTo>
                    <a:lnTo>
                      <a:pt x="6" y="478"/>
                    </a:lnTo>
                    <a:lnTo>
                      <a:pt x="18" y="468"/>
                    </a:lnTo>
                    <a:lnTo>
                      <a:pt x="787" y="7"/>
                    </a:lnTo>
                    <a:lnTo>
                      <a:pt x="798" y="3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FBB919"/>
              </a:solidFill>
              <a:ln w="0">
                <a:solidFill>
                  <a:srgbClr val="FBB91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 useBgFill="1">
            <p:nvSpPr>
              <p:cNvPr id="80" name="Freeform 31"/>
              <p:cNvSpPr>
                <a:spLocks/>
              </p:cNvSpPr>
              <p:nvPr/>
            </p:nvSpPr>
            <p:spPr bwMode="auto">
              <a:xfrm>
                <a:off x="821" y="2833"/>
                <a:ext cx="376" cy="246"/>
              </a:xfrm>
              <a:custGeom>
                <a:avLst/>
                <a:gdLst>
                  <a:gd name="T0" fmla="*/ 940 w 1880"/>
                  <a:gd name="T1" fmla="*/ 0 h 1230"/>
                  <a:gd name="T2" fmla="*/ 960 w 1880"/>
                  <a:gd name="T3" fmla="*/ 1 h 1230"/>
                  <a:gd name="T4" fmla="*/ 984 w 1880"/>
                  <a:gd name="T5" fmla="*/ 4 h 1230"/>
                  <a:gd name="T6" fmla="*/ 1009 w 1880"/>
                  <a:gd name="T7" fmla="*/ 12 h 1230"/>
                  <a:gd name="T8" fmla="*/ 1035 w 1880"/>
                  <a:gd name="T9" fmla="*/ 25 h 1230"/>
                  <a:gd name="T10" fmla="*/ 1803 w 1880"/>
                  <a:gd name="T11" fmla="*/ 486 h 1230"/>
                  <a:gd name="T12" fmla="*/ 1830 w 1880"/>
                  <a:gd name="T13" fmla="*/ 505 h 1230"/>
                  <a:gd name="T14" fmla="*/ 1851 w 1880"/>
                  <a:gd name="T15" fmla="*/ 529 h 1230"/>
                  <a:gd name="T16" fmla="*/ 1867 w 1880"/>
                  <a:gd name="T17" fmla="*/ 556 h 1230"/>
                  <a:gd name="T18" fmla="*/ 1877 w 1880"/>
                  <a:gd name="T19" fmla="*/ 585 h 1230"/>
                  <a:gd name="T20" fmla="*/ 1880 w 1880"/>
                  <a:gd name="T21" fmla="*/ 615 h 1230"/>
                  <a:gd name="T22" fmla="*/ 1877 w 1880"/>
                  <a:gd name="T23" fmla="*/ 645 h 1230"/>
                  <a:gd name="T24" fmla="*/ 1867 w 1880"/>
                  <a:gd name="T25" fmla="*/ 674 h 1230"/>
                  <a:gd name="T26" fmla="*/ 1851 w 1880"/>
                  <a:gd name="T27" fmla="*/ 701 h 1230"/>
                  <a:gd name="T28" fmla="*/ 1830 w 1880"/>
                  <a:gd name="T29" fmla="*/ 725 h 1230"/>
                  <a:gd name="T30" fmla="*/ 1803 w 1880"/>
                  <a:gd name="T31" fmla="*/ 744 h 1230"/>
                  <a:gd name="T32" fmla="*/ 1034 w 1880"/>
                  <a:gd name="T33" fmla="*/ 1205 h 1230"/>
                  <a:gd name="T34" fmla="*/ 1010 w 1880"/>
                  <a:gd name="T35" fmla="*/ 1218 h 1230"/>
                  <a:gd name="T36" fmla="*/ 984 w 1880"/>
                  <a:gd name="T37" fmla="*/ 1226 h 1230"/>
                  <a:gd name="T38" fmla="*/ 960 w 1880"/>
                  <a:gd name="T39" fmla="*/ 1229 h 1230"/>
                  <a:gd name="T40" fmla="*/ 940 w 1880"/>
                  <a:gd name="T41" fmla="*/ 1230 h 1230"/>
                  <a:gd name="T42" fmla="*/ 919 w 1880"/>
                  <a:gd name="T43" fmla="*/ 1229 h 1230"/>
                  <a:gd name="T44" fmla="*/ 895 w 1880"/>
                  <a:gd name="T45" fmla="*/ 1226 h 1230"/>
                  <a:gd name="T46" fmla="*/ 869 w 1880"/>
                  <a:gd name="T47" fmla="*/ 1217 h 1230"/>
                  <a:gd name="T48" fmla="*/ 844 w 1880"/>
                  <a:gd name="T49" fmla="*/ 1205 h 1230"/>
                  <a:gd name="T50" fmla="*/ 76 w 1880"/>
                  <a:gd name="T51" fmla="*/ 744 h 1230"/>
                  <a:gd name="T52" fmla="*/ 50 w 1880"/>
                  <a:gd name="T53" fmla="*/ 724 h 1230"/>
                  <a:gd name="T54" fmla="*/ 28 w 1880"/>
                  <a:gd name="T55" fmla="*/ 701 h 1230"/>
                  <a:gd name="T56" fmla="*/ 12 w 1880"/>
                  <a:gd name="T57" fmla="*/ 674 h 1230"/>
                  <a:gd name="T58" fmla="*/ 3 w 1880"/>
                  <a:gd name="T59" fmla="*/ 645 h 1230"/>
                  <a:gd name="T60" fmla="*/ 0 w 1880"/>
                  <a:gd name="T61" fmla="*/ 614 h 1230"/>
                  <a:gd name="T62" fmla="*/ 4 w 1880"/>
                  <a:gd name="T63" fmla="*/ 584 h 1230"/>
                  <a:gd name="T64" fmla="*/ 13 w 1880"/>
                  <a:gd name="T65" fmla="*/ 555 h 1230"/>
                  <a:gd name="T66" fmla="*/ 29 w 1880"/>
                  <a:gd name="T67" fmla="*/ 528 h 1230"/>
                  <a:gd name="T68" fmla="*/ 50 w 1880"/>
                  <a:gd name="T69" fmla="*/ 505 h 1230"/>
                  <a:gd name="T70" fmla="*/ 76 w 1880"/>
                  <a:gd name="T71" fmla="*/ 486 h 1230"/>
                  <a:gd name="T72" fmla="*/ 845 w 1880"/>
                  <a:gd name="T73" fmla="*/ 25 h 1230"/>
                  <a:gd name="T74" fmla="*/ 871 w 1880"/>
                  <a:gd name="T75" fmla="*/ 12 h 1230"/>
                  <a:gd name="T76" fmla="*/ 896 w 1880"/>
                  <a:gd name="T77" fmla="*/ 4 h 1230"/>
                  <a:gd name="T78" fmla="*/ 919 w 1880"/>
                  <a:gd name="T79" fmla="*/ 1 h 1230"/>
                  <a:gd name="T80" fmla="*/ 940 w 1880"/>
                  <a:gd name="T81" fmla="*/ 0 h 1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0" h="1230">
                    <a:moveTo>
                      <a:pt x="940" y="0"/>
                    </a:moveTo>
                    <a:lnTo>
                      <a:pt x="960" y="1"/>
                    </a:lnTo>
                    <a:lnTo>
                      <a:pt x="984" y="4"/>
                    </a:lnTo>
                    <a:lnTo>
                      <a:pt x="1009" y="12"/>
                    </a:lnTo>
                    <a:lnTo>
                      <a:pt x="1035" y="25"/>
                    </a:lnTo>
                    <a:lnTo>
                      <a:pt x="1803" y="486"/>
                    </a:lnTo>
                    <a:lnTo>
                      <a:pt x="1830" y="505"/>
                    </a:lnTo>
                    <a:lnTo>
                      <a:pt x="1851" y="529"/>
                    </a:lnTo>
                    <a:lnTo>
                      <a:pt x="1867" y="556"/>
                    </a:lnTo>
                    <a:lnTo>
                      <a:pt x="1877" y="585"/>
                    </a:lnTo>
                    <a:lnTo>
                      <a:pt x="1880" y="615"/>
                    </a:lnTo>
                    <a:lnTo>
                      <a:pt x="1877" y="645"/>
                    </a:lnTo>
                    <a:lnTo>
                      <a:pt x="1867" y="674"/>
                    </a:lnTo>
                    <a:lnTo>
                      <a:pt x="1851" y="701"/>
                    </a:lnTo>
                    <a:lnTo>
                      <a:pt x="1830" y="725"/>
                    </a:lnTo>
                    <a:lnTo>
                      <a:pt x="1803" y="744"/>
                    </a:lnTo>
                    <a:lnTo>
                      <a:pt x="1034" y="1205"/>
                    </a:lnTo>
                    <a:lnTo>
                      <a:pt x="1010" y="1218"/>
                    </a:lnTo>
                    <a:lnTo>
                      <a:pt x="984" y="1226"/>
                    </a:lnTo>
                    <a:lnTo>
                      <a:pt x="960" y="1229"/>
                    </a:lnTo>
                    <a:lnTo>
                      <a:pt x="940" y="1230"/>
                    </a:lnTo>
                    <a:lnTo>
                      <a:pt x="919" y="1229"/>
                    </a:lnTo>
                    <a:lnTo>
                      <a:pt x="895" y="1226"/>
                    </a:lnTo>
                    <a:lnTo>
                      <a:pt x="869" y="1217"/>
                    </a:lnTo>
                    <a:lnTo>
                      <a:pt x="844" y="1205"/>
                    </a:lnTo>
                    <a:lnTo>
                      <a:pt x="76" y="744"/>
                    </a:lnTo>
                    <a:lnTo>
                      <a:pt x="50" y="724"/>
                    </a:lnTo>
                    <a:lnTo>
                      <a:pt x="28" y="701"/>
                    </a:lnTo>
                    <a:lnTo>
                      <a:pt x="12" y="674"/>
                    </a:lnTo>
                    <a:lnTo>
                      <a:pt x="3" y="645"/>
                    </a:lnTo>
                    <a:lnTo>
                      <a:pt x="0" y="614"/>
                    </a:lnTo>
                    <a:lnTo>
                      <a:pt x="4" y="584"/>
                    </a:lnTo>
                    <a:lnTo>
                      <a:pt x="13" y="555"/>
                    </a:lnTo>
                    <a:lnTo>
                      <a:pt x="29" y="528"/>
                    </a:lnTo>
                    <a:lnTo>
                      <a:pt x="50" y="505"/>
                    </a:lnTo>
                    <a:lnTo>
                      <a:pt x="76" y="486"/>
                    </a:lnTo>
                    <a:lnTo>
                      <a:pt x="845" y="25"/>
                    </a:lnTo>
                    <a:lnTo>
                      <a:pt x="871" y="12"/>
                    </a:lnTo>
                    <a:lnTo>
                      <a:pt x="896" y="4"/>
                    </a:lnTo>
                    <a:lnTo>
                      <a:pt x="919" y="1"/>
                    </a:lnTo>
                    <a:lnTo>
                      <a:pt x="940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32"/>
              <p:cNvSpPr>
                <a:spLocks/>
              </p:cNvSpPr>
              <p:nvPr/>
            </p:nvSpPr>
            <p:spPr bwMode="auto">
              <a:xfrm>
                <a:off x="845" y="2857"/>
                <a:ext cx="328" cy="198"/>
              </a:xfrm>
              <a:custGeom>
                <a:avLst/>
                <a:gdLst>
                  <a:gd name="T0" fmla="*/ 812 w 1639"/>
                  <a:gd name="T1" fmla="*/ 0 h 990"/>
                  <a:gd name="T2" fmla="*/ 827 w 1639"/>
                  <a:gd name="T3" fmla="*/ 0 h 990"/>
                  <a:gd name="T4" fmla="*/ 841 w 1639"/>
                  <a:gd name="T5" fmla="*/ 3 h 990"/>
                  <a:gd name="T6" fmla="*/ 853 w 1639"/>
                  <a:gd name="T7" fmla="*/ 7 h 990"/>
                  <a:gd name="T8" fmla="*/ 1621 w 1639"/>
                  <a:gd name="T9" fmla="*/ 468 h 990"/>
                  <a:gd name="T10" fmla="*/ 1633 w 1639"/>
                  <a:gd name="T11" fmla="*/ 478 h 990"/>
                  <a:gd name="T12" fmla="*/ 1639 w 1639"/>
                  <a:gd name="T13" fmla="*/ 489 h 990"/>
                  <a:gd name="T14" fmla="*/ 1639 w 1639"/>
                  <a:gd name="T15" fmla="*/ 501 h 990"/>
                  <a:gd name="T16" fmla="*/ 1633 w 1639"/>
                  <a:gd name="T17" fmla="*/ 512 h 990"/>
                  <a:gd name="T18" fmla="*/ 1621 w 1639"/>
                  <a:gd name="T19" fmla="*/ 522 h 990"/>
                  <a:gd name="T20" fmla="*/ 853 w 1639"/>
                  <a:gd name="T21" fmla="*/ 982 h 990"/>
                  <a:gd name="T22" fmla="*/ 841 w 1639"/>
                  <a:gd name="T23" fmla="*/ 987 h 990"/>
                  <a:gd name="T24" fmla="*/ 827 w 1639"/>
                  <a:gd name="T25" fmla="*/ 990 h 990"/>
                  <a:gd name="T26" fmla="*/ 812 w 1639"/>
                  <a:gd name="T27" fmla="*/ 990 h 990"/>
                  <a:gd name="T28" fmla="*/ 798 w 1639"/>
                  <a:gd name="T29" fmla="*/ 987 h 990"/>
                  <a:gd name="T30" fmla="*/ 787 w 1639"/>
                  <a:gd name="T31" fmla="*/ 982 h 990"/>
                  <a:gd name="T32" fmla="*/ 18 w 1639"/>
                  <a:gd name="T33" fmla="*/ 522 h 990"/>
                  <a:gd name="T34" fmla="*/ 6 w 1639"/>
                  <a:gd name="T35" fmla="*/ 512 h 990"/>
                  <a:gd name="T36" fmla="*/ 0 w 1639"/>
                  <a:gd name="T37" fmla="*/ 501 h 990"/>
                  <a:gd name="T38" fmla="*/ 0 w 1639"/>
                  <a:gd name="T39" fmla="*/ 489 h 990"/>
                  <a:gd name="T40" fmla="*/ 6 w 1639"/>
                  <a:gd name="T41" fmla="*/ 478 h 990"/>
                  <a:gd name="T42" fmla="*/ 18 w 1639"/>
                  <a:gd name="T43" fmla="*/ 468 h 990"/>
                  <a:gd name="T44" fmla="*/ 787 w 1639"/>
                  <a:gd name="T45" fmla="*/ 7 h 990"/>
                  <a:gd name="T46" fmla="*/ 798 w 1639"/>
                  <a:gd name="T47" fmla="*/ 3 h 990"/>
                  <a:gd name="T48" fmla="*/ 812 w 1639"/>
                  <a:gd name="T49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9" h="990">
                    <a:moveTo>
                      <a:pt x="812" y="0"/>
                    </a:moveTo>
                    <a:lnTo>
                      <a:pt x="827" y="0"/>
                    </a:lnTo>
                    <a:lnTo>
                      <a:pt x="841" y="3"/>
                    </a:lnTo>
                    <a:lnTo>
                      <a:pt x="853" y="7"/>
                    </a:lnTo>
                    <a:lnTo>
                      <a:pt x="1621" y="468"/>
                    </a:lnTo>
                    <a:lnTo>
                      <a:pt x="1633" y="478"/>
                    </a:lnTo>
                    <a:lnTo>
                      <a:pt x="1639" y="489"/>
                    </a:lnTo>
                    <a:lnTo>
                      <a:pt x="1639" y="501"/>
                    </a:lnTo>
                    <a:lnTo>
                      <a:pt x="1633" y="512"/>
                    </a:lnTo>
                    <a:lnTo>
                      <a:pt x="1621" y="522"/>
                    </a:lnTo>
                    <a:lnTo>
                      <a:pt x="853" y="982"/>
                    </a:lnTo>
                    <a:lnTo>
                      <a:pt x="841" y="987"/>
                    </a:lnTo>
                    <a:lnTo>
                      <a:pt x="827" y="990"/>
                    </a:lnTo>
                    <a:lnTo>
                      <a:pt x="812" y="990"/>
                    </a:lnTo>
                    <a:lnTo>
                      <a:pt x="798" y="987"/>
                    </a:lnTo>
                    <a:lnTo>
                      <a:pt x="787" y="982"/>
                    </a:lnTo>
                    <a:lnTo>
                      <a:pt x="18" y="522"/>
                    </a:lnTo>
                    <a:lnTo>
                      <a:pt x="6" y="512"/>
                    </a:lnTo>
                    <a:lnTo>
                      <a:pt x="0" y="501"/>
                    </a:lnTo>
                    <a:lnTo>
                      <a:pt x="0" y="489"/>
                    </a:lnTo>
                    <a:lnTo>
                      <a:pt x="6" y="478"/>
                    </a:lnTo>
                    <a:lnTo>
                      <a:pt x="18" y="468"/>
                    </a:lnTo>
                    <a:lnTo>
                      <a:pt x="787" y="7"/>
                    </a:lnTo>
                    <a:lnTo>
                      <a:pt x="798" y="3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33"/>
              <p:cNvSpPr>
                <a:spLocks/>
              </p:cNvSpPr>
              <p:nvPr/>
            </p:nvSpPr>
            <p:spPr bwMode="auto">
              <a:xfrm>
                <a:off x="845" y="2777"/>
                <a:ext cx="328" cy="198"/>
              </a:xfrm>
              <a:custGeom>
                <a:avLst/>
                <a:gdLst>
                  <a:gd name="T0" fmla="*/ 812 w 1639"/>
                  <a:gd name="T1" fmla="*/ 0 h 991"/>
                  <a:gd name="T2" fmla="*/ 827 w 1639"/>
                  <a:gd name="T3" fmla="*/ 0 h 991"/>
                  <a:gd name="T4" fmla="*/ 841 w 1639"/>
                  <a:gd name="T5" fmla="*/ 3 h 991"/>
                  <a:gd name="T6" fmla="*/ 853 w 1639"/>
                  <a:gd name="T7" fmla="*/ 8 h 991"/>
                  <a:gd name="T8" fmla="*/ 1621 w 1639"/>
                  <a:gd name="T9" fmla="*/ 470 h 991"/>
                  <a:gd name="T10" fmla="*/ 1633 w 1639"/>
                  <a:gd name="T11" fmla="*/ 479 h 991"/>
                  <a:gd name="T12" fmla="*/ 1639 w 1639"/>
                  <a:gd name="T13" fmla="*/ 490 h 991"/>
                  <a:gd name="T14" fmla="*/ 1639 w 1639"/>
                  <a:gd name="T15" fmla="*/ 502 h 991"/>
                  <a:gd name="T16" fmla="*/ 1633 w 1639"/>
                  <a:gd name="T17" fmla="*/ 513 h 991"/>
                  <a:gd name="T18" fmla="*/ 1621 w 1639"/>
                  <a:gd name="T19" fmla="*/ 523 h 991"/>
                  <a:gd name="T20" fmla="*/ 853 w 1639"/>
                  <a:gd name="T21" fmla="*/ 983 h 991"/>
                  <a:gd name="T22" fmla="*/ 841 w 1639"/>
                  <a:gd name="T23" fmla="*/ 988 h 991"/>
                  <a:gd name="T24" fmla="*/ 827 w 1639"/>
                  <a:gd name="T25" fmla="*/ 991 h 991"/>
                  <a:gd name="T26" fmla="*/ 812 w 1639"/>
                  <a:gd name="T27" fmla="*/ 991 h 991"/>
                  <a:gd name="T28" fmla="*/ 798 w 1639"/>
                  <a:gd name="T29" fmla="*/ 988 h 991"/>
                  <a:gd name="T30" fmla="*/ 787 w 1639"/>
                  <a:gd name="T31" fmla="*/ 983 h 991"/>
                  <a:gd name="T32" fmla="*/ 18 w 1639"/>
                  <a:gd name="T33" fmla="*/ 523 h 991"/>
                  <a:gd name="T34" fmla="*/ 6 w 1639"/>
                  <a:gd name="T35" fmla="*/ 513 h 991"/>
                  <a:gd name="T36" fmla="*/ 0 w 1639"/>
                  <a:gd name="T37" fmla="*/ 502 h 991"/>
                  <a:gd name="T38" fmla="*/ 0 w 1639"/>
                  <a:gd name="T39" fmla="*/ 490 h 991"/>
                  <a:gd name="T40" fmla="*/ 6 w 1639"/>
                  <a:gd name="T41" fmla="*/ 479 h 991"/>
                  <a:gd name="T42" fmla="*/ 18 w 1639"/>
                  <a:gd name="T43" fmla="*/ 470 h 991"/>
                  <a:gd name="T44" fmla="*/ 787 w 1639"/>
                  <a:gd name="T45" fmla="*/ 8 h 991"/>
                  <a:gd name="T46" fmla="*/ 798 w 1639"/>
                  <a:gd name="T47" fmla="*/ 3 h 991"/>
                  <a:gd name="T48" fmla="*/ 812 w 1639"/>
                  <a:gd name="T49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9" h="991">
                    <a:moveTo>
                      <a:pt x="812" y="0"/>
                    </a:moveTo>
                    <a:lnTo>
                      <a:pt x="827" y="0"/>
                    </a:lnTo>
                    <a:lnTo>
                      <a:pt x="841" y="3"/>
                    </a:lnTo>
                    <a:lnTo>
                      <a:pt x="853" y="8"/>
                    </a:lnTo>
                    <a:lnTo>
                      <a:pt x="1621" y="470"/>
                    </a:lnTo>
                    <a:lnTo>
                      <a:pt x="1633" y="479"/>
                    </a:lnTo>
                    <a:lnTo>
                      <a:pt x="1639" y="490"/>
                    </a:lnTo>
                    <a:lnTo>
                      <a:pt x="1639" y="502"/>
                    </a:lnTo>
                    <a:lnTo>
                      <a:pt x="1633" y="513"/>
                    </a:lnTo>
                    <a:lnTo>
                      <a:pt x="1621" y="523"/>
                    </a:lnTo>
                    <a:lnTo>
                      <a:pt x="853" y="983"/>
                    </a:lnTo>
                    <a:lnTo>
                      <a:pt x="841" y="988"/>
                    </a:lnTo>
                    <a:lnTo>
                      <a:pt x="827" y="991"/>
                    </a:lnTo>
                    <a:lnTo>
                      <a:pt x="812" y="991"/>
                    </a:lnTo>
                    <a:lnTo>
                      <a:pt x="798" y="988"/>
                    </a:lnTo>
                    <a:lnTo>
                      <a:pt x="787" y="983"/>
                    </a:lnTo>
                    <a:lnTo>
                      <a:pt x="18" y="523"/>
                    </a:lnTo>
                    <a:lnTo>
                      <a:pt x="6" y="513"/>
                    </a:lnTo>
                    <a:lnTo>
                      <a:pt x="0" y="502"/>
                    </a:lnTo>
                    <a:lnTo>
                      <a:pt x="0" y="490"/>
                    </a:lnTo>
                    <a:lnTo>
                      <a:pt x="6" y="479"/>
                    </a:lnTo>
                    <a:lnTo>
                      <a:pt x="18" y="470"/>
                    </a:lnTo>
                    <a:lnTo>
                      <a:pt x="787" y="8"/>
                    </a:lnTo>
                    <a:lnTo>
                      <a:pt x="798" y="3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 useBgFill="1">
            <p:nvSpPr>
              <p:cNvPr id="83" name="Freeform 34"/>
              <p:cNvSpPr>
                <a:spLocks/>
              </p:cNvSpPr>
              <p:nvPr/>
            </p:nvSpPr>
            <p:spPr bwMode="auto">
              <a:xfrm>
                <a:off x="821" y="2753"/>
                <a:ext cx="376" cy="247"/>
              </a:xfrm>
              <a:custGeom>
                <a:avLst/>
                <a:gdLst>
                  <a:gd name="T0" fmla="*/ 940 w 1880"/>
                  <a:gd name="T1" fmla="*/ 0 h 1231"/>
                  <a:gd name="T2" fmla="*/ 960 w 1880"/>
                  <a:gd name="T3" fmla="*/ 1 h 1231"/>
                  <a:gd name="T4" fmla="*/ 984 w 1880"/>
                  <a:gd name="T5" fmla="*/ 5 h 1231"/>
                  <a:gd name="T6" fmla="*/ 1009 w 1880"/>
                  <a:gd name="T7" fmla="*/ 12 h 1231"/>
                  <a:gd name="T8" fmla="*/ 1035 w 1880"/>
                  <a:gd name="T9" fmla="*/ 25 h 1231"/>
                  <a:gd name="T10" fmla="*/ 1803 w 1880"/>
                  <a:gd name="T11" fmla="*/ 486 h 1231"/>
                  <a:gd name="T12" fmla="*/ 1830 w 1880"/>
                  <a:gd name="T13" fmla="*/ 505 h 1231"/>
                  <a:gd name="T14" fmla="*/ 1851 w 1880"/>
                  <a:gd name="T15" fmla="*/ 529 h 1231"/>
                  <a:gd name="T16" fmla="*/ 1867 w 1880"/>
                  <a:gd name="T17" fmla="*/ 556 h 1231"/>
                  <a:gd name="T18" fmla="*/ 1877 w 1880"/>
                  <a:gd name="T19" fmla="*/ 585 h 1231"/>
                  <a:gd name="T20" fmla="*/ 1880 w 1880"/>
                  <a:gd name="T21" fmla="*/ 615 h 1231"/>
                  <a:gd name="T22" fmla="*/ 1877 w 1880"/>
                  <a:gd name="T23" fmla="*/ 645 h 1231"/>
                  <a:gd name="T24" fmla="*/ 1867 w 1880"/>
                  <a:gd name="T25" fmla="*/ 674 h 1231"/>
                  <a:gd name="T26" fmla="*/ 1851 w 1880"/>
                  <a:gd name="T27" fmla="*/ 701 h 1231"/>
                  <a:gd name="T28" fmla="*/ 1830 w 1880"/>
                  <a:gd name="T29" fmla="*/ 724 h 1231"/>
                  <a:gd name="T30" fmla="*/ 1803 w 1880"/>
                  <a:gd name="T31" fmla="*/ 745 h 1231"/>
                  <a:gd name="T32" fmla="*/ 1034 w 1880"/>
                  <a:gd name="T33" fmla="*/ 1205 h 1231"/>
                  <a:gd name="T34" fmla="*/ 1010 w 1880"/>
                  <a:gd name="T35" fmla="*/ 1217 h 1231"/>
                  <a:gd name="T36" fmla="*/ 984 w 1880"/>
                  <a:gd name="T37" fmla="*/ 1226 h 1231"/>
                  <a:gd name="T38" fmla="*/ 960 w 1880"/>
                  <a:gd name="T39" fmla="*/ 1229 h 1231"/>
                  <a:gd name="T40" fmla="*/ 940 w 1880"/>
                  <a:gd name="T41" fmla="*/ 1231 h 1231"/>
                  <a:gd name="T42" fmla="*/ 919 w 1880"/>
                  <a:gd name="T43" fmla="*/ 1229 h 1231"/>
                  <a:gd name="T44" fmla="*/ 896 w 1880"/>
                  <a:gd name="T45" fmla="*/ 1226 h 1231"/>
                  <a:gd name="T46" fmla="*/ 869 w 1880"/>
                  <a:gd name="T47" fmla="*/ 1217 h 1231"/>
                  <a:gd name="T48" fmla="*/ 844 w 1880"/>
                  <a:gd name="T49" fmla="*/ 1205 h 1231"/>
                  <a:gd name="T50" fmla="*/ 76 w 1880"/>
                  <a:gd name="T51" fmla="*/ 745 h 1231"/>
                  <a:gd name="T52" fmla="*/ 50 w 1880"/>
                  <a:gd name="T53" fmla="*/ 724 h 1231"/>
                  <a:gd name="T54" fmla="*/ 28 w 1880"/>
                  <a:gd name="T55" fmla="*/ 701 h 1231"/>
                  <a:gd name="T56" fmla="*/ 12 w 1880"/>
                  <a:gd name="T57" fmla="*/ 674 h 1231"/>
                  <a:gd name="T58" fmla="*/ 3 w 1880"/>
                  <a:gd name="T59" fmla="*/ 645 h 1231"/>
                  <a:gd name="T60" fmla="*/ 0 w 1880"/>
                  <a:gd name="T61" fmla="*/ 614 h 1231"/>
                  <a:gd name="T62" fmla="*/ 4 w 1880"/>
                  <a:gd name="T63" fmla="*/ 584 h 1231"/>
                  <a:gd name="T64" fmla="*/ 13 w 1880"/>
                  <a:gd name="T65" fmla="*/ 555 h 1231"/>
                  <a:gd name="T66" fmla="*/ 29 w 1880"/>
                  <a:gd name="T67" fmla="*/ 528 h 1231"/>
                  <a:gd name="T68" fmla="*/ 50 w 1880"/>
                  <a:gd name="T69" fmla="*/ 505 h 1231"/>
                  <a:gd name="T70" fmla="*/ 76 w 1880"/>
                  <a:gd name="T71" fmla="*/ 486 h 1231"/>
                  <a:gd name="T72" fmla="*/ 845 w 1880"/>
                  <a:gd name="T73" fmla="*/ 24 h 1231"/>
                  <a:gd name="T74" fmla="*/ 871 w 1880"/>
                  <a:gd name="T75" fmla="*/ 12 h 1231"/>
                  <a:gd name="T76" fmla="*/ 896 w 1880"/>
                  <a:gd name="T77" fmla="*/ 5 h 1231"/>
                  <a:gd name="T78" fmla="*/ 919 w 1880"/>
                  <a:gd name="T79" fmla="*/ 1 h 1231"/>
                  <a:gd name="T80" fmla="*/ 940 w 1880"/>
                  <a:gd name="T81" fmla="*/ 0 h 1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0" h="1231">
                    <a:moveTo>
                      <a:pt x="940" y="0"/>
                    </a:moveTo>
                    <a:lnTo>
                      <a:pt x="960" y="1"/>
                    </a:lnTo>
                    <a:lnTo>
                      <a:pt x="984" y="5"/>
                    </a:lnTo>
                    <a:lnTo>
                      <a:pt x="1009" y="12"/>
                    </a:lnTo>
                    <a:lnTo>
                      <a:pt x="1035" y="25"/>
                    </a:lnTo>
                    <a:lnTo>
                      <a:pt x="1803" y="486"/>
                    </a:lnTo>
                    <a:lnTo>
                      <a:pt x="1830" y="505"/>
                    </a:lnTo>
                    <a:lnTo>
                      <a:pt x="1851" y="529"/>
                    </a:lnTo>
                    <a:lnTo>
                      <a:pt x="1867" y="556"/>
                    </a:lnTo>
                    <a:lnTo>
                      <a:pt x="1877" y="585"/>
                    </a:lnTo>
                    <a:lnTo>
                      <a:pt x="1880" y="615"/>
                    </a:lnTo>
                    <a:lnTo>
                      <a:pt x="1877" y="645"/>
                    </a:lnTo>
                    <a:lnTo>
                      <a:pt x="1867" y="674"/>
                    </a:lnTo>
                    <a:lnTo>
                      <a:pt x="1851" y="701"/>
                    </a:lnTo>
                    <a:lnTo>
                      <a:pt x="1830" y="724"/>
                    </a:lnTo>
                    <a:lnTo>
                      <a:pt x="1803" y="745"/>
                    </a:lnTo>
                    <a:lnTo>
                      <a:pt x="1034" y="1205"/>
                    </a:lnTo>
                    <a:lnTo>
                      <a:pt x="1010" y="1217"/>
                    </a:lnTo>
                    <a:lnTo>
                      <a:pt x="984" y="1226"/>
                    </a:lnTo>
                    <a:lnTo>
                      <a:pt x="960" y="1229"/>
                    </a:lnTo>
                    <a:lnTo>
                      <a:pt x="940" y="1231"/>
                    </a:lnTo>
                    <a:lnTo>
                      <a:pt x="919" y="1229"/>
                    </a:lnTo>
                    <a:lnTo>
                      <a:pt x="896" y="1226"/>
                    </a:lnTo>
                    <a:lnTo>
                      <a:pt x="869" y="1217"/>
                    </a:lnTo>
                    <a:lnTo>
                      <a:pt x="844" y="1205"/>
                    </a:lnTo>
                    <a:lnTo>
                      <a:pt x="76" y="745"/>
                    </a:lnTo>
                    <a:lnTo>
                      <a:pt x="50" y="724"/>
                    </a:lnTo>
                    <a:lnTo>
                      <a:pt x="28" y="701"/>
                    </a:lnTo>
                    <a:lnTo>
                      <a:pt x="12" y="674"/>
                    </a:lnTo>
                    <a:lnTo>
                      <a:pt x="3" y="645"/>
                    </a:lnTo>
                    <a:lnTo>
                      <a:pt x="0" y="614"/>
                    </a:lnTo>
                    <a:lnTo>
                      <a:pt x="4" y="584"/>
                    </a:lnTo>
                    <a:lnTo>
                      <a:pt x="13" y="555"/>
                    </a:lnTo>
                    <a:lnTo>
                      <a:pt x="29" y="528"/>
                    </a:lnTo>
                    <a:lnTo>
                      <a:pt x="50" y="505"/>
                    </a:lnTo>
                    <a:lnTo>
                      <a:pt x="76" y="486"/>
                    </a:lnTo>
                    <a:lnTo>
                      <a:pt x="845" y="24"/>
                    </a:lnTo>
                    <a:lnTo>
                      <a:pt x="871" y="12"/>
                    </a:lnTo>
                    <a:lnTo>
                      <a:pt x="896" y="5"/>
                    </a:lnTo>
                    <a:lnTo>
                      <a:pt x="919" y="1"/>
                    </a:lnTo>
                    <a:lnTo>
                      <a:pt x="940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35"/>
              <p:cNvSpPr>
                <a:spLocks/>
              </p:cNvSpPr>
              <p:nvPr/>
            </p:nvSpPr>
            <p:spPr bwMode="auto">
              <a:xfrm>
                <a:off x="845" y="2777"/>
                <a:ext cx="328" cy="198"/>
              </a:xfrm>
              <a:custGeom>
                <a:avLst/>
                <a:gdLst>
                  <a:gd name="T0" fmla="*/ 812 w 1639"/>
                  <a:gd name="T1" fmla="*/ 0 h 991"/>
                  <a:gd name="T2" fmla="*/ 827 w 1639"/>
                  <a:gd name="T3" fmla="*/ 0 h 991"/>
                  <a:gd name="T4" fmla="*/ 841 w 1639"/>
                  <a:gd name="T5" fmla="*/ 3 h 991"/>
                  <a:gd name="T6" fmla="*/ 853 w 1639"/>
                  <a:gd name="T7" fmla="*/ 8 h 991"/>
                  <a:gd name="T8" fmla="*/ 1621 w 1639"/>
                  <a:gd name="T9" fmla="*/ 470 h 991"/>
                  <a:gd name="T10" fmla="*/ 1633 w 1639"/>
                  <a:gd name="T11" fmla="*/ 479 h 991"/>
                  <a:gd name="T12" fmla="*/ 1639 w 1639"/>
                  <a:gd name="T13" fmla="*/ 490 h 991"/>
                  <a:gd name="T14" fmla="*/ 1639 w 1639"/>
                  <a:gd name="T15" fmla="*/ 502 h 991"/>
                  <a:gd name="T16" fmla="*/ 1633 w 1639"/>
                  <a:gd name="T17" fmla="*/ 513 h 991"/>
                  <a:gd name="T18" fmla="*/ 1621 w 1639"/>
                  <a:gd name="T19" fmla="*/ 523 h 991"/>
                  <a:gd name="T20" fmla="*/ 853 w 1639"/>
                  <a:gd name="T21" fmla="*/ 983 h 991"/>
                  <a:gd name="T22" fmla="*/ 841 w 1639"/>
                  <a:gd name="T23" fmla="*/ 988 h 991"/>
                  <a:gd name="T24" fmla="*/ 827 w 1639"/>
                  <a:gd name="T25" fmla="*/ 991 h 991"/>
                  <a:gd name="T26" fmla="*/ 812 w 1639"/>
                  <a:gd name="T27" fmla="*/ 991 h 991"/>
                  <a:gd name="T28" fmla="*/ 798 w 1639"/>
                  <a:gd name="T29" fmla="*/ 988 h 991"/>
                  <a:gd name="T30" fmla="*/ 787 w 1639"/>
                  <a:gd name="T31" fmla="*/ 983 h 991"/>
                  <a:gd name="T32" fmla="*/ 18 w 1639"/>
                  <a:gd name="T33" fmla="*/ 523 h 991"/>
                  <a:gd name="T34" fmla="*/ 6 w 1639"/>
                  <a:gd name="T35" fmla="*/ 513 h 991"/>
                  <a:gd name="T36" fmla="*/ 0 w 1639"/>
                  <a:gd name="T37" fmla="*/ 502 h 991"/>
                  <a:gd name="T38" fmla="*/ 0 w 1639"/>
                  <a:gd name="T39" fmla="*/ 490 h 991"/>
                  <a:gd name="T40" fmla="*/ 6 w 1639"/>
                  <a:gd name="T41" fmla="*/ 479 h 991"/>
                  <a:gd name="T42" fmla="*/ 18 w 1639"/>
                  <a:gd name="T43" fmla="*/ 470 h 991"/>
                  <a:gd name="T44" fmla="*/ 787 w 1639"/>
                  <a:gd name="T45" fmla="*/ 8 h 991"/>
                  <a:gd name="T46" fmla="*/ 798 w 1639"/>
                  <a:gd name="T47" fmla="*/ 3 h 991"/>
                  <a:gd name="T48" fmla="*/ 812 w 1639"/>
                  <a:gd name="T49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9" h="991">
                    <a:moveTo>
                      <a:pt x="812" y="0"/>
                    </a:moveTo>
                    <a:lnTo>
                      <a:pt x="827" y="0"/>
                    </a:lnTo>
                    <a:lnTo>
                      <a:pt x="841" y="3"/>
                    </a:lnTo>
                    <a:lnTo>
                      <a:pt x="853" y="8"/>
                    </a:lnTo>
                    <a:lnTo>
                      <a:pt x="1621" y="470"/>
                    </a:lnTo>
                    <a:lnTo>
                      <a:pt x="1633" y="479"/>
                    </a:lnTo>
                    <a:lnTo>
                      <a:pt x="1639" y="490"/>
                    </a:lnTo>
                    <a:lnTo>
                      <a:pt x="1639" y="502"/>
                    </a:lnTo>
                    <a:lnTo>
                      <a:pt x="1633" y="513"/>
                    </a:lnTo>
                    <a:lnTo>
                      <a:pt x="1621" y="523"/>
                    </a:lnTo>
                    <a:lnTo>
                      <a:pt x="853" y="983"/>
                    </a:lnTo>
                    <a:lnTo>
                      <a:pt x="841" y="988"/>
                    </a:lnTo>
                    <a:lnTo>
                      <a:pt x="827" y="991"/>
                    </a:lnTo>
                    <a:lnTo>
                      <a:pt x="812" y="991"/>
                    </a:lnTo>
                    <a:lnTo>
                      <a:pt x="798" y="988"/>
                    </a:lnTo>
                    <a:lnTo>
                      <a:pt x="787" y="983"/>
                    </a:lnTo>
                    <a:lnTo>
                      <a:pt x="18" y="523"/>
                    </a:lnTo>
                    <a:lnTo>
                      <a:pt x="6" y="513"/>
                    </a:lnTo>
                    <a:lnTo>
                      <a:pt x="0" y="502"/>
                    </a:lnTo>
                    <a:lnTo>
                      <a:pt x="0" y="490"/>
                    </a:lnTo>
                    <a:lnTo>
                      <a:pt x="6" y="479"/>
                    </a:lnTo>
                    <a:lnTo>
                      <a:pt x="18" y="470"/>
                    </a:lnTo>
                    <a:lnTo>
                      <a:pt x="787" y="8"/>
                    </a:lnTo>
                    <a:lnTo>
                      <a:pt x="798" y="3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 useBgFill="1">
            <p:nvSpPr>
              <p:cNvPr id="85" name="Freeform 36"/>
              <p:cNvSpPr>
                <a:spLocks noEditPoints="1"/>
              </p:cNvSpPr>
              <p:nvPr/>
            </p:nvSpPr>
            <p:spPr bwMode="auto">
              <a:xfrm>
                <a:off x="478" y="2792"/>
                <a:ext cx="432" cy="305"/>
              </a:xfrm>
              <a:custGeom>
                <a:avLst/>
                <a:gdLst>
                  <a:gd name="T0" fmla="*/ 1033 w 2162"/>
                  <a:gd name="T1" fmla="*/ 926 h 1524"/>
                  <a:gd name="T2" fmla="*/ 948 w 2162"/>
                  <a:gd name="T3" fmla="*/ 969 h 1524"/>
                  <a:gd name="T4" fmla="*/ 730 w 2162"/>
                  <a:gd name="T5" fmla="*/ 969 h 1524"/>
                  <a:gd name="T6" fmla="*/ 642 w 2162"/>
                  <a:gd name="T7" fmla="*/ 955 h 1524"/>
                  <a:gd name="T8" fmla="*/ 1052 w 2162"/>
                  <a:gd name="T9" fmla="*/ 1026 h 1524"/>
                  <a:gd name="T10" fmla="*/ 1271 w 2162"/>
                  <a:gd name="T11" fmla="*/ 1012 h 1524"/>
                  <a:gd name="T12" fmla="*/ 1498 w 2162"/>
                  <a:gd name="T13" fmla="*/ 918 h 1524"/>
                  <a:gd name="T14" fmla="*/ 1134 w 2162"/>
                  <a:gd name="T15" fmla="*/ 619 h 1524"/>
                  <a:gd name="T16" fmla="*/ 1244 w 2162"/>
                  <a:gd name="T17" fmla="*/ 513 h 1524"/>
                  <a:gd name="T18" fmla="*/ 1423 w 2162"/>
                  <a:gd name="T19" fmla="*/ 4 h 1524"/>
                  <a:gd name="T20" fmla="*/ 1510 w 2162"/>
                  <a:gd name="T21" fmla="*/ 45 h 1524"/>
                  <a:gd name="T22" fmla="*/ 1565 w 2162"/>
                  <a:gd name="T23" fmla="*/ 124 h 1524"/>
                  <a:gd name="T24" fmla="*/ 1577 w 2162"/>
                  <a:gd name="T25" fmla="*/ 316 h 1524"/>
                  <a:gd name="T26" fmla="*/ 1832 w 2162"/>
                  <a:gd name="T27" fmla="*/ 564 h 1524"/>
                  <a:gd name="T28" fmla="*/ 1936 w 2162"/>
                  <a:gd name="T29" fmla="*/ 560 h 1524"/>
                  <a:gd name="T30" fmla="*/ 2052 w 2162"/>
                  <a:gd name="T31" fmla="*/ 608 h 1524"/>
                  <a:gd name="T32" fmla="*/ 2132 w 2162"/>
                  <a:gd name="T33" fmla="*/ 702 h 1524"/>
                  <a:gd name="T34" fmla="*/ 2162 w 2162"/>
                  <a:gd name="T35" fmla="*/ 825 h 1524"/>
                  <a:gd name="T36" fmla="*/ 2132 w 2162"/>
                  <a:gd name="T37" fmla="*/ 948 h 1524"/>
                  <a:gd name="T38" fmla="*/ 2052 w 2162"/>
                  <a:gd name="T39" fmla="*/ 1041 h 1524"/>
                  <a:gd name="T40" fmla="*/ 1936 w 2162"/>
                  <a:gd name="T41" fmla="*/ 1090 h 1524"/>
                  <a:gd name="T42" fmla="*/ 1812 w 2162"/>
                  <a:gd name="T43" fmla="*/ 1080 h 1524"/>
                  <a:gd name="T44" fmla="*/ 1760 w 2162"/>
                  <a:gd name="T45" fmla="*/ 1079 h 1524"/>
                  <a:gd name="T46" fmla="*/ 1456 w 2162"/>
                  <a:gd name="T47" fmla="*/ 1370 h 1524"/>
                  <a:gd name="T48" fmla="*/ 1415 w 2162"/>
                  <a:gd name="T49" fmla="*/ 1457 h 1524"/>
                  <a:gd name="T50" fmla="*/ 1336 w 2162"/>
                  <a:gd name="T51" fmla="*/ 1513 h 1524"/>
                  <a:gd name="T52" fmla="*/ 1120 w 2162"/>
                  <a:gd name="T53" fmla="*/ 1524 h 1524"/>
                  <a:gd name="T54" fmla="*/ 1025 w 2162"/>
                  <a:gd name="T55" fmla="*/ 1498 h 1524"/>
                  <a:gd name="T56" fmla="*/ 958 w 2162"/>
                  <a:gd name="T57" fmla="*/ 1432 h 1524"/>
                  <a:gd name="T58" fmla="*/ 932 w 2162"/>
                  <a:gd name="T59" fmla="*/ 1336 h 1524"/>
                  <a:gd name="T60" fmla="*/ 438 w 2162"/>
                  <a:gd name="T61" fmla="*/ 1209 h 1524"/>
                  <a:gd name="T62" fmla="*/ 339 w 2162"/>
                  <a:gd name="T63" fmla="*/ 1238 h 1524"/>
                  <a:gd name="T64" fmla="*/ 122 w 2162"/>
                  <a:gd name="T65" fmla="*/ 1226 h 1524"/>
                  <a:gd name="T66" fmla="*/ 44 w 2162"/>
                  <a:gd name="T67" fmla="*/ 1172 h 1524"/>
                  <a:gd name="T68" fmla="*/ 2 w 2162"/>
                  <a:gd name="T69" fmla="*/ 1085 h 1524"/>
                  <a:gd name="T70" fmla="*/ 2 w 2162"/>
                  <a:gd name="T71" fmla="*/ 866 h 1524"/>
                  <a:gd name="T72" fmla="*/ 44 w 2162"/>
                  <a:gd name="T73" fmla="*/ 779 h 1524"/>
                  <a:gd name="T74" fmla="*/ 122 w 2162"/>
                  <a:gd name="T75" fmla="*/ 724 h 1524"/>
                  <a:gd name="T76" fmla="*/ 339 w 2162"/>
                  <a:gd name="T77" fmla="*/ 712 h 1524"/>
                  <a:gd name="T78" fmla="*/ 440 w 2162"/>
                  <a:gd name="T79" fmla="*/ 743 h 1524"/>
                  <a:gd name="T80" fmla="*/ 579 w 2162"/>
                  <a:gd name="T81" fmla="*/ 613 h 1524"/>
                  <a:gd name="T82" fmla="*/ 620 w 2162"/>
                  <a:gd name="T83" fmla="*/ 526 h 1524"/>
                  <a:gd name="T84" fmla="*/ 699 w 2162"/>
                  <a:gd name="T85" fmla="*/ 471 h 1524"/>
                  <a:gd name="T86" fmla="*/ 904 w 2162"/>
                  <a:gd name="T87" fmla="*/ 458 h 1524"/>
                  <a:gd name="T88" fmla="*/ 1054 w 2162"/>
                  <a:gd name="T89" fmla="*/ 155 h 1524"/>
                  <a:gd name="T90" fmla="*/ 1095 w 2162"/>
                  <a:gd name="T91" fmla="*/ 68 h 1524"/>
                  <a:gd name="T92" fmla="*/ 1173 w 2162"/>
                  <a:gd name="T93" fmla="*/ 12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62" h="1524">
                    <a:moveTo>
                      <a:pt x="1070" y="876"/>
                    </a:moveTo>
                    <a:lnTo>
                      <a:pt x="1053" y="902"/>
                    </a:lnTo>
                    <a:lnTo>
                      <a:pt x="1033" y="926"/>
                    </a:lnTo>
                    <a:lnTo>
                      <a:pt x="1007" y="945"/>
                    </a:lnTo>
                    <a:lnTo>
                      <a:pt x="979" y="959"/>
                    </a:lnTo>
                    <a:lnTo>
                      <a:pt x="948" y="969"/>
                    </a:lnTo>
                    <a:lnTo>
                      <a:pt x="915" y="971"/>
                    </a:lnTo>
                    <a:lnTo>
                      <a:pt x="764" y="971"/>
                    </a:lnTo>
                    <a:lnTo>
                      <a:pt x="730" y="969"/>
                    </a:lnTo>
                    <a:lnTo>
                      <a:pt x="699" y="959"/>
                    </a:lnTo>
                    <a:lnTo>
                      <a:pt x="669" y="943"/>
                    </a:lnTo>
                    <a:lnTo>
                      <a:pt x="642" y="955"/>
                    </a:lnTo>
                    <a:lnTo>
                      <a:pt x="996" y="1063"/>
                    </a:lnTo>
                    <a:lnTo>
                      <a:pt x="1023" y="1041"/>
                    </a:lnTo>
                    <a:lnTo>
                      <a:pt x="1052" y="1026"/>
                    </a:lnTo>
                    <a:lnTo>
                      <a:pt x="1085" y="1015"/>
                    </a:lnTo>
                    <a:lnTo>
                      <a:pt x="1120" y="1012"/>
                    </a:lnTo>
                    <a:lnTo>
                      <a:pt x="1271" y="1012"/>
                    </a:lnTo>
                    <a:lnTo>
                      <a:pt x="1301" y="1015"/>
                    </a:lnTo>
                    <a:lnTo>
                      <a:pt x="1330" y="1022"/>
                    </a:lnTo>
                    <a:lnTo>
                      <a:pt x="1498" y="918"/>
                    </a:lnTo>
                    <a:lnTo>
                      <a:pt x="1070" y="876"/>
                    </a:lnTo>
                    <a:close/>
                    <a:moveTo>
                      <a:pt x="1244" y="513"/>
                    </a:moveTo>
                    <a:lnTo>
                      <a:pt x="1134" y="619"/>
                    </a:lnTo>
                    <a:lnTo>
                      <a:pt x="1537" y="658"/>
                    </a:lnTo>
                    <a:lnTo>
                      <a:pt x="1386" y="513"/>
                    </a:lnTo>
                    <a:lnTo>
                      <a:pt x="1244" y="513"/>
                    </a:lnTo>
                    <a:close/>
                    <a:moveTo>
                      <a:pt x="1238" y="0"/>
                    </a:moveTo>
                    <a:lnTo>
                      <a:pt x="1389" y="0"/>
                    </a:lnTo>
                    <a:lnTo>
                      <a:pt x="1423" y="4"/>
                    </a:lnTo>
                    <a:lnTo>
                      <a:pt x="1455" y="12"/>
                    </a:lnTo>
                    <a:lnTo>
                      <a:pt x="1484" y="27"/>
                    </a:lnTo>
                    <a:lnTo>
                      <a:pt x="1510" y="45"/>
                    </a:lnTo>
                    <a:lnTo>
                      <a:pt x="1533" y="68"/>
                    </a:lnTo>
                    <a:lnTo>
                      <a:pt x="1551" y="93"/>
                    </a:lnTo>
                    <a:lnTo>
                      <a:pt x="1565" y="124"/>
                    </a:lnTo>
                    <a:lnTo>
                      <a:pt x="1574" y="155"/>
                    </a:lnTo>
                    <a:lnTo>
                      <a:pt x="1577" y="189"/>
                    </a:lnTo>
                    <a:lnTo>
                      <a:pt x="1577" y="316"/>
                    </a:lnTo>
                    <a:lnTo>
                      <a:pt x="1817" y="547"/>
                    </a:lnTo>
                    <a:lnTo>
                      <a:pt x="1826" y="555"/>
                    </a:lnTo>
                    <a:lnTo>
                      <a:pt x="1832" y="564"/>
                    </a:lnTo>
                    <a:lnTo>
                      <a:pt x="1862" y="558"/>
                    </a:lnTo>
                    <a:lnTo>
                      <a:pt x="1893" y="556"/>
                    </a:lnTo>
                    <a:lnTo>
                      <a:pt x="1936" y="560"/>
                    </a:lnTo>
                    <a:lnTo>
                      <a:pt x="1978" y="570"/>
                    </a:lnTo>
                    <a:lnTo>
                      <a:pt x="2017" y="587"/>
                    </a:lnTo>
                    <a:lnTo>
                      <a:pt x="2052" y="608"/>
                    </a:lnTo>
                    <a:lnTo>
                      <a:pt x="2083" y="635"/>
                    </a:lnTo>
                    <a:lnTo>
                      <a:pt x="2110" y="666"/>
                    </a:lnTo>
                    <a:lnTo>
                      <a:pt x="2132" y="702"/>
                    </a:lnTo>
                    <a:lnTo>
                      <a:pt x="2149" y="740"/>
                    </a:lnTo>
                    <a:lnTo>
                      <a:pt x="2158" y="781"/>
                    </a:lnTo>
                    <a:lnTo>
                      <a:pt x="2162" y="825"/>
                    </a:lnTo>
                    <a:lnTo>
                      <a:pt x="2158" y="868"/>
                    </a:lnTo>
                    <a:lnTo>
                      <a:pt x="2149" y="909"/>
                    </a:lnTo>
                    <a:lnTo>
                      <a:pt x="2132" y="948"/>
                    </a:lnTo>
                    <a:lnTo>
                      <a:pt x="2110" y="983"/>
                    </a:lnTo>
                    <a:lnTo>
                      <a:pt x="2083" y="1015"/>
                    </a:lnTo>
                    <a:lnTo>
                      <a:pt x="2052" y="1041"/>
                    </a:lnTo>
                    <a:lnTo>
                      <a:pt x="2017" y="1063"/>
                    </a:lnTo>
                    <a:lnTo>
                      <a:pt x="1978" y="1079"/>
                    </a:lnTo>
                    <a:lnTo>
                      <a:pt x="1936" y="1090"/>
                    </a:lnTo>
                    <a:lnTo>
                      <a:pt x="1893" y="1093"/>
                    </a:lnTo>
                    <a:lnTo>
                      <a:pt x="1852" y="1090"/>
                    </a:lnTo>
                    <a:lnTo>
                      <a:pt x="1812" y="1080"/>
                    </a:lnTo>
                    <a:lnTo>
                      <a:pt x="1776" y="1065"/>
                    </a:lnTo>
                    <a:lnTo>
                      <a:pt x="1769" y="1073"/>
                    </a:lnTo>
                    <a:lnTo>
                      <a:pt x="1760" y="1079"/>
                    </a:lnTo>
                    <a:lnTo>
                      <a:pt x="1458" y="1267"/>
                    </a:lnTo>
                    <a:lnTo>
                      <a:pt x="1458" y="1336"/>
                    </a:lnTo>
                    <a:lnTo>
                      <a:pt x="1456" y="1370"/>
                    </a:lnTo>
                    <a:lnTo>
                      <a:pt x="1446" y="1402"/>
                    </a:lnTo>
                    <a:lnTo>
                      <a:pt x="1433" y="1432"/>
                    </a:lnTo>
                    <a:lnTo>
                      <a:pt x="1415" y="1457"/>
                    </a:lnTo>
                    <a:lnTo>
                      <a:pt x="1392" y="1480"/>
                    </a:lnTo>
                    <a:lnTo>
                      <a:pt x="1365" y="1498"/>
                    </a:lnTo>
                    <a:lnTo>
                      <a:pt x="1336" y="1513"/>
                    </a:lnTo>
                    <a:lnTo>
                      <a:pt x="1305" y="1521"/>
                    </a:lnTo>
                    <a:lnTo>
                      <a:pt x="1271" y="1524"/>
                    </a:lnTo>
                    <a:lnTo>
                      <a:pt x="1120" y="1524"/>
                    </a:lnTo>
                    <a:lnTo>
                      <a:pt x="1086" y="1521"/>
                    </a:lnTo>
                    <a:lnTo>
                      <a:pt x="1054" y="1513"/>
                    </a:lnTo>
                    <a:lnTo>
                      <a:pt x="1025" y="1498"/>
                    </a:lnTo>
                    <a:lnTo>
                      <a:pt x="999" y="1480"/>
                    </a:lnTo>
                    <a:lnTo>
                      <a:pt x="977" y="1457"/>
                    </a:lnTo>
                    <a:lnTo>
                      <a:pt x="958" y="1432"/>
                    </a:lnTo>
                    <a:lnTo>
                      <a:pt x="944" y="1402"/>
                    </a:lnTo>
                    <a:lnTo>
                      <a:pt x="936" y="1370"/>
                    </a:lnTo>
                    <a:lnTo>
                      <a:pt x="932" y="1336"/>
                    </a:lnTo>
                    <a:lnTo>
                      <a:pt x="932" y="1331"/>
                    </a:lnTo>
                    <a:lnTo>
                      <a:pt x="466" y="1189"/>
                    </a:lnTo>
                    <a:lnTo>
                      <a:pt x="438" y="1209"/>
                    </a:lnTo>
                    <a:lnTo>
                      <a:pt x="408" y="1225"/>
                    </a:lnTo>
                    <a:lnTo>
                      <a:pt x="374" y="1235"/>
                    </a:lnTo>
                    <a:lnTo>
                      <a:pt x="339" y="1238"/>
                    </a:lnTo>
                    <a:lnTo>
                      <a:pt x="187" y="1238"/>
                    </a:lnTo>
                    <a:lnTo>
                      <a:pt x="154" y="1236"/>
                    </a:lnTo>
                    <a:lnTo>
                      <a:pt x="122" y="1226"/>
                    </a:lnTo>
                    <a:lnTo>
                      <a:pt x="93" y="1213"/>
                    </a:lnTo>
                    <a:lnTo>
                      <a:pt x="67" y="1195"/>
                    </a:lnTo>
                    <a:lnTo>
                      <a:pt x="44" y="1172"/>
                    </a:lnTo>
                    <a:lnTo>
                      <a:pt x="25" y="1145"/>
                    </a:lnTo>
                    <a:lnTo>
                      <a:pt x="11" y="1116"/>
                    </a:lnTo>
                    <a:lnTo>
                      <a:pt x="2" y="1085"/>
                    </a:lnTo>
                    <a:lnTo>
                      <a:pt x="0" y="1051"/>
                    </a:lnTo>
                    <a:lnTo>
                      <a:pt x="0" y="900"/>
                    </a:lnTo>
                    <a:lnTo>
                      <a:pt x="2" y="866"/>
                    </a:lnTo>
                    <a:lnTo>
                      <a:pt x="11" y="835"/>
                    </a:lnTo>
                    <a:lnTo>
                      <a:pt x="25" y="805"/>
                    </a:lnTo>
                    <a:lnTo>
                      <a:pt x="44" y="779"/>
                    </a:lnTo>
                    <a:lnTo>
                      <a:pt x="67" y="757"/>
                    </a:lnTo>
                    <a:lnTo>
                      <a:pt x="93" y="738"/>
                    </a:lnTo>
                    <a:lnTo>
                      <a:pt x="122" y="724"/>
                    </a:lnTo>
                    <a:lnTo>
                      <a:pt x="154" y="716"/>
                    </a:lnTo>
                    <a:lnTo>
                      <a:pt x="187" y="712"/>
                    </a:lnTo>
                    <a:lnTo>
                      <a:pt x="339" y="712"/>
                    </a:lnTo>
                    <a:lnTo>
                      <a:pt x="375" y="716"/>
                    </a:lnTo>
                    <a:lnTo>
                      <a:pt x="409" y="727"/>
                    </a:lnTo>
                    <a:lnTo>
                      <a:pt x="440" y="743"/>
                    </a:lnTo>
                    <a:lnTo>
                      <a:pt x="577" y="683"/>
                    </a:lnTo>
                    <a:lnTo>
                      <a:pt x="577" y="647"/>
                    </a:lnTo>
                    <a:lnTo>
                      <a:pt x="579" y="613"/>
                    </a:lnTo>
                    <a:lnTo>
                      <a:pt x="588" y="582"/>
                    </a:lnTo>
                    <a:lnTo>
                      <a:pt x="602" y="552"/>
                    </a:lnTo>
                    <a:lnTo>
                      <a:pt x="620" y="526"/>
                    </a:lnTo>
                    <a:lnTo>
                      <a:pt x="643" y="503"/>
                    </a:lnTo>
                    <a:lnTo>
                      <a:pt x="670" y="485"/>
                    </a:lnTo>
                    <a:lnTo>
                      <a:pt x="699" y="471"/>
                    </a:lnTo>
                    <a:lnTo>
                      <a:pt x="730" y="462"/>
                    </a:lnTo>
                    <a:lnTo>
                      <a:pt x="764" y="458"/>
                    </a:lnTo>
                    <a:lnTo>
                      <a:pt x="904" y="458"/>
                    </a:lnTo>
                    <a:lnTo>
                      <a:pt x="1051" y="317"/>
                    </a:lnTo>
                    <a:lnTo>
                      <a:pt x="1051" y="189"/>
                    </a:lnTo>
                    <a:lnTo>
                      <a:pt x="1054" y="155"/>
                    </a:lnTo>
                    <a:lnTo>
                      <a:pt x="1063" y="124"/>
                    </a:lnTo>
                    <a:lnTo>
                      <a:pt x="1076" y="93"/>
                    </a:lnTo>
                    <a:lnTo>
                      <a:pt x="1095" y="68"/>
                    </a:lnTo>
                    <a:lnTo>
                      <a:pt x="1117" y="45"/>
                    </a:lnTo>
                    <a:lnTo>
                      <a:pt x="1144" y="27"/>
                    </a:lnTo>
                    <a:lnTo>
                      <a:pt x="1173" y="12"/>
                    </a:lnTo>
                    <a:lnTo>
                      <a:pt x="1204" y="4"/>
                    </a:lnTo>
                    <a:lnTo>
                      <a:pt x="1238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37"/>
              <p:cNvSpPr>
                <a:spLocks/>
              </p:cNvSpPr>
              <p:nvPr/>
            </p:nvSpPr>
            <p:spPr bwMode="auto">
              <a:xfrm>
                <a:off x="498" y="2812"/>
                <a:ext cx="329" cy="265"/>
              </a:xfrm>
              <a:custGeom>
                <a:avLst/>
                <a:gdLst>
                  <a:gd name="T0" fmla="*/ 1289 w 1647"/>
                  <a:gd name="T1" fmla="*/ 0 h 1321"/>
                  <a:gd name="T2" fmla="*/ 1333 w 1647"/>
                  <a:gd name="T3" fmla="*/ 12 h 1321"/>
                  <a:gd name="T4" fmla="*/ 1364 w 1647"/>
                  <a:gd name="T5" fmla="*/ 43 h 1321"/>
                  <a:gd name="T6" fmla="*/ 1375 w 1647"/>
                  <a:gd name="T7" fmla="*/ 87 h 1321"/>
                  <a:gd name="T8" fmla="*/ 1375 w 1647"/>
                  <a:gd name="T9" fmla="*/ 246 h 1321"/>
                  <a:gd name="T10" fmla="*/ 1647 w 1647"/>
                  <a:gd name="T11" fmla="*/ 517 h 1321"/>
                  <a:gd name="T12" fmla="*/ 1605 w 1647"/>
                  <a:gd name="T13" fmla="*/ 556 h 1321"/>
                  <a:gd name="T14" fmla="*/ 1316 w 1647"/>
                  <a:gd name="T15" fmla="*/ 319 h 1321"/>
                  <a:gd name="T16" fmla="*/ 1289 w 1647"/>
                  <a:gd name="T17" fmla="*/ 324 h 1321"/>
                  <a:gd name="T18" fmla="*/ 1125 w 1647"/>
                  <a:gd name="T19" fmla="*/ 323 h 1321"/>
                  <a:gd name="T20" fmla="*/ 899 w 1647"/>
                  <a:gd name="T21" fmla="*/ 526 h 1321"/>
                  <a:gd name="T22" fmla="*/ 901 w 1647"/>
                  <a:gd name="T23" fmla="*/ 545 h 1321"/>
                  <a:gd name="T24" fmla="*/ 1552 w 1647"/>
                  <a:gd name="T25" fmla="*/ 655 h 1321"/>
                  <a:gd name="T26" fmla="*/ 1542 w 1647"/>
                  <a:gd name="T27" fmla="*/ 723 h 1321"/>
                  <a:gd name="T28" fmla="*/ 1543 w 1647"/>
                  <a:gd name="T29" fmla="*/ 741 h 1321"/>
                  <a:gd name="T30" fmla="*/ 901 w 1647"/>
                  <a:gd name="T31" fmla="*/ 695 h 1321"/>
                  <a:gd name="T32" fmla="*/ 889 w 1647"/>
                  <a:gd name="T33" fmla="*/ 739 h 1321"/>
                  <a:gd name="T34" fmla="*/ 859 w 1647"/>
                  <a:gd name="T35" fmla="*/ 770 h 1321"/>
                  <a:gd name="T36" fmla="*/ 815 w 1647"/>
                  <a:gd name="T37" fmla="*/ 782 h 1321"/>
                  <a:gd name="T38" fmla="*/ 640 w 1647"/>
                  <a:gd name="T39" fmla="*/ 778 h 1321"/>
                  <a:gd name="T40" fmla="*/ 603 w 1647"/>
                  <a:gd name="T41" fmla="*/ 755 h 1321"/>
                  <a:gd name="T42" fmla="*/ 324 w 1647"/>
                  <a:gd name="T43" fmla="*/ 853 h 1321"/>
                  <a:gd name="T44" fmla="*/ 936 w 1647"/>
                  <a:gd name="T45" fmla="*/ 1065 h 1321"/>
                  <a:gd name="T46" fmla="*/ 957 w 1647"/>
                  <a:gd name="T47" fmla="*/ 1025 h 1321"/>
                  <a:gd name="T48" fmla="*/ 995 w 1647"/>
                  <a:gd name="T49" fmla="*/ 1001 h 1321"/>
                  <a:gd name="T50" fmla="*/ 1171 w 1647"/>
                  <a:gd name="T51" fmla="*/ 997 h 1321"/>
                  <a:gd name="T52" fmla="*/ 1214 w 1647"/>
                  <a:gd name="T53" fmla="*/ 1009 h 1321"/>
                  <a:gd name="T54" fmla="*/ 1560 w 1647"/>
                  <a:gd name="T55" fmla="*/ 817 h 1321"/>
                  <a:gd name="T56" fmla="*/ 1589 w 1647"/>
                  <a:gd name="T57" fmla="*/ 868 h 1321"/>
                  <a:gd name="T58" fmla="*/ 1257 w 1647"/>
                  <a:gd name="T59" fmla="*/ 1109 h 1321"/>
                  <a:gd name="T60" fmla="*/ 1254 w 1647"/>
                  <a:gd name="T61" fmla="*/ 1257 h 1321"/>
                  <a:gd name="T62" fmla="*/ 1231 w 1647"/>
                  <a:gd name="T63" fmla="*/ 1296 h 1321"/>
                  <a:gd name="T64" fmla="*/ 1194 w 1647"/>
                  <a:gd name="T65" fmla="*/ 1318 h 1321"/>
                  <a:gd name="T66" fmla="*/ 1020 w 1647"/>
                  <a:gd name="T67" fmla="*/ 1321 h 1321"/>
                  <a:gd name="T68" fmla="*/ 976 w 1647"/>
                  <a:gd name="T69" fmla="*/ 1309 h 1321"/>
                  <a:gd name="T70" fmla="*/ 946 w 1647"/>
                  <a:gd name="T71" fmla="*/ 1278 h 1321"/>
                  <a:gd name="T72" fmla="*/ 934 w 1647"/>
                  <a:gd name="T73" fmla="*/ 1234 h 1321"/>
                  <a:gd name="T74" fmla="*/ 322 w 1647"/>
                  <a:gd name="T75" fmla="*/ 967 h 1321"/>
                  <a:gd name="T76" fmla="*/ 301 w 1647"/>
                  <a:gd name="T77" fmla="*/ 1008 h 1321"/>
                  <a:gd name="T78" fmla="*/ 262 w 1647"/>
                  <a:gd name="T79" fmla="*/ 1032 h 1321"/>
                  <a:gd name="T80" fmla="*/ 87 w 1647"/>
                  <a:gd name="T81" fmla="*/ 1035 h 1321"/>
                  <a:gd name="T82" fmla="*/ 44 w 1647"/>
                  <a:gd name="T83" fmla="*/ 1024 h 1321"/>
                  <a:gd name="T84" fmla="*/ 12 w 1647"/>
                  <a:gd name="T85" fmla="*/ 992 h 1321"/>
                  <a:gd name="T86" fmla="*/ 0 w 1647"/>
                  <a:gd name="T87" fmla="*/ 949 h 1321"/>
                  <a:gd name="T88" fmla="*/ 4 w 1647"/>
                  <a:gd name="T89" fmla="*/ 775 h 1321"/>
                  <a:gd name="T90" fmla="*/ 26 w 1647"/>
                  <a:gd name="T91" fmla="*/ 737 h 1321"/>
                  <a:gd name="T92" fmla="*/ 64 w 1647"/>
                  <a:gd name="T93" fmla="*/ 714 h 1321"/>
                  <a:gd name="T94" fmla="*/ 239 w 1647"/>
                  <a:gd name="T95" fmla="*/ 712 h 1321"/>
                  <a:gd name="T96" fmla="*/ 277 w 1647"/>
                  <a:gd name="T97" fmla="*/ 720 h 1321"/>
                  <a:gd name="T98" fmla="*/ 306 w 1647"/>
                  <a:gd name="T99" fmla="*/ 746 h 1321"/>
                  <a:gd name="T100" fmla="*/ 578 w 1647"/>
                  <a:gd name="T101" fmla="*/ 647 h 1321"/>
                  <a:gd name="T102" fmla="*/ 581 w 1647"/>
                  <a:gd name="T103" fmla="*/ 522 h 1321"/>
                  <a:gd name="T104" fmla="*/ 603 w 1647"/>
                  <a:gd name="T105" fmla="*/ 483 h 1321"/>
                  <a:gd name="T106" fmla="*/ 641 w 1647"/>
                  <a:gd name="T107" fmla="*/ 462 h 1321"/>
                  <a:gd name="T108" fmla="*/ 815 w 1647"/>
                  <a:gd name="T109" fmla="*/ 458 h 1321"/>
                  <a:gd name="T110" fmla="*/ 841 w 1647"/>
                  <a:gd name="T111" fmla="*/ 463 h 1321"/>
                  <a:gd name="T112" fmla="*/ 1052 w 1647"/>
                  <a:gd name="T113" fmla="*/ 246 h 1321"/>
                  <a:gd name="T114" fmla="*/ 1052 w 1647"/>
                  <a:gd name="T115" fmla="*/ 87 h 1321"/>
                  <a:gd name="T116" fmla="*/ 1064 w 1647"/>
                  <a:gd name="T117" fmla="*/ 43 h 1321"/>
                  <a:gd name="T118" fmla="*/ 1095 w 1647"/>
                  <a:gd name="T119" fmla="*/ 12 h 1321"/>
                  <a:gd name="T120" fmla="*/ 1138 w 1647"/>
                  <a:gd name="T121" fmla="*/ 0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47" h="1321">
                    <a:moveTo>
                      <a:pt x="1138" y="0"/>
                    </a:moveTo>
                    <a:lnTo>
                      <a:pt x="1289" y="0"/>
                    </a:lnTo>
                    <a:lnTo>
                      <a:pt x="1312" y="3"/>
                    </a:lnTo>
                    <a:lnTo>
                      <a:pt x="1333" y="12"/>
                    </a:lnTo>
                    <a:lnTo>
                      <a:pt x="1351" y="25"/>
                    </a:lnTo>
                    <a:lnTo>
                      <a:pt x="1364" y="43"/>
                    </a:lnTo>
                    <a:lnTo>
                      <a:pt x="1373" y="64"/>
                    </a:lnTo>
                    <a:lnTo>
                      <a:pt x="1375" y="87"/>
                    </a:lnTo>
                    <a:lnTo>
                      <a:pt x="1375" y="237"/>
                    </a:lnTo>
                    <a:lnTo>
                      <a:pt x="1375" y="246"/>
                    </a:lnTo>
                    <a:lnTo>
                      <a:pt x="1374" y="255"/>
                    </a:lnTo>
                    <a:lnTo>
                      <a:pt x="1647" y="517"/>
                    </a:lnTo>
                    <a:lnTo>
                      <a:pt x="1625" y="535"/>
                    </a:lnTo>
                    <a:lnTo>
                      <a:pt x="1605" y="556"/>
                    </a:lnTo>
                    <a:lnTo>
                      <a:pt x="1587" y="579"/>
                    </a:lnTo>
                    <a:lnTo>
                      <a:pt x="1316" y="319"/>
                    </a:lnTo>
                    <a:lnTo>
                      <a:pt x="1303" y="323"/>
                    </a:lnTo>
                    <a:lnTo>
                      <a:pt x="1289" y="324"/>
                    </a:lnTo>
                    <a:lnTo>
                      <a:pt x="1138" y="324"/>
                    </a:lnTo>
                    <a:lnTo>
                      <a:pt x="1125" y="323"/>
                    </a:lnTo>
                    <a:lnTo>
                      <a:pt x="1113" y="319"/>
                    </a:lnTo>
                    <a:lnTo>
                      <a:pt x="899" y="526"/>
                    </a:lnTo>
                    <a:lnTo>
                      <a:pt x="901" y="535"/>
                    </a:lnTo>
                    <a:lnTo>
                      <a:pt x="901" y="545"/>
                    </a:lnTo>
                    <a:lnTo>
                      <a:pt x="901" y="592"/>
                    </a:lnTo>
                    <a:lnTo>
                      <a:pt x="1552" y="655"/>
                    </a:lnTo>
                    <a:lnTo>
                      <a:pt x="1544" y="688"/>
                    </a:lnTo>
                    <a:lnTo>
                      <a:pt x="1542" y="723"/>
                    </a:lnTo>
                    <a:lnTo>
                      <a:pt x="1542" y="733"/>
                    </a:lnTo>
                    <a:lnTo>
                      <a:pt x="1543" y="741"/>
                    </a:lnTo>
                    <a:lnTo>
                      <a:pt x="901" y="679"/>
                    </a:lnTo>
                    <a:lnTo>
                      <a:pt x="901" y="695"/>
                    </a:lnTo>
                    <a:lnTo>
                      <a:pt x="899" y="718"/>
                    </a:lnTo>
                    <a:lnTo>
                      <a:pt x="889" y="739"/>
                    </a:lnTo>
                    <a:lnTo>
                      <a:pt x="876" y="757"/>
                    </a:lnTo>
                    <a:lnTo>
                      <a:pt x="859" y="770"/>
                    </a:lnTo>
                    <a:lnTo>
                      <a:pt x="838" y="778"/>
                    </a:lnTo>
                    <a:lnTo>
                      <a:pt x="815" y="782"/>
                    </a:lnTo>
                    <a:lnTo>
                      <a:pt x="664" y="782"/>
                    </a:lnTo>
                    <a:lnTo>
                      <a:pt x="640" y="778"/>
                    </a:lnTo>
                    <a:lnTo>
                      <a:pt x="619" y="769"/>
                    </a:lnTo>
                    <a:lnTo>
                      <a:pt x="603" y="755"/>
                    </a:lnTo>
                    <a:lnTo>
                      <a:pt x="588" y="736"/>
                    </a:lnTo>
                    <a:lnTo>
                      <a:pt x="324" y="853"/>
                    </a:lnTo>
                    <a:lnTo>
                      <a:pt x="324" y="878"/>
                    </a:lnTo>
                    <a:lnTo>
                      <a:pt x="936" y="1065"/>
                    </a:lnTo>
                    <a:lnTo>
                      <a:pt x="943" y="1043"/>
                    </a:lnTo>
                    <a:lnTo>
                      <a:pt x="957" y="1025"/>
                    </a:lnTo>
                    <a:lnTo>
                      <a:pt x="975" y="1011"/>
                    </a:lnTo>
                    <a:lnTo>
                      <a:pt x="995" y="1001"/>
                    </a:lnTo>
                    <a:lnTo>
                      <a:pt x="1020" y="997"/>
                    </a:lnTo>
                    <a:lnTo>
                      <a:pt x="1171" y="997"/>
                    </a:lnTo>
                    <a:lnTo>
                      <a:pt x="1194" y="1001"/>
                    </a:lnTo>
                    <a:lnTo>
                      <a:pt x="1214" y="1009"/>
                    </a:lnTo>
                    <a:lnTo>
                      <a:pt x="1232" y="1023"/>
                    </a:lnTo>
                    <a:lnTo>
                      <a:pt x="1560" y="817"/>
                    </a:lnTo>
                    <a:lnTo>
                      <a:pt x="1573" y="844"/>
                    </a:lnTo>
                    <a:lnTo>
                      <a:pt x="1589" y="868"/>
                    </a:lnTo>
                    <a:lnTo>
                      <a:pt x="1606" y="890"/>
                    </a:lnTo>
                    <a:lnTo>
                      <a:pt x="1257" y="1109"/>
                    </a:lnTo>
                    <a:lnTo>
                      <a:pt x="1257" y="1234"/>
                    </a:lnTo>
                    <a:lnTo>
                      <a:pt x="1254" y="1257"/>
                    </a:lnTo>
                    <a:lnTo>
                      <a:pt x="1246" y="1278"/>
                    </a:lnTo>
                    <a:lnTo>
                      <a:pt x="1231" y="1296"/>
                    </a:lnTo>
                    <a:lnTo>
                      <a:pt x="1214" y="1309"/>
                    </a:lnTo>
                    <a:lnTo>
                      <a:pt x="1194" y="1318"/>
                    </a:lnTo>
                    <a:lnTo>
                      <a:pt x="1171" y="1321"/>
                    </a:lnTo>
                    <a:lnTo>
                      <a:pt x="1020" y="1321"/>
                    </a:lnTo>
                    <a:lnTo>
                      <a:pt x="997" y="1318"/>
                    </a:lnTo>
                    <a:lnTo>
                      <a:pt x="976" y="1309"/>
                    </a:lnTo>
                    <a:lnTo>
                      <a:pt x="959" y="1296"/>
                    </a:lnTo>
                    <a:lnTo>
                      <a:pt x="946" y="1278"/>
                    </a:lnTo>
                    <a:lnTo>
                      <a:pt x="936" y="1257"/>
                    </a:lnTo>
                    <a:lnTo>
                      <a:pt x="934" y="1234"/>
                    </a:lnTo>
                    <a:lnTo>
                      <a:pt x="934" y="1154"/>
                    </a:lnTo>
                    <a:lnTo>
                      <a:pt x="322" y="967"/>
                    </a:lnTo>
                    <a:lnTo>
                      <a:pt x="315" y="989"/>
                    </a:lnTo>
                    <a:lnTo>
                      <a:pt x="301" y="1008"/>
                    </a:lnTo>
                    <a:lnTo>
                      <a:pt x="283" y="1023"/>
                    </a:lnTo>
                    <a:lnTo>
                      <a:pt x="262" y="1032"/>
                    </a:lnTo>
                    <a:lnTo>
                      <a:pt x="239" y="1035"/>
                    </a:lnTo>
                    <a:lnTo>
                      <a:pt x="87" y="1035"/>
                    </a:lnTo>
                    <a:lnTo>
                      <a:pt x="64" y="1032"/>
                    </a:lnTo>
                    <a:lnTo>
                      <a:pt x="44" y="1024"/>
                    </a:lnTo>
                    <a:lnTo>
                      <a:pt x="26" y="1009"/>
                    </a:lnTo>
                    <a:lnTo>
                      <a:pt x="12" y="992"/>
                    </a:lnTo>
                    <a:lnTo>
                      <a:pt x="4" y="972"/>
                    </a:lnTo>
                    <a:lnTo>
                      <a:pt x="0" y="949"/>
                    </a:lnTo>
                    <a:lnTo>
                      <a:pt x="0" y="798"/>
                    </a:lnTo>
                    <a:lnTo>
                      <a:pt x="4" y="775"/>
                    </a:lnTo>
                    <a:lnTo>
                      <a:pt x="12" y="754"/>
                    </a:lnTo>
                    <a:lnTo>
                      <a:pt x="26" y="737"/>
                    </a:lnTo>
                    <a:lnTo>
                      <a:pt x="44" y="724"/>
                    </a:lnTo>
                    <a:lnTo>
                      <a:pt x="64" y="714"/>
                    </a:lnTo>
                    <a:lnTo>
                      <a:pt x="87" y="712"/>
                    </a:lnTo>
                    <a:lnTo>
                      <a:pt x="239" y="712"/>
                    </a:lnTo>
                    <a:lnTo>
                      <a:pt x="258" y="714"/>
                    </a:lnTo>
                    <a:lnTo>
                      <a:pt x="277" y="720"/>
                    </a:lnTo>
                    <a:lnTo>
                      <a:pt x="293" y="731"/>
                    </a:lnTo>
                    <a:lnTo>
                      <a:pt x="306" y="746"/>
                    </a:lnTo>
                    <a:lnTo>
                      <a:pt x="316" y="763"/>
                    </a:lnTo>
                    <a:lnTo>
                      <a:pt x="578" y="647"/>
                    </a:lnTo>
                    <a:lnTo>
                      <a:pt x="578" y="545"/>
                    </a:lnTo>
                    <a:lnTo>
                      <a:pt x="581" y="522"/>
                    </a:lnTo>
                    <a:lnTo>
                      <a:pt x="589" y="502"/>
                    </a:lnTo>
                    <a:lnTo>
                      <a:pt x="603" y="483"/>
                    </a:lnTo>
                    <a:lnTo>
                      <a:pt x="621" y="470"/>
                    </a:lnTo>
                    <a:lnTo>
                      <a:pt x="641" y="462"/>
                    </a:lnTo>
                    <a:lnTo>
                      <a:pt x="664" y="458"/>
                    </a:lnTo>
                    <a:lnTo>
                      <a:pt x="815" y="458"/>
                    </a:lnTo>
                    <a:lnTo>
                      <a:pt x="829" y="459"/>
                    </a:lnTo>
                    <a:lnTo>
                      <a:pt x="841" y="463"/>
                    </a:lnTo>
                    <a:lnTo>
                      <a:pt x="1055" y="256"/>
                    </a:lnTo>
                    <a:lnTo>
                      <a:pt x="1052" y="246"/>
                    </a:lnTo>
                    <a:lnTo>
                      <a:pt x="1052" y="237"/>
                    </a:lnTo>
                    <a:lnTo>
                      <a:pt x="1052" y="87"/>
                    </a:lnTo>
                    <a:lnTo>
                      <a:pt x="1055" y="64"/>
                    </a:lnTo>
                    <a:lnTo>
                      <a:pt x="1064" y="43"/>
                    </a:lnTo>
                    <a:lnTo>
                      <a:pt x="1078" y="25"/>
                    </a:lnTo>
                    <a:lnTo>
                      <a:pt x="1095" y="12"/>
                    </a:lnTo>
                    <a:lnTo>
                      <a:pt x="1115" y="3"/>
                    </a:lnTo>
                    <a:lnTo>
                      <a:pt x="1138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38"/>
              <p:cNvSpPr>
                <a:spLocks/>
              </p:cNvSpPr>
              <p:nvPr/>
            </p:nvSpPr>
            <p:spPr bwMode="auto">
              <a:xfrm>
                <a:off x="823" y="2923"/>
                <a:ext cx="67" cy="67"/>
              </a:xfrm>
              <a:custGeom>
                <a:avLst/>
                <a:gdLst>
                  <a:gd name="T0" fmla="*/ 166 w 333"/>
                  <a:gd name="T1" fmla="*/ 0 h 335"/>
                  <a:gd name="T2" fmla="*/ 200 w 333"/>
                  <a:gd name="T3" fmla="*/ 3 h 335"/>
                  <a:gd name="T4" fmla="*/ 232 w 333"/>
                  <a:gd name="T5" fmla="*/ 13 h 335"/>
                  <a:gd name="T6" fmla="*/ 260 w 333"/>
                  <a:gd name="T7" fmla="*/ 29 h 335"/>
                  <a:gd name="T8" fmla="*/ 285 w 333"/>
                  <a:gd name="T9" fmla="*/ 49 h 335"/>
                  <a:gd name="T10" fmla="*/ 306 w 333"/>
                  <a:gd name="T11" fmla="*/ 74 h 335"/>
                  <a:gd name="T12" fmla="*/ 320 w 333"/>
                  <a:gd name="T13" fmla="*/ 103 h 335"/>
                  <a:gd name="T14" fmla="*/ 330 w 333"/>
                  <a:gd name="T15" fmla="*/ 134 h 335"/>
                  <a:gd name="T16" fmla="*/ 333 w 333"/>
                  <a:gd name="T17" fmla="*/ 168 h 335"/>
                  <a:gd name="T18" fmla="*/ 330 w 333"/>
                  <a:gd name="T19" fmla="*/ 202 h 335"/>
                  <a:gd name="T20" fmla="*/ 320 w 333"/>
                  <a:gd name="T21" fmla="*/ 233 h 335"/>
                  <a:gd name="T22" fmla="*/ 306 w 333"/>
                  <a:gd name="T23" fmla="*/ 261 h 335"/>
                  <a:gd name="T24" fmla="*/ 285 w 333"/>
                  <a:gd name="T25" fmla="*/ 285 h 335"/>
                  <a:gd name="T26" fmla="*/ 260 w 333"/>
                  <a:gd name="T27" fmla="*/ 306 h 335"/>
                  <a:gd name="T28" fmla="*/ 232 w 333"/>
                  <a:gd name="T29" fmla="*/ 321 h 335"/>
                  <a:gd name="T30" fmla="*/ 200 w 333"/>
                  <a:gd name="T31" fmla="*/ 331 h 335"/>
                  <a:gd name="T32" fmla="*/ 166 w 333"/>
                  <a:gd name="T33" fmla="*/ 335 h 335"/>
                  <a:gd name="T34" fmla="*/ 133 w 333"/>
                  <a:gd name="T35" fmla="*/ 331 h 335"/>
                  <a:gd name="T36" fmla="*/ 101 w 333"/>
                  <a:gd name="T37" fmla="*/ 321 h 335"/>
                  <a:gd name="T38" fmla="*/ 73 w 333"/>
                  <a:gd name="T39" fmla="*/ 306 h 335"/>
                  <a:gd name="T40" fmla="*/ 48 w 333"/>
                  <a:gd name="T41" fmla="*/ 285 h 335"/>
                  <a:gd name="T42" fmla="*/ 27 w 333"/>
                  <a:gd name="T43" fmla="*/ 261 h 335"/>
                  <a:gd name="T44" fmla="*/ 13 w 333"/>
                  <a:gd name="T45" fmla="*/ 233 h 335"/>
                  <a:gd name="T46" fmla="*/ 3 w 333"/>
                  <a:gd name="T47" fmla="*/ 202 h 335"/>
                  <a:gd name="T48" fmla="*/ 0 w 333"/>
                  <a:gd name="T49" fmla="*/ 168 h 335"/>
                  <a:gd name="T50" fmla="*/ 3 w 333"/>
                  <a:gd name="T51" fmla="*/ 134 h 335"/>
                  <a:gd name="T52" fmla="*/ 13 w 333"/>
                  <a:gd name="T53" fmla="*/ 103 h 335"/>
                  <a:gd name="T54" fmla="*/ 27 w 333"/>
                  <a:gd name="T55" fmla="*/ 74 h 335"/>
                  <a:gd name="T56" fmla="*/ 48 w 333"/>
                  <a:gd name="T57" fmla="*/ 49 h 335"/>
                  <a:gd name="T58" fmla="*/ 73 w 333"/>
                  <a:gd name="T59" fmla="*/ 29 h 335"/>
                  <a:gd name="T60" fmla="*/ 101 w 333"/>
                  <a:gd name="T61" fmla="*/ 13 h 335"/>
                  <a:gd name="T62" fmla="*/ 133 w 333"/>
                  <a:gd name="T63" fmla="*/ 3 h 335"/>
                  <a:gd name="T64" fmla="*/ 166 w 333"/>
                  <a:gd name="T65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3" h="335">
                    <a:moveTo>
                      <a:pt x="166" y="0"/>
                    </a:moveTo>
                    <a:lnTo>
                      <a:pt x="200" y="3"/>
                    </a:lnTo>
                    <a:lnTo>
                      <a:pt x="232" y="13"/>
                    </a:lnTo>
                    <a:lnTo>
                      <a:pt x="260" y="29"/>
                    </a:lnTo>
                    <a:lnTo>
                      <a:pt x="285" y="49"/>
                    </a:lnTo>
                    <a:lnTo>
                      <a:pt x="306" y="74"/>
                    </a:lnTo>
                    <a:lnTo>
                      <a:pt x="320" y="103"/>
                    </a:lnTo>
                    <a:lnTo>
                      <a:pt x="330" y="134"/>
                    </a:lnTo>
                    <a:lnTo>
                      <a:pt x="333" y="168"/>
                    </a:lnTo>
                    <a:lnTo>
                      <a:pt x="330" y="202"/>
                    </a:lnTo>
                    <a:lnTo>
                      <a:pt x="320" y="233"/>
                    </a:lnTo>
                    <a:lnTo>
                      <a:pt x="306" y="261"/>
                    </a:lnTo>
                    <a:lnTo>
                      <a:pt x="285" y="285"/>
                    </a:lnTo>
                    <a:lnTo>
                      <a:pt x="260" y="306"/>
                    </a:lnTo>
                    <a:lnTo>
                      <a:pt x="232" y="321"/>
                    </a:lnTo>
                    <a:lnTo>
                      <a:pt x="200" y="331"/>
                    </a:lnTo>
                    <a:lnTo>
                      <a:pt x="166" y="335"/>
                    </a:lnTo>
                    <a:lnTo>
                      <a:pt x="133" y="331"/>
                    </a:lnTo>
                    <a:lnTo>
                      <a:pt x="101" y="321"/>
                    </a:lnTo>
                    <a:lnTo>
                      <a:pt x="73" y="306"/>
                    </a:lnTo>
                    <a:lnTo>
                      <a:pt x="48" y="285"/>
                    </a:lnTo>
                    <a:lnTo>
                      <a:pt x="27" y="261"/>
                    </a:lnTo>
                    <a:lnTo>
                      <a:pt x="13" y="233"/>
                    </a:lnTo>
                    <a:lnTo>
                      <a:pt x="3" y="202"/>
                    </a:lnTo>
                    <a:lnTo>
                      <a:pt x="0" y="168"/>
                    </a:lnTo>
                    <a:lnTo>
                      <a:pt x="3" y="134"/>
                    </a:lnTo>
                    <a:lnTo>
                      <a:pt x="13" y="103"/>
                    </a:lnTo>
                    <a:lnTo>
                      <a:pt x="27" y="74"/>
                    </a:lnTo>
                    <a:lnTo>
                      <a:pt x="48" y="49"/>
                    </a:lnTo>
                    <a:lnTo>
                      <a:pt x="73" y="29"/>
                    </a:lnTo>
                    <a:lnTo>
                      <a:pt x="101" y="13"/>
                    </a:lnTo>
                    <a:lnTo>
                      <a:pt x="133" y="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7" name="Rectangle 61"/>
            <p:cNvSpPr/>
            <p:nvPr/>
          </p:nvSpPr>
          <p:spPr bwMode="auto">
            <a:xfrm rot="16200000" flipH="1" flipV="1">
              <a:off x="2187771" y="4060882"/>
              <a:ext cx="489043" cy="349760"/>
            </a:xfrm>
            <a:custGeom>
              <a:avLst/>
              <a:gdLst/>
              <a:ahLst/>
              <a:cxnLst/>
              <a:rect l="l" t="t" r="r" b="b"/>
              <a:pathLst>
                <a:path w="3745311" h="91440">
                  <a:moveTo>
                    <a:pt x="3745311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3745311" y="914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36700">
                    <a:alpha val="0"/>
                  </a:srgbClr>
                </a:gs>
                <a:gs pos="100000">
                  <a:srgbClr val="E36700"/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908429" y="2231087"/>
              <a:ext cx="3047729" cy="564048"/>
              <a:chOff x="3304053" y="2355043"/>
              <a:chExt cx="3187153" cy="590557"/>
            </a:xfrm>
          </p:grpSpPr>
          <p:sp>
            <p:nvSpPr>
              <p:cNvPr id="74" name="Rectangle 61"/>
              <p:cNvSpPr/>
              <p:nvPr/>
            </p:nvSpPr>
            <p:spPr bwMode="auto">
              <a:xfrm rot="5400000" flipH="1">
                <a:off x="4682188" y="2547280"/>
                <a:ext cx="430881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745311" h="91440">
                    <a:moveTo>
                      <a:pt x="3745311" y="0"/>
                    </a:moveTo>
                    <a:lnTo>
                      <a:pt x="0" y="0"/>
                    </a:lnTo>
                    <a:lnTo>
                      <a:pt x="0" y="91440"/>
                    </a:lnTo>
                    <a:lnTo>
                      <a:pt x="3745311" y="914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36700">
                      <a:alpha val="0"/>
                    </a:srgbClr>
                  </a:gs>
                  <a:gs pos="100000">
                    <a:srgbClr val="E36700"/>
                  </a:gs>
                </a:gsLst>
                <a:lin ang="0" scaled="1"/>
                <a:tileRect/>
              </a:gra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Rectangle 61"/>
              <p:cNvSpPr/>
              <p:nvPr/>
            </p:nvSpPr>
            <p:spPr bwMode="auto">
              <a:xfrm flipH="1">
                <a:off x="3304053" y="2355043"/>
                <a:ext cx="3187153" cy="173737"/>
              </a:xfrm>
              <a:custGeom>
                <a:avLst/>
                <a:gdLst/>
                <a:ahLst/>
                <a:cxnLst/>
                <a:rect l="l" t="t" r="r" b="b"/>
                <a:pathLst>
                  <a:path w="3187153" h="173737">
                    <a:moveTo>
                      <a:pt x="3187153" y="0"/>
                    </a:moveTo>
                    <a:cubicBezTo>
                      <a:pt x="3187153" y="45370"/>
                      <a:pt x="3151453" y="82149"/>
                      <a:pt x="3107415" y="82149"/>
                    </a:cubicBezTo>
                    <a:lnTo>
                      <a:pt x="2317574" y="82149"/>
                    </a:lnTo>
                    <a:lnTo>
                      <a:pt x="2317574" y="82297"/>
                    </a:lnTo>
                    <a:lnTo>
                      <a:pt x="869580" y="82297"/>
                    </a:lnTo>
                    <a:lnTo>
                      <a:pt x="869580" y="82149"/>
                    </a:lnTo>
                    <a:lnTo>
                      <a:pt x="79738" y="82149"/>
                    </a:lnTo>
                    <a:cubicBezTo>
                      <a:pt x="35700" y="82149"/>
                      <a:pt x="0" y="45370"/>
                      <a:pt x="0" y="0"/>
                    </a:cubicBezTo>
                    <a:lnTo>
                      <a:pt x="0" y="91588"/>
                    </a:lnTo>
                    <a:cubicBezTo>
                      <a:pt x="0" y="136957"/>
                      <a:pt x="35700" y="173737"/>
                      <a:pt x="79738" y="173737"/>
                    </a:cubicBezTo>
                    <a:lnTo>
                      <a:pt x="610970" y="173737"/>
                    </a:lnTo>
                    <a:lnTo>
                      <a:pt x="610970" y="173737"/>
                    </a:lnTo>
                    <a:lnTo>
                      <a:pt x="2439770" y="173737"/>
                    </a:lnTo>
                    <a:lnTo>
                      <a:pt x="2439770" y="173737"/>
                    </a:lnTo>
                    <a:lnTo>
                      <a:pt x="3107415" y="173737"/>
                    </a:lnTo>
                    <a:cubicBezTo>
                      <a:pt x="3151453" y="173737"/>
                      <a:pt x="3187153" y="136957"/>
                      <a:pt x="3187153" y="91588"/>
                    </a:cubicBezTo>
                    <a:close/>
                  </a:path>
                </a:pathLst>
              </a:custGeom>
              <a:solidFill>
                <a:srgbClr val="E367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174139" y="1393822"/>
              <a:ext cx="994989" cy="294815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/>
                  <a:cs typeface="ＭＳ Ｐゴシック"/>
                </a:rPr>
                <a:t>Desktop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14820" y="1371600"/>
              <a:ext cx="834945" cy="294815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/>
                  <a:cs typeface="ＭＳ Ｐゴシック"/>
                </a:rPr>
                <a:t>Web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428" y="1383957"/>
              <a:ext cx="914024" cy="294815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/>
                  <a:cs typeface="ＭＳ Ｐゴシック"/>
                </a:rPr>
                <a:t>Device</a:t>
              </a: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237754" y="4699825"/>
              <a:ext cx="498237" cy="521090"/>
            </a:xfrm>
            <a:custGeom>
              <a:avLst/>
              <a:gdLst>
                <a:gd name="T0" fmla="*/ 1001 w 1908"/>
                <a:gd name="T1" fmla="*/ 0 h 1998"/>
                <a:gd name="T2" fmla="*/ 1103 w 1908"/>
                <a:gd name="T3" fmla="*/ 5 h 1998"/>
                <a:gd name="T4" fmla="*/ 1212 w 1908"/>
                <a:gd name="T5" fmla="*/ 14 h 1998"/>
                <a:gd name="T6" fmla="*/ 1322 w 1908"/>
                <a:gd name="T7" fmla="*/ 27 h 1998"/>
                <a:gd name="T8" fmla="*/ 1432 w 1908"/>
                <a:gd name="T9" fmla="*/ 45 h 1998"/>
                <a:gd name="T10" fmla="*/ 1538 w 1908"/>
                <a:gd name="T11" fmla="*/ 70 h 1998"/>
                <a:gd name="T12" fmla="*/ 1637 w 1908"/>
                <a:gd name="T13" fmla="*/ 102 h 1998"/>
                <a:gd name="T14" fmla="*/ 1725 w 1908"/>
                <a:gd name="T15" fmla="*/ 141 h 1998"/>
                <a:gd name="T16" fmla="*/ 1800 w 1908"/>
                <a:gd name="T17" fmla="*/ 186 h 1998"/>
                <a:gd name="T18" fmla="*/ 1858 w 1908"/>
                <a:gd name="T19" fmla="*/ 241 h 1998"/>
                <a:gd name="T20" fmla="*/ 1895 w 1908"/>
                <a:gd name="T21" fmla="*/ 304 h 1998"/>
                <a:gd name="T22" fmla="*/ 1908 w 1908"/>
                <a:gd name="T23" fmla="*/ 378 h 1998"/>
                <a:gd name="T24" fmla="*/ 1908 w 1908"/>
                <a:gd name="T25" fmla="*/ 404 h 1998"/>
                <a:gd name="T26" fmla="*/ 1908 w 1908"/>
                <a:gd name="T27" fmla="*/ 651 h 1998"/>
                <a:gd name="T28" fmla="*/ 1908 w 1908"/>
                <a:gd name="T29" fmla="*/ 832 h 1998"/>
                <a:gd name="T30" fmla="*/ 1908 w 1908"/>
                <a:gd name="T31" fmla="*/ 964 h 1998"/>
                <a:gd name="T32" fmla="*/ 1908 w 1908"/>
                <a:gd name="T33" fmla="*/ 1097 h 1998"/>
                <a:gd name="T34" fmla="*/ 1908 w 1908"/>
                <a:gd name="T35" fmla="*/ 1288 h 1998"/>
                <a:gd name="T36" fmla="*/ 1908 w 1908"/>
                <a:gd name="T37" fmla="*/ 1403 h 1998"/>
                <a:gd name="T38" fmla="*/ 1908 w 1908"/>
                <a:gd name="T39" fmla="*/ 1502 h 1998"/>
                <a:gd name="T40" fmla="*/ 1908 w 1908"/>
                <a:gd name="T41" fmla="*/ 1629 h 1998"/>
                <a:gd name="T42" fmla="*/ 1908 w 1908"/>
                <a:gd name="T43" fmla="*/ 1646 h 1998"/>
                <a:gd name="T44" fmla="*/ 1897 w 1908"/>
                <a:gd name="T45" fmla="*/ 1695 h 1998"/>
                <a:gd name="T46" fmla="*/ 1851 w 1908"/>
                <a:gd name="T47" fmla="*/ 1757 h 1998"/>
                <a:gd name="T48" fmla="*/ 1771 w 1908"/>
                <a:gd name="T49" fmla="*/ 1824 h 1998"/>
                <a:gd name="T50" fmla="*/ 1675 w 1908"/>
                <a:gd name="T51" fmla="*/ 1878 h 1998"/>
                <a:gd name="T52" fmla="*/ 1566 w 1908"/>
                <a:gd name="T53" fmla="*/ 1920 h 1998"/>
                <a:gd name="T54" fmla="*/ 1449 w 1908"/>
                <a:gd name="T55" fmla="*/ 1952 h 1998"/>
                <a:gd name="T56" fmla="*/ 1324 w 1908"/>
                <a:gd name="T57" fmla="*/ 1974 h 1998"/>
                <a:gd name="T58" fmla="*/ 1198 w 1908"/>
                <a:gd name="T59" fmla="*/ 1988 h 1998"/>
                <a:gd name="T60" fmla="*/ 1074 w 1908"/>
                <a:gd name="T61" fmla="*/ 1995 h 1998"/>
                <a:gd name="T62" fmla="*/ 953 w 1908"/>
                <a:gd name="T63" fmla="*/ 1998 h 1998"/>
                <a:gd name="T64" fmla="*/ 834 w 1908"/>
                <a:gd name="T65" fmla="*/ 1995 h 1998"/>
                <a:gd name="T66" fmla="*/ 710 w 1908"/>
                <a:gd name="T67" fmla="*/ 1988 h 1998"/>
                <a:gd name="T68" fmla="*/ 584 w 1908"/>
                <a:gd name="T69" fmla="*/ 1974 h 1998"/>
                <a:gd name="T70" fmla="*/ 459 w 1908"/>
                <a:gd name="T71" fmla="*/ 1952 h 1998"/>
                <a:gd name="T72" fmla="*/ 342 w 1908"/>
                <a:gd name="T73" fmla="*/ 1920 h 1998"/>
                <a:gd name="T74" fmla="*/ 233 w 1908"/>
                <a:gd name="T75" fmla="*/ 1878 h 1998"/>
                <a:gd name="T76" fmla="*/ 137 w 1908"/>
                <a:gd name="T77" fmla="*/ 1824 h 1998"/>
                <a:gd name="T78" fmla="*/ 57 w 1908"/>
                <a:gd name="T79" fmla="*/ 1757 h 1998"/>
                <a:gd name="T80" fmla="*/ 11 w 1908"/>
                <a:gd name="T81" fmla="*/ 1695 h 1998"/>
                <a:gd name="T82" fmla="*/ 0 w 1908"/>
                <a:gd name="T83" fmla="*/ 1646 h 1998"/>
                <a:gd name="T84" fmla="*/ 0 w 1908"/>
                <a:gd name="T85" fmla="*/ 1629 h 1998"/>
                <a:gd name="T86" fmla="*/ 0 w 1908"/>
                <a:gd name="T87" fmla="*/ 1403 h 1998"/>
                <a:gd name="T88" fmla="*/ 0 w 1908"/>
                <a:gd name="T89" fmla="*/ 1226 h 1998"/>
                <a:gd name="T90" fmla="*/ 0 w 1908"/>
                <a:gd name="T91" fmla="*/ 1097 h 1998"/>
                <a:gd name="T92" fmla="*/ 0 w 1908"/>
                <a:gd name="T93" fmla="*/ 964 h 1998"/>
                <a:gd name="T94" fmla="*/ 0 w 1908"/>
                <a:gd name="T95" fmla="*/ 769 h 1998"/>
                <a:gd name="T96" fmla="*/ 0 w 1908"/>
                <a:gd name="T97" fmla="*/ 651 h 1998"/>
                <a:gd name="T98" fmla="*/ 0 w 1908"/>
                <a:gd name="T99" fmla="*/ 547 h 1998"/>
                <a:gd name="T100" fmla="*/ 0 w 1908"/>
                <a:gd name="T101" fmla="*/ 404 h 1998"/>
                <a:gd name="T102" fmla="*/ 0 w 1908"/>
                <a:gd name="T103" fmla="*/ 378 h 1998"/>
                <a:gd name="T104" fmla="*/ 13 w 1908"/>
                <a:gd name="T105" fmla="*/ 304 h 1998"/>
                <a:gd name="T106" fmla="*/ 50 w 1908"/>
                <a:gd name="T107" fmla="*/ 241 h 1998"/>
                <a:gd name="T108" fmla="*/ 108 w 1908"/>
                <a:gd name="T109" fmla="*/ 186 h 1998"/>
                <a:gd name="T110" fmla="*/ 183 w 1908"/>
                <a:gd name="T111" fmla="*/ 141 h 1998"/>
                <a:gd name="T112" fmla="*/ 271 w 1908"/>
                <a:gd name="T113" fmla="*/ 102 h 1998"/>
                <a:gd name="T114" fmla="*/ 370 w 1908"/>
                <a:gd name="T115" fmla="*/ 70 h 1998"/>
                <a:gd name="T116" fmla="*/ 476 w 1908"/>
                <a:gd name="T117" fmla="*/ 45 h 1998"/>
                <a:gd name="T118" fmla="*/ 586 w 1908"/>
                <a:gd name="T119" fmla="*/ 27 h 1998"/>
                <a:gd name="T120" fmla="*/ 696 w 1908"/>
                <a:gd name="T121" fmla="*/ 14 h 1998"/>
                <a:gd name="T122" fmla="*/ 804 w 1908"/>
                <a:gd name="T123" fmla="*/ 5 h 1998"/>
                <a:gd name="T124" fmla="*/ 907 w 1908"/>
                <a:gd name="T125" fmla="*/ 0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8" h="1998">
                  <a:moveTo>
                    <a:pt x="953" y="0"/>
                  </a:moveTo>
                  <a:lnTo>
                    <a:pt x="1001" y="0"/>
                  </a:lnTo>
                  <a:lnTo>
                    <a:pt x="1052" y="3"/>
                  </a:lnTo>
                  <a:lnTo>
                    <a:pt x="1103" y="5"/>
                  </a:lnTo>
                  <a:lnTo>
                    <a:pt x="1157" y="9"/>
                  </a:lnTo>
                  <a:lnTo>
                    <a:pt x="1212" y="14"/>
                  </a:lnTo>
                  <a:lnTo>
                    <a:pt x="1266" y="20"/>
                  </a:lnTo>
                  <a:lnTo>
                    <a:pt x="1322" y="27"/>
                  </a:lnTo>
                  <a:lnTo>
                    <a:pt x="1377" y="35"/>
                  </a:lnTo>
                  <a:lnTo>
                    <a:pt x="1432" y="45"/>
                  </a:lnTo>
                  <a:lnTo>
                    <a:pt x="1486" y="57"/>
                  </a:lnTo>
                  <a:lnTo>
                    <a:pt x="1538" y="70"/>
                  </a:lnTo>
                  <a:lnTo>
                    <a:pt x="1589" y="85"/>
                  </a:lnTo>
                  <a:lnTo>
                    <a:pt x="1637" y="102"/>
                  </a:lnTo>
                  <a:lnTo>
                    <a:pt x="1683" y="120"/>
                  </a:lnTo>
                  <a:lnTo>
                    <a:pt x="1725" y="141"/>
                  </a:lnTo>
                  <a:lnTo>
                    <a:pt x="1765" y="162"/>
                  </a:lnTo>
                  <a:lnTo>
                    <a:pt x="1800" y="186"/>
                  </a:lnTo>
                  <a:lnTo>
                    <a:pt x="1832" y="213"/>
                  </a:lnTo>
                  <a:lnTo>
                    <a:pt x="1858" y="241"/>
                  </a:lnTo>
                  <a:lnTo>
                    <a:pt x="1879" y="271"/>
                  </a:lnTo>
                  <a:lnTo>
                    <a:pt x="1895" y="304"/>
                  </a:lnTo>
                  <a:lnTo>
                    <a:pt x="1904" y="339"/>
                  </a:lnTo>
                  <a:lnTo>
                    <a:pt x="1908" y="378"/>
                  </a:lnTo>
                  <a:lnTo>
                    <a:pt x="1908" y="387"/>
                  </a:lnTo>
                  <a:lnTo>
                    <a:pt x="1908" y="404"/>
                  </a:lnTo>
                  <a:lnTo>
                    <a:pt x="1908" y="596"/>
                  </a:lnTo>
                  <a:lnTo>
                    <a:pt x="1908" y="651"/>
                  </a:lnTo>
                  <a:lnTo>
                    <a:pt x="1908" y="708"/>
                  </a:lnTo>
                  <a:lnTo>
                    <a:pt x="1908" y="832"/>
                  </a:lnTo>
                  <a:lnTo>
                    <a:pt x="1908" y="897"/>
                  </a:lnTo>
                  <a:lnTo>
                    <a:pt x="1908" y="964"/>
                  </a:lnTo>
                  <a:lnTo>
                    <a:pt x="1908" y="1030"/>
                  </a:lnTo>
                  <a:lnTo>
                    <a:pt x="1908" y="1097"/>
                  </a:lnTo>
                  <a:lnTo>
                    <a:pt x="1908" y="1162"/>
                  </a:lnTo>
                  <a:lnTo>
                    <a:pt x="1908" y="1288"/>
                  </a:lnTo>
                  <a:lnTo>
                    <a:pt x="1908" y="1347"/>
                  </a:lnTo>
                  <a:lnTo>
                    <a:pt x="1908" y="1403"/>
                  </a:lnTo>
                  <a:lnTo>
                    <a:pt x="1908" y="1455"/>
                  </a:lnTo>
                  <a:lnTo>
                    <a:pt x="1908" y="1502"/>
                  </a:lnTo>
                  <a:lnTo>
                    <a:pt x="1908" y="1543"/>
                  </a:lnTo>
                  <a:lnTo>
                    <a:pt x="1908" y="1629"/>
                  </a:lnTo>
                  <a:lnTo>
                    <a:pt x="1908" y="1642"/>
                  </a:lnTo>
                  <a:lnTo>
                    <a:pt x="1908" y="1646"/>
                  </a:lnTo>
                  <a:lnTo>
                    <a:pt x="1906" y="1671"/>
                  </a:lnTo>
                  <a:lnTo>
                    <a:pt x="1897" y="1695"/>
                  </a:lnTo>
                  <a:lnTo>
                    <a:pt x="1885" y="1717"/>
                  </a:lnTo>
                  <a:lnTo>
                    <a:pt x="1851" y="1757"/>
                  </a:lnTo>
                  <a:lnTo>
                    <a:pt x="1814" y="1792"/>
                  </a:lnTo>
                  <a:lnTo>
                    <a:pt x="1771" y="1824"/>
                  </a:lnTo>
                  <a:lnTo>
                    <a:pt x="1725" y="1853"/>
                  </a:lnTo>
                  <a:lnTo>
                    <a:pt x="1675" y="1878"/>
                  </a:lnTo>
                  <a:lnTo>
                    <a:pt x="1621" y="1900"/>
                  </a:lnTo>
                  <a:lnTo>
                    <a:pt x="1566" y="1920"/>
                  </a:lnTo>
                  <a:lnTo>
                    <a:pt x="1508" y="1937"/>
                  </a:lnTo>
                  <a:lnTo>
                    <a:pt x="1449" y="1952"/>
                  </a:lnTo>
                  <a:lnTo>
                    <a:pt x="1387" y="1964"/>
                  </a:lnTo>
                  <a:lnTo>
                    <a:pt x="1324" y="1974"/>
                  </a:lnTo>
                  <a:lnTo>
                    <a:pt x="1261" y="1982"/>
                  </a:lnTo>
                  <a:lnTo>
                    <a:pt x="1198" y="1988"/>
                  </a:lnTo>
                  <a:lnTo>
                    <a:pt x="1135" y="1993"/>
                  </a:lnTo>
                  <a:lnTo>
                    <a:pt x="1074" y="1995"/>
                  </a:lnTo>
                  <a:lnTo>
                    <a:pt x="1013" y="1997"/>
                  </a:lnTo>
                  <a:lnTo>
                    <a:pt x="953" y="1998"/>
                  </a:lnTo>
                  <a:lnTo>
                    <a:pt x="895" y="1997"/>
                  </a:lnTo>
                  <a:lnTo>
                    <a:pt x="834" y="1995"/>
                  </a:lnTo>
                  <a:lnTo>
                    <a:pt x="773" y="1993"/>
                  </a:lnTo>
                  <a:lnTo>
                    <a:pt x="710" y="1988"/>
                  </a:lnTo>
                  <a:lnTo>
                    <a:pt x="647" y="1982"/>
                  </a:lnTo>
                  <a:lnTo>
                    <a:pt x="584" y="1974"/>
                  </a:lnTo>
                  <a:lnTo>
                    <a:pt x="521" y="1964"/>
                  </a:lnTo>
                  <a:lnTo>
                    <a:pt x="459" y="1952"/>
                  </a:lnTo>
                  <a:lnTo>
                    <a:pt x="400" y="1937"/>
                  </a:lnTo>
                  <a:lnTo>
                    <a:pt x="342" y="1920"/>
                  </a:lnTo>
                  <a:lnTo>
                    <a:pt x="285" y="1900"/>
                  </a:lnTo>
                  <a:lnTo>
                    <a:pt x="233" y="1878"/>
                  </a:lnTo>
                  <a:lnTo>
                    <a:pt x="183" y="1853"/>
                  </a:lnTo>
                  <a:lnTo>
                    <a:pt x="137" y="1824"/>
                  </a:lnTo>
                  <a:lnTo>
                    <a:pt x="94" y="1792"/>
                  </a:lnTo>
                  <a:lnTo>
                    <a:pt x="57" y="1757"/>
                  </a:lnTo>
                  <a:lnTo>
                    <a:pt x="23" y="1717"/>
                  </a:lnTo>
                  <a:lnTo>
                    <a:pt x="11" y="1695"/>
                  </a:lnTo>
                  <a:lnTo>
                    <a:pt x="2" y="1671"/>
                  </a:lnTo>
                  <a:lnTo>
                    <a:pt x="0" y="1646"/>
                  </a:lnTo>
                  <a:lnTo>
                    <a:pt x="0" y="1642"/>
                  </a:lnTo>
                  <a:lnTo>
                    <a:pt x="0" y="1629"/>
                  </a:lnTo>
                  <a:lnTo>
                    <a:pt x="0" y="1455"/>
                  </a:lnTo>
                  <a:lnTo>
                    <a:pt x="0" y="1403"/>
                  </a:lnTo>
                  <a:lnTo>
                    <a:pt x="0" y="1347"/>
                  </a:lnTo>
                  <a:lnTo>
                    <a:pt x="0" y="1226"/>
                  </a:lnTo>
                  <a:lnTo>
                    <a:pt x="0" y="1162"/>
                  </a:lnTo>
                  <a:lnTo>
                    <a:pt x="0" y="1097"/>
                  </a:lnTo>
                  <a:lnTo>
                    <a:pt x="0" y="1030"/>
                  </a:lnTo>
                  <a:lnTo>
                    <a:pt x="0" y="964"/>
                  </a:lnTo>
                  <a:lnTo>
                    <a:pt x="0" y="897"/>
                  </a:lnTo>
                  <a:lnTo>
                    <a:pt x="0" y="769"/>
                  </a:lnTo>
                  <a:lnTo>
                    <a:pt x="0" y="708"/>
                  </a:lnTo>
                  <a:lnTo>
                    <a:pt x="0" y="651"/>
                  </a:lnTo>
                  <a:lnTo>
                    <a:pt x="0" y="596"/>
                  </a:lnTo>
                  <a:lnTo>
                    <a:pt x="0" y="547"/>
                  </a:lnTo>
                  <a:lnTo>
                    <a:pt x="0" y="502"/>
                  </a:lnTo>
                  <a:lnTo>
                    <a:pt x="0" y="404"/>
                  </a:lnTo>
                  <a:lnTo>
                    <a:pt x="0" y="387"/>
                  </a:lnTo>
                  <a:lnTo>
                    <a:pt x="0" y="378"/>
                  </a:lnTo>
                  <a:lnTo>
                    <a:pt x="4" y="339"/>
                  </a:lnTo>
                  <a:lnTo>
                    <a:pt x="13" y="304"/>
                  </a:lnTo>
                  <a:lnTo>
                    <a:pt x="29" y="271"/>
                  </a:lnTo>
                  <a:lnTo>
                    <a:pt x="50" y="241"/>
                  </a:lnTo>
                  <a:lnTo>
                    <a:pt x="76" y="213"/>
                  </a:lnTo>
                  <a:lnTo>
                    <a:pt x="108" y="186"/>
                  </a:lnTo>
                  <a:lnTo>
                    <a:pt x="143" y="162"/>
                  </a:lnTo>
                  <a:lnTo>
                    <a:pt x="183" y="141"/>
                  </a:lnTo>
                  <a:lnTo>
                    <a:pt x="225" y="120"/>
                  </a:lnTo>
                  <a:lnTo>
                    <a:pt x="271" y="102"/>
                  </a:lnTo>
                  <a:lnTo>
                    <a:pt x="319" y="85"/>
                  </a:lnTo>
                  <a:lnTo>
                    <a:pt x="370" y="70"/>
                  </a:lnTo>
                  <a:lnTo>
                    <a:pt x="422" y="57"/>
                  </a:lnTo>
                  <a:lnTo>
                    <a:pt x="476" y="45"/>
                  </a:lnTo>
                  <a:lnTo>
                    <a:pt x="531" y="35"/>
                  </a:lnTo>
                  <a:lnTo>
                    <a:pt x="586" y="27"/>
                  </a:lnTo>
                  <a:lnTo>
                    <a:pt x="642" y="20"/>
                  </a:lnTo>
                  <a:lnTo>
                    <a:pt x="696" y="14"/>
                  </a:lnTo>
                  <a:lnTo>
                    <a:pt x="751" y="9"/>
                  </a:lnTo>
                  <a:lnTo>
                    <a:pt x="804" y="5"/>
                  </a:lnTo>
                  <a:lnTo>
                    <a:pt x="856" y="3"/>
                  </a:lnTo>
                  <a:lnTo>
                    <a:pt x="907" y="0"/>
                  </a:lnTo>
                  <a:lnTo>
                    <a:pt x="953" y="0"/>
                  </a:lnTo>
                  <a:close/>
                </a:path>
              </a:pathLst>
            </a:custGeom>
            <a:no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5439" y="5289712"/>
              <a:ext cx="1003625" cy="294815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Server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95069" y="5289712"/>
              <a:ext cx="1703653" cy="507584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Online content and services</a:t>
              </a:r>
            </a:p>
          </p:txBody>
        </p:sp>
        <p:sp>
          <p:nvSpPr>
            <p:cNvPr id="32" name="Rectangle 61"/>
            <p:cNvSpPr/>
            <p:nvPr/>
          </p:nvSpPr>
          <p:spPr bwMode="auto">
            <a:xfrm rot="10800000" flipH="1">
              <a:off x="1277112" y="4466854"/>
              <a:ext cx="2317175" cy="177589"/>
            </a:xfrm>
            <a:custGeom>
              <a:avLst/>
              <a:gdLst/>
              <a:ahLst/>
              <a:cxnLst/>
              <a:rect l="l" t="t" r="r" b="b"/>
              <a:pathLst>
                <a:path w="2264203" h="173737">
                  <a:moveTo>
                    <a:pt x="79738" y="173737"/>
                  </a:moveTo>
                  <a:lnTo>
                    <a:pt x="869580" y="173737"/>
                  </a:lnTo>
                  <a:lnTo>
                    <a:pt x="869580" y="173736"/>
                  </a:lnTo>
                  <a:lnTo>
                    <a:pt x="1394624" y="173736"/>
                  </a:lnTo>
                  <a:lnTo>
                    <a:pt x="1394624" y="173737"/>
                  </a:lnTo>
                  <a:lnTo>
                    <a:pt x="2184465" y="173737"/>
                  </a:lnTo>
                  <a:cubicBezTo>
                    <a:pt x="2228503" y="173737"/>
                    <a:pt x="2264203" y="136958"/>
                    <a:pt x="2264203" y="91588"/>
                  </a:cubicBezTo>
                  <a:lnTo>
                    <a:pt x="2264203" y="0"/>
                  </a:lnTo>
                  <a:cubicBezTo>
                    <a:pt x="2264203" y="45370"/>
                    <a:pt x="2228503" y="82149"/>
                    <a:pt x="2184465" y="82149"/>
                  </a:cubicBezTo>
                  <a:lnTo>
                    <a:pt x="1394624" y="82149"/>
                  </a:lnTo>
                  <a:lnTo>
                    <a:pt x="1394624" y="82296"/>
                  </a:lnTo>
                  <a:lnTo>
                    <a:pt x="869580" y="82296"/>
                  </a:lnTo>
                  <a:lnTo>
                    <a:pt x="869580" y="82149"/>
                  </a:lnTo>
                  <a:lnTo>
                    <a:pt x="79738" y="82149"/>
                  </a:lnTo>
                  <a:cubicBezTo>
                    <a:pt x="35700" y="82149"/>
                    <a:pt x="0" y="45370"/>
                    <a:pt x="0" y="0"/>
                  </a:cubicBezTo>
                  <a:lnTo>
                    <a:pt x="0" y="91588"/>
                  </a:lnTo>
                  <a:cubicBezTo>
                    <a:pt x="0" y="136958"/>
                    <a:pt x="35700" y="173737"/>
                    <a:pt x="79738" y="173737"/>
                  </a:cubicBezTo>
                  <a:close/>
                </a:path>
              </a:pathLst>
            </a:custGeom>
            <a:solidFill>
              <a:srgbClr val="E367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410962" y="2620089"/>
              <a:ext cx="2248758" cy="1638543"/>
              <a:chOff x="1770863" y="3963609"/>
              <a:chExt cx="1856256" cy="135416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1770863" y="3963609"/>
                <a:ext cx="1856256" cy="1186262"/>
                <a:chOff x="1770863" y="3963609"/>
                <a:chExt cx="1856256" cy="1186262"/>
              </a:xfrm>
            </p:grpSpPr>
            <p:sp>
              <p:nvSpPr>
                <p:cNvPr id="72" name="Freeform 6"/>
                <p:cNvSpPr>
                  <a:spLocks/>
                </p:cNvSpPr>
                <p:nvPr/>
              </p:nvSpPr>
              <p:spPr bwMode="auto">
                <a:xfrm>
                  <a:off x="1770863" y="3963609"/>
                  <a:ext cx="1856256" cy="1186262"/>
                </a:xfrm>
                <a:custGeom>
                  <a:avLst/>
                  <a:gdLst>
                    <a:gd name="T0" fmla="*/ 761 w 4179"/>
                    <a:gd name="T1" fmla="*/ 2667 h 2670"/>
                    <a:gd name="T2" fmla="*/ 605 w 4179"/>
                    <a:gd name="T3" fmla="*/ 2636 h 2670"/>
                    <a:gd name="T4" fmla="*/ 462 w 4179"/>
                    <a:gd name="T5" fmla="*/ 2580 h 2670"/>
                    <a:gd name="T6" fmla="*/ 332 w 4179"/>
                    <a:gd name="T7" fmla="*/ 2499 h 2670"/>
                    <a:gd name="T8" fmla="*/ 220 w 4179"/>
                    <a:gd name="T9" fmla="*/ 2397 h 2670"/>
                    <a:gd name="T10" fmla="*/ 128 w 4179"/>
                    <a:gd name="T11" fmla="*/ 2277 h 2670"/>
                    <a:gd name="T12" fmla="*/ 60 w 4179"/>
                    <a:gd name="T13" fmla="*/ 2142 h 2670"/>
                    <a:gd name="T14" fmla="*/ 16 w 4179"/>
                    <a:gd name="T15" fmla="*/ 1994 h 2670"/>
                    <a:gd name="T16" fmla="*/ 0 w 4179"/>
                    <a:gd name="T17" fmla="*/ 1836 h 2670"/>
                    <a:gd name="T18" fmla="*/ 13 w 4179"/>
                    <a:gd name="T19" fmla="*/ 1688 h 2670"/>
                    <a:gd name="T20" fmla="*/ 52 w 4179"/>
                    <a:gd name="T21" fmla="*/ 1549 h 2670"/>
                    <a:gd name="T22" fmla="*/ 114 w 4179"/>
                    <a:gd name="T23" fmla="*/ 1419 h 2670"/>
                    <a:gd name="T24" fmla="*/ 196 w 4179"/>
                    <a:gd name="T25" fmla="*/ 1301 h 2670"/>
                    <a:gd name="T26" fmla="*/ 298 w 4179"/>
                    <a:gd name="T27" fmla="*/ 1201 h 2670"/>
                    <a:gd name="T28" fmla="*/ 415 w 4179"/>
                    <a:gd name="T29" fmla="*/ 1116 h 2670"/>
                    <a:gd name="T30" fmla="*/ 547 w 4179"/>
                    <a:gd name="T31" fmla="*/ 1054 h 2670"/>
                    <a:gd name="T32" fmla="*/ 618 w 4179"/>
                    <a:gd name="T33" fmla="*/ 1012 h 2670"/>
                    <a:gd name="T34" fmla="*/ 632 w 4179"/>
                    <a:gd name="T35" fmla="*/ 866 h 2670"/>
                    <a:gd name="T36" fmla="*/ 675 w 4179"/>
                    <a:gd name="T37" fmla="*/ 731 h 2670"/>
                    <a:gd name="T38" fmla="*/ 742 w 4179"/>
                    <a:gd name="T39" fmla="*/ 608 h 2670"/>
                    <a:gd name="T40" fmla="*/ 831 w 4179"/>
                    <a:gd name="T41" fmla="*/ 503 h 2670"/>
                    <a:gd name="T42" fmla="*/ 939 w 4179"/>
                    <a:gd name="T43" fmla="*/ 415 h 2670"/>
                    <a:gd name="T44" fmla="*/ 1062 w 4179"/>
                    <a:gd name="T45" fmla="*/ 347 h 2670"/>
                    <a:gd name="T46" fmla="*/ 1199 w 4179"/>
                    <a:gd name="T47" fmla="*/ 305 h 2670"/>
                    <a:gd name="T48" fmla="*/ 1344 w 4179"/>
                    <a:gd name="T49" fmla="*/ 291 h 2670"/>
                    <a:gd name="T50" fmla="*/ 1463 w 4179"/>
                    <a:gd name="T51" fmla="*/ 300 h 2670"/>
                    <a:gd name="T52" fmla="*/ 1577 w 4179"/>
                    <a:gd name="T53" fmla="*/ 328 h 2670"/>
                    <a:gd name="T54" fmla="*/ 1675 w 4179"/>
                    <a:gd name="T55" fmla="*/ 224 h 2670"/>
                    <a:gd name="T56" fmla="*/ 1788 w 4179"/>
                    <a:gd name="T57" fmla="*/ 138 h 2670"/>
                    <a:gd name="T58" fmla="*/ 1913 w 4179"/>
                    <a:gd name="T59" fmla="*/ 71 h 2670"/>
                    <a:gd name="T60" fmla="*/ 2047 w 4179"/>
                    <a:gd name="T61" fmla="*/ 25 h 2670"/>
                    <a:gd name="T62" fmla="*/ 2189 w 4179"/>
                    <a:gd name="T63" fmla="*/ 2 h 2670"/>
                    <a:gd name="T64" fmla="*/ 2338 w 4179"/>
                    <a:gd name="T65" fmla="*/ 2 h 2670"/>
                    <a:gd name="T66" fmla="*/ 2487 w 4179"/>
                    <a:gd name="T67" fmla="*/ 29 h 2670"/>
                    <a:gd name="T68" fmla="*/ 2628 w 4179"/>
                    <a:gd name="T69" fmla="*/ 79 h 2670"/>
                    <a:gd name="T70" fmla="*/ 2755 w 4179"/>
                    <a:gd name="T71" fmla="*/ 150 h 2670"/>
                    <a:gd name="T72" fmla="*/ 2868 w 4179"/>
                    <a:gd name="T73" fmla="*/ 244 h 2670"/>
                    <a:gd name="T74" fmla="*/ 2965 w 4179"/>
                    <a:gd name="T75" fmla="*/ 353 h 2670"/>
                    <a:gd name="T76" fmla="*/ 3042 w 4179"/>
                    <a:gd name="T77" fmla="*/ 481 h 2670"/>
                    <a:gd name="T78" fmla="*/ 3097 w 4179"/>
                    <a:gd name="T79" fmla="*/ 621 h 2670"/>
                    <a:gd name="T80" fmla="*/ 3242 w 4179"/>
                    <a:gd name="T81" fmla="*/ 639 h 2670"/>
                    <a:gd name="T82" fmla="*/ 3377 w 4179"/>
                    <a:gd name="T83" fmla="*/ 683 h 2670"/>
                    <a:gd name="T84" fmla="*/ 3498 w 4179"/>
                    <a:gd name="T85" fmla="*/ 750 h 2670"/>
                    <a:gd name="T86" fmla="*/ 3605 w 4179"/>
                    <a:gd name="T87" fmla="*/ 839 h 2670"/>
                    <a:gd name="T88" fmla="*/ 3692 w 4179"/>
                    <a:gd name="T89" fmla="*/ 945 h 2670"/>
                    <a:gd name="T90" fmla="*/ 3758 w 4179"/>
                    <a:gd name="T91" fmla="*/ 1068 h 2670"/>
                    <a:gd name="T92" fmla="*/ 3799 w 4179"/>
                    <a:gd name="T93" fmla="*/ 1203 h 2670"/>
                    <a:gd name="T94" fmla="*/ 3814 w 4179"/>
                    <a:gd name="T95" fmla="*/ 1347 h 2670"/>
                    <a:gd name="T96" fmla="*/ 3803 w 4179"/>
                    <a:gd name="T97" fmla="*/ 1471 h 2670"/>
                    <a:gd name="T98" fmla="*/ 3919 w 4179"/>
                    <a:gd name="T99" fmla="*/ 1537 h 2670"/>
                    <a:gd name="T100" fmla="*/ 4015 w 4179"/>
                    <a:gd name="T101" fmla="*/ 1624 h 2670"/>
                    <a:gd name="T102" fmla="*/ 4093 w 4179"/>
                    <a:gd name="T103" fmla="*/ 1729 h 2670"/>
                    <a:gd name="T104" fmla="*/ 4147 w 4179"/>
                    <a:gd name="T105" fmla="*/ 1847 h 2670"/>
                    <a:gd name="T106" fmla="*/ 4175 w 4179"/>
                    <a:gd name="T107" fmla="*/ 1976 h 2670"/>
                    <a:gd name="T108" fmla="*/ 4175 w 4179"/>
                    <a:gd name="T109" fmla="*/ 2112 h 2670"/>
                    <a:gd name="T110" fmla="*/ 4145 w 4179"/>
                    <a:gd name="T111" fmla="*/ 2240 h 2670"/>
                    <a:gd name="T112" fmla="*/ 4091 w 4179"/>
                    <a:gd name="T113" fmla="*/ 2359 h 2670"/>
                    <a:gd name="T114" fmla="*/ 4015 w 4179"/>
                    <a:gd name="T115" fmla="*/ 2462 h 2670"/>
                    <a:gd name="T116" fmla="*/ 3919 w 4179"/>
                    <a:gd name="T117" fmla="*/ 2548 h 2670"/>
                    <a:gd name="T118" fmla="*/ 3807 w 4179"/>
                    <a:gd name="T119" fmla="*/ 2614 h 2670"/>
                    <a:gd name="T120" fmla="*/ 3682 w 4179"/>
                    <a:gd name="T121" fmla="*/ 2655 h 2670"/>
                    <a:gd name="T122" fmla="*/ 3547 w 4179"/>
                    <a:gd name="T123" fmla="*/ 2670 h 26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179" h="2670">
                      <a:moveTo>
                        <a:pt x="841" y="2670"/>
                      </a:moveTo>
                      <a:lnTo>
                        <a:pt x="761" y="2667"/>
                      </a:lnTo>
                      <a:lnTo>
                        <a:pt x="681" y="2655"/>
                      </a:lnTo>
                      <a:lnTo>
                        <a:pt x="605" y="2636"/>
                      </a:lnTo>
                      <a:lnTo>
                        <a:pt x="532" y="2612"/>
                      </a:lnTo>
                      <a:lnTo>
                        <a:pt x="462" y="2580"/>
                      </a:lnTo>
                      <a:lnTo>
                        <a:pt x="396" y="2543"/>
                      </a:lnTo>
                      <a:lnTo>
                        <a:pt x="332" y="2499"/>
                      </a:lnTo>
                      <a:lnTo>
                        <a:pt x="274" y="2451"/>
                      </a:lnTo>
                      <a:lnTo>
                        <a:pt x="220" y="2397"/>
                      </a:lnTo>
                      <a:lnTo>
                        <a:pt x="172" y="2340"/>
                      </a:lnTo>
                      <a:lnTo>
                        <a:pt x="128" y="2277"/>
                      </a:lnTo>
                      <a:lnTo>
                        <a:pt x="90" y="2212"/>
                      </a:lnTo>
                      <a:lnTo>
                        <a:pt x="60" y="2142"/>
                      </a:lnTo>
                      <a:lnTo>
                        <a:pt x="34" y="2069"/>
                      </a:lnTo>
                      <a:lnTo>
                        <a:pt x="16" y="1994"/>
                      </a:lnTo>
                      <a:lnTo>
                        <a:pt x="4" y="1916"/>
                      </a:lnTo>
                      <a:lnTo>
                        <a:pt x="0" y="1836"/>
                      </a:lnTo>
                      <a:lnTo>
                        <a:pt x="3" y="1761"/>
                      </a:lnTo>
                      <a:lnTo>
                        <a:pt x="13" y="1688"/>
                      </a:lnTo>
                      <a:lnTo>
                        <a:pt x="30" y="1618"/>
                      </a:lnTo>
                      <a:lnTo>
                        <a:pt x="52" y="1549"/>
                      </a:lnTo>
                      <a:lnTo>
                        <a:pt x="80" y="1483"/>
                      </a:lnTo>
                      <a:lnTo>
                        <a:pt x="114" y="1419"/>
                      </a:lnTo>
                      <a:lnTo>
                        <a:pt x="152" y="1359"/>
                      </a:lnTo>
                      <a:lnTo>
                        <a:pt x="196" y="1301"/>
                      </a:lnTo>
                      <a:lnTo>
                        <a:pt x="245" y="1249"/>
                      </a:lnTo>
                      <a:lnTo>
                        <a:pt x="298" y="1201"/>
                      </a:lnTo>
                      <a:lnTo>
                        <a:pt x="354" y="1156"/>
                      </a:lnTo>
                      <a:lnTo>
                        <a:pt x="415" y="1116"/>
                      </a:lnTo>
                      <a:lnTo>
                        <a:pt x="479" y="1083"/>
                      </a:lnTo>
                      <a:lnTo>
                        <a:pt x="547" y="1054"/>
                      </a:lnTo>
                      <a:lnTo>
                        <a:pt x="618" y="1031"/>
                      </a:lnTo>
                      <a:lnTo>
                        <a:pt x="618" y="1012"/>
                      </a:lnTo>
                      <a:lnTo>
                        <a:pt x="621" y="938"/>
                      </a:lnTo>
                      <a:lnTo>
                        <a:pt x="632" y="866"/>
                      </a:lnTo>
                      <a:lnTo>
                        <a:pt x="650" y="797"/>
                      </a:lnTo>
                      <a:lnTo>
                        <a:pt x="675" y="731"/>
                      </a:lnTo>
                      <a:lnTo>
                        <a:pt x="706" y="668"/>
                      </a:lnTo>
                      <a:lnTo>
                        <a:pt x="742" y="608"/>
                      </a:lnTo>
                      <a:lnTo>
                        <a:pt x="784" y="554"/>
                      </a:lnTo>
                      <a:lnTo>
                        <a:pt x="831" y="503"/>
                      </a:lnTo>
                      <a:lnTo>
                        <a:pt x="882" y="455"/>
                      </a:lnTo>
                      <a:lnTo>
                        <a:pt x="939" y="415"/>
                      </a:lnTo>
                      <a:lnTo>
                        <a:pt x="998" y="378"/>
                      </a:lnTo>
                      <a:lnTo>
                        <a:pt x="1062" y="347"/>
                      </a:lnTo>
                      <a:lnTo>
                        <a:pt x="1129" y="323"/>
                      </a:lnTo>
                      <a:lnTo>
                        <a:pt x="1199" y="305"/>
                      </a:lnTo>
                      <a:lnTo>
                        <a:pt x="1271" y="295"/>
                      </a:lnTo>
                      <a:lnTo>
                        <a:pt x="1344" y="291"/>
                      </a:lnTo>
                      <a:lnTo>
                        <a:pt x="1405" y="293"/>
                      </a:lnTo>
                      <a:lnTo>
                        <a:pt x="1463" y="300"/>
                      </a:lnTo>
                      <a:lnTo>
                        <a:pt x="1521" y="312"/>
                      </a:lnTo>
                      <a:lnTo>
                        <a:pt x="1577" y="328"/>
                      </a:lnTo>
                      <a:lnTo>
                        <a:pt x="1624" y="274"/>
                      </a:lnTo>
                      <a:lnTo>
                        <a:pt x="1675" y="224"/>
                      </a:lnTo>
                      <a:lnTo>
                        <a:pt x="1730" y="178"/>
                      </a:lnTo>
                      <a:lnTo>
                        <a:pt x="1788" y="138"/>
                      </a:lnTo>
                      <a:lnTo>
                        <a:pt x="1849" y="102"/>
                      </a:lnTo>
                      <a:lnTo>
                        <a:pt x="1913" y="71"/>
                      </a:lnTo>
                      <a:lnTo>
                        <a:pt x="1979" y="46"/>
                      </a:lnTo>
                      <a:lnTo>
                        <a:pt x="2047" y="25"/>
                      </a:lnTo>
                      <a:lnTo>
                        <a:pt x="2118" y="11"/>
                      </a:lnTo>
                      <a:lnTo>
                        <a:pt x="2189" y="2"/>
                      </a:lnTo>
                      <a:lnTo>
                        <a:pt x="2261" y="0"/>
                      </a:lnTo>
                      <a:lnTo>
                        <a:pt x="2338" y="2"/>
                      </a:lnTo>
                      <a:lnTo>
                        <a:pt x="2414" y="13"/>
                      </a:lnTo>
                      <a:lnTo>
                        <a:pt x="2487" y="29"/>
                      </a:lnTo>
                      <a:lnTo>
                        <a:pt x="2559" y="51"/>
                      </a:lnTo>
                      <a:lnTo>
                        <a:pt x="2628" y="79"/>
                      </a:lnTo>
                      <a:lnTo>
                        <a:pt x="2693" y="112"/>
                      </a:lnTo>
                      <a:lnTo>
                        <a:pt x="2755" y="150"/>
                      </a:lnTo>
                      <a:lnTo>
                        <a:pt x="2814" y="195"/>
                      </a:lnTo>
                      <a:lnTo>
                        <a:pt x="2868" y="244"/>
                      </a:lnTo>
                      <a:lnTo>
                        <a:pt x="2920" y="296"/>
                      </a:lnTo>
                      <a:lnTo>
                        <a:pt x="2965" y="353"/>
                      </a:lnTo>
                      <a:lnTo>
                        <a:pt x="3006" y="415"/>
                      </a:lnTo>
                      <a:lnTo>
                        <a:pt x="3042" y="481"/>
                      </a:lnTo>
                      <a:lnTo>
                        <a:pt x="3073" y="550"/>
                      </a:lnTo>
                      <a:lnTo>
                        <a:pt x="3097" y="621"/>
                      </a:lnTo>
                      <a:lnTo>
                        <a:pt x="3171" y="626"/>
                      </a:lnTo>
                      <a:lnTo>
                        <a:pt x="3242" y="639"/>
                      </a:lnTo>
                      <a:lnTo>
                        <a:pt x="3310" y="657"/>
                      </a:lnTo>
                      <a:lnTo>
                        <a:pt x="3377" y="683"/>
                      </a:lnTo>
                      <a:lnTo>
                        <a:pt x="3439" y="713"/>
                      </a:lnTo>
                      <a:lnTo>
                        <a:pt x="3498" y="750"/>
                      </a:lnTo>
                      <a:lnTo>
                        <a:pt x="3553" y="792"/>
                      </a:lnTo>
                      <a:lnTo>
                        <a:pt x="3605" y="839"/>
                      </a:lnTo>
                      <a:lnTo>
                        <a:pt x="3651" y="890"/>
                      </a:lnTo>
                      <a:lnTo>
                        <a:pt x="3692" y="945"/>
                      </a:lnTo>
                      <a:lnTo>
                        <a:pt x="3728" y="1005"/>
                      </a:lnTo>
                      <a:lnTo>
                        <a:pt x="3758" y="1068"/>
                      </a:lnTo>
                      <a:lnTo>
                        <a:pt x="3782" y="1134"/>
                      </a:lnTo>
                      <a:lnTo>
                        <a:pt x="3799" y="1203"/>
                      </a:lnTo>
                      <a:lnTo>
                        <a:pt x="3811" y="1273"/>
                      </a:lnTo>
                      <a:lnTo>
                        <a:pt x="3814" y="1347"/>
                      </a:lnTo>
                      <a:lnTo>
                        <a:pt x="3811" y="1409"/>
                      </a:lnTo>
                      <a:lnTo>
                        <a:pt x="3803" y="1471"/>
                      </a:lnTo>
                      <a:lnTo>
                        <a:pt x="3862" y="1500"/>
                      </a:lnTo>
                      <a:lnTo>
                        <a:pt x="3919" y="1537"/>
                      </a:lnTo>
                      <a:lnTo>
                        <a:pt x="3969" y="1578"/>
                      </a:lnTo>
                      <a:lnTo>
                        <a:pt x="4015" y="1624"/>
                      </a:lnTo>
                      <a:lnTo>
                        <a:pt x="4057" y="1674"/>
                      </a:lnTo>
                      <a:lnTo>
                        <a:pt x="4093" y="1729"/>
                      </a:lnTo>
                      <a:lnTo>
                        <a:pt x="4122" y="1786"/>
                      </a:lnTo>
                      <a:lnTo>
                        <a:pt x="4147" y="1847"/>
                      </a:lnTo>
                      <a:lnTo>
                        <a:pt x="4163" y="1910"/>
                      </a:lnTo>
                      <a:lnTo>
                        <a:pt x="4175" y="1976"/>
                      </a:lnTo>
                      <a:lnTo>
                        <a:pt x="4179" y="2043"/>
                      </a:lnTo>
                      <a:lnTo>
                        <a:pt x="4175" y="2112"/>
                      </a:lnTo>
                      <a:lnTo>
                        <a:pt x="4163" y="2177"/>
                      </a:lnTo>
                      <a:lnTo>
                        <a:pt x="4145" y="2240"/>
                      </a:lnTo>
                      <a:lnTo>
                        <a:pt x="4122" y="2302"/>
                      </a:lnTo>
                      <a:lnTo>
                        <a:pt x="4091" y="2359"/>
                      </a:lnTo>
                      <a:lnTo>
                        <a:pt x="4057" y="2413"/>
                      </a:lnTo>
                      <a:lnTo>
                        <a:pt x="4015" y="2462"/>
                      </a:lnTo>
                      <a:lnTo>
                        <a:pt x="3969" y="2508"/>
                      </a:lnTo>
                      <a:lnTo>
                        <a:pt x="3919" y="2548"/>
                      </a:lnTo>
                      <a:lnTo>
                        <a:pt x="3865" y="2584"/>
                      </a:lnTo>
                      <a:lnTo>
                        <a:pt x="3807" y="2614"/>
                      </a:lnTo>
                      <a:lnTo>
                        <a:pt x="3746" y="2637"/>
                      </a:lnTo>
                      <a:lnTo>
                        <a:pt x="3682" y="2655"/>
                      </a:lnTo>
                      <a:lnTo>
                        <a:pt x="3615" y="2667"/>
                      </a:lnTo>
                      <a:lnTo>
                        <a:pt x="3547" y="2670"/>
                      </a:lnTo>
                      <a:lnTo>
                        <a:pt x="841" y="267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8EBFF"/>
                    </a:gs>
                    <a:gs pos="100000">
                      <a:srgbClr val="379BE6"/>
                    </a:gs>
                  </a:gsLst>
                  <a:lin ang="1800000" scaled="0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white"/>
                    </a:solidFill>
                    <a:latin typeface="Arial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73" name="Freeform 29"/>
                <p:cNvSpPr>
                  <a:spLocks/>
                </p:cNvSpPr>
                <p:nvPr/>
              </p:nvSpPr>
              <p:spPr bwMode="auto">
                <a:xfrm>
                  <a:off x="1796540" y="3982907"/>
                  <a:ext cx="1804902" cy="1147666"/>
                </a:xfrm>
                <a:custGeom>
                  <a:avLst/>
                  <a:gdLst>
                    <a:gd name="T0" fmla="*/ 1531 w 2706"/>
                    <a:gd name="T1" fmla="*/ 4 h 1717"/>
                    <a:gd name="T2" fmla="*/ 1651 w 2706"/>
                    <a:gd name="T3" fmla="*/ 33 h 1717"/>
                    <a:gd name="T4" fmla="*/ 1758 w 2706"/>
                    <a:gd name="T5" fmla="*/ 85 h 1717"/>
                    <a:gd name="T6" fmla="*/ 1851 w 2706"/>
                    <a:gd name="T7" fmla="*/ 160 h 1717"/>
                    <a:gd name="T8" fmla="*/ 1925 w 2706"/>
                    <a:gd name="T9" fmla="*/ 253 h 1717"/>
                    <a:gd name="T10" fmla="*/ 1978 w 2706"/>
                    <a:gd name="T11" fmla="*/ 362 h 1717"/>
                    <a:gd name="T12" fmla="*/ 2016 w 2706"/>
                    <a:gd name="T13" fmla="*/ 419 h 1717"/>
                    <a:gd name="T14" fmla="*/ 2126 w 2706"/>
                    <a:gd name="T15" fmla="*/ 433 h 1717"/>
                    <a:gd name="T16" fmla="*/ 2226 w 2706"/>
                    <a:gd name="T17" fmla="*/ 472 h 1717"/>
                    <a:gd name="T18" fmla="*/ 2313 w 2706"/>
                    <a:gd name="T19" fmla="*/ 532 h 1717"/>
                    <a:gd name="T20" fmla="*/ 2383 w 2706"/>
                    <a:gd name="T21" fmla="*/ 611 h 1717"/>
                    <a:gd name="T22" fmla="*/ 2434 w 2706"/>
                    <a:gd name="T23" fmla="*/ 705 h 1717"/>
                    <a:gd name="T24" fmla="*/ 2461 w 2706"/>
                    <a:gd name="T25" fmla="*/ 812 h 1717"/>
                    <a:gd name="T26" fmla="*/ 2461 w 2706"/>
                    <a:gd name="T27" fmla="*/ 923 h 1717"/>
                    <a:gd name="T28" fmla="*/ 2493 w 2706"/>
                    <a:gd name="T29" fmla="*/ 994 h 1717"/>
                    <a:gd name="T30" fmla="*/ 2572 w 2706"/>
                    <a:gd name="T31" fmla="*/ 1045 h 1717"/>
                    <a:gd name="T32" fmla="*/ 2635 w 2706"/>
                    <a:gd name="T33" fmla="*/ 1113 h 1717"/>
                    <a:gd name="T34" fmla="*/ 2680 w 2706"/>
                    <a:gd name="T35" fmla="*/ 1194 h 1717"/>
                    <a:gd name="T36" fmla="*/ 2704 w 2706"/>
                    <a:gd name="T37" fmla="*/ 1287 h 1717"/>
                    <a:gd name="T38" fmla="*/ 2703 w 2706"/>
                    <a:gd name="T39" fmla="*/ 1387 h 1717"/>
                    <a:gd name="T40" fmla="*/ 2677 w 2706"/>
                    <a:gd name="T41" fmla="*/ 1484 h 1717"/>
                    <a:gd name="T42" fmla="*/ 2628 w 2706"/>
                    <a:gd name="T43" fmla="*/ 1568 h 1717"/>
                    <a:gd name="T44" fmla="*/ 2559 w 2706"/>
                    <a:gd name="T45" fmla="*/ 1637 h 1717"/>
                    <a:gd name="T46" fmla="*/ 2474 w 2706"/>
                    <a:gd name="T47" fmla="*/ 1687 h 1717"/>
                    <a:gd name="T48" fmla="*/ 2377 w 2706"/>
                    <a:gd name="T49" fmla="*/ 1714 h 1717"/>
                    <a:gd name="T50" fmla="*/ 521 w 2706"/>
                    <a:gd name="T51" fmla="*/ 1717 h 1717"/>
                    <a:gd name="T52" fmla="*/ 402 w 2706"/>
                    <a:gd name="T53" fmla="*/ 1704 h 1717"/>
                    <a:gd name="T54" fmla="*/ 292 w 2706"/>
                    <a:gd name="T55" fmla="*/ 1665 h 1717"/>
                    <a:gd name="T56" fmla="*/ 195 w 2706"/>
                    <a:gd name="T57" fmla="*/ 1604 h 1717"/>
                    <a:gd name="T58" fmla="*/ 115 w 2706"/>
                    <a:gd name="T59" fmla="*/ 1523 h 1717"/>
                    <a:gd name="T60" fmla="*/ 54 w 2706"/>
                    <a:gd name="T61" fmla="*/ 1426 h 1717"/>
                    <a:gd name="T62" fmla="*/ 14 w 2706"/>
                    <a:gd name="T63" fmla="*/ 1316 h 1717"/>
                    <a:gd name="T64" fmla="*/ 0 w 2706"/>
                    <a:gd name="T65" fmla="*/ 1196 h 1717"/>
                    <a:gd name="T66" fmla="*/ 15 w 2706"/>
                    <a:gd name="T67" fmla="*/ 1075 h 1717"/>
                    <a:gd name="T68" fmla="*/ 55 w 2706"/>
                    <a:gd name="T69" fmla="*/ 964 h 1717"/>
                    <a:gd name="T70" fmla="*/ 119 w 2706"/>
                    <a:gd name="T71" fmla="*/ 866 h 1717"/>
                    <a:gd name="T72" fmla="*/ 202 w 2706"/>
                    <a:gd name="T73" fmla="*/ 785 h 1717"/>
                    <a:gd name="T74" fmla="*/ 301 w 2706"/>
                    <a:gd name="T75" fmla="*/ 723 h 1717"/>
                    <a:gd name="T76" fmla="*/ 414 w 2706"/>
                    <a:gd name="T77" fmla="*/ 686 h 1717"/>
                    <a:gd name="T78" fmla="*/ 415 w 2706"/>
                    <a:gd name="T79" fmla="*/ 585 h 1717"/>
                    <a:gd name="T80" fmla="*/ 442 w 2706"/>
                    <a:gd name="T81" fmla="*/ 480 h 1717"/>
                    <a:gd name="T82" fmla="*/ 491 w 2706"/>
                    <a:gd name="T83" fmla="*/ 387 h 1717"/>
                    <a:gd name="T84" fmla="*/ 561 w 2706"/>
                    <a:gd name="T85" fmla="*/ 309 h 1717"/>
                    <a:gd name="T86" fmla="*/ 648 w 2706"/>
                    <a:gd name="T87" fmla="*/ 249 h 1717"/>
                    <a:gd name="T88" fmla="*/ 748 w 2706"/>
                    <a:gd name="T89" fmla="*/ 211 h 1717"/>
                    <a:gd name="T90" fmla="*/ 858 w 2706"/>
                    <a:gd name="T91" fmla="*/ 196 h 1717"/>
                    <a:gd name="T92" fmla="*/ 945 w 2706"/>
                    <a:gd name="T93" fmla="*/ 206 h 1717"/>
                    <a:gd name="T94" fmla="*/ 1026 w 2706"/>
                    <a:gd name="T95" fmla="*/ 230 h 1717"/>
                    <a:gd name="T96" fmla="*/ 1101 w 2706"/>
                    <a:gd name="T97" fmla="*/ 145 h 1717"/>
                    <a:gd name="T98" fmla="*/ 1190 w 2706"/>
                    <a:gd name="T99" fmla="*/ 78 h 1717"/>
                    <a:gd name="T100" fmla="*/ 1294 w 2706"/>
                    <a:gd name="T101" fmla="*/ 29 h 1717"/>
                    <a:gd name="T102" fmla="*/ 1408 w 2706"/>
                    <a:gd name="T103" fmla="*/ 4 h 17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706" h="1717">
                      <a:moveTo>
                        <a:pt x="1468" y="0"/>
                      </a:moveTo>
                      <a:lnTo>
                        <a:pt x="1531" y="4"/>
                      </a:lnTo>
                      <a:lnTo>
                        <a:pt x="1593" y="15"/>
                      </a:lnTo>
                      <a:lnTo>
                        <a:pt x="1651" y="33"/>
                      </a:lnTo>
                      <a:lnTo>
                        <a:pt x="1706" y="56"/>
                      </a:lnTo>
                      <a:lnTo>
                        <a:pt x="1758" y="85"/>
                      </a:lnTo>
                      <a:lnTo>
                        <a:pt x="1807" y="120"/>
                      </a:lnTo>
                      <a:lnTo>
                        <a:pt x="1851" y="160"/>
                      </a:lnTo>
                      <a:lnTo>
                        <a:pt x="1891" y="205"/>
                      </a:lnTo>
                      <a:lnTo>
                        <a:pt x="1925" y="253"/>
                      </a:lnTo>
                      <a:lnTo>
                        <a:pt x="1954" y="306"/>
                      </a:lnTo>
                      <a:lnTo>
                        <a:pt x="1978" y="362"/>
                      </a:lnTo>
                      <a:lnTo>
                        <a:pt x="1995" y="420"/>
                      </a:lnTo>
                      <a:lnTo>
                        <a:pt x="2016" y="419"/>
                      </a:lnTo>
                      <a:lnTo>
                        <a:pt x="2071" y="422"/>
                      </a:lnTo>
                      <a:lnTo>
                        <a:pt x="2126" y="433"/>
                      </a:lnTo>
                      <a:lnTo>
                        <a:pt x="2178" y="449"/>
                      </a:lnTo>
                      <a:lnTo>
                        <a:pt x="2226" y="472"/>
                      </a:lnTo>
                      <a:lnTo>
                        <a:pt x="2272" y="500"/>
                      </a:lnTo>
                      <a:lnTo>
                        <a:pt x="2313" y="532"/>
                      </a:lnTo>
                      <a:lnTo>
                        <a:pt x="2351" y="570"/>
                      </a:lnTo>
                      <a:lnTo>
                        <a:pt x="2383" y="611"/>
                      </a:lnTo>
                      <a:lnTo>
                        <a:pt x="2411" y="657"/>
                      </a:lnTo>
                      <a:lnTo>
                        <a:pt x="2434" y="705"/>
                      </a:lnTo>
                      <a:lnTo>
                        <a:pt x="2450" y="757"/>
                      </a:lnTo>
                      <a:lnTo>
                        <a:pt x="2461" y="812"/>
                      </a:lnTo>
                      <a:lnTo>
                        <a:pt x="2464" y="867"/>
                      </a:lnTo>
                      <a:lnTo>
                        <a:pt x="2461" y="923"/>
                      </a:lnTo>
                      <a:lnTo>
                        <a:pt x="2450" y="976"/>
                      </a:lnTo>
                      <a:lnTo>
                        <a:pt x="2493" y="994"/>
                      </a:lnTo>
                      <a:lnTo>
                        <a:pt x="2535" y="1017"/>
                      </a:lnTo>
                      <a:lnTo>
                        <a:pt x="2572" y="1045"/>
                      </a:lnTo>
                      <a:lnTo>
                        <a:pt x="2605" y="1076"/>
                      </a:lnTo>
                      <a:lnTo>
                        <a:pt x="2635" y="1113"/>
                      </a:lnTo>
                      <a:lnTo>
                        <a:pt x="2659" y="1151"/>
                      </a:lnTo>
                      <a:lnTo>
                        <a:pt x="2680" y="1194"/>
                      </a:lnTo>
                      <a:lnTo>
                        <a:pt x="2694" y="1240"/>
                      </a:lnTo>
                      <a:lnTo>
                        <a:pt x="2704" y="1287"/>
                      </a:lnTo>
                      <a:lnTo>
                        <a:pt x="2706" y="1336"/>
                      </a:lnTo>
                      <a:lnTo>
                        <a:pt x="2703" y="1387"/>
                      </a:lnTo>
                      <a:lnTo>
                        <a:pt x="2693" y="1437"/>
                      </a:lnTo>
                      <a:lnTo>
                        <a:pt x="2677" y="1484"/>
                      </a:lnTo>
                      <a:lnTo>
                        <a:pt x="2654" y="1529"/>
                      </a:lnTo>
                      <a:lnTo>
                        <a:pt x="2628" y="1568"/>
                      </a:lnTo>
                      <a:lnTo>
                        <a:pt x="2595" y="1606"/>
                      </a:lnTo>
                      <a:lnTo>
                        <a:pt x="2559" y="1637"/>
                      </a:lnTo>
                      <a:lnTo>
                        <a:pt x="2518" y="1665"/>
                      </a:lnTo>
                      <a:lnTo>
                        <a:pt x="2474" y="1687"/>
                      </a:lnTo>
                      <a:lnTo>
                        <a:pt x="2427" y="1704"/>
                      </a:lnTo>
                      <a:lnTo>
                        <a:pt x="2377" y="1714"/>
                      </a:lnTo>
                      <a:lnTo>
                        <a:pt x="2325" y="1717"/>
                      </a:lnTo>
                      <a:lnTo>
                        <a:pt x="521" y="1717"/>
                      </a:lnTo>
                      <a:lnTo>
                        <a:pt x="461" y="1714"/>
                      </a:lnTo>
                      <a:lnTo>
                        <a:pt x="402" y="1704"/>
                      </a:lnTo>
                      <a:lnTo>
                        <a:pt x="346" y="1687"/>
                      </a:lnTo>
                      <a:lnTo>
                        <a:pt x="292" y="1665"/>
                      </a:lnTo>
                      <a:lnTo>
                        <a:pt x="242" y="1636"/>
                      </a:lnTo>
                      <a:lnTo>
                        <a:pt x="195" y="1604"/>
                      </a:lnTo>
                      <a:lnTo>
                        <a:pt x="153" y="1565"/>
                      </a:lnTo>
                      <a:lnTo>
                        <a:pt x="115" y="1523"/>
                      </a:lnTo>
                      <a:lnTo>
                        <a:pt x="81" y="1475"/>
                      </a:lnTo>
                      <a:lnTo>
                        <a:pt x="54" y="1426"/>
                      </a:lnTo>
                      <a:lnTo>
                        <a:pt x="31" y="1373"/>
                      </a:lnTo>
                      <a:lnTo>
                        <a:pt x="14" y="1316"/>
                      </a:lnTo>
                      <a:lnTo>
                        <a:pt x="4" y="1257"/>
                      </a:lnTo>
                      <a:lnTo>
                        <a:pt x="0" y="1196"/>
                      </a:lnTo>
                      <a:lnTo>
                        <a:pt x="4" y="1134"/>
                      </a:lnTo>
                      <a:lnTo>
                        <a:pt x="15" y="1075"/>
                      </a:lnTo>
                      <a:lnTo>
                        <a:pt x="32" y="1017"/>
                      </a:lnTo>
                      <a:lnTo>
                        <a:pt x="55" y="964"/>
                      </a:lnTo>
                      <a:lnTo>
                        <a:pt x="84" y="913"/>
                      </a:lnTo>
                      <a:lnTo>
                        <a:pt x="119" y="866"/>
                      </a:lnTo>
                      <a:lnTo>
                        <a:pt x="157" y="822"/>
                      </a:lnTo>
                      <a:lnTo>
                        <a:pt x="202" y="785"/>
                      </a:lnTo>
                      <a:lnTo>
                        <a:pt x="249" y="751"/>
                      </a:lnTo>
                      <a:lnTo>
                        <a:pt x="301" y="723"/>
                      </a:lnTo>
                      <a:lnTo>
                        <a:pt x="357" y="702"/>
                      </a:lnTo>
                      <a:lnTo>
                        <a:pt x="414" y="686"/>
                      </a:lnTo>
                      <a:lnTo>
                        <a:pt x="413" y="641"/>
                      </a:lnTo>
                      <a:lnTo>
                        <a:pt x="415" y="585"/>
                      </a:lnTo>
                      <a:lnTo>
                        <a:pt x="426" y="532"/>
                      </a:lnTo>
                      <a:lnTo>
                        <a:pt x="442" y="480"/>
                      </a:lnTo>
                      <a:lnTo>
                        <a:pt x="465" y="432"/>
                      </a:lnTo>
                      <a:lnTo>
                        <a:pt x="491" y="387"/>
                      </a:lnTo>
                      <a:lnTo>
                        <a:pt x="524" y="346"/>
                      </a:lnTo>
                      <a:lnTo>
                        <a:pt x="561" y="309"/>
                      </a:lnTo>
                      <a:lnTo>
                        <a:pt x="602" y="276"/>
                      </a:lnTo>
                      <a:lnTo>
                        <a:pt x="648" y="249"/>
                      </a:lnTo>
                      <a:lnTo>
                        <a:pt x="697" y="226"/>
                      </a:lnTo>
                      <a:lnTo>
                        <a:pt x="748" y="211"/>
                      </a:lnTo>
                      <a:lnTo>
                        <a:pt x="801" y="200"/>
                      </a:lnTo>
                      <a:lnTo>
                        <a:pt x="858" y="196"/>
                      </a:lnTo>
                      <a:lnTo>
                        <a:pt x="901" y="199"/>
                      </a:lnTo>
                      <a:lnTo>
                        <a:pt x="945" y="206"/>
                      </a:lnTo>
                      <a:lnTo>
                        <a:pt x="986" y="215"/>
                      </a:lnTo>
                      <a:lnTo>
                        <a:pt x="1026" y="230"/>
                      </a:lnTo>
                      <a:lnTo>
                        <a:pt x="1061" y="185"/>
                      </a:lnTo>
                      <a:lnTo>
                        <a:pt x="1101" y="145"/>
                      </a:lnTo>
                      <a:lnTo>
                        <a:pt x="1143" y="109"/>
                      </a:lnTo>
                      <a:lnTo>
                        <a:pt x="1190" y="78"/>
                      </a:lnTo>
                      <a:lnTo>
                        <a:pt x="1241" y="51"/>
                      </a:lnTo>
                      <a:lnTo>
                        <a:pt x="1294" y="29"/>
                      </a:lnTo>
                      <a:lnTo>
                        <a:pt x="1350" y="14"/>
                      </a:lnTo>
                      <a:lnTo>
                        <a:pt x="1408" y="4"/>
                      </a:lnTo>
                      <a:lnTo>
                        <a:pt x="1468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FFFFFF"/>
                    </a:gs>
                    <a:gs pos="100000">
                      <a:srgbClr val="389EE7"/>
                    </a:gs>
                  </a:gsLst>
                  <a:lin ang="1800000" scaled="0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2467017" y="4426951"/>
                <a:ext cx="816471" cy="890826"/>
                <a:chOff x="2467017" y="4426951"/>
                <a:chExt cx="816471" cy="890826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467017" y="4823032"/>
                  <a:ext cx="816471" cy="494745"/>
                  <a:chOff x="2467017" y="4823032"/>
                  <a:chExt cx="816471" cy="494745"/>
                </a:xfrm>
              </p:grpSpPr>
              <p:sp>
                <p:nvSpPr>
                  <p:cNvPr id="68" name="Freeform 67"/>
                  <p:cNvSpPr>
                    <a:spLocks/>
                  </p:cNvSpPr>
                  <p:nvPr/>
                </p:nvSpPr>
                <p:spPr bwMode="auto">
                  <a:xfrm>
                    <a:off x="2467017" y="4823032"/>
                    <a:ext cx="816471" cy="494745"/>
                  </a:xfrm>
                  <a:custGeom>
                    <a:avLst/>
                    <a:gdLst>
                      <a:gd name="T0" fmla="*/ 1428 w 2857"/>
                      <a:gd name="T1" fmla="*/ 0 h 1727"/>
                      <a:gd name="T2" fmla="*/ 1450 w 2857"/>
                      <a:gd name="T3" fmla="*/ 1 h 1727"/>
                      <a:gd name="T4" fmla="*/ 1469 w 2857"/>
                      <a:gd name="T5" fmla="*/ 6 h 1727"/>
                      <a:gd name="T6" fmla="*/ 1486 w 2857"/>
                      <a:gd name="T7" fmla="*/ 13 h 1727"/>
                      <a:gd name="T8" fmla="*/ 2826 w 2857"/>
                      <a:gd name="T9" fmla="*/ 817 h 1727"/>
                      <a:gd name="T10" fmla="*/ 2844 w 2857"/>
                      <a:gd name="T11" fmla="*/ 831 h 1727"/>
                      <a:gd name="T12" fmla="*/ 2853 w 2857"/>
                      <a:gd name="T13" fmla="*/ 846 h 1727"/>
                      <a:gd name="T14" fmla="*/ 2857 w 2857"/>
                      <a:gd name="T15" fmla="*/ 863 h 1727"/>
                      <a:gd name="T16" fmla="*/ 2853 w 2857"/>
                      <a:gd name="T17" fmla="*/ 880 h 1727"/>
                      <a:gd name="T18" fmla="*/ 2844 w 2857"/>
                      <a:gd name="T19" fmla="*/ 895 h 1727"/>
                      <a:gd name="T20" fmla="*/ 2826 w 2857"/>
                      <a:gd name="T21" fmla="*/ 909 h 1727"/>
                      <a:gd name="T22" fmla="*/ 1486 w 2857"/>
                      <a:gd name="T23" fmla="*/ 1713 h 1727"/>
                      <a:gd name="T24" fmla="*/ 1469 w 2857"/>
                      <a:gd name="T25" fmla="*/ 1721 h 1727"/>
                      <a:gd name="T26" fmla="*/ 1450 w 2857"/>
                      <a:gd name="T27" fmla="*/ 1724 h 1727"/>
                      <a:gd name="T28" fmla="*/ 1428 w 2857"/>
                      <a:gd name="T29" fmla="*/ 1727 h 1727"/>
                      <a:gd name="T30" fmla="*/ 1407 w 2857"/>
                      <a:gd name="T31" fmla="*/ 1724 h 1727"/>
                      <a:gd name="T32" fmla="*/ 1387 w 2857"/>
                      <a:gd name="T33" fmla="*/ 1721 h 1727"/>
                      <a:gd name="T34" fmla="*/ 1371 w 2857"/>
                      <a:gd name="T35" fmla="*/ 1713 h 1727"/>
                      <a:gd name="T36" fmla="*/ 31 w 2857"/>
                      <a:gd name="T37" fmla="*/ 909 h 1727"/>
                      <a:gd name="T38" fmla="*/ 16 w 2857"/>
                      <a:gd name="T39" fmla="*/ 897 h 1727"/>
                      <a:gd name="T40" fmla="*/ 5 w 2857"/>
                      <a:gd name="T41" fmla="*/ 884 h 1727"/>
                      <a:gd name="T42" fmla="*/ 0 w 2857"/>
                      <a:gd name="T43" fmla="*/ 871 h 1727"/>
                      <a:gd name="T44" fmla="*/ 0 w 2857"/>
                      <a:gd name="T45" fmla="*/ 856 h 1727"/>
                      <a:gd name="T46" fmla="*/ 5 w 2857"/>
                      <a:gd name="T47" fmla="*/ 842 h 1727"/>
                      <a:gd name="T48" fmla="*/ 16 w 2857"/>
                      <a:gd name="T49" fmla="*/ 828 h 1727"/>
                      <a:gd name="T50" fmla="*/ 31 w 2857"/>
                      <a:gd name="T51" fmla="*/ 817 h 1727"/>
                      <a:gd name="T52" fmla="*/ 1371 w 2857"/>
                      <a:gd name="T53" fmla="*/ 13 h 1727"/>
                      <a:gd name="T54" fmla="*/ 1387 w 2857"/>
                      <a:gd name="T55" fmla="*/ 6 h 1727"/>
                      <a:gd name="T56" fmla="*/ 1407 w 2857"/>
                      <a:gd name="T57" fmla="*/ 1 h 1727"/>
                      <a:gd name="T58" fmla="*/ 1428 w 2857"/>
                      <a:gd name="T59" fmla="*/ 0 h 17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857" h="1727">
                        <a:moveTo>
                          <a:pt x="1428" y="0"/>
                        </a:moveTo>
                        <a:lnTo>
                          <a:pt x="1450" y="1"/>
                        </a:lnTo>
                        <a:lnTo>
                          <a:pt x="1469" y="6"/>
                        </a:lnTo>
                        <a:lnTo>
                          <a:pt x="1486" y="13"/>
                        </a:lnTo>
                        <a:lnTo>
                          <a:pt x="2826" y="817"/>
                        </a:lnTo>
                        <a:lnTo>
                          <a:pt x="2844" y="831"/>
                        </a:lnTo>
                        <a:lnTo>
                          <a:pt x="2853" y="846"/>
                        </a:lnTo>
                        <a:lnTo>
                          <a:pt x="2857" y="863"/>
                        </a:lnTo>
                        <a:lnTo>
                          <a:pt x="2853" y="880"/>
                        </a:lnTo>
                        <a:lnTo>
                          <a:pt x="2844" y="895"/>
                        </a:lnTo>
                        <a:lnTo>
                          <a:pt x="2826" y="909"/>
                        </a:lnTo>
                        <a:lnTo>
                          <a:pt x="1486" y="1713"/>
                        </a:lnTo>
                        <a:lnTo>
                          <a:pt x="1469" y="1721"/>
                        </a:lnTo>
                        <a:lnTo>
                          <a:pt x="1450" y="1724"/>
                        </a:lnTo>
                        <a:lnTo>
                          <a:pt x="1428" y="1727"/>
                        </a:lnTo>
                        <a:lnTo>
                          <a:pt x="1407" y="1724"/>
                        </a:lnTo>
                        <a:lnTo>
                          <a:pt x="1387" y="1721"/>
                        </a:lnTo>
                        <a:lnTo>
                          <a:pt x="1371" y="1713"/>
                        </a:lnTo>
                        <a:lnTo>
                          <a:pt x="31" y="909"/>
                        </a:lnTo>
                        <a:lnTo>
                          <a:pt x="16" y="897"/>
                        </a:lnTo>
                        <a:lnTo>
                          <a:pt x="5" y="884"/>
                        </a:lnTo>
                        <a:lnTo>
                          <a:pt x="0" y="871"/>
                        </a:lnTo>
                        <a:lnTo>
                          <a:pt x="0" y="856"/>
                        </a:lnTo>
                        <a:lnTo>
                          <a:pt x="5" y="842"/>
                        </a:lnTo>
                        <a:lnTo>
                          <a:pt x="16" y="828"/>
                        </a:lnTo>
                        <a:lnTo>
                          <a:pt x="31" y="817"/>
                        </a:lnTo>
                        <a:lnTo>
                          <a:pt x="1371" y="13"/>
                        </a:lnTo>
                        <a:lnTo>
                          <a:pt x="1387" y="6"/>
                        </a:lnTo>
                        <a:lnTo>
                          <a:pt x="1407" y="1"/>
                        </a:lnTo>
                        <a:lnTo>
                          <a:pt x="1428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9" name="Freeform 8"/>
                  <p:cNvSpPr>
                    <a:spLocks/>
                  </p:cNvSpPr>
                  <p:nvPr/>
                </p:nvSpPr>
                <p:spPr bwMode="auto">
                  <a:xfrm>
                    <a:off x="2524213" y="4860210"/>
                    <a:ext cx="702079" cy="420390"/>
                  </a:xfrm>
                  <a:custGeom>
                    <a:avLst/>
                    <a:gdLst>
                      <a:gd name="T0" fmla="*/ 1228 w 2455"/>
                      <a:gd name="T1" fmla="*/ 0 h 1473"/>
                      <a:gd name="T2" fmla="*/ 2455 w 2455"/>
                      <a:gd name="T3" fmla="*/ 736 h 1473"/>
                      <a:gd name="T4" fmla="*/ 1228 w 2455"/>
                      <a:gd name="T5" fmla="*/ 1473 h 1473"/>
                      <a:gd name="T6" fmla="*/ 0 w 2455"/>
                      <a:gd name="T7" fmla="*/ 736 h 1473"/>
                      <a:gd name="T8" fmla="*/ 1228 w 2455"/>
                      <a:gd name="T9" fmla="*/ 0 h 14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55" h="1473">
                        <a:moveTo>
                          <a:pt x="1228" y="0"/>
                        </a:moveTo>
                        <a:lnTo>
                          <a:pt x="2455" y="736"/>
                        </a:lnTo>
                        <a:lnTo>
                          <a:pt x="1228" y="1473"/>
                        </a:lnTo>
                        <a:lnTo>
                          <a:pt x="0" y="736"/>
                        </a:lnTo>
                        <a:lnTo>
                          <a:pt x="1228" y="0"/>
                        </a:lnTo>
                        <a:close/>
                      </a:path>
                    </a:pathLst>
                  </a:custGeom>
                  <a:solidFill>
                    <a:srgbClr val="EF893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0" name="Freeform 9"/>
                  <p:cNvSpPr>
                    <a:spLocks/>
                  </p:cNvSpPr>
                  <p:nvPr/>
                </p:nvSpPr>
                <p:spPr bwMode="auto">
                  <a:xfrm>
                    <a:off x="2791603" y="5026078"/>
                    <a:ext cx="326016" cy="148710"/>
                  </a:xfrm>
                  <a:custGeom>
                    <a:avLst/>
                    <a:gdLst>
                      <a:gd name="T0" fmla="*/ 120 w 1142"/>
                      <a:gd name="T1" fmla="*/ 0 h 516"/>
                      <a:gd name="T2" fmla="*/ 247 w 1142"/>
                      <a:gd name="T3" fmla="*/ 27 h 516"/>
                      <a:gd name="T4" fmla="*/ 371 w 1142"/>
                      <a:gd name="T5" fmla="*/ 57 h 516"/>
                      <a:gd name="T6" fmla="*/ 494 w 1142"/>
                      <a:gd name="T7" fmla="*/ 91 h 516"/>
                      <a:gd name="T8" fmla="*/ 611 w 1142"/>
                      <a:gd name="T9" fmla="*/ 129 h 516"/>
                      <a:gd name="T10" fmla="*/ 726 w 1142"/>
                      <a:gd name="T11" fmla="*/ 172 h 516"/>
                      <a:gd name="T12" fmla="*/ 836 w 1142"/>
                      <a:gd name="T13" fmla="*/ 219 h 516"/>
                      <a:gd name="T14" fmla="*/ 942 w 1142"/>
                      <a:gd name="T15" fmla="*/ 268 h 516"/>
                      <a:gd name="T16" fmla="*/ 1045 w 1142"/>
                      <a:gd name="T17" fmla="*/ 323 h 516"/>
                      <a:gd name="T18" fmla="*/ 1142 w 1142"/>
                      <a:gd name="T19" fmla="*/ 380 h 516"/>
                      <a:gd name="T20" fmla="*/ 914 w 1142"/>
                      <a:gd name="T21" fmla="*/ 516 h 516"/>
                      <a:gd name="T22" fmla="*/ 814 w 1142"/>
                      <a:gd name="T23" fmla="*/ 464 h 516"/>
                      <a:gd name="T24" fmla="*/ 709 w 1142"/>
                      <a:gd name="T25" fmla="*/ 416 h 516"/>
                      <a:gd name="T26" fmla="*/ 600 w 1142"/>
                      <a:gd name="T27" fmla="*/ 372 h 516"/>
                      <a:gd name="T28" fmla="*/ 487 w 1142"/>
                      <a:gd name="T29" fmla="*/ 331 h 516"/>
                      <a:gd name="T30" fmla="*/ 370 w 1142"/>
                      <a:gd name="T31" fmla="*/ 295 h 516"/>
                      <a:gd name="T32" fmla="*/ 251 w 1142"/>
                      <a:gd name="T33" fmla="*/ 264 h 516"/>
                      <a:gd name="T34" fmla="*/ 127 w 1142"/>
                      <a:gd name="T35" fmla="*/ 236 h 516"/>
                      <a:gd name="T36" fmla="*/ 0 w 1142"/>
                      <a:gd name="T37" fmla="*/ 213 h 516"/>
                      <a:gd name="T38" fmla="*/ 34 w 1142"/>
                      <a:gd name="T39" fmla="*/ 109 h 516"/>
                      <a:gd name="T40" fmla="*/ 120 w 1142"/>
                      <a:gd name="T41" fmla="*/ 0 h 5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42" h="516">
                        <a:moveTo>
                          <a:pt x="120" y="0"/>
                        </a:moveTo>
                        <a:lnTo>
                          <a:pt x="247" y="27"/>
                        </a:lnTo>
                        <a:lnTo>
                          <a:pt x="371" y="57"/>
                        </a:lnTo>
                        <a:lnTo>
                          <a:pt x="494" y="91"/>
                        </a:lnTo>
                        <a:lnTo>
                          <a:pt x="611" y="129"/>
                        </a:lnTo>
                        <a:lnTo>
                          <a:pt x="726" y="172"/>
                        </a:lnTo>
                        <a:lnTo>
                          <a:pt x="836" y="219"/>
                        </a:lnTo>
                        <a:lnTo>
                          <a:pt x="942" y="268"/>
                        </a:lnTo>
                        <a:lnTo>
                          <a:pt x="1045" y="323"/>
                        </a:lnTo>
                        <a:lnTo>
                          <a:pt x="1142" y="380"/>
                        </a:lnTo>
                        <a:lnTo>
                          <a:pt x="914" y="516"/>
                        </a:lnTo>
                        <a:lnTo>
                          <a:pt x="814" y="464"/>
                        </a:lnTo>
                        <a:lnTo>
                          <a:pt x="709" y="416"/>
                        </a:lnTo>
                        <a:lnTo>
                          <a:pt x="600" y="372"/>
                        </a:lnTo>
                        <a:lnTo>
                          <a:pt x="487" y="331"/>
                        </a:lnTo>
                        <a:lnTo>
                          <a:pt x="370" y="295"/>
                        </a:lnTo>
                        <a:lnTo>
                          <a:pt x="251" y="264"/>
                        </a:lnTo>
                        <a:lnTo>
                          <a:pt x="127" y="236"/>
                        </a:lnTo>
                        <a:lnTo>
                          <a:pt x="0" y="213"/>
                        </a:lnTo>
                        <a:lnTo>
                          <a:pt x="34" y="109"/>
                        </a:lnTo>
                        <a:lnTo>
                          <a:pt x="120" y="0"/>
                        </a:lnTo>
                        <a:close/>
                      </a:path>
                    </a:pathLst>
                  </a:custGeom>
                  <a:solidFill>
                    <a:srgbClr val="F6DA3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1" name="Freeform 10"/>
                  <p:cNvSpPr>
                    <a:spLocks/>
                  </p:cNvSpPr>
                  <p:nvPr/>
                </p:nvSpPr>
                <p:spPr bwMode="auto">
                  <a:xfrm>
                    <a:off x="2617155" y="4983181"/>
                    <a:ext cx="591976" cy="178738"/>
                  </a:xfrm>
                  <a:custGeom>
                    <a:avLst/>
                    <a:gdLst>
                      <a:gd name="T0" fmla="*/ 1597 w 2073"/>
                      <a:gd name="T1" fmla="*/ 0 h 626"/>
                      <a:gd name="T2" fmla="*/ 1626 w 2073"/>
                      <a:gd name="T3" fmla="*/ 1 h 626"/>
                      <a:gd name="T4" fmla="*/ 2073 w 2073"/>
                      <a:gd name="T5" fmla="*/ 270 h 626"/>
                      <a:gd name="T6" fmla="*/ 1957 w 2073"/>
                      <a:gd name="T7" fmla="*/ 251 h 626"/>
                      <a:gd name="T8" fmla="*/ 1840 w 2073"/>
                      <a:gd name="T9" fmla="*/ 239 h 626"/>
                      <a:gd name="T10" fmla="*/ 1719 w 2073"/>
                      <a:gd name="T11" fmla="*/ 231 h 626"/>
                      <a:gd name="T12" fmla="*/ 1597 w 2073"/>
                      <a:gd name="T13" fmla="*/ 228 h 626"/>
                      <a:gd name="T14" fmla="*/ 1473 w 2073"/>
                      <a:gd name="T15" fmla="*/ 231 h 626"/>
                      <a:gd name="T16" fmla="*/ 1350 w 2073"/>
                      <a:gd name="T17" fmla="*/ 239 h 626"/>
                      <a:gd name="T18" fmla="*/ 1229 w 2073"/>
                      <a:gd name="T19" fmla="*/ 253 h 626"/>
                      <a:gd name="T20" fmla="*/ 1112 w 2073"/>
                      <a:gd name="T21" fmla="*/ 271 h 626"/>
                      <a:gd name="T22" fmla="*/ 997 w 2073"/>
                      <a:gd name="T23" fmla="*/ 294 h 626"/>
                      <a:gd name="T24" fmla="*/ 885 w 2073"/>
                      <a:gd name="T25" fmla="*/ 322 h 626"/>
                      <a:gd name="T26" fmla="*/ 776 w 2073"/>
                      <a:gd name="T27" fmla="*/ 353 h 626"/>
                      <a:gd name="T28" fmla="*/ 671 w 2073"/>
                      <a:gd name="T29" fmla="*/ 389 h 626"/>
                      <a:gd name="T30" fmla="*/ 571 w 2073"/>
                      <a:gd name="T31" fmla="*/ 429 h 626"/>
                      <a:gd name="T32" fmla="*/ 474 w 2073"/>
                      <a:gd name="T33" fmla="*/ 473 h 626"/>
                      <a:gd name="T34" fmla="*/ 382 w 2073"/>
                      <a:gd name="T35" fmla="*/ 521 h 626"/>
                      <a:gd name="T36" fmla="*/ 295 w 2073"/>
                      <a:gd name="T37" fmla="*/ 572 h 626"/>
                      <a:gd name="T38" fmla="*/ 213 w 2073"/>
                      <a:gd name="T39" fmla="*/ 626 h 626"/>
                      <a:gd name="T40" fmla="*/ 0 w 2073"/>
                      <a:gd name="T41" fmla="*/ 498 h 626"/>
                      <a:gd name="T42" fmla="*/ 84 w 2073"/>
                      <a:gd name="T43" fmla="*/ 434 h 626"/>
                      <a:gd name="T44" fmla="*/ 175 w 2073"/>
                      <a:gd name="T45" fmla="*/ 375 h 626"/>
                      <a:gd name="T46" fmla="*/ 271 w 2073"/>
                      <a:gd name="T47" fmla="*/ 318 h 626"/>
                      <a:gd name="T48" fmla="*/ 371 w 2073"/>
                      <a:gd name="T49" fmla="*/ 266 h 626"/>
                      <a:gd name="T50" fmla="*/ 476 w 2073"/>
                      <a:gd name="T51" fmla="*/ 219 h 626"/>
                      <a:gd name="T52" fmla="*/ 587 w 2073"/>
                      <a:gd name="T53" fmla="*/ 174 h 626"/>
                      <a:gd name="T54" fmla="*/ 701 w 2073"/>
                      <a:gd name="T55" fmla="*/ 135 h 626"/>
                      <a:gd name="T56" fmla="*/ 820 w 2073"/>
                      <a:gd name="T57" fmla="*/ 100 h 626"/>
                      <a:gd name="T58" fmla="*/ 942 w 2073"/>
                      <a:gd name="T59" fmla="*/ 70 h 626"/>
                      <a:gd name="T60" fmla="*/ 1067 w 2073"/>
                      <a:gd name="T61" fmla="*/ 46 h 626"/>
                      <a:gd name="T62" fmla="*/ 1196 w 2073"/>
                      <a:gd name="T63" fmla="*/ 27 h 626"/>
                      <a:gd name="T64" fmla="*/ 1327 w 2073"/>
                      <a:gd name="T65" fmla="*/ 12 h 626"/>
                      <a:gd name="T66" fmla="*/ 1460 w 2073"/>
                      <a:gd name="T67" fmla="*/ 4 h 626"/>
                      <a:gd name="T68" fmla="*/ 1597 w 2073"/>
                      <a:gd name="T69" fmla="*/ 0 h 6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73" h="626">
                        <a:moveTo>
                          <a:pt x="1597" y="0"/>
                        </a:moveTo>
                        <a:lnTo>
                          <a:pt x="1626" y="1"/>
                        </a:lnTo>
                        <a:lnTo>
                          <a:pt x="2073" y="270"/>
                        </a:lnTo>
                        <a:lnTo>
                          <a:pt x="1957" y="251"/>
                        </a:lnTo>
                        <a:lnTo>
                          <a:pt x="1840" y="239"/>
                        </a:lnTo>
                        <a:lnTo>
                          <a:pt x="1719" y="231"/>
                        </a:lnTo>
                        <a:lnTo>
                          <a:pt x="1597" y="228"/>
                        </a:lnTo>
                        <a:lnTo>
                          <a:pt x="1473" y="231"/>
                        </a:lnTo>
                        <a:lnTo>
                          <a:pt x="1350" y="239"/>
                        </a:lnTo>
                        <a:lnTo>
                          <a:pt x="1229" y="253"/>
                        </a:lnTo>
                        <a:lnTo>
                          <a:pt x="1112" y="271"/>
                        </a:lnTo>
                        <a:lnTo>
                          <a:pt x="997" y="294"/>
                        </a:lnTo>
                        <a:lnTo>
                          <a:pt x="885" y="322"/>
                        </a:lnTo>
                        <a:lnTo>
                          <a:pt x="776" y="353"/>
                        </a:lnTo>
                        <a:lnTo>
                          <a:pt x="671" y="389"/>
                        </a:lnTo>
                        <a:lnTo>
                          <a:pt x="571" y="429"/>
                        </a:lnTo>
                        <a:lnTo>
                          <a:pt x="474" y="473"/>
                        </a:lnTo>
                        <a:lnTo>
                          <a:pt x="382" y="521"/>
                        </a:lnTo>
                        <a:lnTo>
                          <a:pt x="295" y="572"/>
                        </a:lnTo>
                        <a:lnTo>
                          <a:pt x="213" y="626"/>
                        </a:lnTo>
                        <a:lnTo>
                          <a:pt x="0" y="498"/>
                        </a:lnTo>
                        <a:lnTo>
                          <a:pt x="84" y="434"/>
                        </a:lnTo>
                        <a:lnTo>
                          <a:pt x="175" y="375"/>
                        </a:lnTo>
                        <a:lnTo>
                          <a:pt x="271" y="318"/>
                        </a:lnTo>
                        <a:lnTo>
                          <a:pt x="371" y="266"/>
                        </a:lnTo>
                        <a:lnTo>
                          <a:pt x="476" y="219"/>
                        </a:lnTo>
                        <a:lnTo>
                          <a:pt x="587" y="174"/>
                        </a:lnTo>
                        <a:lnTo>
                          <a:pt x="701" y="135"/>
                        </a:lnTo>
                        <a:lnTo>
                          <a:pt x="820" y="100"/>
                        </a:lnTo>
                        <a:lnTo>
                          <a:pt x="942" y="70"/>
                        </a:lnTo>
                        <a:lnTo>
                          <a:pt x="1067" y="46"/>
                        </a:lnTo>
                        <a:lnTo>
                          <a:pt x="1196" y="27"/>
                        </a:lnTo>
                        <a:lnTo>
                          <a:pt x="1327" y="12"/>
                        </a:lnTo>
                        <a:lnTo>
                          <a:pt x="1460" y="4"/>
                        </a:lnTo>
                        <a:lnTo>
                          <a:pt x="1597" y="0"/>
                        </a:lnTo>
                        <a:close/>
                      </a:path>
                    </a:pathLst>
                  </a:custGeom>
                  <a:solidFill>
                    <a:srgbClr val="F6DA3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2467017" y="4625706"/>
                  <a:ext cx="816471" cy="493315"/>
                  <a:chOff x="2467017" y="4625706"/>
                  <a:chExt cx="816471" cy="493315"/>
                </a:xfrm>
              </p:grpSpPr>
              <p:sp>
                <p:nvSpPr>
                  <p:cNvPr id="65" name="Freeform 11"/>
                  <p:cNvSpPr>
                    <a:spLocks/>
                  </p:cNvSpPr>
                  <p:nvPr/>
                </p:nvSpPr>
                <p:spPr bwMode="auto">
                  <a:xfrm>
                    <a:off x="2467017" y="4625706"/>
                    <a:ext cx="816471" cy="493315"/>
                  </a:xfrm>
                  <a:custGeom>
                    <a:avLst/>
                    <a:gdLst>
                      <a:gd name="T0" fmla="*/ 1428 w 2857"/>
                      <a:gd name="T1" fmla="*/ 0 h 1726"/>
                      <a:gd name="T2" fmla="*/ 1450 w 2857"/>
                      <a:gd name="T3" fmla="*/ 2 h 1726"/>
                      <a:gd name="T4" fmla="*/ 1469 w 2857"/>
                      <a:gd name="T5" fmla="*/ 6 h 1726"/>
                      <a:gd name="T6" fmla="*/ 1486 w 2857"/>
                      <a:gd name="T7" fmla="*/ 14 h 1726"/>
                      <a:gd name="T8" fmla="*/ 2826 w 2857"/>
                      <a:gd name="T9" fmla="*/ 816 h 1726"/>
                      <a:gd name="T10" fmla="*/ 2844 w 2857"/>
                      <a:gd name="T11" fmla="*/ 831 h 1726"/>
                      <a:gd name="T12" fmla="*/ 2853 w 2857"/>
                      <a:gd name="T13" fmla="*/ 847 h 1726"/>
                      <a:gd name="T14" fmla="*/ 2857 w 2857"/>
                      <a:gd name="T15" fmla="*/ 864 h 1726"/>
                      <a:gd name="T16" fmla="*/ 2853 w 2857"/>
                      <a:gd name="T17" fmla="*/ 879 h 1726"/>
                      <a:gd name="T18" fmla="*/ 2844 w 2857"/>
                      <a:gd name="T19" fmla="*/ 895 h 1726"/>
                      <a:gd name="T20" fmla="*/ 2826 w 2857"/>
                      <a:gd name="T21" fmla="*/ 910 h 1726"/>
                      <a:gd name="T22" fmla="*/ 1486 w 2857"/>
                      <a:gd name="T23" fmla="*/ 1712 h 1726"/>
                      <a:gd name="T24" fmla="*/ 1469 w 2857"/>
                      <a:gd name="T25" fmla="*/ 1721 h 1726"/>
                      <a:gd name="T26" fmla="*/ 1450 w 2857"/>
                      <a:gd name="T27" fmla="*/ 1724 h 1726"/>
                      <a:gd name="T28" fmla="*/ 1428 w 2857"/>
                      <a:gd name="T29" fmla="*/ 1726 h 1726"/>
                      <a:gd name="T30" fmla="*/ 1407 w 2857"/>
                      <a:gd name="T31" fmla="*/ 1724 h 1726"/>
                      <a:gd name="T32" fmla="*/ 1387 w 2857"/>
                      <a:gd name="T33" fmla="*/ 1721 h 1726"/>
                      <a:gd name="T34" fmla="*/ 1371 w 2857"/>
                      <a:gd name="T35" fmla="*/ 1712 h 1726"/>
                      <a:gd name="T36" fmla="*/ 31 w 2857"/>
                      <a:gd name="T37" fmla="*/ 910 h 1726"/>
                      <a:gd name="T38" fmla="*/ 16 w 2857"/>
                      <a:gd name="T39" fmla="*/ 897 h 1726"/>
                      <a:gd name="T40" fmla="*/ 5 w 2857"/>
                      <a:gd name="T41" fmla="*/ 884 h 1726"/>
                      <a:gd name="T42" fmla="*/ 0 w 2857"/>
                      <a:gd name="T43" fmla="*/ 870 h 1726"/>
                      <a:gd name="T44" fmla="*/ 0 w 2857"/>
                      <a:gd name="T45" fmla="*/ 856 h 1726"/>
                      <a:gd name="T46" fmla="*/ 5 w 2857"/>
                      <a:gd name="T47" fmla="*/ 842 h 1726"/>
                      <a:gd name="T48" fmla="*/ 16 w 2857"/>
                      <a:gd name="T49" fmla="*/ 829 h 1726"/>
                      <a:gd name="T50" fmla="*/ 31 w 2857"/>
                      <a:gd name="T51" fmla="*/ 816 h 1726"/>
                      <a:gd name="T52" fmla="*/ 1371 w 2857"/>
                      <a:gd name="T53" fmla="*/ 14 h 1726"/>
                      <a:gd name="T54" fmla="*/ 1387 w 2857"/>
                      <a:gd name="T55" fmla="*/ 6 h 1726"/>
                      <a:gd name="T56" fmla="*/ 1407 w 2857"/>
                      <a:gd name="T57" fmla="*/ 2 h 1726"/>
                      <a:gd name="T58" fmla="*/ 1428 w 2857"/>
                      <a:gd name="T59" fmla="*/ 0 h 1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857" h="1726">
                        <a:moveTo>
                          <a:pt x="1428" y="0"/>
                        </a:moveTo>
                        <a:lnTo>
                          <a:pt x="1450" y="2"/>
                        </a:lnTo>
                        <a:lnTo>
                          <a:pt x="1469" y="6"/>
                        </a:lnTo>
                        <a:lnTo>
                          <a:pt x="1486" y="14"/>
                        </a:lnTo>
                        <a:lnTo>
                          <a:pt x="2826" y="816"/>
                        </a:lnTo>
                        <a:lnTo>
                          <a:pt x="2844" y="831"/>
                        </a:lnTo>
                        <a:lnTo>
                          <a:pt x="2853" y="847"/>
                        </a:lnTo>
                        <a:lnTo>
                          <a:pt x="2857" y="864"/>
                        </a:lnTo>
                        <a:lnTo>
                          <a:pt x="2853" y="879"/>
                        </a:lnTo>
                        <a:lnTo>
                          <a:pt x="2844" y="895"/>
                        </a:lnTo>
                        <a:lnTo>
                          <a:pt x="2826" y="910"/>
                        </a:lnTo>
                        <a:lnTo>
                          <a:pt x="1486" y="1712"/>
                        </a:lnTo>
                        <a:lnTo>
                          <a:pt x="1469" y="1721"/>
                        </a:lnTo>
                        <a:lnTo>
                          <a:pt x="1450" y="1724"/>
                        </a:lnTo>
                        <a:lnTo>
                          <a:pt x="1428" y="1726"/>
                        </a:lnTo>
                        <a:lnTo>
                          <a:pt x="1407" y="1724"/>
                        </a:lnTo>
                        <a:lnTo>
                          <a:pt x="1387" y="1721"/>
                        </a:lnTo>
                        <a:lnTo>
                          <a:pt x="1371" y="1712"/>
                        </a:lnTo>
                        <a:lnTo>
                          <a:pt x="31" y="910"/>
                        </a:lnTo>
                        <a:lnTo>
                          <a:pt x="16" y="897"/>
                        </a:lnTo>
                        <a:lnTo>
                          <a:pt x="5" y="884"/>
                        </a:lnTo>
                        <a:lnTo>
                          <a:pt x="0" y="870"/>
                        </a:lnTo>
                        <a:lnTo>
                          <a:pt x="0" y="856"/>
                        </a:lnTo>
                        <a:lnTo>
                          <a:pt x="5" y="842"/>
                        </a:lnTo>
                        <a:lnTo>
                          <a:pt x="16" y="829"/>
                        </a:lnTo>
                        <a:lnTo>
                          <a:pt x="31" y="816"/>
                        </a:lnTo>
                        <a:lnTo>
                          <a:pt x="1371" y="14"/>
                        </a:lnTo>
                        <a:lnTo>
                          <a:pt x="1387" y="6"/>
                        </a:lnTo>
                        <a:lnTo>
                          <a:pt x="1407" y="2"/>
                        </a:lnTo>
                        <a:lnTo>
                          <a:pt x="1428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" name="Freeform 12"/>
                  <p:cNvSpPr>
                    <a:spLocks/>
                  </p:cNvSpPr>
                  <p:nvPr/>
                </p:nvSpPr>
                <p:spPr bwMode="auto">
                  <a:xfrm>
                    <a:off x="2524213" y="4661455"/>
                    <a:ext cx="702079" cy="421820"/>
                  </a:xfrm>
                  <a:custGeom>
                    <a:avLst/>
                    <a:gdLst>
                      <a:gd name="T0" fmla="*/ 1228 w 2455"/>
                      <a:gd name="T1" fmla="*/ 0 h 1474"/>
                      <a:gd name="T2" fmla="*/ 2455 w 2455"/>
                      <a:gd name="T3" fmla="*/ 736 h 1474"/>
                      <a:gd name="T4" fmla="*/ 1228 w 2455"/>
                      <a:gd name="T5" fmla="*/ 1474 h 1474"/>
                      <a:gd name="T6" fmla="*/ 0 w 2455"/>
                      <a:gd name="T7" fmla="*/ 736 h 1474"/>
                      <a:gd name="T8" fmla="*/ 1228 w 2455"/>
                      <a:gd name="T9" fmla="*/ 0 h 1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55" h="1474">
                        <a:moveTo>
                          <a:pt x="1228" y="0"/>
                        </a:moveTo>
                        <a:lnTo>
                          <a:pt x="2455" y="736"/>
                        </a:lnTo>
                        <a:lnTo>
                          <a:pt x="1228" y="1474"/>
                        </a:lnTo>
                        <a:lnTo>
                          <a:pt x="0" y="736"/>
                        </a:lnTo>
                        <a:lnTo>
                          <a:pt x="1228" y="0"/>
                        </a:lnTo>
                        <a:close/>
                      </a:path>
                    </a:pathLst>
                  </a:custGeom>
                  <a:solidFill>
                    <a:srgbClr val="AAD04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7" name="Freeform 14"/>
                  <p:cNvSpPr>
                    <a:spLocks/>
                  </p:cNvSpPr>
                  <p:nvPr/>
                </p:nvSpPr>
                <p:spPr bwMode="auto">
                  <a:xfrm>
                    <a:off x="2707240" y="4768697"/>
                    <a:ext cx="431829" cy="264531"/>
                  </a:xfrm>
                  <a:custGeom>
                    <a:avLst/>
                    <a:gdLst>
                      <a:gd name="T0" fmla="*/ 1213 w 1513"/>
                      <a:gd name="T1" fmla="*/ 0 h 923"/>
                      <a:gd name="T2" fmla="*/ 1513 w 1513"/>
                      <a:gd name="T3" fmla="*/ 180 h 923"/>
                      <a:gd name="T4" fmla="*/ 295 w 1513"/>
                      <a:gd name="T5" fmla="*/ 923 h 923"/>
                      <a:gd name="T6" fmla="*/ 0 w 1513"/>
                      <a:gd name="T7" fmla="*/ 745 h 923"/>
                      <a:gd name="T8" fmla="*/ 1213 w 1513"/>
                      <a:gd name="T9" fmla="*/ 0 h 9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13" h="923">
                        <a:moveTo>
                          <a:pt x="1213" y="0"/>
                        </a:moveTo>
                        <a:lnTo>
                          <a:pt x="1513" y="180"/>
                        </a:lnTo>
                        <a:lnTo>
                          <a:pt x="295" y="923"/>
                        </a:lnTo>
                        <a:lnTo>
                          <a:pt x="0" y="745"/>
                        </a:lnTo>
                        <a:lnTo>
                          <a:pt x="1213" y="0"/>
                        </a:lnTo>
                        <a:close/>
                      </a:path>
                    </a:pathLst>
                  </a:custGeom>
                  <a:solidFill>
                    <a:srgbClr val="4BA63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2467017" y="4426951"/>
                  <a:ext cx="816471" cy="527632"/>
                  <a:chOff x="2467017" y="4426951"/>
                  <a:chExt cx="816471" cy="527632"/>
                </a:xfrm>
              </p:grpSpPr>
              <p:sp>
                <p:nvSpPr>
                  <p:cNvPr id="56" name="Freeform 13"/>
                  <p:cNvSpPr>
                    <a:spLocks/>
                  </p:cNvSpPr>
                  <p:nvPr/>
                </p:nvSpPr>
                <p:spPr bwMode="auto">
                  <a:xfrm>
                    <a:off x="2575689" y="4691482"/>
                    <a:ext cx="436119" cy="263101"/>
                  </a:xfrm>
                  <a:custGeom>
                    <a:avLst/>
                    <a:gdLst>
                      <a:gd name="T0" fmla="*/ 1227 w 1528"/>
                      <a:gd name="T1" fmla="*/ 0 h 916"/>
                      <a:gd name="T2" fmla="*/ 1528 w 1528"/>
                      <a:gd name="T3" fmla="*/ 180 h 916"/>
                      <a:gd name="T4" fmla="*/ 299 w 1528"/>
                      <a:gd name="T5" fmla="*/ 916 h 916"/>
                      <a:gd name="T6" fmla="*/ 0 w 1528"/>
                      <a:gd name="T7" fmla="*/ 736 h 916"/>
                      <a:gd name="T8" fmla="*/ 1227 w 1528"/>
                      <a:gd name="T9" fmla="*/ 0 h 9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8" h="916">
                        <a:moveTo>
                          <a:pt x="1227" y="0"/>
                        </a:moveTo>
                        <a:lnTo>
                          <a:pt x="1528" y="180"/>
                        </a:lnTo>
                        <a:lnTo>
                          <a:pt x="299" y="916"/>
                        </a:lnTo>
                        <a:lnTo>
                          <a:pt x="0" y="736"/>
                        </a:lnTo>
                        <a:lnTo>
                          <a:pt x="1227" y="0"/>
                        </a:lnTo>
                        <a:close/>
                      </a:path>
                    </a:pathLst>
                  </a:custGeom>
                  <a:solidFill>
                    <a:srgbClr val="4BA63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Freeform 15"/>
                  <p:cNvSpPr>
                    <a:spLocks/>
                  </p:cNvSpPr>
                  <p:nvPr/>
                </p:nvSpPr>
                <p:spPr bwMode="auto">
                  <a:xfrm>
                    <a:off x="2742987" y="4708641"/>
                    <a:ext cx="403230" cy="243083"/>
                  </a:xfrm>
                  <a:custGeom>
                    <a:avLst/>
                    <a:gdLst>
                      <a:gd name="T0" fmla="*/ 184 w 1412"/>
                      <a:gd name="T1" fmla="*/ 0 h 847"/>
                      <a:gd name="T2" fmla="*/ 1412 w 1412"/>
                      <a:gd name="T3" fmla="*/ 737 h 847"/>
                      <a:gd name="T4" fmla="*/ 1227 w 1412"/>
                      <a:gd name="T5" fmla="*/ 847 h 847"/>
                      <a:gd name="T6" fmla="*/ 0 w 1412"/>
                      <a:gd name="T7" fmla="*/ 111 h 847"/>
                      <a:gd name="T8" fmla="*/ 184 w 1412"/>
                      <a:gd name="T9" fmla="*/ 0 h 8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12" h="847">
                        <a:moveTo>
                          <a:pt x="184" y="0"/>
                        </a:moveTo>
                        <a:lnTo>
                          <a:pt x="1412" y="737"/>
                        </a:lnTo>
                        <a:lnTo>
                          <a:pt x="1227" y="847"/>
                        </a:lnTo>
                        <a:lnTo>
                          <a:pt x="0" y="111"/>
                        </a:lnTo>
                        <a:lnTo>
                          <a:pt x="184" y="0"/>
                        </a:lnTo>
                        <a:close/>
                      </a:path>
                    </a:pathLst>
                  </a:custGeom>
                  <a:solidFill>
                    <a:srgbClr val="4BA63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Freeform 16"/>
                  <p:cNvSpPr>
                    <a:spLocks/>
                  </p:cNvSpPr>
                  <p:nvPr/>
                </p:nvSpPr>
                <p:spPr bwMode="auto">
                  <a:xfrm>
                    <a:off x="2467017" y="4426951"/>
                    <a:ext cx="816471" cy="493315"/>
                  </a:xfrm>
                  <a:custGeom>
                    <a:avLst/>
                    <a:gdLst>
                      <a:gd name="T0" fmla="*/ 1428 w 2857"/>
                      <a:gd name="T1" fmla="*/ 0 h 1725"/>
                      <a:gd name="T2" fmla="*/ 1450 w 2857"/>
                      <a:gd name="T3" fmla="*/ 1 h 1725"/>
                      <a:gd name="T4" fmla="*/ 1469 w 2857"/>
                      <a:gd name="T5" fmla="*/ 4 h 1725"/>
                      <a:gd name="T6" fmla="*/ 1486 w 2857"/>
                      <a:gd name="T7" fmla="*/ 12 h 1725"/>
                      <a:gd name="T8" fmla="*/ 2826 w 2857"/>
                      <a:gd name="T9" fmla="*/ 816 h 1725"/>
                      <a:gd name="T10" fmla="*/ 2844 w 2857"/>
                      <a:gd name="T11" fmla="*/ 830 h 1725"/>
                      <a:gd name="T12" fmla="*/ 2853 w 2857"/>
                      <a:gd name="T13" fmla="*/ 846 h 1725"/>
                      <a:gd name="T14" fmla="*/ 2857 w 2857"/>
                      <a:gd name="T15" fmla="*/ 862 h 1725"/>
                      <a:gd name="T16" fmla="*/ 2853 w 2857"/>
                      <a:gd name="T17" fmla="*/ 879 h 1725"/>
                      <a:gd name="T18" fmla="*/ 2844 w 2857"/>
                      <a:gd name="T19" fmla="*/ 894 h 1725"/>
                      <a:gd name="T20" fmla="*/ 2826 w 2857"/>
                      <a:gd name="T21" fmla="*/ 908 h 1725"/>
                      <a:gd name="T22" fmla="*/ 1486 w 2857"/>
                      <a:gd name="T23" fmla="*/ 1712 h 1725"/>
                      <a:gd name="T24" fmla="*/ 1469 w 2857"/>
                      <a:gd name="T25" fmla="*/ 1719 h 1725"/>
                      <a:gd name="T26" fmla="*/ 1450 w 2857"/>
                      <a:gd name="T27" fmla="*/ 1724 h 1725"/>
                      <a:gd name="T28" fmla="*/ 1428 w 2857"/>
                      <a:gd name="T29" fmla="*/ 1725 h 1725"/>
                      <a:gd name="T30" fmla="*/ 1407 w 2857"/>
                      <a:gd name="T31" fmla="*/ 1724 h 1725"/>
                      <a:gd name="T32" fmla="*/ 1387 w 2857"/>
                      <a:gd name="T33" fmla="*/ 1719 h 1725"/>
                      <a:gd name="T34" fmla="*/ 1371 w 2857"/>
                      <a:gd name="T35" fmla="*/ 1712 h 1725"/>
                      <a:gd name="T36" fmla="*/ 31 w 2857"/>
                      <a:gd name="T37" fmla="*/ 908 h 1725"/>
                      <a:gd name="T38" fmla="*/ 16 w 2857"/>
                      <a:gd name="T39" fmla="*/ 897 h 1725"/>
                      <a:gd name="T40" fmla="*/ 5 w 2857"/>
                      <a:gd name="T41" fmla="*/ 883 h 1725"/>
                      <a:gd name="T42" fmla="*/ 0 w 2857"/>
                      <a:gd name="T43" fmla="*/ 869 h 1725"/>
                      <a:gd name="T44" fmla="*/ 0 w 2857"/>
                      <a:gd name="T45" fmla="*/ 854 h 1725"/>
                      <a:gd name="T46" fmla="*/ 5 w 2857"/>
                      <a:gd name="T47" fmla="*/ 841 h 1725"/>
                      <a:gd name="T48" fmla="*/ 16 w 2857"/>
                      <a:gd name="T49" fmla="*/ 828 h 1725"/>
                      <a:gd name="T50" fmla="*/ 31 w 2857"/>
                      <a:gd name="T51" fmla="*/ 816 h 1725"/>
                      <a:gd name="T52" fmla="*/ 1371 w 2857"/>
                      <a:gd name="T53" fmla="*/ 12 h 1725"/>
                      <a:gd name="T54" fmla="*/ 1387 w 2857"/>
                      <a:gd name="T55" fmla="*/ 4 h 1725"/>
                      <a:gd name="T56" fmla="*/ 1407 w 2857"/>
                      <a:gd name="T57" fmla="*/ 1 h 1725"/>
                      <a:gd name="T58" fmla="*/ 1428 w 2857"/>
                      <a:gd name="T59" fmla="*/ 0 h 17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857" h="1725">
                        <a:moveTo>
                          <a:pt x="1428" y="0"/>
                        </a:moveTo>
                        <a:lnTo>
                          <a:pt x="1450" y="1"/>
                        </a:lnTo>
                        <a:lnTo>
                          <a:pt x="1469" y="4"/>
                        </a:lnTo>
                        <a:lnTo>
                          <a:pt x="1486" y="12"/>
                        </a:lnTo>
                        <a:lnTo>
                          <a:pt x="2826" y="816"/>
                        </a:lnTo>
                        <a:lnTo>
                          <a:pt x="2844" y="830"/>
                        </a:lnTo>
                        <a:lnTo>
                          <a:pt x="2853" y="846"/>
                        </a:lnTo>
                        <a:lnTo>
                          <a:pt x="2857" y="862"/>
                        </a:lnTo>
                        <a:lnTo>
                          <a:pt x="2853" y="879"/>
                        </a:lnTo>
                        <a:lnTo>
                          <a:pt x="2844" y="894"/>
                        </a:lnTo>
                        <a:lnTo>
                          <a:pt x="2826" y="908"/>
                        </a:lnTo>
                        <a:lnTo>
                          <a:pt x="1486" y="1712"/>
                        </a:lnTo>
                        <a:lnTo>
                          <a:pt x="1469" y="1719"/>
                        </a:lnTo>
                        <a:lnTo>
                          <a:pt x="1450" y="1724"/>
                        </a:lnTo>
                        <a:lnTo>
                          <a:pt x="1428" y="1725"/>
                        </a:lnTo>
                        <a:lnTo>
                          <a:pt x="1407" y="1724"/>
                        </a:lnTo>
                        <a:lnTo>
                          <a:pt x="1387" y="1719"/>
                        </a:lnTo>
                        <a:lnTo>
                          <a:pt x="1371" y="1712"/>
                        </a:lnTo>
                        <a:lnTo>
                          <a:pt x="31" y="908"/>
                        </a:lnTo>
                        <a:lnTo>
                          <a:pt x="16" y="897"/>
                        </a:lnTo>
                        <a:lnTo>
                          <a:pt x="5" y="883"/>
                        </a:lnTo>
                        <a:lnTo>
                          <a:pt x="0" y="869"/>
                        </a:lnTo>
                        <a:lnTo>
                          <a:pt x="0" y="854"/>
                        </a:lnTo>
                        <a:lnTo>
                          <a:pt x="5" y="841"/>
                        </a:lnTo>
                        <a:lnTo>
                          <a:pt x="16" y="828"/>
                        </a:lnTo>
                        <a:lnTo>
                          <a:pt x="31" y="816"/>
                        </a:lnTo>
                        <a:lnTo>
                          <a:pt x="1371" y="12"/>
                        </a:lnTo>
                        <a:lnTo>
                          <a:pt x="1387" y="4"/>
                        </a:lnTo>
                        <a:lnTo>
                          <a:pt x="1407" y="1"/>
                        </a:lnTo>
                        <a:lnTo>
                          <a:pt x="1428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Freeform 17"/>
                  <p:cNvSpPr>
                    <a:spLocks/>
                  </p:cNvSpPr>
                  <p:nvPr/>
                </p:nvSpPr>
                <p:spPr bwMode="auto">
                  <a:xfrm>
                    <a:off x="2524213" y="4462698"/>
                    <a:ext cx="702079" cy="421820"/>
                  </a:xfrm>
                  <a:custGeom>
                    <a:avLst/>
                    <a:gdLst>
                      <a:gd name="T0" fmla="*/ 1228 w 2455"/>
                      <a:gd name="T1" fmla="*/ 0 h 1473"/>
                      <a:gd name="T2" fmla="*/ 2455 w 2455"/>
                      <a:gd name="T3" fmla="*/ 737 h 1473"/>
                      <a:gd name="T4" fmla="*/ 1228 w 2455"/>
                      <a:gd name="T5" fmla="*/ 1473 h 1473"/>
                      <a:gd name="T6" fmla="*/ 0 w 2455"/>
                      <a:gd name="T7" fmla="*/ 737 h 1473"/>
                      <a:gd name="T8" fmla="*/ 1228 w 2455"/>
                      <a:gd name="T9" fmla="*/ 0 h 14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55" h="1473">
                        <a:moveTo>
                          <a:pt x="1228" y="0"/>
                        </a:moveTo>
                        <a:lnTo>
                          <a:pt x="2455" y="737"/>
                        </a:lnTo>
                        <a:lnTo>
                          <a:pt x="1228" y="1473"/>
                        </a:lnTo>
                        <a:lnTo>
                          <a:pt x="0" y="737"/>
                        </a:lnTo>
                        <a:lnTo>
                          <a:pt x="1228" y="0"/>
                        </a:lnTo>
                        <a:close/>
                      </a:path>
                    </a:pathLst>
                  </a:custGeom>
                  <a:solidFill>
                    <a:srgbClr val="8ED6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Freeform 18"/>
                  <p:cNvSpPr>
                    <a:spLocks/>
                  </p:cNvSpPr>
                  <p:nvPr/>
                </p:nvSpPr>
                <p:spPr bwMode="auto">
                  <a:xfrm>
                    <a:off x="2791603" y="4462698"/>
                    <a:ext cx="434689" cy="363194"/>
                  </a:xfrm>
                  <a:custGeom>
                    <a:avLst/>
                    <a:gdLst>
                      <a:gd name="T0" fmla="*/ 290 w 1517"/>
                      <a:gd name="T1" fmla="*/ 0 h 1271"/>
                      <a:gd name="T2" fmla="*/ 1517 w 1517"/>
                      <a:gd name="T3" fmla="*/ 737 h 1271"/>
                      <a:gd name="T4" fmla="*/ 627 w 1517"/>
                      <a:gd name="T5" fmla="*/ 1271 h 1271"/>
                      <a:gd name="T6" fmla="*/ 603 w 1517"/>
                      <a:gd name="T7" fmla="*/ 1241 h 1271"/>
                      <a:gd name="T8" fmla="*/ 586 w 1517"/>
                      <a:gd name="T9" fmla="*/ 1212 h 1271"/>
                      <a:gd name="T10" fmla="*/ 577 w 1517"/>
                      <a:gd name="T11" fmla="*/ 1182 h 1271"/>
                      <a:gd name="T12" fmla="*/ 572 w 1517"/>
                      <a:gd name="T13" fmla="*/ 1151 h 1271"/>
                      <a:gd name="T14" fmla="*/ 572 w 1517"/>
                      <a:gd name="T15" fmla="*/ 1120 h 1271"/>
                      <a:gd name="T16" fmla="*/ 574 w 1517"/>
                      <a:gd name="T17" fmla="*/ 1090 h 1271"/>
                      <a:gd name="T18" fmla="*/ 580 w 1517"/>
                      <a:gd name="T19" fmla="*/ 1058 h 1271"/>
                      <a:gd name="T20" fmla="*/ 587 w 1517"/>
                      <a:gd name="T21" fmla="*/ 1027 h 1271"/>
                      <a:gd name="T22" fmla="*/ 595 w 1517"/>
                      <a:gd name="T23" fmla="*/ 995 h 1271"/>
                      <a:gd name="T24" fmla="*/ 601 w 1517"/>
                      <a:gd name="T25" fmla="*/ 964 h 1271"/>
                      <a:gd name="T26" fmla="*/ 606 w 1517"/>
                      <a:gd name="T27" fmla="*/ 932 h 1271"/>
                      <a:gd name="T28" fmla="*/ 608 w 1517"/>
                      <a:gd name="T29" fmla="*/ 901 h 1271"/>
                      <a:gd name="T30" fmla="*/ 606 w 1517"/>
                      <a:gd name="T31" fmla="*/ 871 h 1271"/>
                      <a:gd name="T32" fmla="*/ 600 w 1517"/>
                      <a:gd name="T33" fmla="*/ 839 h 1271"/>
                      <a:gd name="T34" fmla="*/ 590 w 1517"/>
                      <a:gd name="T35" fmla="*/ 819 h 1271"/>
                      <a:gd name="T36" fmla="*/ 574 w 1517"/>
                      <a:gd name="T37" fmla="*/ 797 h 1271"/>
                      <a:gd name="T38" fmla="*/ 556 w 1517"/>
                      <a:gd name="T39" fmla="*/ 776 h 1271"/>
                      <a:gd name="T40" fmla="*/ 532 w 1517"/>
                      <a:gd name="T41" fmla="*/ 754 h 1271"/>
                      <a:gd name="T42" fmla="*/ 515 w 1517"/>
                      <a:gd name="T43" fmla="*/ 737 h 1271"/>
                      <a:gd name="T44" fmla="*/ 498 w 1517"/>
                      <a:gd name="T45" fmla="*/ 718 h 1271"/>
                      <a:gd name="T46" fmla="*/ 483 w 1517"/>
                      <a:gd name="T47" fmla="*/ 700 h 1271"/>
                      <a:gd name="T48" fmla="*/ 471 w 1517"/>
                      <a:gd name="T49" fmla="*/ 681 h 1271"/>
                      <a:gd name="T50" fmla="*/ 465 w 1517"/>
                      <a:gd name="T51" fmla="*/ 660 h 1271"/>
                      <a:gd name="T52" fmla="*/ 465 w 1517"/>
                      <a:gd name="T53" fmla="*/ 639 h 1271"/>
                      <a:gd name="T54" fmla="*/ 470 w 1517"/>
                      <a:gd name="T55" fmla="*/ 617 h 1271"/>
                      <a:gd name="T56" fmla="*/ 479 w 1517"/>
                      <a:gd name="T57" fmla="*/ 596 h 1271"/>
                      <a:gd name="T58" fmla="*/ 490 w 1517"/>
                      <a:gd name="T59" fmla="*/ 575 h 1271"/>
                      <a:gd name="T60" fmla="*/ 502 w 1517"/>
                      <a:gd name="T61" fmla="*/ 554 h 1271"/>
                      <a:gd name="T62" fmla="*/ 511 w 1517"/>
                      <a:gd name="T63" fmla="*/ 533 h 1271"/>
                      <a:gd name="T64" fmla="*/ 519 w 1517"/>
                      <a:gd name="T65" fmla="*/ 512 h 1271"/>
                      <a:gd name="T66" fmla="*/ 521 w 1517"/>
                      <a:gd name="T67" fmla="*/ 490 h 1271"/>
                      <a:gd name="T68" fmla="*/ 517 w 1517"/>
                      <a:gd name="T69" fmla="*/ 467 h 1271"/>
                      <a:gd name="T70" fmla="*/ 503 w 1517"/>
                      <a:gd name="T71" fmla="*/ 439 h 1271"/>
                      <a:gd name="T72" fmla="*/ 482 w 1517"/>
                      <a:gd name="T73" fmla="*/ 410 h 1271"/>
                      <a:gd name="T74" fmla="*/ 454 w 1517"/>
                      <a:gd name="T75" fmla="*/ 384 h 1271"/>
                      <a:gd name="T76" fmla="*/ 422 w 1517"/>
                      <a:gd name="T77" fmla="*/ 357 h 1271"/>
                      <a:gd name="T78" fmla="*/ 384 w 1517"/>
                      <a:gd name="T79" fmla="*/ 332 h 1271"/>
                      <a:gd name="T80" fmla="*/ 344 w 1517"/>
                      <a:gd name="T81" fmla="*/ 306 h 1271"/>
                      <a:gd name="T82" fmla="*/ 301 w 1517"/>
                      <a:gd name="T83" fmla="*/ 283 h 1271"/>
                      <a:gd name="T84" fmla="*/ 257 w 1517"/>
                      <a:gd name="T85" fmla="*/ 261 h 1271"/>
                      <a:gd name="T86" fmla="*/ 213 w 1517"/>
                      <a:gd name="T87" fmla="*/ 242 h 1271"/>
                      <a:gd name="T88" fmla="*/ 170 w 1517"/>
                      <a:gd name="T89" fmla="*/ 223 h 1271"/>
                      <a:gd name="T90" fmla="*/ 128 w 1517"/>
                      <a:gd name="T91" fmla="*/ 207 h 1271"/>
                      <a:gd name="T92" fmla="*/ 91 w 1517"/>
                      <a:gd name="T93" fmla="*/ 192 h 1271"/>
                      <a:gd name="T94" fmla="*/ 78 w 1517"/>
                      <a:gd name="T95" fmla="*/ 190 h 1271"/>
                      <a:gd name="T96" fmla="*/ 63 w 1517"/>
                      <a:gd name="T97" fmla="*/ 186 h 1271"/>
                      <a:gd name="T98" fmla="*/ 43 w 1517"/>
                      <a:gd name="T99" fmla="*/ 183 h 1271"/>
                      <a:gd name="T100" fmla="*/ 22 w 1517"/>
                      <a:gd name="T101" fmla="*/ 178 h 1271"/>
                      <a:gd name="T102" fmla="*/ 0 w 1517"/>
                      <a:gd name="T103" fmla="*/ 174 h 1271"/>
                      <a:gd name="T104" fmla="*/ 290 w 1517"/>
                      <a:gd name="T105" fmla="*/ 0 h 12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517" h="1271">
                        <a:moveTo>
                          <a:pt x="290" y="0"/>
                        </a:moveTo>
                        <a:lnTo>
                          <a:pt x="1517" y="737"/>
                        </a:lnTo>
                        <a:lnTo>
                          <a:pt x="627" y="1271"/>
                        </a:lnTo>
                        <a:lnTo>
                          <a:pt x="603" y="1241"/>
                        </a:lnTo>
                        <a:lnTo>
                          <a:pt x="586" y="1212"/>
                        </a:lnTo>
                        <a:lnTo>
                          <a:pt x="577" y="1182"/>
                        </a:lnTo>
                        <a:lnTo>
                          <a:pt x="572" y="1151"/>
                        </a:lnTo>
                        <a:lnTo>
                          <a:pt x="572" y="1120"/>
                        </a:lnTo>
                        <a:lnTo>
                          <a:pt x="574" y="1090"/>
                        </a:lnTo>
                        <a:lnTo>
                          <a:pt x="580" y="1058"/>
                        </a:lnTo>
                        <a:lnTo>
                          <a:pt x="587" y="1027"/>
                        </a:lnTo>
                        <a:lnTo>
                          <a:pt x="595" y="995"/>
                        </a:lnTo>
                        <a:lnTo>
                          <a:pt x="601" y="964"/>
                        </a:lnTo>
                        <a:lnTo>
                          <a:pt x="606" y="932"/>
                        </a:lnTo>
                        <a:lnTo>
                          <a:pt x="608" y="901"/>
                        </a:lnTo>
                        <a:lnTo>
                          <a:pt x="606" y="871"/>
                        </a:lnTo>
                        <a:lnTo>
                          <a:pt x="600" y="839"/>
                        </a:lnTo>
                        <a:lnTo>
                          <a:pt x="590" y="819"/>
                        </a:lnTo>
                        <a:lnTo>
                          <a:pt x="574" y="797"/>
                        </a:lnTo>
                        <a:lnTo>
                          <a:pt x="556" y="776"/>
                        </a:lnTo>
                        <a:lnTo>
                          <a:pt x="532" y="754"/>
                        </a:lnTo>
                        <a:lnTo>
                          <a:pt x="515" y="737"/>
                        </a:lnTo>
                        <a:lnTo>
                          <a:pt x="498" y="718"/>
                        </a:lnTo>
                        <a:lnTo>
                          <a:pt x="483" y="700"/>
                        </a:lnTo>
                        <a:lnTo>
                          <a:pt x="471" y="681"/>
                        </a:lnTo>
                        <a:lnTo>
                          <a:pt x="465" y="660"/>
                        </a:lnTo>
                        <a:lnTo>
                          <a:pt x="465" y="639"/>
                        </a:lnTo>
                        <a:lnTo>
                          <a:pt x="470" y="617"/>
                        </a:lnTo>
                        <a:lnTo>
                          <a:pt x="479" y="596"/>
                        </a:lnTo>
                        <a:lnTo>
                          <a:pt x="490" y="575"/>
                        </a:lnTo>
                        <a:lnTo>
                          <a:pt x="502" y="554"/>
                        </a:lnTo>
                        <a:lnTo>
                          <a:pt x="511" y="533"/>
                        </a:lnTo>
                        <a:lnTo>
                          <a:pt x="519" y="512"/>
                        </a:lnTo>
                        <a:lnTo>
                          <a:pt x="521" y="490"/>
                        </a:lnTo>
                        <a:lnTo>
                          <a:pt x="517" y="467"/>
                        </a:lnTo>
                        <a:lnTo>
                          <a:pt x="503" y="439"/>
                        </a:lnTo>
                        <a:lnTo>
                          <a:pt x="482" y="410"/>
                        </a:lnTo>
                        <a:lnTo>
                          <a:pt x="454" y="384"/>
                        </a:lnTo>
                        <a:lnTo>
                          <a:pt x="422" y="357"/>
                        </a:lnTo>
                        <a:lnTo>
                          <a:pt x="384" y="332"/>
                        </a:lnTo>
                        <a:lnTo>
                          <a:pt x="344" y="306"/>
                        </a:lnTo>
                        <a:lnTo>
                          <a:pt x="301" y="283"/>
                        </a:lnTo>
                        <a:lnTo>
                          <a:pt x="257" y="261"/>
                        </a:lnTo>
                        <a:lnTo>
                          <a:pt x="213" y="242"/>
                        </a:lnTo>
                        <a:lnTo>
                          <a:pt x="170" y="223"/>
                        </a:lnTo>
                        <a:lnTo>
                          <a:pt x="128" y="207"/>
                        </a:lnTo>
                        <a:lnTo>
                          <a:pt x="91" y="192"/>
                        </a:lnTo>
                        <a:lnTo>
                          <a:pt x="78" y="190"/>
                        </a:lnTo>
                        <a:lnTo>
                          <a:pt x="63" y="186"/>
                        </a:lnTo>
                        <a:lnTo>
                          <a:pt x="43" y="183"/>
                        </a:lnTo>
                        <a:lnTo>
                          <a:pt x="22" y="178"/>
                        </a:lnTo>
                        <a:lnTo>
                          <a:pt x="0" y="174"/>
                        </a:lnTo>
                        <a:lnTo>
                          <a:pt x="290" y="0"/>
                        </a:lnTo>
                        <a:close/>
                      </a:path>
                    </a:pathLst>
                  </a:custGeom>
                  <a:solidFill>
                    <a:srgbClr val="377A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Freeform 19"/>
                  <p:cNvSpPr>
                    <a:spLocks/>
                  </p:cNvSpPr>
                  <p:nvPr/>
                </p:nvSpPr>
                <p:spPr bwMode="auto">
                  <a:xfrm>
                    <a:off x="2764435" y="4605688"/>
                    <a:ext cx="55766" cy="37177"/>
                  </a:xfrm>
                  <a:custGeom>
                    <a:avLst/>
                    <a:gdLst>
                      <a:gd name="T0" fmla="*/ 100 w 197"/>
                      <a:gd name="T1" fmla="*/ 0 h 131"/>
                      <a:gd name="T2" fmla="*/ 126 w 197"/>
                      <a:gd name="T3" fmla="*/ 3 h 131"/>
                      <a:gd name="T4" fmla="*/ 149 w 197"/>
                      <a:gd name="T5" fmla="*/ 9 h 131"/>
                      <a:gd name="T6" fmla="*/ 168 w 197"/>
                      <a:gd name="T7" fmla="*/ 19 h 131"/>
                      <a:gd name="T8" fmla="*/ 183 w 197"/>
                      <a:gd name="T9" fmla="*/ 32 h 131"/>
                      <a:gd name="T10" fmla="*/ 194 w 197"/>
                      <a:gd name="T11" fmla="*/ 47 h 131"/>
                      <a:gd name="T12" fmla="*/ 197 w 197"/>
                      <a:gd name="T13" fmla="*/ 64 h 131"/>
                      <a:gd name="T14" fmla="*/ 195 w 197"/>
                      <a:gd name="T15" fmla="*/ 82 h 131"/>
                      <a:gd name="T16" fmla="*/ 185 w 197"/>
                      <a:gd name="T17" fmla="*/ 99 h 131"/>
                      <a:gd name="T18" fmla="*/ 169 w 197"/>
                      <a:gd name="T19" fmla="*/ 112 h 131"/>
                      <a:gd name="T20" fmla="*/ 148 w 197"/>
                      <a:gd name="T21" fmla="*/ 123 h 131"/>
                      <a:gd name="T22" fmla="*/ 123 w 197"/>
                      <a:gd name="T23" fmla="*/ 129 h 131"/>
                      <a:gd name="T24" fmla="*/ 96 w 197"/>
                      <a:gd name="T25" fmla="*/ 131 h 131"/>
                      <a:gd name="T26" fmla="*/ 69 w 197"/>
                      <a:gd name="T27" fmla="*/ 128 h 131"/>
                      <a:gd name="T28" fmla="*/ 45 w 197"/>
                      <a:gd name="T29" fmla="*/ 121 h 131"/>
                      <a:gd name="T30" fmla="*/ 26 w 197"/>
                      <a:gd name="T31" fmla="*/ 110 h 131"/>
                      <a:gd name="T32" fmla="*/ 11 w 197"/>
                      <a:gd name="T33" fmla="*/ 95 h 131"/>
                      <a:gd name="T34" fmla="*/ 1 w 197"/>
                      <a:gd name="T35" fmla="*/ 78 h 131"/>
                      <a:gd name="T36" fmla="*/ 0 w 197"/>
                      <a:gd name="T37" fmla="*/ 61 h 131"/>
                      <a:gd name="T38" fmla="*/ 5 w 197"/>
                      <a:gd name="T39" fmla="*/ 44 h 131"/>
                      <a:gd name="T40" fmla="*/ 16 w 197"/>
                      <a:gd name="T41" fmla="*/ 30 h 131"/>
                      <a:gd name="T42" fmla="*/ 33 w 197"/>
                      <a:gd name="T43" fmla="*/ 17 h 131"/>
                      <a:gd name="T44" fmla="*/ 52 w 197"/>
                      <a:gd name="T45" fmla="*/ 8 h 131"/>
                      <a:gd name="T46" fmla="*/ 75 w 197"/>
                      <a:gd name="T47" fmla="*/ 2 h 131"/>
                      <a:gd name="T48" fmla="*/ 100 w 197"/>
                      <a:gd name="T49" fmla="*/ 0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97" h="131">
                        <a:moveTo>
                          <a:pt x="100" y="0"/>
                        </a:moveTo>
                        <a:lnTo>
                          <a:pt x="126" y="3"/>
                        </a:lnTo>
                        <a:lnTo>
                          <a:pt x="149" y="9"/>
                        </a:lnTo>
                        <a:lnTo>
                          <a:pt x="168" y="19"/>
                        </a:lnTo>
                        <a:lnTo>
                          <a:pt x="183" y="32"/>
                        </a:lnTo>
                        <a:lnTo>
                          <a:pt x="194" y="47"/>
                        </a:lnTo>
                        <a:lnTo>
                          <a:pt x="197" y="64"/>
                        </a:lnTo>
                        <a:lnTo>
                          <a:pt x="195" y="82"/>
                        </a:lnTo>
                        <a:lnTo>
                          <a:pt x="185" y="99"/>
                        </a:lnTo>
                        <a:lnTo>
                          <a:pt x="169" y="112"/>
                        </a:lnTo>
                        <a:lnTo>
                          <a:pt x="148" y="123"/>
                        </a:lnTo>
                        <a:lnTo>
                          <a:pt x="123" y="129"/>
                        </a:lnTo>
                        <a:lnTo>
                          <a:pt x="96" y="131"/>
                        </a:lnTo>
                        <a:lnTo>
                          <a:pt x="69" y="128"/>
                        </a:lnTo>
                        <a:lnTo>
                          <a:pt x="45" y="121"/>
                        </a:lnTo>
                        <a:lnTo>
                          <a:pt x="26" y="110"/>
                        </a:lnTo>
                        <a:lnTo>
                          <a:pt x="11" y="95"/>
                        </a:lnTo>
                        <a:lnTo>
                          <a:pt x="1" y="78"/>
                        </a:lnTo>
                        <a:lnTo>
                          <a:pt x="0" y="61"/>
                        </a:lnTo>
                        <a:lnTo>
                          <a:pt x="5" y="44"/>
                        </a:lnTo>
                        <a:lnTo>
                          <a:pt x="16" y="30"/>
                        </a:lnTo>
                        <a:lnTo>
                          <a:pt x="33" y="17"/>
                        </a:lnTo>
                        <a:lnTo>
                          <a:pt x="52" y="8"/>
                        </a:lnTo>
                        <a:lnTo>
                          <a:pt x="75" y="2"/>
                        </a:lnTo>
                        <a:lnTo>
                          <a:pt x="10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Freeform 20"/>
                  <p:cNvSpPr>
                    <a:spLocks/>
                  </p:cNvSpPr>
                  <p:nvPr/>
                </p:nvSpPr>
                <p:spPr bwMode="auto">
                  <a:xfrm>
                    <a:off x="2737267" y="4701491"/>
                    <a:ext cx="81504" cy="54336"/>
                  </a:xfrm>
                  <a:custGeom>
                    <a:avLst/>
                    <a:gdLst>
                      <a:gd name="T0" fmla="*/ 146 w 286"/>
                      <a:gd name="T1" fmla="*/ 0 h 189"/>
                      <a:gd name="T2" fmla="*/ 177 w 286"/>
                      <a:gd name="T3" fmla="*/ 2 h 189"/>
                      <a:gd name="T4" fmla="*/ 206 w 286"/>
                      <a:gd name="T5" fmla="*/ 9 h 189"/>
                      <a:gd name="T6" fmla="*/ 232 w 286"/>
                      <a:gd name="T7" fmla="*/ 20 h 189"/>
                      <a:gd name="T8" fmla="*/ 254 w 286"/>
                      <a:gd name="T9" fmla="*/ 35 h 189"/>
                      <a:gd name="T10" fmla="*/ 270 w 286"/>
                      <a:gd name="T11" fmla="*/ 52 h 189"/>
                      <a:gd name="T12" fmla="*/ 281 w 286"/>
                      <a:gd name="T13" fmla="*/ 71 h 189"/>
                      <a:gd name="T14" fmla="*/ 286 w 286"/>
                      <a:gd name="T15" fmla="*/ 91 h 189"/>
                      <a:gd name="T16" fmla="*/ 283 w 286"/>
                      <a:gd name="T17" fmla="*/ 114 h 189"/>
                      <a:gd name="T18" fmla="*/ 272 w 286"/>
                      <a:gd name="T19" fmla="*/ 135 h 189"/>
                      <a:gd name="T20" fmla="*/ 255 w 286"/>
                      <a:gd name="T21" fmla="*/ 153 h 189"/>
                      <a:gd name="T22" fmla="*/ 232 w 286"/>
                      <a:gd name="T23" fmla="*/ 169 h 189"/>
                      <a:gd name="T24" fmla="*/ 204 w 286"/>
                      <a:gd name="T25" fmla="*/ 180 h 189"/>
                      <a:gd name="T26" fmla="*/ 173 w 286"/>
                      <a:gd name="T27" fmla="*/ 187 h 189"/>
                      <a:gd name="T28" fmla="*/ 139 w 286"/>
                      <a:gd name="T29" fmla="*/ 189 h 189"/>
                      <a:gd name="T30" fmla="*/ 105 w 286"/>
                      <a:gd name="T31" fmla="*/ 186 h 189"/>
                      <a:gd name="T32" fmla="*/ 73 w 286"/>
                      <a:gd name="T33" fmla="*/ 177 h 189"/>
                      <a:gd name="T34" fmla="*/ 47 w 286"/>
                      <a:gd name="T35" fmla="*/ 165 h 189"/>
                      <a:gd name="T36" fmla="*/ 25 w 286"/>
                      <a:gd name="T37" fmla="*/ 149 h 189"/>
                      <a:gd name="T38" fmla="*/ 9 w 286"/>
                      <a:gd name="T39" fmla="*/ 130 h 189"/>
                      <a:gd name="T40" fmla="*/ 1 w 286"/>
                      <a:gd name="T41" fmla="*/ 110 h 189"/>
                      <a:gd name="T42" fmla="*/ 0 w 286"/>
                      <a:gd name="T43" fmla="*/ 88 h 189"/>
                      <a:gd name="T44" fmla="*/ 4 w 286"/>
                      <a:gd name="T45" fmla="*/ 66 h 189"/>
                      <a:gd name="T46" fmla="*/ 18 w 286"/>
                      <a:gd name="T47" fmla="*/ 47 h 189"/>
                      <a:gd name="T48" fmla="*/ 35 w 286"/>
                      <a:gd name="T49" fmla="*/ 31 h 189"/>
                      <a:gd name="T50" fmla="*/ 58 w 286"/>
                      <a:gd name="T51" fmla="*/ 18 h 189"/>
                      <a:gd name="T52" fmla="*/ 84 w 286"/>
                      <a:gd name="T53" fmla="*/ 7 h 189"/>
                      <a:gd name="T54" fmla="*/ 113 w 286"/>
                      <a:gd name="T55" fmla="*/ 1 h 189"/>
                      <a:gd name="T56" fmla="*/ 146 w 286"/>
                      <a:gd name="T57" fmla="*/ 0 h 1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6" h="189">
                        <a:moveTo>
                          <a:pt x="146" y="0"/>
                        </a:moveTo>
                        <a:lnTo>
                          <a:pt x="177" y="2"/>
                        </a:lnTo>
                        <a:lnTo>
                          <a:pt x="206" y="9"/>
                        </a:lnTo>
                        <a:lnTo>
                          <a:pt x="232" y="20"/>
                        </a:lnTo>
                        <a:lnTo>
                          <a:pt x="254" y="35"/>
                        </a:lnTo>
                        <a:lnTo>
                          <a:pt x="270" y="52"/>
                        </a:lnTo>
                        <a:lnTo>
                          <a:pt x="281" y="71"/>
                        </a:lnTo>
                        <a:lnTo>
                          <a:pt x="286" y="91"/>
                        </a:lnTo>
                        <a:lnTo>
                          <a:pt x="283" y="114"/>
                        </a:lnTo>
                        <a:lnTo>
                          <a:pt x="272" y="135"/>
                        </a:lnTo>
                        <a:lnTo>
                          <a:pt x="255" y="153"/>
                        </a:lnTo>
                        <a:lnTo>
                          <a:pt x="232" y="169"/>
                        </a:lnTo>
                        <a:lnTo>
                          <a:pt x="204" y="180"/>
                        </a:lnTo>
                        <a:lnTo>
                          <a:pt x="173" y="187"/>
                        </a:lnTo>
                        <a:lnTo>
                          <a:pt x="139" y="189"/>
                        </a:lnTo>
                        <a:lnTo>
                          <a:pt x="105" y="186"/>
                        </a:lnTo>
                        <a:lnTo>
                          <a:pt x="73" y="177"/>
                        </a:lnTo>
                        <a:lnTo>
                          <a:pt x="47" y="165"/>
                        </a:lnTo>
                        <a:lnTo>
                          <a:pt x="25" y="149"/>
                        </a:lnTo>
                        <a:lnTo>
                          <a:pt x="9" y="130"/>
                        </a:lnTo>
                        <a:lnTo>
                          <a:pt x="1" y="110"/>
                        </a:lnTo>
                        <a:lnTo>
                          <a:pt x="0" y="88"/>
                        </a:lnTo>
                        <a:lnTo>
                          <a:pt x="4" y="66"/>
                        </a:lnTo>
                        <a:lnTo>
                          <a:pt x="18" y="47"/>
                        </a:lnTo>
                        <a:lnTo>
                          <a:pt x="35" y="31"/>
                        </a:lnTo>
                        <a:lnTo>
                          <a:pt x="58" y="18"/>
                        </a:lnTo>
                        <a:lnTo>
                          <a:pt x="84" y="7"/>
                        </a:lnTo>
                        <a:lnTo>
                          <a:pt x="113" y="1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Freeform 21"/>
                  <p:cNvSpPr>
                    <a:spLocks/>
                  </p:cNvSpPr>
                  <p:nvPr/>
                </p:nvSpPr>
                <p:spPr bwMode="auto">
                  <a:xfrm>
                    <a:off x="3003227" y="4618557"/>
                    <a:ext cx="72925" cy="48617"/>
                  </a:xfrm>
                  <a:custGeom>
                    <a:avLst/>
                    <a:gdLst>
                      <a:gd name="T0" fmla="*/ 130 w 254"/>
                      <a:gd name="T1" fmla="*/ 0 h 168"/>
                      <a:gd name="T2" fmla="*/ 159 w 254"/>
                      <a:gd name="T3" fmla="*/ 3 h 168"/>
                      <a:gd name="T4" fmla="*/ 184 w 254"/>
                      <a:gd name="T5" fmla="*/ 9 h 168"/>
                      <a:gd name="T6" fmla="*/ 207 w 254"/>
                      <a:gd name="T7" fmla="*/ 18 h 168"/>
                      <a:gd name="T8" fmla="*/ 226 w 254"/>
                      <a:gd name="T9" fmla="*/ 32 h 168"/>
                      <a:gd name="T10" fmla="*/ 241 w 254"/>
                      <a:gd name="T11" fmla="*/ 46 h 168"/>
                      <a:gd name="T12" fmla="*/ 251 w 254"/>
                      <a:gd name="T13" fmla="*/ 64 h 168"/>
                      <a:gd name="T14" fmla="*/ 254 w 254"/>
                      <a:gd name="T15" fmla="*/ 83 h 168"/>
                      <a:gd name="T16" fmla="*/ 252 w 254"/>
                      <a:gd name="T17" fmla="*/ 103 h 168"/>
                      <a:gd name="T18" fmla="*/ 242 w 254"/>
                      <a:gd name="T19" fmla="*/ 121 h 168"/>
                      <a:gd name="T20" fmla="*/ 228 w 254"/>
                      <a:gd name="T21" fmla="*/ 137 h 168"/>
                      <a:gd name="T22" fmla="*/ 207 w 254"/>
                      <a:gd name="T23" fmla="*/ 150 h 168"/>
                      <a:gd name="T24" fmla="*/ 183 w 254"/>
                      <a:gd name="T25" fmla="*/ 161 h 168"/>
                      <a:gd name="T26" fmla="*/ 155 w 254"/>
                      <a:gd name="T27" fmla="*/ 167 h 168"/>
                      <a:gd name="T28" fmla="*/ 125 w 254"/>
                      <a:gd name="T29" fmla="*/ 168 h 168"/>
                      <a:gd name="T30" fmla="*/ 95 w 254"/>
                      <a:gd name="T31" fmla="*/ 166 h 168"/>
                      <a:gd name="T32" fmla="*/ 67 w 254"/>
                      <a:gd name="T33" fmla="*/ 159 h 168"/>
                      <a:gd name="T34" fmla="*/ 44 w 254"/>
                      <a:gd name="T35" fmla="*/ 148 h 168"/>
                      <a:gd name="T36" fmla="*/ 25 w 254"/>
                      <a:gd name="T37" fmla="*/ 133 h 168"/>
                      <a:gd name="T38" fmla="*/ 10 w 254"/>
                      <a:gd name="T39" fmla="*/ 116 h 168"/>
                      <a:gd name="T40" fmla="*/ 3 w 254"/>
                      <a:gd name="T41" fmla="*/ 98 h 168"/>
                      <a:gd name="T42" fmla="*/ 0 w 254"/>
                      <a:gd name="T43" fmla="*/ 79 h 168"/>
                      <a:gd name="T44" fmla="*/ 6 w 254"/>
                      <a:gd name="T45" fmla="*/ 60 h 168"/>
                      <a:gd name="T46" fmla="*/ 17 w 254"/>
                      <a:gd name="T47" fmla="*/ 43 h 168"/>
                      <a:gd name="T48" fmla="*/ 33 w 254"/>
                      <a:gd name="T49" fmla="*/ 28 h 168"/>
                      <a:gd name="T50" fmla="*/ 54 w 254"/>
                      <a:gd name="T51" fmla="*/ 16 h 168"/>
                      <a:gd name="T52" fmla="*/ 77 w 254"/>
                      <a:gd name="T53" fmla="*/ 8 h 168"/>
                      <a:gd name="T54" fmla="*/ 102 w 254"/>
                      <a:gd name="T55" fmla="*/ 2 h 168"/>
                      <a:gd name="T56" fmla="*/ 130 w 254"/>
                      <a:gd name="T57" fmla="*/ 0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54" h="168">
                        <a:moveTo>
                          <a:pt x="130" y="0"/>
                        </a:moveTo>
                        <a:lnTo>
                          <a:pt x="159" y="3"/>
                        </a:lnTo>
                        <a:lnTo>
                          <a:pt x="184" y="9"/>
                        </a:lnTo>
                        <a:lnTo>
                          <a:pt x="207" y="18"/>
                        </a:lnTo>
                        <a:lnTo>
                          <a:pt x="226" y="32"/>
                        </a:lnTo>
                        <a:lnTo>
                          <a:pt x="241" y="46"/>
                        </a:lnTo>
                        <a:lnTo>
                          <a:pt x="251" y="64"/>
                        </a:lnTo>
                        <a:lnTo>
                          <a:pt x="254" y="83"/>
                        </a:lnTo>
                        <a:lnTo>
                          <a:pt x="252" y="103"/>
                        </a:lnTo>
                        <a:lnTo>
                          <a:pt x="242" y="121"/>
                        </a:lnTo>
                        <a:lnTo>
                          <a:pt x="228" y="137"/>
                        </a:lnTo>
                        <a:lnTo>
                          <a:pt x="207" y="150"/>
                        </a:lnTo>
                        <a:lnTo>
                          <a:pt x="183" y="161"/>
                        </a:lnTo>
                        <a:lnTo>
                          <a:pt x="155" y="167"/>
                        </a:lnTo>
                        <a:lnTo>
                          <a:pt x="125" y="168"/>
                        </a:lnTo>
                        <a:lnTo>
                          <a:pt x="95" y="166"/>
                        </a:lnTo>
                        <a:lnTo>
                          <a:pt x="67" y="159"/>
                        </a:lnTo>
                        <a:lnTo>
                          <a:pt x="44" y="148"/>
                        </a:lnTo>
                        <a:lnTo>
                          <a:pt x="25" y="133"/>
                        </a:lnTo>
                        <a:lnTo>
                          <a:pt x="10" y="116"/>
                        </a:lnTo>
                        <a:lnTo>
                          <a:pt x="3" y="98"/>
                        </a:lnTo>
                        <a:lnTo>
                          <a:pt x="0" y="79"/>
                        </a:lnTo>
                        <a:lnTo>
                          <a:pt x="6" y="60"/>
                        </a:lnTo>
                        <a:lnTo>
                          <a:pt x="17" y="43"/>
                        </a:lnTo>
                        <a:lnTo>
                          <a:pt x="33" y="28"/>
                        </a:lnTo>
                        <a:lnTo>
                          <a:pt x="54" y="16"/>
                        </a:lnTo>
                        <a:lnTo>
                          <a:pt x="77" y="8"/>
                        </a:lnTo>
                        <a:lnTo>
                          <a:pt x="102" y="2"/>
                        </a:lnTo>
                        <a:lnTo>
                          <a:pt x="130" y="0"/>
                        </a:lnTo>
                        <a:close/>
                      </a:path>
                    </a:pathLst>
                  </a:custGeom>
                  <a:solidFill>
                    <a:srgbClr val="8ED6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" name="Freeform 22"/>
                  <p:cNvSpPr>
                    <a:spLocks/>
                  </p:cNvSpPr>
                  <p:nvPr/>
                </p:nvSpPr>
                <p:spPr bwMode="auto">
                  <a:xfrm>
                    <a:off x="2758716" y="4509885"/>
                    <a:ext cx="213055" cy="356045"/>
                  </a:xfrm>
                  <a:custGeom>
                    <a:avLst/>
                    <a:gdLst>
                      <a:gd name="T0" fmla="*/ 161 w 746"/>
                      <a:gd name="T1" fmla="*/ 14 h 1247"/>
                      <a:gd name="T2" fmla="*/ 247 w 746"/>
                      <a:gd name="T3" fmla="*/ 44 h 1247"/>
                      <a:gd name="T4" fmla="*/ 332 w 746"/>
                      <a:gd name="T5" fmla="*/ 79 h 1247"/>
                      <a:gd name="T6" fmla="*/ 420 w 746"/>
                      <a:gd name="T7" fmla="*/ 120 h 1247"/>
                      <a:gd name="T8" fmla="*/ 503 w 746"/>
                      <a:gd name="T9" fmla="*/ 169 h 1247"/>
                      <a:gd name="T10" fmla="*/ 573 w 746"/>
                      <a:gd name="T11" fmla="*/ 221 h 1247"/>
                      <a:gd name="T12" fmla="*/ 622 w 746"/>
                      <a:gd name="T13" fmla="*/ 276 h 1247"/>
                      <a:gd name="T14" fmla="*/ 640 w 746"/>
                      <a:gd name="T15" fmla="*/ 327 h 1247"/>
                      <a:gd name="T16" fmla="*/ 630 w 746"/>
                      <a:gd name="T17" fmla="*/ 370 h 1247"/>
                      <a:gd name="T18" fmla="*/ 609 w 746"/>
                      <a:gd name="T19" fmla="*/ 412 h 1247"/>
                      <a:gd name="T20" fmla="*/ 589 w 746"/>
                      <a:gd name="T21" fmla="*/ 454 h 1247"/>
                      <a:gd name="T22" fmla="*/ 584 w 746"/>
                      <a:gd name="T23" fmla="*/ 497 h 1247"/>
                      <a:gd name="T24" fmla="*/ 602 w 746"/>
                      <a:gd name="T25" fmla="*/ 537 h 1247"/>
                      <a:gd name="T26" fmla="*/ 634 w 746"/>
                      <a:gd name="T27" fmla="*/ 574 h 1247"/>
                      <a:gd name="T28" fmla="*/ 675 w 746"/>
                      <a:gd name="T29" fmla="*/ 613 h 1247"/>
                      <a:gd name="T30" fmla="*/ 709 w 746"/>
                      <a:gd name="T31" fmla="*/ 656 h 1247"/>
                      <a:gd name="T32" fmla="*/ 725 w 746"/>
                      <a:gd name="T33" fmla="*/ 708 h 1247"/>
                      <a:gd name="T34" fmla="*/ 725 w 746"/>
                      <a:gd name="T35" fmla="*/ 769 h 1247"/>
                      <a:gd name="T36" fmla="*/ 714 w 746"/>
                      <a:gd name="T37" fmla="*/ 832 h 1247"/>
                      <a:gd name="T38" fmla="*/ 699 w 746"/>
                      <a:gd name="T39" fmla="*/ 895 h 1247"/>
                      <a:gd name="T40" fmla="*/ 691 w 746"/>
                      <a:gd name="T41" fmla="*/ 957 h 1247"/>
                      <a:gd name="T42" fmla="*/ 696 w 746"/>
                      <a:gd name="T43" fmla="*/ 1019 h 1247"/>
                      <a:gd name="T44" fmla="*/ 722 w 746"/>
                      <a:gd name="T45" fmla="*/ 1079 h 1247"/>
                      <a:gd name="T46" fmla="*/ 534 w 746"/>
                      <a:gd name="T47" fmla="*/ 1247 h 1247"/>
                      <a:gd name="T48" fmla="*/ 494 w 746"/>
                      <a:gd name="T49" fmla="*/ 1156 h 1247"/>
                      <a:gd name="T50" fmla="*/ 478 w 746"/>
                      <a:gd name="T51" fmla="*/ 1067 h 1247"/>
                      <a:gd name="T52" fmla="*/ 479 w 746"/>
                      <a:gd name="T53" fmla="*/ 983 h 1247"/>
                      <a:gd name="T54" fmla="*/ 491 w 746"/>
                      <a:gd name="T55" fmla="*/ 910 h 1247"/>
                      <a:gd name="T56" fmla="*/ 506 w 746"/>
                      <a:gd name="T57" fmla="*/ 852 h 1247"/>
                      <a:gd name="T58" fmla="*/ 524 w 746"/>
                      <a:gd name="T59" fmla="*/ 794 h 1247"/>
                      <a:gd name="T60" fmla="*/ 535 w 746"/>
                      <a:gd name="T61" fmla="*/ 751 h 1247"/>
                      <a:gd name="T62" fmla="*/ 532 w 746"/>
                      <a:gd name="T63" fmla="*/ 720 h 1247"/>
                      <a:gd name="T64" fmla="*/ 508 w 746"/>
                      <a:gd name="T65" fmla="*/ 690 h 1247"/>
                      <a:gd name="T66" fmla="*/ 473 w 746"/>
                      <a:gd name="T67" fmla="*/ 650 h 1247"/>
                      <a:gd name="T68" fmla="*/ 440 w 746"/>
                      <a:gd name="T69" fmla="*/ 601 h 1247"/>
                      <a:gd name="T70" fmla="*/ 417 w 746"/>
                      <a:gd name="T71" fmla="*/ 542 h 1247"/>
                      <a:gd name="T72" fmla="*/ 409 w 746"/>
                      <a:gd name="T73" fmla="*/ 489 h 1247"/>
                      <a:gd name="T74" fmla="*/ 413 w 746"/>
                      <a:gd name="T75" fmla="*/ 453 h 1247"/>
                      <a:gd name="T76" fmla="*/ 420 w 746"/>
                      <a:gd name="T77" fmla="*/ 421 h 1247"/>
                      <a:gd name="T78" fmla="*/ 431 w 746"/>
                      <a:gd name="T79" fmla="*/ 393 h 1247"/>
                      <a:gd name="T80" fmla="*/ 440 w 746"/>
                      <a:gd name="T81" fmla="*/ 368 h 1247"/>
                      <a:gd name="T82" fmla="*/ 448 w 746"/>
                      <a:gd name="T83" fmla="*/ 345 h 1247"/>
                      <a:gd name="T84" fmla="*/ 449 w 746"/>
                      <a:gd name="T85" fmla="*/ 322 h 1247"/>
                      <a:gd name="T86" fmla="*/ 442 w 746"/>
                      <a:gd name="T87" fmla="*/ 298 h 1247"/>
                      <a:gd name="T88" fmla="*/ 424 w 746"/>
                      <a:gd name="T89" fmla="*/ 274 h 1247"/>
                      <a:gd name="T90" fmla="*/ 391 w 746"/>
                      <a:gd name="T91" fmla="*/ 247 h 1247"/>
                      <a:gd name="T92" fmla="*/ 341 w 746"/>
                      <a:gd name="T93" fmla="*/ 217 h 1247"/>
                      <a:gd name="T94" fmla="*/ 274 w 746"/>
                      <a:gd name="T95" fmla="*/ 182 h 1247"/>
                      <a:gd name="T96" fmla="*/ 183 w 746"/>
                      <a:gd name="T97" fmla="*/ 142 h 1247"/>
                      <a:gd name="T98" fmla="*/ 68 w 746"/>
                      <a:gd name="T99" fmla="*/ 96 h 1247"/>
                      <a:gd name="T100" fmla="*/ 116 w 746"/>
                      <a:gd name="T101" fmla="*/ 0 h 12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746" h="1247">
                        <a:moveTo>
                          <a:pt x="116" y="0"/>
                        </a:moveTo>
                        <a:lnTo>
                          <a:pt x="161" y="14"/>
                        </a:lnTo>
                        <a:lnTo>
                          <a:pt x="210" y="29"/>
                        </a:lnTo>
                        <a:lnTo>
                          <a:pt x="247" y="44"/>
                        </a:lnTo>
                        <a:lnTo>
                          <a:pt x="289" y="60"/>
                        </a:lnTo>
                        <a:lnTo>
                          <a:pt x="332" y="79"/>
                        </a:lnTo>
                        <a:lnTo>
                          <a:pt x="376" y="98"/>
                        </a:lnTo>
                        <a:lnTo>
                          <a:pt x="420" y="120"/>
                        </a:lnTo>
                        <a:lnTo>
                          <a:pt x="463" y="143"/>
                        </a:lnTo>
                        <a:lnTo>
                          <a:pt x="503" y="169"/>
                        </a:lnTo>
                        <a:lnTo>
                          <a:pt x="541" y="194"/>
                        </a:lnTo>
                        <a:lnTo>
                          <a:pt x="573" y="221"/>
                        </a:lnTo>
                        <a:lnTo>
                          <a:pt x="601" y="247"/>
                        </a:lnTo>
                        <a:lnTo>
                          <a:pt x="622" y="276"/>
                        </a:lnTo>
                        <a:lnTo>
                          <a:pt x="636" y="304"/>
                        </a:lnTo>
                        <a:lnTo>
                          <a:pt x="640" y="327"/>
                        </a:lnTo>
                        <a:lnTo>
                          <a:pt x="638" y="349"/>
                        </a:lnTo>
                        <a:lnTo>
                          <a:pt x="630" y="370"/>
                        </a:lnTo>
                        <a:lnTo>
                          <a:pt x="621" y="391"/>
                        </a:lnTo>
                        <a:lnTo>
                          <a:pt x="609" y="412"/>
                        </a:lnTo>
                        <a:lnTo>
                          <a:pt x="598" y="433"/>
                        </a:lnTo>
                        <a:lnTo>
                          <a:pt x="589" y="454"/>
                        </a:lnTo>
                        <a:lnTo>
                          <a:pt x="584" y="476"/>
                        </a:lnTo>
                        <a:lnTo>
                          <a:pt x="584" y="497"/>
                        </a:lnTo>
                        <a:lnTo>
                          <a:pt x="590" y="518"/>
                        </a:lnTo>
                        <a:lnTo>
                          <a:pt x="602" y="537"/>
                        </a:lnTo>
                        <a:lnTo>
                          <a:pt x="617" y="555"/>
                        </a:lnTo>
                        <a:lnTo>
                          <a:pt x="634" y="574"/>
                        </a:lnTo>
                        <a:lnTo>
                          <a:pt x="651" y="591"/>
                        </a:lnTo>
                        <a:lnTo>
                          <a:pt x="675" y="613"/>
                        </a:lnTo>
                        <a:lnTo>
                          <a:pt x="693" y="634"/>
                        </a:lnTo>
                        <a:lnTo>
                          <a:pt x="709" y="656"/>
                        </a:lnTo>
                        <a:lnTo>
                          <a:pt x="719" y="676"/>
                        </a:lnTo>
                        <a:lnTo>
                          <a:pt x="725" y="708"/>
                        </a:lnTo>
                        <a:lnTo>
                          <a:pt x="727" y="738"/>
                        </a:lnTo>
                        <a:lnTo>
                          <a:pt x="725" y="769"/>
                        </a:lnTo>
                        <a:lnTo>
                          <a:pt x="720" y="801"/>
                        </a:lnTo>
                        <a:lnTo>
                          <a:pt x="714" y="832"/>
                        </a:lnTo>
                        <a:lnTo>
                          <a:pt x="706" y="864"/>
                        </a:lnTo>
                        <a:lnTo>
                          <a:pt x="699" y="895"/>
                        </a:lnTo>
                        <a:lnTo>
                          <a:pt x="693" y="927"/>
                        </a:lnTo>
                        <a:lnTo>
                          <a:pt x="691" y="957"/>
                        </a:lnTo>
                        <a:lnTo>
                          <a:pt x="691" y="988"/>
                        </a:lnTo>
                        <a:lnTo>
                          <a:pt x="696" y="1019"/>
                        </a:lnTo>
                        <a:lnTo>
                          <a:pt x="705" y="1049"/>
                        </a:lnTo>
                        <a:lnTo>
                          <a:pt x="722" y="1079"/>
                        </a:lnTo>
                        <a:lnTo>
                          <a:pt x="746" y="1108"/>
                        </a:lnTo>
                        <a:lnTo>
                          <a:pt x="534" y="1247"/>
                        </a:lnTo>
                        <a:lnTo>
                          <a:pt x="509" y="1201"/>
                        </a:lnTo>
                        <a:lnTo>
                          <a:pt x="494" y="1156"/>
                        </a:lnTo>
                        <a:lnTo>
                          <a:pt x="483" y="1110"/>
                        </a:lnTo>
                        <a:lnTo>
                          <a:pt x="478" y="1067"/>
                        </a:lnTo>
                        <a:lnTo>
                          <a:pt x="477" y="1023"/>
                        </a:lnTo>
                        <a:lnTo>
                          <a:pt x="479" y="983"/>
                        </a:lnTo>
                        <a:lnTo>
                          <a:pt x="484" y="945"/>
                        </a:lnTo>
                        <a:lnTo>
                          <a:pt x="491" y="910"/>
                        </a:lnTo>
                        <a:lnTo>
                          <a:pt x="499" y="879"/>
                        </a:lnTo>
                        <a:lnTo>
                          <a:pt x="506" y="852"/>
                        </a:lnTo>
                        <a:lnTo>
                          <a:pt x="514" y="820"/>
                        </a:lnTo>
                        <a:lnTo>
                          <a:pt x="524" y="794"/>
                        </a:lnTo>
                        <a:lnTo>
                          <a:pt x="530" y="771"/>
                        </a:lnTo>
                        <a:lnTo>
                          <a:pt x="535" y="751"/>
                        </a:lnTo>
                        <a:lnTo>
                          <a:pt x="536" y="734"/>
                        </a:lnTo>
                        <a:lnTo>
                          <a:pt x="532" y="720"/>
                        </a:lnTo>
                        <a:lnTo>
                          <a:pt x="524" y="707"/>
                        </a:lnTo>
                        <a:lnTo>
                          <a:pt x="508" y="690"/>
                        </a:lnTo>
                        <a:lnTo>
                          <a:pt x="490" y="672"/>
                        </a:lnTo>
                        <a:lnTo>
                          <a:pt x="473" y="650"/>
                        </a:lnTo>
                        <a:lnTo>
                          <a:pt x="456" y="627"/>
                        </a:lnTo>
                        <a:lnTo>
                          <a:pt x="440" y="601"/>
                        </a:lnTo>
                        <a:lnTo>
                          <a:pt x="427" y="574"/>
                        </a:lnTo>
                        <a:lnTo>
                          <a:pt x="417" y="542"/>
                        </a:lnTo>
                        <a:lnTo>
                          <a:pt x="411" y="510"/>
                        </a:lnTo>
                        <a:lnTo>
                          <a:pt x="409" y="489"/>
                        </a:lnTo>
                        <a:lnTo>
                          <a:pt x="410" y="471"/>
                        </a:lnTo>
                        <a:lnTo>
                          <a:pt x="413" y="453"/>
                        </a:lnTo>
                        <a:lnTo>
                          <a:pt x="416" y="437"/>
                        </a:lnTo>
                        <a:lnTo>
                          <a:pt x="420" y="421"/>
                        </a:lnTo>
                        <a:lnTo>
                          <a:pt x="425" y="407"/>
                        </a:lnTo>
                        <a:lnTo>
                          <a:pt x="431" y="393"/>
                        </a:lnTo>
                        <a:lnTo>
                          <a:pt x="436" y="381"/>
                        </a:lnTo>
                        <a:lnTo>
                          <a:pt x="440" y="368"/>
                        </a:lnTo>
                        <a:lnTo>
                          <a:pt x="444" y="356"/>
                        </a:lnTo>
                        <a:lnTo>
                          <a:pt x="448" y="345"/>
                        </a:lnTo>
                        <a:lnTo>
                          <a:pt x="449" y="333"/>
                        </a:lnTo>
                        <a:lnTo>
                          <a:pt x="449" y="322"/>
                        </a:lnTo>
                        <a:lnTo>
                          <a:pt x="447" y="310"/>
                        </a:lnTo>
                        <a:lnTo>
                          <a:pt x="442" y="298"/>
                        </a:lnTo>
                        <a:lnTo>
                          <a:pt x="434" y="286"/>
                        </a:lnTo>
                        <a:lnTo>
                          <a:pt x="424" y="274"/>
                        </a:lnTo>
                        <a:lnTo>
                          <a:pt x="409" y="260"/>
                        </a:lnTo>
                        <a:lnTo>
                          <a:pt x="391" y="247"/>
                        </a:lnTo>
                        <a:lnTo>
                          <a:pt x="368" y="233"/>
                        </a:lnTo>
                        <a:lnTo>
                          <a:pt x="341" y="217"/>
                        </a:lnTo>
                        <a:lnTo>
                          <a:pt x="310" y="200"/>
                        </a:lnTo>
                        <a:lnTo>
                          <a:pt x="274" y="182"/>
                        </a:lnTo>
                        <a:lnTo>
                          <a:pt x="231" y="162"/>
                        </a:lnTo>
                        <a:lnTo>
                          <a:pt x="183" y="142"/>
                        </a:lnTo>
                        <a:lnTo>
                          <a:pt x="129" y="120"/>
                        </a:lnTo>
                        <a:lnTo>
                          <a:pt x="68" y="96"/>
                        </a:lnTo>
                        <a:lnTo>
                          <a:pt x="0" y="71"/>
                        </a:lnTo>
                        <a:lnTo>
                          <a:pt x="11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1302659" y="4712092"/>
              <a:ext cx="635793" cy="520019"/>
              <a:chOff x="10385425" y="615951"/>
              <a:chExt cx="823913" cy="674688"/>
            </a:xfrm>
          </p:grpSpPr>
          <p:sp useBgFill="1"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10385425" y="615951"/>
                <a:ext cx="823913" cy="674688"/>
              </a:xfrm>
              <a:custGeom>
                <a:avLst/>
                <a:gdLst>
                  <a:gd name="T0" fmla="*/ 120 w 2596"/>
                  <a:gd name="T1" fmla="*/ 0 h 2126"/>
                  <a:gd name="T2" fmla="*/ 2476 w 2596"/>
                  <a:gd name="T3" fmla="*/ 0 h 2126"/>
                  <a:gd name="T4" fmla="*/ 2504 w 2596"/>
                  <a:gd name="T5" fmla="*/ 3 h 2126"/>
                  <a:gd name="T6" fmla="*/ 2528 w 2596"/>
                  <a:gd name="T7" fmla="*/ 12 h 2126"/>
                  <a:gd name="T8" fmla="*/ 2551 w 2596"/>
                  <a:gd name="T9" fmla="*/ 26 h 2126"/>
                  <a:gd name="T10" fmla="*/ 2569 w 2596"/>
                  <a:gd name="T11" fmla="*/ 44 h 2126"/>
                  <a:gd name="T12" fmla="*/ 2584 w 2596"/>
                  <a:gd name="T13" fmla="*/ 67 h 2126"/>
                  <a:gd name="T14" fmla="*/ 2592 w 2596"/>
                  <a:gd name="T15" fmla="*/ 92 h 2126"/>
                  <a:gd name="T16" fmla="*/ 2596 w 2596"/>
                  <a:gd name="T17" fmla="*/ 119 h 2126"/>
                  <a:gd name="T18" fmla="*/ 2596 w 2596"/>
                  <a:gd name="T19" fmla="*/ 2007 h 2126"/>
                  <a:gd name="T20" fmla="*/ 2592 w 2596"/>
                  <a:gd name="T21" fmla="*/ 2035 h 2126"/>
                  <a:gd name="T22" fmla="*/ 2584 w 2596"/>
                  <a:gd name="T23" fmla="*/ 2060 h 2126"/>
                  <a:gd name="T24" fmla="*/ 2569 w 2596"/>
                  <a:gd name="T25" fmla="*/ 2082 h 2126"/>
                  <a:gd name="T26" fmla="*/ 2551 w 2596"/>
                  <a:gd name="T27" fmla="*/ 2100 h 2126"/>
                  <a:gd name="T28" fmla="*/ 2528 w 2596"/>
                  <a:gd name="T29" fmla="*/ 2114 h 2126"/>
                  <a:gd name="T30" fmla="*/ 2504 w 2596"/>
                  <a:gd name="T31" fmla="*/ 2123 h 2126"/>
                  <a:gd name="T32" fmla="*/ 2476 w 2596"/>
                  <a:gd name="T33" fmla="*/ 2126 h 2126"/>
                  <a:gd name="T34" fmla="*/ 120 w 2596"/>
                  <a:gd name="T35" fmla="*/ 2126 h 2126"/>
                  <a:gd name="T36" fmla="*/ 92 w 2596"/>
                  <a:gd name="T37" fmla="*/ 2123 h 2126"/>
                  <a:gd name="T38" fmla="*/ 67 w 2596"/>
                  <a:gd name="T39" fmla="*/ 2114 h 2126"/>
                  <a:gd name="T40" fmla="*/ 45 w 2596"/>
                  <a:gd name="T41" fmla="*/ 2100 h 2126"/>
                  <a:gd name="T42" fmla="*/ 25 w 2596"/>
                  <a:gd name="T43" fmla="*/ 2082 h 2126"/>
                  <a:gd name="T44" fmla="*/ 12 w 2596"/>
                  <a:gd name="T45" fmla="*/ 2060 h 2126"/>
                  <a:gd name="T46" fmla="*/ 2 w 2596"/>
                  <a:gd name="T47" fmla="*/ 2035 h 2126"/>
                  <a:gd name="T48" fmla="*/ 0 w 2596"/>
                  <a:gd name="T49" fmla="*/ 2007 h 2126"/>
                  <a:gd name="T50" fmla="*/ 0 w 2596"/>
                  <a:gd name="T51" fmla="*/ 119 h 2126"/>
                  <a:gd name="T52" fmla="*/ 2 w 2596"/>
                  <a:gd name="T53" fmla="*/ 92 h 2126"/>
                  <a:gd name="T54" fmla="*/ 12 w 2596"/>
                  <a:gd name="T55" fmla="*/ 67 h 2126"/>
                  <a:gd name="T56" fmla="*/ 25 w 2596"/>
                  <a:gd name="T57" fmla="*/ 44 h 2126"/>
                  <a:gd name="T58" fmla="*/ 45 w 2596"/>
                  <a:gd name="T59" fmla="*/ 26 h 2126"/>
                  <a:gd name="T60" fmla="*/ 67 w 2596"/>
                  <a:gd name="T61" fmla="*/ 12 h 2126"/>
                  <a:gd name="T62" fmla="*/ 92 w 2596"/>
                  <a:gd name="T63" fmla="*/ 3 h 2126"/>
                  <a:gd name="T64" fmla="*/ 120 w 2596"/>
                  <a:gd name="T65" fmla="*/ 0 h 2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96" h="2126">
                    <a:moveTo>
                      <a:pt x="120" y="0"/>
                    </a:moveTo>
                    <a:lnTo>
                      <a:pt x="2476" y="0"/>
                    </a:lnTo>
                    <a:lnTo>
                      <a:pt x="2504" y="3"/>
                    </a:lnTo>
                    <a:lnTo>
                      <a:pt x="2528" y="12"/>
                    </a:lnTo>
                    <a:lnTo>
                      <a:pt x="2551" y="26"/>
                    </a:lnTo>
                    <a:lnTo>
                      <a:pt x="2569" y="44"/>
                    </a:lnTo>
                    <a:lnTo>
                      <a:pt x="2584" y="67"/>
                    </a:lnTo>
                    <a:lnTo>
                      <a:pt x="2592" y="92"/>
                    </a:lnTo>
                    <a:lnTo>
                      <a:pt x="2596" y="119"/>
                    </a:lnTo>
                    <a:lnTo>
                      <a:pt x="2596" y="2007"/>
                    </a:lnTo>
                    <a:lnTo>
                      <a:pt x="2592" y="2035"/>
                    </a:lnTo>
                    <a:lnTo>
                      <a:pt x="2584" y="2060"/>
                    </a:lnTo>
                    <a:lnTo>
                      <a:pt x="2569" y="2082"/>
                    </a:lnTo>
                    <a:lnTo>
                      <a:pt x="2551" y="2100"/>
                    </a:lnTo>
                    <a:lnTo>
                      <a:pt x="2528" y="2114"/>
                    </a:lnTo>
                    <a:lnTo>
                      <a:pt x="2504" y="2123"/>
                    </a:lnTo>
                    <a:lnTo>
                      <a:pt x="2476" y="2126"/>
                    </a:lnTo>
                    <a:lnTo>
                      <a:pt x="120" y="2126"/>
                    </a:lnTo>
                    <a:lnTo>
                      <a:pt x="92" y="2123"/>
                    </a:lnTo>
                    <a:lnTo>
                      <a:pt x="67" y="2114"/>
                    </a:lnTo>
                    <a:lnTo>
                      <a:pt x="45" y="2100"/>
                    </a:lnTo>
                    <a:lnTo>
                      <a:pt x="25" y="2082"/>
                    </a:lnTo>
                    <a:lnTo>
                      <a:pt x="12" y="2060"/>
                    </a:lnTo>
                    <a:lnTo>
                      <a:pt x="2" y="2035"/>
                    </a:lnTo>
                    <a:lnTo>
                      <a:pt x="0" y="2007"/>
                    </a:lnTo>
                    <a:lnTo>
                      <a:pt x="0" y="119"/>
                    </a:lnTo>
                    <a:lnTo>
                      <a:pt x="2" y="92"/>
                    </a:lnTo>
                    <a:lnTo>
                      <a:pt x="12" y="67"/>
                    </a:lnTo>
                    <a:lnTo>
                      <a:pt x="25" y="44"/>
                    </a:lnTo>
                    <a:lnTo>
                      <a:pt x="45" y="26"/>
                    </a:lnTo>
                    <a:lnTo>
                      <a:pt x="67" y="12"/>
                    </a:lnTo>
                    <a:lnTo>
                      <a:pt x="92" y="3"/>
                    </a:lnTo>
                    <a:lnTo>
                      <a:pt x="120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7"/>
              <p:cNvSpPr>
                <a:spLocks noEditPoints="1"/>
              </p:cNvSpPr>
              <p:nvPr/>
            </p:nvSpPr>
            <p:spPr bwMode="auto">
              <a:xfrm>
                <a:off x="10542588" y="806451"/>
                <a:ext cx="520700" cy="277813"/>
              </a:xfrm>
              <a:custGeom>
                <a:avLst/>
                <a:gdLst>
                  <a:gd name="T0" fmla="*/ 664 w 1638"/>
                  <a:gd name="T1" fmla="*/ 663 h 872"/>
                  <a:gd name="T2" fmla="*/ 0 w 1638"/>
                  <a:gd name="T3" fmla="*/ 782 h 872"/>
                  <a:gd name="T4" fmla="*/ 0 w 1638"/>
                  <a:gd name="T5" fmla="*/ 361 h 872"/>
                  <a:gd name="T6" fmla="*/ 664 w 1638"/>
                  <a:gd name="T7" fmla="*/ 480 h 872"/>
                  <a:gd name="T8" fmla="*/ 0 w 1638"/>
                  <a:gd name="T9" fmla="*/ 361 h 872"/>
                  <a:gd name="T10" fmla="*/ 1638 w 1638"/>
                  <a:gd name="T11" fmla="*/ 761 h 872"/>
                  <a:gd name="T12" fmla="*/ 1592 w 1638"/>
                  <a:gd name="T13" fmla="*/ 802 h 872"/>
                  <a:gd name="T14" fmla="*/ 1530 w 1638"/>
                  <a:gd name="T15" fmla="*/ 833 h 872"/>
                  <a:gd name="T16" fmla="*/ 1456 w 1638"/>
                  <a:gd name="T17" fmla="*/ 853 h 872"/>
                  <a:gd name="T18" fmla="*/ 1378 w 1638"/>
                  <a:gd name="T19" fmla="*/ 865 h 872"/>
                  <a:gd name="T20" fmla="*/ 1305 w 1638"/>
                  <a:gd name="T21" fmla="*/ 870 h 872"/>
                  <a:gd name="T22" fmla="*/ 1239 w 1638"/>
                  <a:gd name="T23" fmla="*/ 872 h 872"/>
                  <a:gd name="T24" fmla="*/ 1175 w 1638"/>
                  <a:gd name="T25" fmla="*/ 870 h 872"/>
                  <a:gd name="T26" fmla="*/ 1101 w 1638"/>
                  <a:gd name="T27" fmla="*/ 865 h 872"/>
                  <a:gd name="T28" fmla="*/ 1024 w 1638"/>
                  <a:gd name="T29" fmla="*/ 853 h 872"/>
                  <a:gd name="T30" fmla="*/ 950 w 1638"/>
                  <a:gd name="T31" fmla="*/ 833 h 872"/>
                  <a:gd name="T32" fmla="*/ 887 w 1638"/>
                  <a:gd name="T33" fmla="*/ 802 h 872"/>
                  <a:gd name="T34" fmla="*/ 840 w 1638"/>
                  <a:gd name="T35" fmla="*/ 761 h 872"/>
                  <a:gd name="T36" fmla="*/ 873 w 1638"/>
                  <a:gd name="T37" fmla="*/ 309 h 872"/>
                  <a:gd name="T38" fmla="*/ 953 w 1638"/>
                  <a:gd name="T39" fmla="*/ 339 h 872"/>
                  <a:gd name="T40" fmla="*/ 1046 w 1638"/>
                  <a:gd name="T41" fmla="*/ 359 h 872"/>
                  <a:gd name="T42" fmla="*/ 1144 w 1638"/>
                  <a:gd name="T43" fmla="*/ 371 h 872"/>
                  <a:gd name="T44" fmla="*/ 1239 w 1638"/>
                  <a:gd name="T45" fmla="*/ 373 h 872"/>
                  <a:gd name="T46" fmla="*/ 1336 w 1638"/>
                  <a:gd name="T47" fmla="*/ 371 h 872"/>
                  <a:gd name="T48" fmla="*/ 1434 w 1638"/>
                  <a:gd name="T49" fmla="*/ 359 h 872"/>
                  <a:gd name="T50" fmla="*/ 1526 w 1638"/>
                  <a:gd name="T51" fmla="*/ 339 h 872"/>
                  <a:gd name="T52" fmla="*/ 1606 w 1638"/>
                  <a:gd name="T53" fmla="*/ 309 h 872"/>
                  <a:gd name="T54" fmla="*/ 0 w 1638"/>
                  <a:gd name="T55" fmla="*/ 59 h 872"/>
                  <a:gd name="T56" fmla="*/ 664 w 1638"/>
                  <a:gd name="T57" fmla="*/ 177 h 872"/>
                  <a:gd name="T58" fmla="*/ 0 w 1638"/>
                  <a:gd name="T59" fmla="*/ 59 h 872"/>
                  <a:gd name="T60" fmla="*/ 1299 w 1638"/>
                  <a:gd name="T61" fmla="*/ 1 h 872"/>
                  <a:gd name="T62" fmla="*/ 1407 w 1638"/>
                  <a:gd name="T63" fmla="*/ 12 h 872"/>
                  <a:gd name="T64" fmla="*/ 1502 w 1638"/>
                  <a:gd name="T65" fmla="*/ 30 h 872"/>
                  <a:gd name="T66" fmla="*/ 1574 w 1638"/>
                  <a:gd name="T67" fmla="*/ 56 h 872"/>
                  <a:gd name="T68" fmla="*/ 1621 w 1638"/>
                  <a:gd name="T69" fmla="*/ 88 h 872"/>
                  <a:gd name="T70" fmla="*/ 1638 w 1638"/>
                  <a:gd name="T71" fmla="*/ 123 h 872"/>
                  <a:gd name="T72" fmla="*/ 1621 w 1638"/>
                  <a:gd name="T73" fmla="*/ 158 h 872"/>
                  <a:gd name="T74" fmla="*/ 1574 w 1638"/>
                  <a:gd name="T75" fmla="*/ 189 h 872"/>
                  <a:gd name="T76" fmla="*/ 1502 w 1638"/>
                  <a:gd name="T77" fmla="*/ 216 h 872"/>
                  <a:gd name="T78" fmla="*/ 1407 w 1638"/>
                  <a:gd name="T79" fmla="*/ 234 h 872"/>
                  <a:gd name="T80" fmla="*/ 1299 w 1638"/>
                  <a:gd name="T81" fmla="*/ 245 h 872"/>
                  <a:gd name="T82" fmla="*/ 1180 w 1638"/>
                  <a:gd name="T83" fmla="*/ 245 h 872"/>
                  <a:gd name="T84" fmla="*/ 1071 w 1638"/>
                  <a:gd name="T85" fmla="*/ 234 h 872"/>
                  <a:gd name="T86" fmla="*/ 978 w 1638"/>
                  <a:gd name="T87" fmla="*/ 216 h 872"/>
                  <a:gd name="T88" fmla="*/ 904 w 1638"/>
                  <a:gd name="T89" fmla="*/ 189 h 872"/>
                  <a:gd name="T90" fmla="*/ 857 w 1638"/>
                  <a:gd name="T91" fmla="*/ 158 h 872"/>
                  <a:gd name="T92" fmla="*/ 840 w 1638"/>
                  <a:gd name="T93" fmla="*/ 123 h 872"/>
                  <a:gd name="T94" fmla="*/ 857 w 1638"/>
                  <a:gd name="T95" fmla="*/ 88 h 872"/>
                  <a:gd name="T96" fmla="*/ 904 w 1638"/>
                  <a:gd name="T97" fmla="*/ 56 h 872"/>
                  <a:gd name="T98" fmla="*/ 978 w 1638"/>
                  <a:gd name="T99" fmla="*/ 30 h 872"/>
                  <a:gd name="T100" fmla="*/ 1071 w 1638"/>
                  <a:gd name="T101" fmla="*/ 12 h 872"/>
                  <a:gd name="T102" fmla="*/ 1180 w 1638"/>
                  <a:gd name="T103" fmla="*/ 1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38" h="872">
                    <a:moveTo>
                      <a:pt x="0" y="663"/>
                    </a:moveTo>
                    <a:lnTo>
                      <a:pt x="664" y="663"/>
                    </a:lnTo>
                    <a:lnTo>
                      <a:pt x="664" y="782"/>
                    </a:lnTo>
                    <a:lnTo>
                      <a:pt x="0" y="782"/>
                    </a:lnTo>
                    <a:lnTo>
                      <a:pt x="0" y="663"/>
                    </a:lnTo>
                    <a:close/>
                    <a:moveTo>
                      <a:pt x="0" y="361"/>
                    </a:moveTo>
                    <a:lnTo>
                      <a:pt x="664" y="361"/>
                    </a:lnTo>
                    <a:lnTo>
                      <a:pt x="664" y="480"/>
                    </a:lnTo>
                    <a:lnTo>
                      <a:pt x="0" y="480"/>
                    </a:lnTo>
                    <a:lnTo>
                      <a:pt x="0" y="361"/>
                    </a:lnTo>
                    <a:close/>
                    <a:moveTo>
                      <a:pt x="1638" y="291"/>
                    </a:moveTo>
                    <a:lnTo>
                      <a:pt x="1638" y="761"/>
                    </a:lnTo>
                    <a:lnTo>
                      <a:pt x="1618" y="783"/>
                    </a:lnTo>
                    <a:lnTo>
                      <a:pt x="1592" y="802"/>
                    </a:lnTo>
                    <a:lnTo>
                      <a:pt x="1562" y="819"/>
                    </a:lnTo>
                    <a:lnTo>
                      <a:pt x="1530" y="833"/>
                    </a:lnTo>
                    <a:lnTo>
                      <a:pt x="1493" y="843"/>
                    </a:lnTo>
                    <a:lnTo>
                      <a:pt x="1456" y="853"/>
                    </a:lnTo>
                    <a:lnTo>
                      <a:pt x="1417" y="859"/>
                    </a:lnTo>
                    <a:lnTo>
                      <a:pt x="1378" y="865"/>
                    </a:lnTo>
                    <a:lnTo>
                      <a:pt x="1341" y="868"/>
                    </a:lnTo>
                    <a:lnTo>
                      <a:pt x="1305" y="870"/>
                    </a:lnTo>
                    <a:lnTo>
                      <a:pt x="1271" y="871"/>
                    </a:lnTo>
                    <a:lnTo>
                      <a:pt x="1239" y="872"/>
                    </a:lnTo>
                    <a:lnTo>
                      <a:pt x="1209" y="871"/>
                    </a:lnTo>
                    <a:lnTo>
                      <a:pt x="1175" y="870"/>
                    </a:lnTo>
                    <a:lnTo>
                      <a:pt x="1139" y="868"/>
                    </a:lnTo>
                    <a:lnTo>
                      <a:pt x="1101" y="865"/>
                    </a:lnTo>
                    <a:lnTo>
                      <a:pt x="1063" y="859"/>
                    </a:lnTo>
                    <a:lnTo>
                      <a:pt x="1024" y="853"/>
                    </a:lnTo>
                    <a:lnTo>
                      <a:pt x="987" y="843"/>
                    </a:lnTo>
                    <a:lnTo>
                      <a:pt x="950" y="833"/>
                    </a:lnTo>
                    <a:lnTo>
                      <a:pt x="916" y="819"/>
                    </a:lnTo>
                    <a:lnTo>
                      <a:pt x="887" y="802"/>
                    </a:lnTo>
                    <a:lnTo>
                      <a:pt x="861" y="784"/>
                    </a:lnTo>
                    <a:lnTo>
                      <a:pt x="840" y="761"/>
                    </a:lnTo>
                    <a:lnTo>
                      <a:pt x="840" y="291"/>
                    </a:lnTo>
                    <a:lnTo>
                      <a:pt x="873" y="309"/>
                    </a:lnTo>
                    <a:lnTo>
                      <a:pt x="912" y="326"/>
                    </a:lnTo>
                    <a:lnTo>
                      <a:pt x="953" y="339"/>
                    </a:lnTo>
                    <a:lnTo>
                      <a:pt x="999" y="350"/>
                    </a:lnTo>
                    <a:lnTo>
                      <a:pt x="1046" y="359"/>
                    </a:lnTo>
                    <a:lnTo>
                      <a:pt x="1094" y="366"/>
                    </a:lnTo>
                    <a:lnTo>
                      <a:pt x="1144" y="371"/>
                    </a:lnTo>
                    <a:lnTo>
                      <a:pt x="1192" y="373"/>
                    </a:lnTo>
                    <a:lnTo>
                      <a:pt x="1239" y="373"/>
                    </a:lnTo>
                    <a:lnTo>
                      <a:pt x="1286" y="373"/>
                    </a:lnTo>
                    <a:lnTo>
                      <a:pt x="1336" y="371"/>
                    </a:lnTo>
                    <a:lnTo>
                      <a:pt x="1384" y="366"/>
                    </a:lnTo>
                    <a:lnTo>
                      <a:pt x="1434" y="359"/>
                    </a:lnTo>
                    <a:lnTo>
                      <a:pt x="1481" y="350"/>
                    </a:lnTo>
                    <a:lnTo>
                      <a:pt x="1526" y="339"/>
                    </a:lnTo>
                    <a:lnTo>
                      <a:pt x="1568" y="326"/>
                    </a:lnTo>
                    <a:lnTo>
                      <a:pt x="1606" y="309"/>
                    </a:lnTo>
                    <a:lnTo>
                      <a:pt x="1638" y="291"/>
                    </a:lnTo>
                    <a:close/>
                    <a:moveTo>
                      <a:pt x="0" y="59"/>
                    </a:moveTo>
                    <a:lnTo>
                      <a:pt x="664" y="59"/>
                    </a:lnTo>
                    <a:lnTo>
                      <a:pt x="664" y="177"/>
                    </a:lnTo>
                    <a:lnTo>
                      <a:pt x="0" y="177"/>
                    </a:lnTo>
                    <a:lnTo>
                      <a:pt x="0" y="59"/>
                    </a:lnTo>
                    <a:close/>
                    <a:moveTo>
                      <a:pt x="1239" y="0"/>
                    </a:moveTo>
                    <a:lnTo>
                      <a:pt x="1299" y="1"/>
                    </a:lnTo>
                    <a:lnTo>
                      <a:pt x="1355" y="6"/>
                    </a:lnTo>
                    <a:lnTo>
                      <a:pt x="1407" y="12"/>
                    </a:lnTo>
                    <a:lnTo>
                      <a:pt x="1457" y="20"/>
                    </a:lnTo>
                    <a:lnTo>
                      <a:pt x="1502" y="30"/>
                    </a:lnTo>
                    <a:lnTo>
                      <a:pt x="1540" y="42"/>
                    </a:lnTo>
                    <a:lnTo>
                      <a:pt x="1574" y="56"/>
                    </a:lnTo>
                    <a:lnTo>
                      <a:pt x="1602" y="71"/>
                    </a:lnTo>
                    <a:lnTo>
                      <a:pt x="1621" y="88"/>
                    </a:lnTo>
                    <a:lnTo>
                      <a:pt x="1635" y="105"/>
                    </a:lnTo>
                    <a:lnTo>
                      <a:pt x="1638" y="123"/>
                    </a:lnTo>
                    <a:lnTo>
                      <a:pt x="1635" y="141"/>
                    </a:lnTo>
                    <a:lnTo>
                      <a:pt x="1621" y="158"/>
                    </a:lnTo>
                    <a:lnTo>
                      <a:pt x="1602" y="175"/>
                    </a:lnTo>
                    <a:lnTo>
                      <a:pt x="1574" y="189"/>
                    </a:lnTo>
                    <a:lnTo>
                      <a:pt x="1540" y="204"/>
                    </a:lnTo>
                    <a:lnTo>
                      <a:pt x="1502" y="216"/>
                    </a:lnTo>
                    <a:lnTo>
                      <a:pt x="1457" y="226"/>
                    </a:lnTo>
                    <a:lnTo>
                      <a:pt x="1407" y="234"/>
                    </a:lnTo>
                    <a:lnTo>
                      <a:pt x="1355" y="240"/>
                    </a:lnTo>
                    <a:lnTo>
                      <a:pt x="1299" y="245"/>
                    </a:lnTo>
                    <a:lnTo>
                      <a:pt x="1239" y="246"/>
                    </a:lnTo>
                    <a:lnTo>
                      <a:pt x="1180" y="245"/>
                    </a:lnTo>
                    <a:lnTo>
                      <a:pt x="1124" y="240"/>
                    </a:lnTo>
                    <a:lnTo>
                      <a:pt x="1071" y="234"/>
                    </a:lnTo>
                    <a:lnTo>
                      <a:pt x="1023" y="226"/>
                    </a:lnTo>
                    <a:lnTo>
                      <a:pt x="978" y="216"/>
                    </a:lnTo>
                    <a:lnTo>
                      <a:pt x="938" y="204"/>
                    </a:lnTo>
                    <a:lnTo>
                      <a:pt x="904" y="189"/>
                    </a:lnTo>
                    <a:lnTo>
                      <a:pt x="878" y="175"/>
                    </a:lnTo>
                    <a:lnTo>
                      <a:pt x="857" y="158"/>
                    </a:lnTo>
                    <a:lnTo>
                      <a:pt x="845" y="141"/>
                    </a:lnTo>
                    <a:lnTo>
                      <a:pt x="840" y="123"/>
                    </a:lnTo>
                    <a:lnTo>
                      <a:pt x="845" y="105"/>
                    </a:lnTo>
                    <a:lnTo>
                      <a:pt x="857" y="88"/>
                    </a:lnTo>
                    <a:lnTo>
                      <a:pt x="878" y="71"/>
                    </a:lnTo>
                    <a:lnTo>
                      <a:pt x="904" y="56"/>
                    </a:lnTo>
                    <a:lnTo>
                      <a:pt x="938" y="42"/>
                    </a:lnTo>
                    <a:lnTo>
                      <a:pt x="978" y="30"/>
                    </a:lnTo>
                    <a:lnTo>
                      <a:pt x="1023" y="20"/>
                    </a:lnTo>
                    <a:lnTo>
                      <a:pt x="1071" y="12"/>
                    </a:lnTo>
                    <a:lnTo>
                      <a:pt x="1124" y="6"/>
                    </a:lnTo>
                    <a:lnTo>
                      <a:pt x="1180" y="1"/>
                    </a:lnTo>
                    <a:lnTo>
                      <a:pt x="1239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"/>
              <p:cNvSpPr>
                <a:spLocks noEditPoints="1"/>
              </p:cNvSpPr>
              <p:nvPr/>
            </p:nvSpPr>
            <p:spPr bwMode="auto">
              <a:xfrm>
                <a:off x="10423525" y="654051"/>
                <a:ext cx="747713" cy="600075"/>
              </a:xfrm>
              <a:custGeom>
                <a:avLst/>
                <a:gdLst>
                  <a:gd name="T0" fmla="*/ 174 w 2356"/>
                  <a:gd name="T1" fmla="*/ 174 h 1888"/>
                  <a:gd name="T2" fmla="*/ 174 w 2356"/>
                  <a:gd name="T3" fmla="*/ 1598 h 1888"/>
                  <a:gd name="T4" fmla="*/ 2182 w 2356"/>
                  <a:gd name="T5" fmla="*/ 1598 h 1888"/>
                  <a:gd name="T6" fmla="*/ 2182 w 2356"/>
                  <a:gd name="T7" fmla="*/ 174 h 1888"/>
                  <a:gd name="T8" fmla="*/ 174 w 2356"/>
                  <a:gd name="T9" fmla="*/ 174 h 1888"/>
                  <a:gd name="T10" fmla="*/ 0 w 2356"/>
                  <a:gd name="T11" fmla="*/ 0 h 1888"/>
                  <a:gd name="T12" fmla="*/ 2356 w 2356"/>
                  <a:gd name="T13" fmla="*/ 0 h 1888"/>
                  <a:gd name="T14" fmla="*/ 2356 w 2356"/>
                  <a:gd name="T15" fmla="*/ 1888 h 1888"/>
                  <a:gd name="T16" fmla="*/ 0 w 2356"/>
                  <a:gd name="T17" fmla="*/ 1888 h 1888"/>
                  <a:gd name="T18" fmla="*/ 0 w 2356"/>
                  <a:gd name="T19" fmla="*/ 0 h 1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56" h="1888">
                    <a:moveTo>
                      <a:pt x="174" y="174"/>
                    </a:moveTo>
                    <a:lnTo>
                      <a:pt x="174" y="1598"/>
                    </a:lnTo>
                    <a:lnTo>
                      <a:pt x="2182" y="1598"/>
                    </a:lnTo>
                    <a:lnTo>
                      <a:pt x="2182" y="174"/>
                    </a:lnTo>
                    <a:lnTo>
                      <a:pt x="174" y="174"/>
                    </a:lnTo>
                    <a:close/>
                    <a:moveTo>
                      <a:pt x="0" y="0"/>
                    </a:moveTo>
                    <a:lnTo>
                      <a:pt x="2356" y="0"/>
                    </a:lnTo>
                    <a:lnTo>
                      <a:pt x="2356" y="1888"/>
                    </a:lnTo>
                    <a:lnTo>
                      <a:pt x="0" y="18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208684" y="1666838"/>
              <a:ext cx="660893" cy="542148"/>
              <a:chOff x="2971050" y="2497678"/>
              <a:chExt cx="679160" cy="557798"/>
            </a:xfrm>
          </p:grpSpPr>
          <p:sp useBgFill="1">
            <p:nvSpPr>
              <p:cNvPr id="45" name="Freeform 27"/>
              <p:cNvSpPr>
                <a:spLocks/>
              </p:cNvSpPr>
              <p:nvPr/>
            </p:nvSpPr>
            <p:spPr bwMode="auto">
              <a:xfrm>
                <a:off x="2971050" y="2497678"/>
                <a:ext cx="679160" cy="557798"/>
              </a:xfrm>
              <a:custGeom>
                <a:avLst/>
                <a:gdLst>
                  <a:gd name="T0" fmla="*/ 2668 w 2906"/>
                  <a:gd name="T1" fmla="*/ 0 h 2394"/>
                  <a:gd name="T2" fmla="*/ 2752 w 2906"/>
                  <a:gd name="T3" fmla="*/ 13 h 2394"/>
                  <a:gd name="T4" fmla="*/ 2822 w 2906"/>
                  <a:gd name="T5" fmla="*/ 52 h 2394"/>
                  <a:gd name="T6" fmla="*/ 2874 w 2906"/>
                  <a:gd name="T7" fmla="*/ 110 h 2394"/>
                  <a:gd name="T8" fmla="*/ 2903 w 2906"/>
                  <a:gd name="T9" fmla="*/ 183 h 2394"/>
                  <a:gd name="T10" fmla="*/ 2906 w 2906"/>
                  <a:gd name="T11" fmla="*/ 1659 h 2394"/>
                  <a:gd name="T12" fmla="*/ 2892 w 2906"/>
                  <a:gd name="T13" fmla="*/ 1736 h 2394"/>
                  <a:gd name="T14" fmla="*/ 2851 w 2906"/>
                  <a:gd name="T15" fmla="*/ 1802 h 2394"/>
                  <a:gd name="T16" fmla="*/ 2788 w 2906"/>
                  <a:gd name="T17" fmla="*/ 1851 h 2394"/>
                  <a:gd name="T18" fmla="*/ 2710 w 2906"/>
                  <a:gd name="T19" fmla="*/ 1878 h 2394"/>
                  <a:gd name="T20" fmla="*/ 2006 w 2906"/>
                  <a:gd name="T21" fmla="*/ 1881 h 2394"/>
                  <a:gd name="T22" fmla="*/ 2009 w 2906"/>
                  <a:gd name="T23" fmla="*/ 1972 h 2394"/>
                  <a:gd name="T24" fmla="*/ 2074 w 2906"/>
                  <a:gd name="T25" fmla="*/ 1976 h 2394"/>
                  <a:gd name="T26" fmla="*/ 2137 w 2906"/>
                  <a:gd name="T27" fmla="*/ 2001 h 2394"/>
                  <a:gd name="T28" fmla="*/ 2187 w 2906"/>
                  <a:gd name="T29" fmla="*/ 2047 h 2394"/>
                  <a:gd name="T30" fmla="*/ 2221 w 2906"/>
                  <a:gd name="T31" fmla="*/ 2107 h 2394"/>
                  <a:gd name="T32" fmla="*/ 2232 w 2906"/>
                  <a:gd name="T33" fmla="*/ 2180 h 2394"/>
                  <a:gd name="T34" fmla="*/ 2229 w 2906"/>
                  <a:gd name="T35" fmla="*/ 2251 h 2394"/>
                  <a:gd name="T36" fmla="*/ 2206 w 2906"/>
                  <a:gd name="T37" fmla="*/ 2300 h 2394"/>
                  <a:gd name="T38" fmla="*/ 2165 w 2906"/>
                  <a:gd name="T39" fmla="*/ 2332 h 2394"/>
                  <a:gd name="T40" fmla="*/ 2112 w 2906"/>
                  <a:gd name="T41" fmla="*/ 2344 h 2394"/>
                  <a:gd name="T42" fmla="*/ 1153 w 2906"/>
                  <a:gd name="T43" fmla="*/ 2341 h 2394"/>
                  <a:gd name="T44" fmla="*/ 1104 w 2906"/>
                  <a:gd name="T45" fmla="*/ 2314 h 2394"/>
                  <a:gd name="T46" fmla="*/ 1067 w 2906"/>
                  <a:gd name="T47" fmla="*/ 2321 h 2394"/>
                  <a:gd name="T48" fmla="*/ 1019 w 2906"/>
                  <a:gd name="T49" fmla="*/ 2366 h 2394"/>
                  <a:gd name="T50" fmla="*/ 957 w 2906"/>
                  <a:gd name="T51" fmla="*/ 2390 h 2394"/>
                  <a:gd name="T52" fmla="*/ 183 w 2906"/>
                  <a:gd name="T53" fmla="*/ 2394 h 2394"/>
                  <a:gd name="T54" fmla="*/ 112 w 2906"/>
                  <a:gd name="T55" fmla="*/ 2379 h 2394"/>
                  <a:gd name="T56" fmla="*/ 53 w 2906"/>
                  <a:gd name="T57" fmla="*/ 2341 h 2394"/>
                  <a:gd name="T58" fmla="*/ 14 w 2906"/>
                  <a:gd name="T59" fmla="*/ 2282 h 2394"/>
                  <a:gd name="T60" fmla="*/ 0 w 2906"/>
                  <a:gd name="T61" fmla="*/ 2210 h 2394"/>
                  <a:gd name="T62" fmla="*/ 3 w 2906"/>
                  <a:gd name="T63" fmla="*/ 832 h 2394"/>
                  <a:gd name="T64" fmla="*/ 31 w 2906"/>
                  <a:gd name="T65" fmla="*/ 767 h 2394"/>
                  <a:gd name="T66" fmla="*/ 81 w 2906"/>
                  <a:gd name="T67" fmla="*/ 717 h 2394"/>
                  <a:gd name="T68" fmla="*/ 146 w 2906"/>
                  <a:gd name="T69" fmla="*/ 689 h 2394"/>
                  <a:gd name="T70" fmla="*/ 389 w 2906"/>
                  <a:gd name="T71" fmla="*/ 686 h 2394"/>
                  <a:gd name="T72" fmla="*/ 388 w 2906"/>
                  <a:gd name="T73" fmla="*/ 222 h 2394"/>
                  <a:gd name="T74" fmla="*/ 404 w 2906"/>
                  <a:gd name="T75" fmla="*/ 145 h 2394"/>
                  <a:gd name="T76" fmla="*/ 445 w 2906"/>
                  <a:gd name="T77" fmla="*/ 79 h 2394"/>
                  <a:gd name="T78" fmla="*/ 506 w 2906"/>
                  <a:gd name="T79" fmla="*/ 30 h 2394"/>
                  <a:gd name="T80" fmla="*/ 584 w 2906"/>
                  <a:gd name="T81" fmla="*/ 4 h 2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906" h="2394">
                    <a:moveTo>
                      <a:pt x="627" y="0"/>
                    </a:moveTo>
                    <a:lnTo>
                      <a:pt x="2668" y="0"/>
                    </a:lnTo>
                    <a:lnTo>
                      <a:pt x="2710" y="4"/>
                    </a:lnTo>
                    <a:lnTo>
                      <a:pt x="2752" y="13"/>
                    </a:lnTo>
                    <a:lnTo>
                      <a:pt x="2788" y="30"/>
                    </a:lnTo>
                    <a:lnTo>
                      <a:pt x="2822" y="52"/>
                    </a:lnTo>
                    <a:lnTo>
                      <a:pt x="2851" y="79"/>
                    </a:lnTo>
                    <a:lnTo>
                      <a:pt x="2874" y="110"/>
                    </a:lnTo>
                    <a:lnTo>
                      <a:pt x="2892" y="145"/>
                    </a:lnTo>
                    <a:lnTo>
                      <a:pt x="2903" y="183"/>
                    </a:lnTo>
                    <a:lnTo>
                      <a:pt x="2906" y="222"/>
                    </a:lnTo>
                    <a:lnTo>
                      <a:pt x="2906" y="1659"/>
                    </a:lnTo>
                    <a:lnTo>
                      <a:pt x="2903" y="1699"/>
                    </a:lnTo>
                    <a:lnTo>
                      <a:pt x="2892" y="1736"/>
                    </a:lnTo>
                    <a:lnTo>
                      <a:pt x="2874" y="1771"/>
                    </a:lnTo>
                    <a:lnTo>
                      <a:pt x="2851" y="1802"/>
                    </a:lnTo>
                    <a:lnTo>
                      <a:pt x="2822" y="1828"/>
                    </a:lnTo>
                    <a:lnTo>
                      <a:pt x="2788" y="1851"/>
                    </a:lnTo>
                    <a:lnTo>
                      <a:pt x="2752" y="1867"/>
                    </a:lnTo>
                    <a:lnTo>
                      <a:pt x="2710" y="1878"/>
                    </a:lnTo>
                    <a:lnTo>
                      <a:pt x="2668" y="1881"/>
                    </a:lnTo>
                    <a:lnTo>
                      <a:pt x="2006" y="1881"/>
                    </a:lnTo>
                    <a:lnTo>
                      <a:pt x="2009" y="1909"/>
                    </a:lnTo>
                    <a:lnTo>
                      <a:pt x="2009" y="1972"/>
                    </a:lnTo>
                    <a:lnTo>
                      <a:pt x="2041" y="1972"/>
                    </a:lnTo>
                    <a:lnTo>
                      <a:pt x="2074" y="1976"/>
                    </a:lnTo>
                    <a:lnTo>
                      <a:pt x="2107" y="1985"/>
                    </a:lnTo>
                    <a:lnTo>
                      <a:pt x="2137" y="2001"/>
                    </a:lnTo>
                    <a:lnTo>
                      <a:pt x="2164" y="2022"/>
                    </a:lnTo>
                    <a:lnTo>
                      <a:pt x="2187" y="2047"/>
                    </a:lnTo>
                    <a:lnTo>
                      <a:pt x="2206" y="2076"/>
                    </a:lnTo>
                    <a:lnTo>
                      <a:pt x="2221" y="2107"/>
                    </a:lnTo>
                    <a:lnTo>
                      <a:pt x="2229" y="2143"/>
                    </a:lnTo>
                    <a:lnTo>
                      <a:pt x="2232" y="2180"/>
                    </a:lnTo>
                    <a:lnTo>
                      <a:pt x="2232" y="2225"/>
                    </a:lnTo>
                    <a:lnTo>
                      <a:pt x="2229" y="2251"/>
                    </a:lnTo>
                    <a:lnTo>
                      <a:pt x="2220" y="2277"/>
                    </a:lnTo>
                    <a:lnTo>
                      <a:pt x="2206" y="2300"/>
                    </a:lnTo>
                    <a:lnTo>
                      <a:pt x="2187" y="2318"/>
                    </a:lnTo>
                    <a:lnTo>
                      <a:pt x="2165" y="2332"/>
                    </a:lnTo>
                    <a:lnTo>
                      <a:pt x="2140" y="2341"/>
                    </a:lnTo>
                    <a:lnTo>
                      <a:pt x="2112" y="2344"/>
                    </a:lnTo>
                    <a:lnTo>
                      <a:pt x="1182" y="2344"/>
                    </a:lnTo>
                    <a:lnTo>
                      <a:pt x="1153" y="2341"/>
                    </a:lnTo>
                    <a:lnTo>
                      <a:pt x="1127" y="2330"/>
                    </a:lnTo>
                    <a:lnTo>
                      <a:pt x="1104" y="2314"/>
                    </a:lnTo>
                    <a:lnTo>
                      <a:pt x="1085" y="2294"/>
                    </a:lnTo>
                    <a:lnTo>
                      <a:pt x="1067" y="2321"/>
                    </a:lnTo>
                    <a:lnTo>
                      <a:pt x="1046" y="2347"/>
                    </a:lnTo>
                    <a:lnTo>
                      <a:pt x="1019" y="2366"/>
                    </a:lnTo>
                    <a:lnTo>
                      <a:pt x="990" y="2382"/>
                    </a:lnTo>
                    <a:lnTo>
                      <a:pt x="957" y="2390"/>
                    </a:lnTo>
                    <a:lnTo>
                      <a:pt x="922" y="2394"/>
                    </a:lnTo>
                    <a:lnTo>
                      <a:pt x="183" y="2394"/>
                    </a:lnTo>
                    <a:lnTo>
                      <a:pt x="146" y="2390"/>
                    </a:lnTo>
                    <a:lnTo>
                      <a:pt x="112" y="2379"/>
                    </a:lnTo>
                    <a:lnTo>
                      <a:pt x="81" y="2363"/>
                    </a:lnTo>
                    <a:lnTo>
                      <a:pt x="53" y="2341"/>
                    </a:lnTo>
                    <a:lnTo>
                      <a:pt x="31" y="2313"/>
                    </a:lnTo>
                    <a:lnTo>
                      <a:pt x="14" y="2282"/>
                    </a:lnTo>
                    <a:lnTo>
                      <a:pt x="3" y="2248"/>
                    </a:lnTo>
                    <a:lnTo>
                      <a:pt x="0" y="2210"/>
                    </a:lnTo>
                    <a:lnTo>
                      <a:pt x="0" y="869"/>
                    </a:lnTo>
                    <a:lnTo>
                      <a:pt x="3" y="832"/>
                    </a:lnTo>
                    <a:lnTo>
                      <a:pt x="14" y="798"/>
                    </a:lnTo>
                    <a:lnTo>
                      <a:pt x="31" y="767"/>
                    </a:lnTo>
                    <a:lnTo>
                      <a:pt x="53" y="739"/>
                    </a:lnTo>
                    <a:lnTo>
                      <a:pt x="81" y="717"/>
                    </a:lnTo>
                    <a:lnTo>
                      <a:pt x="112" y="700"/>
                    </a:lnTo>
                    <a:lnTo>
                      <a:pt x="146" y="689"/>
                    </a:lnTo>
                    <a:lnTo>
                      <a:pt x="183" y="686"/>
                    </a:lnTo>
                    <a:lnTo>
                      <a:pt x="389" y="686"/>
                    </a:lnTo>
                    <a:lnTo>
                      <a:pt x="388" y="682"/>
                    </a:lnTo>
                    <a:lnTo>
                      <a:pt x="388" y="222"/>
                    </a:lnTo>
                    <a:lnTo>
                      <a:pt x="393" y="183"/>
                    </a:lnTo>
                    <a:lnTo>
                      <a:pt x="404" y="145"/>
                    </a:lnTo>
                    <a:lnTo>
                      <a:pt x="420" y="110"/>
                    </a:lnTo>
                    <a:lnTo>
                      <a:pt x="445" y="79"/>
                    </a:lnTo>
                    <a:lnTo>
                      <a:pt x="474" y="52"/>
                    </a:lnTo>
                    <a:lnTo>
                      <a:pt x="506" y="30"/>
                    </a:lnTo>
                    <a:lnTo>
                      <a:pt x="544" y="13"/>
                    </a:lnTo>
                    <a:lnTo>
                      <a:pt x="584" y="4"/>
                    </a:lnTo>
                    <a:lnTo>
                      <a:pt x="62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28"/>
              <p:cNvSpPr>
                <a:spLocks noEditPoints="1"/>
              </p:cNvSpPr>
              <p:nvPr/>
            </p:nvSpPr>
            <p:spPr bwMode="auto">
              <a:xfrm>
                <a:off x="2999057" y="2685556"/>
                <a:ext cx="203048" cy="341914"/>
              </a:xfrm>
              <a:custGeom>
                <a:avLst/>
                <a:gdLst>
                  <a:gd name="T0" fmla="*/ 542 w 867"/>
                  <a:gd name="T1" fmla="*/ 1114 h 1469"/>
                  <a:gd name="T2" fmla="*/ 501 w 867"/>
                  <a:gd name="T3" fmla="*/ 1133 h 1469"/>
                  <a:gd name="T4" fmla="*/ 472 w 867"/>
                  <a:gd name="T5" fmla="*/ 1169 h 1469"/>
                  <a:gd name="T6" fmla="*/ 461 w 867"/>
                  <a:gd name="T7" fmla="*/ 1215 h 1469"/>
                  <a:gd name="T8" fmla="*/ 472 w 867"/>
                  <a:gd name="T9" fmla="*/ 1263 h 1469"/>
                  <a:gd name="T10" fmla="*/ 501 w 867"/>
                  <a:gd name="T11" fmla="*/ 1299 h 1469"/>
                  <a:gd name="T12" fmla="*/ 542 w 867"/>
                  <a:gd name="T13" fmla="*/ 1318 h 1469"/>
                  <a:gd name="T14" fmla="*/ 590 w 867"/>
                  <a:gd name="T15" fmla="*/ 1318 h 1469"/>
                  <a:gd name="T16" fmla="*/ 633 w 867"/>
                  <a:gd name="T17" fmla="*/ 1299 h 1469"/>
                  <a:gd name="T18" fmla="*/ 662 w 867"/>
                  <a:gd name="T19" fmla="*/ 1263 h 1469"/>
                  <a:gd name="T20" fmla="*/ 673 w 867"/>
                  <a:gd name="T21" fmla="*/ 1215 h 1469"/>
                  <a:gd name="T22" fmla="*/ 662 w 867"/>
                  <a:gd name="T23" fmla="*/ 1169 h 1469"/>
                  <a:gd name="T24" fmla="*/ 633 w 867"/>
                  <a:gd name="T25" fmla="*/ 1133 h 1469"/>
                  <a:gd name="T26" fmla="*/ 590 w 867"/>
                  <a:gd name="T27" fmla="*/ 1114 h 1469"/>
                  <a:gd name="T28" fmla="*/ 185 w 867"/>
                  <a:gd name="T29" fmla="*/ 783 h 1469"/>
                  <a:gd name="T30" fmla="*/ 685 w 867"/>
                  <a:gd name="T31" fmla="*/ 931 h 1469"/>
                  <a:gd name="T32" fmla="*/ 185 w 867"/>
                  <a:gd name="T33" fmla="*/ 783 h 1469"/>
                  <a:gd name="T34" fmla="*/ 185 w 867"/>
                  <a:gd name="T35" fmla="*/ 651 h 1469"/>
                  <a:gd name="T36" fmla="*/ 685 w 867"/>
                  <a:gd name="T37" fmla="*/ 501 h 1469"/>
                  <a:gd name="T38" fmla="*/ 185 w 867"/>
                  <a:gd name="T39" fmla="*/ 220 h 1469"/>
                  <a:gd name="T40" fmla="*/ 685 w 867"/>
                  <a:gd name="T41" fmla="*/ 369 h 1469"/>
                  <a:gd name="T42" fmla="*/ 185 w 867"/>
                  <a:gd name="T43" fmla="*/ 220 h 1469"/>
                  <a:gd name="T44" fmla="*/ 803 w 867"/>
                  <a:gd name="T45" fmla="*/ 0 h 1469"/>
                  <a:gd name="T46" fmla="*/ 841 w 867"/>
                  <a:gd name="T47" fmla="*/ 12 h 1469"/>
                  <a:gd name="T48" fmla="*/ 864 w 867"/>
                  <a:gd name="T49" fmla="*/ 44 h 1469"/>
                  <a:gd name="T50" fmla="*/ 867 w 867"/>
                  <a:gd name="T51" fmla="*/ 1405 h 1469"/>
                  <a:gd name="T52" fmla="*/ 855 w 867"/>
                  <a:gd name="T53" fmla="*/ 1444 h 1469"/>
                  <a:gd name="T54" fmla="*/ 824 w 867"/>
                  <a:gd name="T55" fmla="*/ 1466 h 1469"/>
                  <a:gd name="T56" fmla="*/ 64 w 867"/>
                  <a:gd name="T57" fmla="*/ 1469 h 1469"/>
                  <a:gd name="T58" fmla="*/ 26 w 867"/>
                  <a:gd name="T59" fmla="*/ 1457 h 1469"/>
                  <a:gd name="T60" fmla="*/ 3 w 867"/>
                  <a:gd name="T61" fmla="*/ 1426 h 1469"/>
                  <a:gd name="T62" fmla="*/ 0 w 867"/>
                  <a:gd name="T63" fmla="*/ 64 h 1469"/>
                  <a:gd name="T64" fmla="*/ 12 w 867"/>
                  <a:gd name="T65" fmla="*/ 26 h 1469"/>
                  <a:gd name="T66" fmla="*/ 44 w 867"/>
                  <a:gd name="T67" fmla="*/ 3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67" h="1469">
                    <a:moveTo>
                      <a:pt x="566" y="1110"/>
                    </a:moveTo>
                    <a:lnTo>
                      <a:pt x="542" y="1114"/>
                    </a:lnTo>
                    <a:lnTo>
                      <a:pt x="520" y="1121"/>
                    </a:lnTo>
                    <a:lnTo>
                      <a:pt x="501" y="1133"/>
                    </a:lnTo>
                    <a:lnTo>
                      <a:pt x="484" y="1150"/>
                    </a:lnTo>
                    <a:lnTo>
                      <a:pt x="472" y="1169"/>
                    </a:lnTo>
                    <a:lnTo>
                      <a:pt x="463" y="1191"/>
                    </a:lnTo>
                    <a:lnTo>
                      <a:pt x="461" y="1215"/>
                    </a:lnTo>
                    <a:lnTo>
                      <a:pt x="463" y="1240"/>
                    </a:lnTo>
                    <a:lnTo>
                      <a:pt x="472" y="1263"/>
                    </a:lnTo>
                    <a:lnTo>
                      <a:pt x="484" y="1282"/>
                    </a:lnTo>
                    <a:lnTo>
                      <a:pt x="501" y="1299"/>
                    </a:lnTo>
                    <a:lnTo>
                      <a:pt x="520" y="1311"/>
                    </a:lnTo>
                    <a:lnTo>
                      <a:pt x="542" y="1318"/>
                    </a:lnTo>
                    <a:lnTo>
                      <a:pt x="566" y="1322"/>
                    </a:lnTo>
                    <a:lnTo>
                      <a:pt x="590" y="1318"/>
                    </a:lnTo>
                    <a:lnTo>
                      <a:pt x="613" y="1311"/>
                    </a:lnTo>
                    <a:lnTo>
                      <a:pt x="633" y="1299"/>
                    </a:lnTo>
                    <a:lnTo>
                      <a:pt x="648" y="1282"/>
                    </a:lnTo>
                    <a:lnTo>
                      <a:pt x="662" y="1263"/>
                    </a:lnTo>
                    <a:lnTo>
                      <a:pt x="669" y="1240"/>
                    </a:lnTo>
                    <a:lnTo>
                      <a:pt x="673" y="1215"/>
                    </a:lnTo>
                    <a:lnTo>
                      <a:pt x="669" y="1191"/>
                    </a:lnTo>
                    <a:lnTo>
                      <a:pt x="662" y="1169"/>
                    </a:lnTo>
                    <a:lnTo>
                      <a:pt x="648" y="1150"/>
                    </a:lnTo>
                    <a:lnTo>
                      <a:pt x="633" y="1133"/>
                    </a:lnTo>
                    <a:lnTo>
                      <a:pt x="613" y="1121"/>
                    </a:lnTo>
                    <a:lnTo>
                      <a:pt x="590" y="1114"/>
                    </a:lnTo>
                    <a:lnTo>
                      <a:pt x="566" y="1110"/>
                    </a:lnTo>
                    <a:close/>
                    <a:moveTo>
                      <a:pt x="185" y="783"/>
                    </a:moveTo>
                    <a:lnTo>
                      <a:pt x="185" y="931"/>
                    </a:lnTo>
                    <a:lnTo>
                      <a:pt x="685" y="931"/>
                    </a:lnTo>
                    <a:lnTo>
                      <a:pt x="685" y="783"/>
                    </a:lnTo>
                    <a:lnTo>
                      <a:pt x="185" y="783"/>
                    </a:lnTo>
                    <a:close/>
                    <a:moveTo>
                      <a:pt x="185" y="501"/>
                    </a:moveTo>
                    <a:lnTo>
                      <a:pt x="185" y="651"/>
                    </a:lnTo>
                    <a:lnTo>
                      <a:pt x="685" y="651"/>
                    </a:lnTo>
                    <a:lnTo>
                      <a:pt x="685" y="501"/>
                    </a:lnTo>
                    <a:lnTo>
                      <a:pt x="185" y="501"/>
                    </a:lnTo>
                    <a:close/>
                    <a:moveTo>
                      <a:pt x="185" y="220"/>
                    </a:moveTo>
                    <a:lnTo>
                      <a:pt x="185" y="369"/>
                    </a:lnTo>
                    <a:lnTo>
                      <a:pt x="685" y="369"/>
                    </a:lnTo>
                    <a:lnTo>
                      <a:pt x="685" y="220"/>
                    </a:lnTo>
                    <a:lnTo>
                      <a:pt x="185" y="220"/>
                    </a:lnTo>
                    <a:close/>
                    <a:moveTo>
                      <a:pt x="64" y="0"/>
                    </a:moveTo>
                    <a:lnTo>
                      <a:pt x="803" y="0"/>
                    </a:lnTo>
                    <a:lnTo>
                      <a:pt x="824" y="3"/>
                    </a:lnTo>
                    <a:lnTo>
                      <a:pt x="841" y="12"/>
                    </a:lnTo>
                    <a:lnTo>
                      <a:pt x="855" y="26"/>
                    </a:lnTo>
                    <a:lnTo>
                      <a:pt x="864" y="44"/>
                    </a:lnTo>
                    <a:lnTo>
                      <a:pt x="867" y="64"/>
                    </a:lnTo>
                    <a:lnTo>
                      <a:pt x="867" y="1405"/>
                    </a:lnTo>
                    <a:lnTo>
                      <a:pt x="864" y="1426"/>
                    </a:lnTo>
                    <a:lnTo>
                      <a:pt x="855" y="1444"/>
                    </a:lnTo>
                    <a:lnTo>
                      <a:pt x="841" y="1457"/>
                    </a:lnTo>
                    <a:lnTo>
                      <a:pt x="824" y="1466"/>
                    </a:lnTo>
                    <a:lnTo>
                      <a:pt x="803" y="1469"/>
                    </a:lnTo>
                    <a:lnTo>
                      <a:pt x="64" y="1469"/>
                    </a:lnTo>
                    <a:lnTo>
                      <a:pt x="44" y="1466"/>
                    </a:lnTo>
                    <a:lnTo>
                      <a:pt x="26" y="1457"/>
                    </a:lnTo>
                    <a:lnTo>
                      <a:pt x="12" y="1444"/>
                    </a:lnTo>
                    <a:lnTo>
                      <a:pt x="3" y="1426"/>
                    </a:lnTo>
                    <a:lnTo>
                      <a:pt x="0" y="1405"/>
                    </a:lnTo>
                    <a:lnTo>
                      <a:pt x="0" y="64"/>
                    </a:lnTo>
                    <a:lnTo>
                      <a:pt x="3" y="44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4" y="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29"/>
              <p:cNvSpPr>
                <a:spLocks noEditPoints="1"/>
              </p:cNvSpPr>
              <p:nvPr/>
            </p:nvSpPr>
            <p:spPr bwMode="auto">
              <a:xfrm>
                <a:off x="3090078" y="2525685"/>
                <a:ext cx="532125" cy="491283"/>
              </a:xfrm>
              <a:custGeom>
                <a:avLst/>
                <a:gdLst>
                  <a:gd name="T0" fmla="*/ 901 w 2280"/>
                  <a:gd name="T1" fmla="*/ 1789 h 2105"/>
                  <a:gd name="T2" fmla="*/ 1382 w 2280"/>
                  <a:gd name="T3" fmla="*/ 1789 h 2105"/>
                  <a:gd name="T4" fmla="*/ 1382 w 2280"/>
                  <a:gd name="T5" fmla="*/ 1972 h 2105"/>
                  <a:gd name="T6" fmla="*/ 1534 w 2280"/>
                  <a:gd name="T7" fmla="*/ 1972 h 2105"/>
                  <a:gd name="T8" fmla="*/ 1553 w 2280"/>
                  <a:gd name="T9" fmla="*/ 1975 h 2105"/>
                  <a:gd name="T10" fmla="*/ 1570 w 2280"/>
                  <a:gd name="T11" fmla="*/ 1984 h 2105"/>
                  <a:gd name="T12" fmla="*/ 1584 w 2280"/>
                  <a:gd name="T13" fmla="*/ 1998 h 2105"/>
                  <a:gd name="T14" fmla="*/ 1595 w 2280"/>
                  <a:gd name="T15" fmla="*/ 2015 h 2105"/>
                  <a:gd name="T16" fmla="*/ 1603 w 2280"/>
                  <a:gd name="T17" fmla="*/ 2037 h 2105"/>
                  <a:gd name="T18" fmla="*/ 1605 w 2280"/>
                  <a:gd name="T19" fmla="*/ 2060 h 2105"/>
                  <a:gd name="T20" fmla="*/ 1605 w 2280"/>
                  <a:gd name="T21" fmla="*/ 2105 h 2105"/>
                  <a:gd name="T22" fmla="*/ 675 w 2280"/>
                  <a:gd name="T23" fmla="*/ 2105 h 2105"/>
                  <a:gd name="T24" fmla="*/ 675 w 2280"/>
                  <a:gd name="T25" fmla="*/ 2060 h 2105"/>
                  <a:gd name="T26" fmla="*/ 678 w 2280"/>
                  <a:gd name="T27" fmla="*/ 2037 h 2105"/>
                  <a:gd name="T28" fmla="*/ 685 w 2280"/>
                  <a:gd name="T29" fmla="*/ 2015 h 2105"/>
                  <a:gd name="T30" fmla="*/ 697 w 2280"/>
                  <a:gd name="T31" fmla="*/ 1998 h 2105"/>
                  <a:gd name="T32" fmla="*/ 711 w 2280"/>
                  <a:gd name="T33" fmla="*/ 1984 h 2105"/>
                  <a:gd name="T34" fmla="*/ 728 w 2280"/>
                  <a:gd name="T35" fmla="*/ 1975 h 2105"/>
                  <a:gd name="T36" fmla="*/ 748 w 2280"/>
                  <a:gd name="T37" fmla="*/ 1972 h 2105"/>
                  <a:gd name="T38" fmla="*/ 901 w 2280"/>
                  <a:gd name="T39" fmla="*/ 1972 h 2105"/>
                  <a:gd name="T40" fmla="*/ 901 w 2280"/>
                  <a:gd name="T41" fmla="*/ 1789 h 2105"/>
                  <a:gd name="T42" fmla="*/ 120 w 2280"/>
                  <a:gd name="T43" fmla="*/ 0 h 2105"/>
                  <a:gd name="T44" fmla="*/ 2161 w 2280"/>
                  <a:gd name="T45" fmla="*/ 0 h 2105"/>
                  <a:gd name="T46" fmla="*/ 2189 w 2280"/>
                  <a:gd name="T47" fmla="*/ 2 h 2105"/>
                  <a:gd name="T48" fmla="*/ 2213 w 2280"/>
                  <a:gd name="T49" fmla="*/ 9 h 2105"/>
                  <a:gd name="T50" fmla="*/ 2235 w 2280"/>
                  <a:gd name="T51" fmla="*/ 21 h 2105"/>
                  <a:gd name="T52" fmla="*/ 2254 w 2280"/>
                  <a:gd name="T53" fmla="*/ 38 h 2105"/>
                  <a:gd name="T54" fmla="*/ 2268 w 2280"/>
                  <a:gd name="T55" fmla="*/ 57 h 2105"/>
                  <a:gd name="T56" fmla="*/ 2277 w 2280"/>
                  <a:gd name="T57" fmla="*/ 78 h 2105"/>
                  <a:gd name="T58" fmla="*/ 2280 w 2280"/>
                  <a:gd name="T59" fmla="*/ 102 h 2105"/>
                  <a:gd name="T60" fmla="*/ 2280 w 2280"/>
                  <a:gd name="T61" fmla="*/ 1539 h 2105"/>
                  <a:gd name="T62" fmla="*/ 2277 w 2280"/>
                  <a:gd name="T63" fmla="*/ 1562 h 2105"/>
                  <a:gd name="T64" fmla="*/ 2268 w 2280"/>
                  <a:gd name="T65" fmla="*/ 1584 h 2105"/>
                  <a:gd name="T66" fmla="*/ 2254 w 2280"/>
                  <a:gd name="T67" fmla="*/ 1603 h 2105"/>
                  <a:gd name="T68" fmla="*/ 2235 w 2280"/>
                  <a:gd name="T69" fmla="*/ 1619 h 2105"/>
                  <a:gd name="T70" fmla="*/ 2213 w 2280"/>
                  <a:gd name="T71" fmla="*/ 1631 h 2105"/>
                  <a:gd name="T72" fmla="*/ 2189 w 2280"/>
                  <a:gd name="T73" fmla="*/ 1639 h 2105"/>
                  <a:gd name="T74" fmla="*/ 2161 w 2280"/>
                  <a:gd name="T75" fmla="*/ 1642 h 2105"/>
                  <a:gd name="T76" fmla="*/ 603 w 2280"/>
                  <a:gd name="T77" fmla="*/ 1642 h 2105"/>
                  <a:gd name="T78" fmla="*/ 603 w 2280"/>
                  <a:gd name="T79" fmla="*/ 1355 h 2105"/>
                  <a:gd name="T80" fmla="*/ 2084 w 2280"/>
                  <a:gd name="T81" fmla="*/ 1355 h 2105"/>
                  <a:gd name="T82" fmla="*/ 2084 w 2280"/>
                  <a:gd name="T83" fmla="*/ 192 h 2105"/>
                  <a:gd name="T84" fmla="*/ 190 w 2280"/>
                  <a:gd name="T85" fmla="*/ 192 h 2105"/>
                  <a:gd name="T86" fmla="*/ 190 w 2280"/>
                  <a:gd name="T87" fmla="*/ 562 h 2105"/>
                  <a:gd name="T88" fmla="*/ 0 w 2280"/>
                  <a:gd name="T89" fmla="*/ 562 h 2105"/>
                  <a:gd name="T90" fmla="*/ 0 w 2280"/>
                  <a:gd name="T91" fmla="*/ 102 h 2105"/>
                  <a:gd name="T92" fmla="*/ 4 w 2280"/>
                  <a:gd name="T93" fmla="*/ 78 h 2105"/>
                  <a:gd name="T94" fmla="*/ 13 w 2280"/>
                  <a:gd name="T95" fmla="*/ 57 h 2105"/>
                  <a:gd name="T96" fmla="*/ 27 w 2280"/>
                  <a:gd name="T97" fmla="*/ 38 h 2105"/>
                  <a:gd name="T98" fmla="*/ 45 w 2280"/>
                  <a:gd name="T99" fmla="*/ 21 h 2105"/>
                  <a:gd name="T100" fmla="*/ 67 w 2280"/>
                  <a:gd name="T101" fmla="*/ 9 h 2105"/>
                  <a:gd name="T102" fmla="*/ 92 w 2280"/>
                  <a:gd name="T103" fmla="*/ 2 h 2105"/>
                  <a:gd name="T104" fmla="*/ 120 w 2280"/>
                  <a:gd name="T105" fmla="*/ 0 h 2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80" h="2105">
                    <a:moveTo>
                      <a:pt x="901" y="1789"/>
                    </a:moveTo>
                    <a:lnTo>
                      <a:pt x="1382" y="1789"/>
                    </a:lnTo>
                    <a:lnTo>
                      <a:pt x="1382" y="1972"/>
                    </a:lnTo>
                    <a:lnTo>
                      <a:pt x="1534" y="1972"/>
                    </a:lnTo>
                    <a:lnTo>
                      <a:pt x="1553" y="1975"/>
                    </a:lnTo>
                    <a:lnTo>
                      <a:pt x="1570" y="1984"/>
                    </a:lnTo>
                    <a:lnTo>
                      <a:pt x="1584" y="1998"/>
                    </a:lnTo>
                    <a:lnTo>
                      <a:pt x="1595" y="2015"/>
                    </a:lnTo>
                    <a:lnTo>
                      <a:pt x="1603" y="2037"/>
                    </a:lnTo>
                    <a:lnTo>
                      <a:pt x="1605" y="2060"/>
                    </a:lnTo>
                    <a:lnTo>
                      <a:pt x="1605" y="2105"/>
                    </a:lnTo>
                    <a:lnTo>
                      <a:pt x="675" y="2105"/>
                    </a:lnTo>
                    <a:lnTo>
                      <a:pt x="675" y="2060"/>
                    </a:lnTo>
                    <a:lnTo>
                      <a:pt x="678" y="2037"/>
                    </a:lnTo>
                    <a:lnTo>
                      <a:pt x="685" y="2015"/>
                    </a:lnTo>
                    <a:lnTo>
                      <a:pt x="697" y="1998"/>
                    </a:lnTo>
                    <a:lnTo>
                      <a:pt x="711" y="1984"/>
                    </a:lnTo>
                    <a:lnTo>
                      <a:pt x="728" y="1975"/>
                    </a:lnTo>
                    <a:lnTo>
                      <a:pt x="748" y="1972"/>
                    </a:lnTo>
                    <a:lnTo>
                      <a:pt x="901" y="1972"/>
                    </a:lnTo>
                    <a:lnTo>
                      <a:pt x="901" y="1789"/>
                    </a:lnTo>
                    <a:close/>
                    <a:moveTo>
                      <a:pt x="120" y="0"/>
                    </a:moveTo>
                    <a:lnTo>
                      <a:pt x="2161" y="0"/>
                    </a:lnTo>
                    <a:lnTo>
                      <a:pt x="2189" y="2"/>
                    </a:lnTo>
                    <a:lnTo>
                      <a:pt x="2213" y="9"/>
                    </a:lnTo>
                    <a:lnTo>
                      <a:pt x="2235" y="21"/>
                    </a:lnTo>
                    <a:lnTo>
                      <a:pt x="2254" y="38"/>
                    </a:lnTo>
                    <a:lnTo>
                      <a:pt x="2268" y="57"/>
                    </a:lnTo>
                    <a:lnTo>
                      <a:pt x="2277" y="78"/>
                    </a:lnTo>
                    <a:lnTo>
                      <a:pt x="2280" y="102"/>
                    </a:lnTo>
                    <a:lnTo>
                      <a:pt x="2280" y="1539"/>
                    </a:lnTo>
                    <a:lnTo>
                      <a:pt x="2277" y="1562"/>
                    </a:lnTo>
                    <a:lnTo>
                      <a:pt x="2268" y="1584"/>
                    </a:lnTo>
                    <a:lnTo>
                      <a:pt x="2254" y="1603"/>
                    </a:lnTo>
                    <a:lnTo>
                      <a:pt x="2235" y="1619"/>
                    </a:lnTo>
                    <a:lnTo>
                      <a:pt x="2213" y="1631"/>
                    </a:lnTo>
                    <a:lnTo>
                      <a:pt x="2189" y="1639"/>
                    </a:lnTo>
                    <a:lnTo>
                      <a:pt x="2161" y="1642"/>
                    </a:lnTo>
                    <a:lnTo>
                      <a:pt x="603" y="1642"/>
                    </a:lnTo>
                    <a:lnTo>
                      <a:pt x="603" y="1355"/>
                    </a:lnTo>
                    <a:lnTo>
                      <a:pt x="2084" y="1355"/>
                    </a:lnTo>
                    <a:lnTo>
                      <a:pt x="2084" y="192"/>
                    </a:lnTo>
                    <a:lnTo>
                      <a:pt x="190" y="192"/>
                    </a:lnTo>
                    <a:lnTo>
                      <a:pt x="190" y="562"/>
                    </a:lnTo>
                    <a:lnTo>
                      <a:pt x="0" y="562"/>
                    </a:lnTo>
                    <a:lnTo>
                      <a:pt x="0" y="102"/>
                    </a:lnTo>
                    <a:lnTo>
                      <a:pt x="4" y="78"/>
                    </a:lnTo>
                    <a:lnTo>
                      <a:pt x="13" y="57"/>
                    </a:lnTo>
                    <a:lnTo>
                      <a:pt x="27" y="38"/>
                    </a:lnTo>
                    <a:lnTo>
                      <a:pt x="45" y="21"/>
                    </a:lnTo>
                    <a:lnTo>
                      <a:pt x="67" y="9"/>
                    </a:lnTo>
                    <a:lnTo>
                      <a:pt x="92" y="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7" name="Group 36"/>
            <p:cNvGrpSpPr>
              <a:grpSpLocks noChangeAspect="1"/>
            </p:cNvGrpSpPr>
            <p:nvPr/>
          </p:nvGrpSpPr>
          <p:grpSpPr>
            <a:xfrm>
              <a:off x="2076372" y="1686890"/>
              <a:ext cx="665020" cy="520019"/>
              <a:chOff x="14605307" y="2406216"/>
              <a:chExt cx="786723" cy="615921"/>
            </a:xfrm>
          </p:grpSpPr>
          <p:sp useBgFill="1">
            <p:nvSpPr>
              <p:cNvPr id="42" name="Freeform 29"/>
              <p:cNvSpPr>
                <a:spLocks/>
              </p:cNvSpPr>
              <p:nvPr/>
            </p:nvSpPr>
            <p:spPr bwMode="auto">
              <a:xfrm>
                <a:off x="14605307" y="2406216"/>
                <a:ext cx="786723" cy="615921"/>
              </a:xfrm>
              <a:custGeom>
                <a:avLst/>
                <a:gdLst>
                  <a:gd name="T0" fmla="*/ 594 w 3040"/>
                  <a:gd name="T1" fmla="*/ 0 h 2383"/>
                  <a:gd name="T2" fmla="*/ 2920 w 3040"/>
                  <a:gd name="T3" fmla="*/ 0 h 2383"/>
                  <a:gd name="T4" fmla="*/ 2948 w 3040"/>
                  <a:gd name="T5" fmla="*/ 4 h 2383"/>
                  <a:gd name="T6" fmla="*/ 2972 w 3040"/>
                  <a:gd name="T7" fmla="*/ 12 h 2383"/>
                  <a:gd name="T8" fmla="*/ 2995 w 3040"/>
                  <a:gd name="T9" fmla="*/ 27 h 2383"/>
                  <a:gd name="T10" fmla="*/ 3013 w 3040"/>
                  <a:gd name="T11" fmla="*/ 45 h 2383"/>
                  <a:gd name="T12" fmla="*/ 3028 w 3040"/>
                  <a:gd name="T13" fmla="*/ 68 h 2383"/>
                  <a:gd name="T14" fmla="*/ 3036 w 3040"/>
                  <a:gd name="T15" fmla="*/ 92 h 2383"/>
                  <a:gd name="T16" fmla="*/ 3040 w 3040"/>
                  <a:gd name="T17" fmla="*/ 120 h 2383"/>
                  <a:gd name="T18" fmla="*/ 3040 w 3040"/>
                  <a:gd name="T19" fmla="*/ 1821 h 2383"/>
                  <a:gd name="T20" fmla="*/ 3036 w 3040"/>
                  <a:gd name="T21" fmla="*/ 1847 h 2383"/>
                  <a:gd name="T22" fmla="*/ 3028 w 3040"/>
                  <a:gd name="T23" fmla="*/ 1873 h 2383"/>
                  <a:gd name="T24" fmla="*/ 3013 w 3040"/>
                  <a:gd name="T25" fmla="*/ 1896 h 2383"/>
                  <a:gd name="T26" fmla="*/ 2995 w 3040"/>
                  <a:gd name="T27" fmla="*/ 1914 h 2383"/>
                  <a:gd name="T28" fmla="*/ 2972 w 3040"/>
                  <a:gd name="T29" fmla="*/ 1929 h 2383"/>
                  <a:gd name="T30" fmla="*/ 2948 w 3040"/>
                  <a:gd name="T31" fmla="*/ 1937 h 2383"/>
                  <a:gd name="T32" fmla="*/ 2920 w 3040"/>
                  <a:gd name="T33" fmla="*/ 1941 h 2383"/>
                  <a:gd name="T34" fmla="*/ 2578 w 3040"/>
                  <a:gd name="T35" fmla="*/ 1941 h 2383"/>
                  <a:gd name="T36" fmla="*/ 2573 w 3040"/>
                  <a:gd name="T37" fmla="*/ 1939 h 2383"/>
                  <a:gd name="T38" fmla="*/ 2567 w 3040"/>
                  <a:gd name="T39" fmla="*/ 1939 h 2383"/>
                  <a:gd name="T40" fmla="*/ 2567 w 3040"/>
                  <a:gd name="T41" fmla="*/ 2263 h 2383"/>
                  <a:gd name="T42" fmla="*/ 2564 w 3040"/>
                  <a:gd name="T43" fmla="*/ 2291 h 2383"/>
                  <a:gd name="T44" fmla="*/ 2555 w 3040"/>
                  <a:gd name="T45" fmla="*/ 2317 h 2383"/>
                  <a:gd name="T46" fmla="*/ 2541 w 3040"/>
                  <a:gd name="T47" fmla="*/ 2338 h 2383"/>
                  <a:gd name="T48" fmla="*/ 2522 w 3040"/>
                  <a:gd name="T49" fmla="*/ 2357 h 2383"/>
                  <a:gd name="T50" fmla="*/ 2499 w 3040"/>
                  <a:gd name="T51" fmla="*/ 2371 h 2383"/>
                  <a:gd name="T52" fmla="*/ 2475 w 3040"/>
                  <a:gd name="T53" fmla="*/ 2381 h 2383"/>
                  <a:gd name="T54" fmla="*/ 2447 w 3040"/>
                  <a:gd name="T55" fmla="*/ 2383 h 2383"/>
                  <a:gd name="T56" fmla="*/ 120 w 3040"/>
                  <a:gd name="T57" fmla="*/ 2383 h 2383"/>
                  <a:gd name="T58" fmla="*/ 93 w 3040"/>
                  <a:gd name="T59" fmla="*/ 2381 h 2383"/>
                  <a:gd name="T60" fmla="*/ 68 w 3040"/>
                  <a:gd name="T61" fmla="*/ 2371 h 2383"/>
                  <a:gd name="T62" fmla="*/ 46 w 3040"/>
                  <a:gd name="T63" fmla="*/ 2357 h 2383"/>
                  <a:gd name="T64" fmla="*/ 27 w 3040"/>
                  <a:gd name="T65" fmla="*/ 2338 h 2383"/>
                  <a:gd name="T66" fmla="*/ 14 w 3040"/>
                  <a:gd name="T67" fmla="*/ 2317 h 2383"/>
                  <a:gd name="T68" fmla="*/ 4 w 3040"/>
                  <a:gd name="T69" fmla="*/ 2291 h 2383"/>
                  <a:gd name="T70" fmla="*/ 0 w 3040"/>
                  <a:gd name="T71" fmla="*/ 2263 h 2383"/>
                  <a:gd name="T72" fmla="*/ 0 w 3040"/>
                  <a:gd name="T73" fmla="*/ 563 h 2383"/>
                  <a:gd name="T74" fmla="*/ 4 w 3040"/>
                  <a:gd name="T75" fmla="*/ 536 h 2383"/>
                  <a:gd name="T76" fmla="*/ 14 w 3040"/>
                  <a:gd name="T77" fmla="*/ 510 h 2383"/>
                  <a:gd name="T78" fmla="*/ 27 w 3040"/>
                  <a:gd name="T79" fmla="*/ 488 h 2383"/>
                  <a:gd name="T80" fmla="*/ 46 w 3040"/>
                  <a:gd name="T81" fmla="*/ 469 h 2383"/>
                  <a:gd name="T82" fmla="*/ 68 w 3040"/>
                  <a:gd name="T83" fmla="*/ 456 h 2383"/>
                  <a:gd name="T84" fmla="*/ 93 w 3040"/>
                  <a:gd name="T85" fmla="*/ 446 h 2383"/>
                  <a:gd name="T86" fmla="*/ 120 w 3040"/>
                  <a:gd name="T87" fmla="*/ 444 h 2383"/>
                  <a:gd name="T88" fmla="*/ 475 w 3040"/>
                  <a:gd name="T89" fmla="*/ 444 h 2383"/>
                  <a:gd name="T90" fmla="*/ 474 w 3040"/>
                  <a:gd name="T91" fmla="*/ 423 h 2383"/>
                  <a:gd name="T92" fmla="*/ 474 w 3040"/>
                  <a:gd name="T93" fmla="*/ 120 h 2383"/>
                  <a:gd name="T94" fmla="*/ 477 w 3040"/>
                  <a:gd name="T95" fmla="*/ 92 h 2383"/>
                  <a:gd name="T96" fmla="*/ 486 w 3040"/>
                  <a:gd name="T97" fmla="*/ 68 h 2383"/>
                  <a:gd name="T98" fmla="*/ 500 w 3040"/>
                  <a:gd name="T99" fmla="*/ 45 h 2383"/>
                  <a:gd name="T100" fmla="*/ 519 w 3040"/>
                  <a:gd name="T101" fmla="*/ 27 h 2383"/>
                  <a:gd name="T102" fmla="*/ 541 w 3040"/>
                  <a:gd name="T103" fmla="*/ 12 h 2383"/>
                  <a:gd name="T104" fmla="*/ 566 w 3040"/>
                  <a:gd name="T105" fmla="*/ 4 h 2383"/>
                  <a:gd name="T106" fmla="*/ 594 w 3040"/>
                  <a:gd name="T107" fmla="*/ 0 h 2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0" h="2383">
                    <a:moveTo>
                      <a:pt x="594" y="0"/>
                    </a:moveTo>
                    <a:lnTo>
                      <a:pt x="2920" y="0"/>
                    </a:lnTo>
                    <a:lnTo>
                      <a:pt x="2948" y="4"/>
                    </a:lnTo>
                    <a:lnTo>
                      <a:pt x="2972" y="12"/>
                    </a:lnTo>
                    <a:lnTo>
                      <a:pt x="2995" y="27"/>
                    </a:lnTo>
                    <a:lnTo>
                      <a:pt x="3013" y="45"/>
                    </a:lnTo>
                    <a:lnTo>
                      <a:pt x="3028" y="68"/>
                    </a:lnTo>
                    <a:lnTo>
                      <a:pt x="3036" y="92"/>
                    </a:lnTo>
                    <a:lnTo>
                      <a:pt x="3040" y="120"/>
                    </a:lnTo>
                    <a:lnTo>
                      <a:pt x="3040" y="1821"/>
                    </a:lnTo>
                    <a:lnTo>
                      <a:pt x="3036" y="1847"/>
                    </a:lnTo>
                    <a:lnTo>
                      <a:pt x="3028" y="1873"/>
                    </a:lnTo>
                    <a:lnTo>
                      <a:pt x="3013" y="1896"/>
                    </a:lnTo>
                    <a:lnTo>
                      <a:pt x="2995" y="1914"/>
                    </a:lnTo>
                    <a:lnTo>
                      <a:pt x="2972" y="1929"/>
                    </a:lnTo>
                    <a:lnTo>
                      <a:pt x="2948" y="1937"/>
                    </a:lnTo>
                    <a:lnTo>
                      <a:pt x="2920" y="1941"/>
                    </a:lnTo>
                    <a:lnTo>
                      <a:pt x="2578" y="1941"/>
                    </a:lnTo>
                    <a:lnTo>
                      <a:pt x="2573" y="1939"/>
                    </a:lnTo>
                    <a:lnTo>
                      <a:pt x="2567" y="1939"/>
                    </a:lnTo>
                    <a:lnTo>
                      <a:pt x="2567" y="2263"/>
                    </a:lnTo>
                    <a:lnTo>
                      <a:pt x="2564" y="2291"/>
                    </a:lnTo>
                    <a:lnTo>
                      <a:pt x="2555" y="2317"/>
                    </a:lnTo>
                    <a:lnTo>
                      <a:pt x="2541" y="2338"/>
                    </a:lnTo>
                    <a:lnTo>
                      <a:pt x="2522" y="2357"/>
                    </a:lnTo>
                    <a:lnTo>
                      <a:pt x="2499" y="2371"/>
                    </a:lnTo>
                    <a:lnTo>
                      <a:pt x="2475" y="2381"/>
                    </a:lnTo>
                    <a:lnTo>
                      <a:pt x="2447" y="2383"/>
                    </a:lnTo>
                    <a:lnTo>
                      <a:pt x="120" y="2383"/>
                    </a:lnTo>
                    <a:lnTo>
                      <a:pt x="93" y="2381"/>
                    </a:lnTo>
                    <a:lnTo>
                      <a:pt x="68" y="2371"/>
                    </a:lnTo>
                    <a:lnTo>
                      <a:pt x="46" y="2357"/>
                    </a:lnTo>
                    <a:lnTo>
                      <a:pt x="27" y="2338"/>
                    </a:lnTo>
                    <a:lnTo>
                      <a:pt x="14" y="2317"/>
                    </a:lnTo>
                    <a:lnTo>
                      <a:pt x="4" y="2291"/>
                    </a:lnTo>
                    <a:lnTo>
                      <a:pt x="0" y="2263"/>
                    </a:lnTo>
                    <a:lnTo>
                      <a:pt x="0" y="563"/>
                    </a:lnTo>
                    <a:lnTo>
                      <a:pt x="4" y="536"/>
                    </a:lnTo>
                    <a:lnTo>
                      <a:pt x="14" y="510"/>
                    </a:lnTo>
                    <a:lnTo>
                      <a:pt x="27" y="488"/>
                    </a:lnTo>
                    <a:lnTo>
                      <a:pt x="46" y="469"/>
                    </a:lnTo>
                    <a:lnTo>
                      <a:pt x="68" y="456"/>
                    </a:lnTo>
                    <a:lnTo>
                      <a:pt x="93" y="446"/>
                    </a:lnTo>
                    <a:lnTo>
                      <a:pt x="120" y="444"/>
                    </a:lnTo>
                    <a:lnTo>
                      <a:pt x="475" y="444"/>
                    </a:lnTo>
                    <a:lnTo>
                      <a:pt x="474" y="423"/>
                    </a:lnTo>
                    <a:lnTo>
                      <a:pt x="474" y="120"/>
                    </a:lnTo>
                    <a:lnTo>
                      <a:pt x="477" y="92"/>
                    </a:lnTo>
                    <a:lnTo>
                      <a:pt x="486" y="68"/>
                    </a:lnTo>
                    <a:lnTo>
                      <a:pt x="500" y="45"/>
                    </a:lnTo>
                    <a:lnTo>
                      <a:pt x="519" y="27"/>
                    </a:lnTo>
                    <a:lnTo>
                      <a:pt x="541" y="12"/>
                    </a:lnTo>
                    <a:lnTo>
                      <a:pt x="566" y="4"/>
                    </a:lnTo>
                    <a:lnTo>
                      <a:pt x="594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30"/>
              <p:cNvSpPr>
                <a:spLocks/>
              </p:cNvSpPr>
              <p:nvPr/>
            </p:nvSpPr>
            <p:spPr bwMode="auto">
              <a:xfrm>
                <a:off x="14757993" y="2437271"/>
                <a:ext cx="602982" cy="439944"/>
              </a:xfrm>
              <a:custGeom>
                <a:avLst/>
                <a:gdLst>
                  <a:gd name="T0" fmla="*/ 0 w 2326"/>
                  <a:gd name="T1" fmla="*/ 0 h 1701"/>
                  <a:gd name="T2" fmla="*/ 2326 w 2326"/>
                  <a:gd name="T3" fmla="*/ 0 h 1701"/>
                  <a:gd name="T4" fmla="*/ 2326 w 2326"/>
                  <a:gd name="T5" fmla="*/ 1701 h 1701"/>
                  <a:gd name="T6" fmla="*/ 1984 w 2326"/>
                  <a:gd name="T7" fmla="*/ 1701 h 1701"/>
                  <a:gd name="T8" fmla="*/ 1984 w 2326"/>
                  <a:gd name="T9" fmla="*/ 1344 h 1701"/>
                  <a:gd name="T10" fmla="*/ 2096 w 2326"/>
                  <a:gd name="T11" fmla="*/ 1344 h 1701"/>
                  <a:gd name="T12" fmla="*/ 2096 w 2326"/>
                  <a:gd name="T13" fmla="*/ 206 h 1701"/>
                  <a:gd name="T14" fmla="*/ 791 w 2326"/>
                  <a:gd name="T15" fmla="*/ 206 h 1701"/>
                  <a:gd name="T16" fmla="*/ 791 w 2326"/>
                  <a:gd name="T17" fmla="*/ 303 h 1701"/>
                  <a:gd name="T18" fmla="*/ 629 w 2326"/>
                  <a:gd name="T19" fmla="*/ 303 h 1701"/>
                  <a:gd name="T20" fmla="*/ 629 w 2326"/>
                  <a:gd name="T21" fmla="*/ 202 h 1701"/>
                  <a:gd name="T22" fmla="*/ 192 w 2326"/>
                  <a:gd name="T23" fmla="*/ 202 h 1701"/>
                  <a:gd name="T24" fmla="*/ 192 w 2326"/>
                  <a:gd name="T25" fmla="*/ 303 h 1701"/>
                  <a:gd name="T26" fmla="*/ 0 w 2326"/>
                  <a:gd name="T27" fmla="*/ 303 h 1701"/>
                  <a:gd name="T28" fmla="*/ 0 w 2326"/>
                  <a:gd name="T29" fmla="*/ 0 h 1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26" h="1701">
                    <a:moveTo>
                      <a:pt x="0" y="0"/>
                    </a:moveTo>
                    <a:lnTo>
                      <a:pt x="2326" y="0"/>
                    </a:lnTo>
                    <a:lnTo>
                      <a:pt x="2326" y="1701"/>
                    </a:lnTo>
                    <a:lnTo>
                      <a:pt x="1984" y="1701"/>
                    </a:lnTo>
                    <a:lnTo>
                      <a:pt x="1984" y="1344"/>
                    </a:lnTo>
                    <a:lnTo>
                      <a:pt x="2096" y="1344"/>
                    </a:lnTo>
                    <a:lnTo>
                      <a:pt x="2096" y="206"/>
                    </a:lnTo>
                    <a:lnTo>
                      <a:pt x="791" y="206"/>
                    </a:lnTo>
                    <a:lnTo>
                      <a:pt x="791" y="303"/>
                    </a:lnTo>
                    <a:lnTo>
                      <a:pt x="629" y="303"/>
                    </a:lnTo>
                    <a:lnTo>
                      <a:pt x="629" y="202"/>
                    </a:lnTo>
                    <a:lnTo>
                      <a:pt x="192" y="202"/>
                    </a:lnTo>
                    <a:lnTo>
                      <a:pt x="192" y="303"/>
                    </a:lnTo>
                    <a:lnTo>
                      <a:pt x="0" y="3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31"/>
              <p:cNvSpPr>
                <a:spLocks noEditPoints="1"/>
              </p:cNvSpPr>
              <p:nvPr/>
            </p:nvSpPr>
            <p:spPr bwMode="auto">
              <a:xfrm>
                <a:off x="14636362" y="2551139"/>
                <a:ext cx="601688" cy="439944"/>
              </a:xfrm>
              <a:custGeom>
                <a:avLst/>
                <a:gdLst>
                  <a:gd name="T0" fmla="*/ 341 w 2327"/>
                  <a:gd name="T1" fmla="*/ 680 h 1700"/>
                  <a:gd name="T2" fmla="*/ 604 w 2327"/>
                  <a:gd name="T3" fmla="*/ 680 h 1700"/>
                  <a:gd name="T4" fmla="*/ 604 w 2327"/>
                  <a:gd name="T5" fmla="*/ 849 h 1700"/>
                  <a:gd name="T6" fmla="*/ 341 w 2327"/>
                  <a:gd name="T7" fmla="*/ 849 h 1700"/>
                  <a:gd name="T8" fmla="*/ 341 w 2327"/>
                  <a:gd name="T9" fmla="*/ 680 h 1700"/>
                  <a:gd name="T10" fmla="*/ 341 w 2327"/>
                  <a:gd name="T11" fmla="*/ 386 h 1700"/>
                  <a:gd name="T12" fmla="*/ 604 w 2327"/>
                  <a:gd name="T13" fmla="*/ 386 h 1700"/>
                  <a:gd name="T14" fmla="*/ 604 w 2327"/>
                  <a:gd name="T15" fmla="*/ 554 h 1700"/>
                  <a:gd name="T16" fmla="*/ 341 w 2327"/>
                  <a:gd name="T17" fmla="*/ 554 h 1700"/>
                  <a:gd name="T18" fmla="*/ 341 w 2327"/>
                  <a:gd name="T19" fmla="*/ 386 h 1700"/>
                  <a:gd name="T20" fmla="*/ 927 w 2327"/>
                  <a:gd name="T21" fmla="*/ 207 h 1700"/>
                  <a:gd name="T22" fmla="*/ 927 w 2327"/>
                  <a:gd name="T23" fmla="*/ 1358 h 1700"/>
                  <a:gd name="T24" fmla="*/ 2098 w 2327"/>
                  <a:gd name="T25" fmla="*/ 1358 h 1700"/>
                  <a:gd name="T26" fmla="*/ 2098 w 2327"/>
                  <a:gd name="T27" fmla="*/ 207 h 1700"/>
                  <a:gd name="T28" fmla="*/ 927 w 2327"/>
                  <a:gd name="T29" fmla="*/ 207 h 1700"/>
                  <a:gd name="T30" fmla="*/ 193 w 2327"/>
                  <a:gd name="T31" fmla="*/ 201 h 1700"/>
                  <a:gd name="T32" fmla="*/ 193 w 2327"/>
                  <a:gd name="T33" fmla="*/ 1364 h 1700"/>
                  <a:gd name="T34" fmla="*/ 765 w 2327"/>
                  <a:gd name="T35" fmla="*/ 1364 h 1700"/>
                  <a:gd name="T36" fmla="*/ 765 w 2327"/>
                  <a:gd name="T37" fmla="*/ 201 h 1700"/>
                  <a:gd name="T38" fmla="*/ 193 w 2327"/>
                  <a:gd name="T39" fmla="*/ 201 h 1700"/>
                  <a:gd name="T40" fmla="*/ 0 w 2327"/>
                  <a:gd name="T41" fmla="*/ 0 h 1700"/>
                  <a:gd name="T42" fmla="*/ 2327 w 2327"/>
                  <a:gd name="T43" fmla="*/ 0 h 1700"/>
                  <a:gd name="T44" fmla="*/ 2327 w 2327"/>
                  <a:gd name="T45" fmla="*/ 1700 h 1700"/>
                  <a:gd name="T46" fmla="*/ 0 w 2327"/>
                  <a:gd name="T47" fmla="*/ 1700 h 1700"/>
                  <a:gd name="T48" fmla="*/ 0 w 2327"/>
                  <a:gd name="T49" fmla="*/ 0 h 1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27" h="1700">
                    <a:moveTo>
                      <a:pt x="341" y="680"/>
                    </a:moveTo>
                    <a:lnTo>
                      <a:pt x="604" y="680"/>
                    </a:lnTo>
                    <a:lnTo>
                      <a:pt x="604" y="849"/>
                    </a:lnTo>
                    <a:lnTo>
                      <a:pt x="341" y="849"/>
                    </a:lnTo>
                    <a:lnTo>
                      <a:pt x="341" y="680"/>
                    </a:lnTo>
                    <a:close/>
                    <a:moveTo>
                      <a:pt x="341" y="386"/>
                    </a:moveTo>
                    <a:lnTo>
                      <a:pt x="604" y="386"/>
                    </a:lnTo>
                    <a:lnTo>
                      <a:pt x="604" y="554"/>
                    </a:lnTo>
                    <a:lnTo>
                      <a:pt x="341" y="554"/>
                    </a:lnTo>
                    <a:lnTo>
                      <a:pt x="341" y="386"/>
                    </a:lnTo>
                    <a:close/>
                    <a:moveTo>
                      <a:pt x="927" y="207"/>
                    </a:moveTo>
                    <a:lnTo>
                      <a:pt x="927" y="1358"/>
                    </a:lnTo>
                    <a:lnTo>
                      <a:pt x="2098" y="1358"/>
                    </a:lnTo>
                    <a:lnTo>
                      <a:pt x="2098" y="207"/>
                    </a:lnTo>
                    <a:lnTo>
                      <a:pt x="927" y="207"/>
                    </a:lnTo>
                    <a:close/>
                    <a:moveTo>
                      <a:pt x="193" y="201"/>
                    </a:moveTo>
                    <a:lnTo>
                      <a:pt x="193" y="1364"/>
                    </a:lnTo>
                    <a:lnTo>
                      <a:pt x="765" y="1364"/>
                    </a:lnTo>
                    <a:lnTo>
                      <a:pt x="765" y="201"/>
                    </a:lnTo>
                    <a:lnTo>
                      <a:pt x="193" y="201"/>
                    </a:lnTo>
                    <a:close/>
                    <a:moveTo>
                      <a:pt x="0" y="0"/>
                    </a:moveTo>
                    <a:lnTo>
                      <a:pt x="2327" y="0"/>
                    </a:lnTo>
                    <a:lnTo>
                      <a:pt x="2327" y="1700"/>
                    </a:lnTo>
                    <a:lnTo>
                      <a:pt x="0" y="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943369" y="1666415"/>
              <a:ext cx="718580" cy="586404"/>
              <a:chOff x="12383184" y="2379853"/>
              <a:chExt cx="739841" cy="604476"/>
            </a:xfrm>
          </p:grpSpPr>
          <p:sp useBgFill="1">
            <p:nvSpPr>
              <p:cNvPr id="39" name="Freeform 79"/>
              <p:cNvSpPr>
                <a:spLocks/>
              </p:cNvSpPr>
              <p:nvPr/>
            </p:nvSpPr>
            <p:spPr bwMode="auto">
              <a:xfrm>
                <a:off x="12383184" y="2379853"/>
                <a:ext cx="739841" cy="604476"/>
              </a:xfrm>
              <a:custGeom>
                <a:avLst/>
                <a:gdLst>
                  <a:gd name="T0" fmla="*/ 2925 w 3170"/>
                  <a:gd name="T1" fmla="*/ 0 h 2592"/>
                  <a:gd name="T2" fmla="*/ 3002 w 3170"/>
                  <a:gd name="T3" fmla="*/ 12 h 2592"/>
                  <a:gd name="T4" fmla="*/ 3070 w 3170"/>
                  <a:gd name="T5" fmla="*/ 47 h 2592"/>
                  <a:gd name="T6" fmla="*/ 3123 w 3170"/>
                  <a:gd name="T7" fmla="*/ 100 h 2592"/>
                  <a:gd name="T8" fmla="*/ 3157 w 3170"/>
                  <a:gd name="T9" fmla="*/ 168 h 2592"/>
                  <a:gd name="T10" fmla="*/ 3170 w 3170"/>
                  <a:gd name="T11" fmla="*/ 245 h 2592"/>
                  <a:gd name="T12" fmla="*/ 3166 w 3170"/>
                  <a:gd name="T13" fmla="*/ 1940 h 2592"/>
                  <a:gd name="T14" fmla="*/ 3142 w 3170"/>
                  <a:gd name="T15" fmla="*/ 2013 h 2592"/>
                  <a:gd name="T16" fmla="*/ 3098 w 3170"/>
                  <a:gd name="T17" fmla="*/ 2073 h 2592"/>
                  <a:gd name="T18" fmla="*/ 3037 w 3170"/>
                  <a:gd name="T19" fmla="*/ 2118 h 2592"/>
                  <a:gd name="T20" fmla="*/ 2965 w 3170"/>
                  <a:gd name="T21" fmla="*/ 2142 h 2592"/>
                  <a:gd name="T22" fmla="*/ 1400 w 3170"/>
                  <a:gd name="T23" fmla="*/ 2146 h 2592"/>
                  <a:gd name="T24" fmla="*/ 1392 w 3170"/>
                  <a:gd name="T25" fmla="*/ 2145 h 2592"/>
                  <a:gd name="T26" fmla="*/ 1389 w 3170"/>
                  <a:gd name="T27" fmla="*/ 2387 h 2592"/>
                  <a:gd name="T28" fmla="*/ 1365 w 3170"/>
                  <a:gd name="T29" fmla="*/ 2460 h 2592"/>
                  <a:gd name="T30" fmla="*/ 1320 w 3170"/>
                  <a:gd name="T31" fmla="*/ 2521 h 2592"/>
                  <a:gd name="T32" fmla="*/ 1260 w 3170"/>
                  <a:gd name="T33" fmla="*/ 2566 h 2592"/>
                  <a:gd name="T34" fmla="*/ 1186 w 3170"/>
                  <a:gd name="T35" fmla="*/ 2590 h 2592"/>
                  <a:gd name="T36" fmla="*/ 245 w 3170"/>
                  <a:gd name="T37" fmla="*/ 2592 h 2592"/>
                  <a:gd name="T38" fmla="*/ 168 w 3170"/>
                  <a:gd name="T39" fmla="*/ 2580 h 2592"/>
                  <a:gd name="T40" fmla="*/ 100 w 3170"/>
                  <a:gd name="T41" fmla="*/ 2545 h 2592"/>
                  <a:gd name="T42" fmla="*/ 47 w 3170"/>
                  <a:gd name="T43" fmla="*/ 2492 h 2592"/>
                  <a:gd name="T44" fmla="*/ 13 w 3170"/>
                  <a:gd name="T45" fmla="*/ 2424 h 2592"/>
                  <a:gd name="T46" fmla="*/ 0 w 3170"/>
                  <a:gd name="T47" fmla="*/ 2347 h 2592"/>
                  <a:gd name="T48" fmla="*/ 4 w 3170"/>
                  <a:gd name="T49" fmla="*/ 652 h 2592"/>
                  <a:gd name="T50" fmla="*/ 28 w 3170"/>
                  <a:gd name="T51" fmla="*/ 579 h 2592"/>
                  <a:gd name="T52" fmla="*/ 72 w 3170"/>
                  <a:gd name="T53" fmla="*/ 519 h 2592"/>
                  <a:gd name="T54" fmla="*/ 133 w 3170"/>
                  <a:gd name="T55" fmla="*/ 474 h 2592"/>
                  <a:gd name="T56" fmla="*/ 205 w 3170"/>
                  <a:gd name="T57" fmla="*/ 450 h 2592"/>
                  <a:gd name="T58" fmla="*/ 713 w 3170"/>
                  <a:gd name="T59" fmla="*/ 446 h 2592"/>
                  <a:gd name="T60" fmla="*/ 717 w 3170"/>
                  <a:gd name="T61" fmla="*/ 205 h 2592"/>
                  <a:gd name="T62" fmla="*/ 741 w 3170"/>
                  <a:gd name="T63" fmla="*/ 133 h 2592"/>
                  <a:gd name="T64" fmla="*/ 786 w 3170"/>
                  <a:gd name="T65" fmla="*/ 71 h 2592"/>
                  <a:gd name="T66" fmla="*/ 846 w 3170"/>
                  <a:gd name="T67" fmla="*/ 26 h 2592"/>
                  <a:gd name="T68" fmla="*/ 919 w 3170"/>
                  <a:gd name="T69" fmla="*/ 2 h 2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70" h="2592">
                    <a:moveTo>
                      <a:pt x="959" y="0"/>
                    </a:moveTo>
                    <a:lnTo>
                      <a:pt x="2925" y="0"/>
                    </a:lnTo>
                    <a:lnTo>
                      <a:pt x="2965" y="2"/>
                    </a:lnTo>
                    <a:lnTo>
                      <a:pt x="3002" y="12"/>
                    </a:lnTo>
                    <a:lnTo>
                      <a:pt x="3037" y="26"/>
                    </a:lnTo>
                    <a:lnTo>
                      <a:pt x="3070" y="47"/>
                    </a:lnTo>
                    <a:lnTo>
                      <a:pt x="3098" y="71"/>
                    </a:lnTo>
                    <a:lnTo>
                      <a:pt x="3123" y="100"/>
                    </a:lnTo>
                    <a:lnTo>
                      <a:pt x="3142" y="133"/>
                    </a:lnTo>
                    <a:lnTo>
                      <a:pt x="3157" y="168"/>
                    </a:lnTo>
                    <a:lnTo>
                      <a:pt x="3166" y="205"/>
                    </a:lnTo>
                    <a:lnTo>
                      <a:pt x="3170" y="245"/>
                    </a:lnTo>
                    <a:lnTo>
                      <a:pt x="3170" y="1901"/>
                    </a:lnTo>
                    <a:lnTo>
                      <a:pt x="3166" y="1940"/>
                    </a:lnTo>
                    <a:lnTo>
                      <a:pt x="3157" y="1978"/>
                    </a:lnTo>
                    <a:lnTo>
                      <a:pt x="3142" y="2013"/>
                    </a:lnTo>
                    <a:lnTo>
                      <a:pt x="3123" y="2046"/>
                    </a:lnTo>
                    <a:lnTo>
                      <a:pt x="3098" y="2073"/>
                    </a:lnTo>
                    <a:lnTo>
                      <a:pt x="3070" y="2099"/>
                    </a:lnTo>
                    <a:lnTo>
                      <a:pt x="3037" y="2118"/>
                    </a:lnTo>
                    <a:lnTo>
                      <a:pt x="3002" y="2134"/>
                    </a:lnTo>
                    <a:lnTo>
                      <a:pt x="2965" y="2142"/>
                    </a:lnTo>
                    <a:lnTo>
                      <a:pt x="2925" y="2146"/>
                    </a:lnTo>
                    <a:lnTo>
                      <a:pt x="1400" y="2146"/>
                    </a:lnTo>
                    <a:lnTo>
                      <a:pt x="1396" y="2146"/>
                    </a:lnTo>
                    <a:lnTo>
                      <a:pt x="1392" y="2145"/>
                    </a:lnTo>
                    <a:lnTo>
                      <a:pt x="1392" y="2347"/>
                    </a:lnTo>
                    <a:lnTo>
                      <a:pt x="1389" y="2387"/>
                    </a:lnTo>
                    <a:lnTo>
                      <a:pt x="1379" y="2424"/>
                    </a:lnTo>
                    <a:lnTo>
                      <a:pt x="1365" y="2460"/>
                    </a:lnTo>
                    <a:lnTo>
                      <a:pt x="1344" y="2492"/>
                    </a:lnTo>
                    <a:lnTo>
                      <a:pt x="1320" y="2521"/>
                    </a:lnTo>
                    <a:lnTo>
                      <a:pt x="1291" y="2545"/>
                    </a:lnTo>
                    <a:lnTo>
                      <a:pt x="1260" y="2566"/>
                    </a:lnTo>
                    <a:lnTo>
                      <a:pt x="1223" y="2580"/>
                    </a:lnTo>
                    <a:lnTo>
                      <a:pt x="1186" y="2590"/>
                    </a:lnTo>
                    <a:lnTo>
                      <a:pt x="1146" y="2592"/>
                    </a:lnTo>
                    <a:lnTo>
                      <a:pt x="245" y="2592"/>
                    </a:lnTo>
                    <a:lnTo>
                      <a:pt x="205" y="2590"/>
                    </a:lnTo>
                    <a:lnTo>
                      <a:pt x="168" y="2580"/>
                    </a:lnTo>
                    <a:lnTo>
                      <a:pt x="133" y="2566"/>
                    </a:lnTo>
                    <a:lnTo>
                      <a:pt x="100" y="2545"/>
                    </a:lnTo>
                    <a:lnTo>
                      <a:pt x="72" y="2521"/>
                    </a:lnTo>
                    <a:lnTo>
                      <a:pt x="47" y="2492"/>
                    </a:lnTo>
                    <a:lnTo>
                      <a:pt x="28" y="2460"/>
                    </a:lnTo>
                    <a:lnTo>
                      <a:pt x="13" y="2424"/>
                    </a:lnTo>
                    <a:lnTo>
                      <a:pt x="4" y="2387"/>
                    </a:lnTo>
                    <a:lnTo>
                      <a:pt x="0" y="2347"/>
                    </a:lnTo>
                    <a:lnTo>
                      <a:pt x="0" y="691"/>
                    </a:lnTo>
                    <a:lnTo>
                      <a:pt x="4" y="652"/>
                    </a:lnTo>
                    <a:lnTo>
                      <a:pt x="13" y="614"/>
                    </a:lnTo>
                    <a:lnTo>
                      <a:pt x="28" y="579"/>
                    </a:lnTo>
                    <a:lnTo>
                      <a:pt x="47" y="546"/>
                    </a:lnTo>
                    <a:lnTo>
                      <a:pt x="72" y="519"/>
                    </a:lnTo>
                    <a:lnTo>
                      <a:pt x="100" y="493"/>
                    </a:lnTo>
                    <a:lnTo>
                      <a:pt x="133" y="474"/>
                    </a:lnTo>
                    <a:lnTo>
                      <a:pt x="168" y="458"/>
                    </a:lnTo>
                    <a:lnTo>
                      <a:pt x="205" y="450"/>
                    </a:lnTo>
                    <a:lnTo>
                      <a:pt x="245" y="446"/>
                    </a:lnTo>
                    <a:lnTo>
                      <a:pt x="713" y="446"/>
                    </a:lnTo>
                    <a:lnTo>
                      <a:pt x="713" y="245"/>
                    </a:lnTo>
                    <a:lnTo>
                      <a:pt x="717" y="205"/>
                    </a:lnTo>
                    <a:lnTo>
                      <a:pt x="725" y="168"/>
                    </a:lnTo>
                    <a:lnTo>
                      <a:pt x="741" y="133"/>
                    </a:lnTo>
                    <a:lnTo>
                      <a:pt x="760" y="100"/>
                    </a:lnTo>
                    <a:lnTo>
                      <a:pt x="786" y="71"/>
                    </a:lnTo>
                    <a:lnTo>
                      <a:pt x="814" y="47"/>
                    </a:lnTo>
                    <a:lnTo>
                      <a:pt x="846" y="26"/>
                    </a:lnTo>
                    <a:lnTo>
                      <a:pt x="881" y="12"/>
                    </a:lnTo>
                    <a:lnTo>
                      <a:pt x="919" y="2"/>
                    </a:lnTo>
                    <a:lnTo>
                      <a:pt x="959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80"/>
              <p:cNvSpPr>
                <a:spLocks noEditPoints="1"/>
              </p:cNvSpPr>
              <p:nvPr/>
            </p:nvSpPr>
            <p:spPr bwMode="auto">
              <a:xfrm>
                <a:off x="12411191" y="2511717"/>
                <a:ext cx="268397" cy="444605"/>
              </a:xfrm>
              <a:custGeom>
                <a:avLst/>
                <a:gdLst>
                  <a:gd name="T0" fmla="*/ 549 w 1152"/>
                  <a:gd name="T1" fmla="*/ 1607 h 1906"/>
                  <a:gd name="T2" fmla="*/ 501 w 1152"/>
                  <a:gd name="T3" fmla="*/ 1633 h 1906"/>
                  <a:gd name="T4" fmla="*/ 475 w 1152"/>
                  <a:gd name="T5" fmla="*/ 1680 h 1906"/>
                  <a:gd name="T6" fmla="*/ 475 w 1152"/>
                  <a:gd name="T7" fmla="*/ 1736 h 1906"/>
                  <a:gd name="T8" fmla="*/ 501 w 1152"/>
                  <a:gd name="T9" fmla="*/ 1782 h 1906"/>
                  <a:gd name="T10" fmla="*/ 549 w 1152"/>
                  <a:gd name="T11" fmla="*/ 1809 h 1906"/>
                  <a:gd name="T12" fmla="*/ 601 w 1152"/>
                  <a:gd name="T13" fmla="*/ 1810 h 1906"/>
                  <a:gd name="T14" fmla="*/ 642 w 1152"/>
                  <a:gd name="T15" fmla="*/ 1789 h 1906"/>
                  <a:gd name="T16" fmla="*/ 671 w 1152"/>
                  <a:gd name="T17" fmla="*/ 1754 h 1906"/>
                  <a:gd name="T18" fmla="*/ 680 w 1152"/>
                  <a:gd name="T19" fmla="*/ 1708 h 1906"/>
                  <a:gd name="T20" fmla="*/ 667 w 1152"/>
                  <a:gd name="T21" fmla="*/ 1655 h 1906"/>
                  <a:gd name="T22" fmla="*/ 628 w 1152"/>
                  <a:gd name="T23" fmla="*/ 1617 h 1906"/>
                  <a:gd name="T24" fmla="*/ 576 w 1152"/>
                  <a:gd name="T25" fmla="*/ 1603 h 1906"/>
                  <a:gd name="T26" fmla="*/ 150 w 1152"/>
                  <a:gd name="T27" fmla="*/ 1457 h 1906"/>
                  <a:gd name="T28" fmla="*/ 1003 w 1152"/>
                  <a:gd name="T29" fmla="*/ 215 h 1906"/>
                  <a:gd name="T30" fmla="*/ 125 w 1152"/>
                  <a:gd name="T31" fmla="*/ 0 h 1906"/>
                  <a:gd name="T32" fmla="*/ 1055 w 1152"/>
                  <a:gd name="T33" fmla="*/ 3 h 1906"/>
                  <a:gd name="T34" fmla="*/ 1105 w 1152"/>
                  <a:gd name="T35" fmla="*/ 28 h 1906"/>
                  <a:gd name="T36" fmla="*/ 1140 w 1152"/>
                  <a:gd name="T37" fmla="*/ 70 h 1906"/>
                  <a:gd name="T38" fmla="*/ 1152 w 1152"/>
                  <a:gd name="T39" fmla="*/ 125 h 1906"/>
                  <a:gd name="T40" fmla="*/ 1149 w 1152"/>
                  <a:gd name="T41" fmla="*/ 1810 h 1906"/>
                  <a:gd name="T42" fmla="*/ 1125 w 1152"/>
                  <a:gd name="T43" fmla="*/ 1859 h 1906"/>
                  <a:gd name="T44" fmla="*/ 1082 w 1152"/>
                  <a:gd name="T45" fmla="*/ 1894 h 1906"/>
                  <a:gd name="T46" fmla="*/ 1026 w 1152"/>
                  <a:gd name="T47" fmla="*/ 1906 h 1906"/>
                  <a:gd name="T48" fmla="*/ 96 w 1152"/>
                  <a:gd name="T49" fmla="*/ 1903 h 1906"/>
                  <a:gd name="T50" fmla="*/ 47 w 1152"/>
                  <a:gd name="T51" fmla="*/ 1879 h 1906"/>
                  <a:gd name="T52" fmla="*/ 13 w 1152"/>
                  <a:gd name="T53" fmla="*/ 1836 h 1906"/>
                  <a:gd name="T54" fmla="*/ 0 w 1152"/>
                  <a:gd name="T55" fmla="*/ 1781 h 1906"/>
                  <a:gd name="T56" fmla="*/ 3 w 1152"/>
                  <a:gd name="T57" fmla="*/ 96 h 1906"/>
                  <a:gd name="T58" fmla="*/ 27 w 1152"/>
                  <a:gd name="T59" fmla="*/ 47 h 1906"/>
                  <a:gd name="T60" fmla="*/ 70 w 1152"/>
                  <a:gd name="T61" fmla="*/ 13 h 1906"/>
                  <a:gd name="T62" fmla="*/ 125 w 1152"/>
                  <a:gd name="T63" fmla="*/ 0 h 1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2" h="1906">
                    <a:moveTo>
                      <a:pt x="576" y="1603"/>
                    </a:moveTo>
                    <a:lnTo>
                      <a:pt x="549" y="1607"/>
                    </a:lnTo>
                    <a:lnTo>
                      <a:pt x="523" y="1617"/>
                    </a:lnTo>
                    <a:lnTo>
                      <a:pt x="501" y="1633"/>
                    </a:lnTo>
                    <a:lnTo>
                      <a:pt x="486" y="1655"/>
                    </a:lnTo>
                    <a:lnTo>
                      <a:pt x="475" y="1680"/>
                    </a:lnTo>
                    <a:lnTo>
                      <a:pt x="471" y="1708"/>
                    </a:lnTo>
                    <a:lnTo>
                      <a:pt x="475" y="1736"/>
                    </a:lnTo>
                    <a:lnTo>
                      <a:pt x="486" y="1760"/>
                    </a:lnTo>
                    <a:lnTo>
                      <a:pt x="501" y="1782"/>
                    </a:lnTo>
                    <a:lnTo>
                      <a:pt x="523" y="1798"/>
                    </a:lnTo>
                    <a:lnTo>
                      <a:pt x="549" y="1809"/>
                    </a:lnTo>
                    <a:lnTo>
                      <a:pt x="576" y="1812"/>
                    </a:lnTo>
                    <a:lnTo>
                      <a:pt x="601" y="1810"/>
                    </a:lnTo>
                    <a:lnTo>
                      <a:pt x="622" y="1801"/>
                    </a:lnTo>
                    <a:lnTo>
                      <a:pt x="642" y="1789"/>
                    </a:lnTo>
                    <a:lnTo>
                      <a:pt x="657" y="1773"/>
                    </a:lnTo>
                    <a:lnTo>
                      <a:pt x="671" y="1754"/>
                    </a:lnTo>
                    <a:lnTo>
                      <a:pt x="678" y="1731"/>
                    </a:lnTo>
                    <a:lnTo>
                      <a:pt x="680" y="1708"/>
                    </a:lnTo>
                    <a:lnTo>
                      <a:pt x="677" y="1680"/>
                    </a:lnTo>
                    <a:lnTo>
                      <a:pt x="667" y="1655"/>
                    </a:lnTo>
                    <a:lnTo>
                      <a:pt x="650" y="1633"/>
                    </a:lnTo>
                    <a:lnTo>
                      <a:pt x="628" y="1617"/>
                    </a:lnTo>
                    <a:lnTo>
                      <a:pt x="604" y="1607"/>
                    </a:lnTo>
                    <a:lnTo>
                      <a:pt x="576" y="1603"/>
                    </a:lnTo>
                    <a:close/>
                    <a:moveTo>
                      <a:pt x="150" y="215"/>
                    </a:moveTo>
                    <a:lnTo>
                      <a:pt x="150" y="1457"/>
                    </a:lnTo>
                    <a:lnTo>
                      <a:pt x="1003" y="1457"/>
                    </a:lnTo>
                    <a:lnTo>
                      <a:pt x="1003" y="215"/>
                    </a:lnTo>
                    <a:lnTo>
                      <a:pt x="150" y="215"/>
                    </a:lnTo>
                    <a:close/>
                    <a:moveTo>
                      <a:pt x="125" y="0"/>
                    </a:moveTo>
                    <a:lnTo>
                      <a:pt x="1026" y="0"/>
                    </a:lnTo>
                    <a:lnTo>
                      <a:pt x="1055" y="3"/>
                    </a:lnTo>
                    <a:lnTo>
                      <a:pt x="1082" y="13"/>
                    </a:lnTo>
                    <a:lnTo>
                      <a:pt x="1105" y="28"/>
                    </a:lnTo>
                    <a:lnTo>
                      <a:pt x="1125" y="47"/>
                    </a:lnTo>
                    <a:lnTo>
                      <a:pt x="1140" y="70"/>
                    </a:lnTo>
                    <a:lnTo>
                      <a:pt x="1149" y="96"/>
                    </a:lnTo>
                    <a:lnTo>
                      <a:pt x="1152" y="125"/>
                    </a:lnTo>
                    <a:lnTo>
                      <a:pt x="1152" y="1781"/>
                    </a:lnTo>
                    <a:lnTo>
                      <a:pt x="1149" y="1810"/>
                    </a:lnTo>
                    <a:lnTo>
                      <a:pt x="1140" y="1836"/>
                    </a:lnTo>
                    <a:lnTo>
                      <a:pt x="1125" y="1859"/>
                    </a:lnTo>
                    <a:lnTo>
                      <a:pt x="1105" y="1879"/>
                    </a:lnTo>
                    <a:lnTo>
                      <a:pt x="1082" y="1894"/>
                    </a:lnTo>
                    <a:lnTo>
                      <a:pt x="1055" y="1903"/>
                    </a:lnTo>
                    <a:lnTo>
                      <a:pt x="1026" y="1906"/>
                    </a:lnTo>
                    <a:lnTo>
                      <a:pt x="125" y="1906"/>
                    </a:lnTo>
                    <a:lnTo>
                      <a:pt x="96" y="1903"/>
                    </a:lnTo>
                    <a:lnTo>
                      <a:pt x="70" y="1894"/>
                    </a:lnTo>
                    <a:lnTo>
                      <a:pt x="47" y="1879"/>
                    </a:lnTo>
                    <a:lnTo>
                      <a:pt x="27" y="1859"/>
                    </a:lnTo>
                    <a:lnTo>
                      <a:pt x="13" y="1836"/>
                    </a:lnTo>
                    <a:lnTo>
                      <a:pt x="3" y="1810"/>
                    </a:lnTo>
                    <a:lnTo>
                      <a:pt x="0" y="1781"/>
                    </a:lnTo>
                    <a:lnTo>
                      <a:pt x="0" y="125"/>
                    </a:lnTo>
                    <a:lnTo>
                      <a:pt x="3" y="96"/>
                    </a:lnTo>
                    <a:lnTo>
                      <a:pt x="13" y="70"/>
                    </a:lnTo>
                    <a:lnTo>
                      <a:pt x="27" y="47"/>
                    </a:lnTo>
                    <a:lnTo>
                      <a:pt x="47" y="28"/>
                    </a:lnTo>
                    <a:lnTo>
                      <a:pt x="70" y="13"/>
                    </a:lnTo>
                    <a:lnTo>
                      <a:pt x="96" y="3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81"/>
              <p:cNvSpPr>
                <a:spLocks noEditPoints="1"/>
              </p:cNvSpPr>
              <p:nvPr/>
            </p:nvSpPr>
            <p:spPr bwMode="auto">
              <a:xfrm>
                <a:off x="12578064" y="2407860"/>
                <a:ext cx="516955" cy="444605"/>
              </a:xfrm>
              <a:custGeom>
                <a:avLst/>
                <a:gdLst>
                  <a:gd name="T0" fmla="*/ 1404 w 2217"/>
                  <a:gd name="T1" fmla="*/ 1581 h 1906"/>
                  <a:gd name="T2" fmla="*/ 1363 w 2217"/>
                  <a:gd name="T3" fmla="*/ 1600 h 1906"/>
                  <a:gd name="T4" fmla="*/ 1334 w 2217"/>
                  <a:gd name="T5" fmla="*/ 1637 h 1906"/>
                  <a:gd name="T6" fmla="*/ 1324 w 2217"/>
                  <a:gd name="T7" fmla="*/ 1683 h 1906"/>
                  <a:gd name="T8" fmla="*/ 1337 w 2217"/>
                  <a:gd name="T9" fmla="*/ 1736 h 1906"/>
                  <a:gd name="T10" fmla="*/ 1375 w 2217"/>
                  <a:gd name="T11" fmla="*/ 1773 h 1906"/>
                  <a:gd name="T12" fmla="*/ 1428 w 2217"/>
                  <a:gd name="T13" fmla="*/ 1788 h 1906"/>
                  <a:gd name="T14" fmla="*/ 1481 w 2217"/>
                  <a:gd name="T15" fmla="*/ 1773 h 1906"/>
                  <a:gd name="T16" fmla="*/ 1519 w 2217"/>
                  <a:gd name="T17" fmla="*/ 1736 h 1906"/>
                  <a:gd name="T18" fmla="*/ 1533 w 2217"/>
                  <a:gd name="T19" fmla="*/ 1683 h 1906"/>
                  <a:gd name="T20" fmla="*/ 1522 w 2217"/>
                  <a:gd name="T21" fmla="*/ 1642 h 1906"/>
                  <a:gd name="T22" fmla="*/ 1493 w 2217"/>
                  <a:gd name="T23" fmla="*/ 1604 h 1906"/>
                  <a:gd name="T24" fmla="*/ 1452 w 2217"/>
                  <a:gd name="T25" fmla="*/ 1581 h 1906"/>
                  <a:gd name="T26" fmla="*/ 1109 w 2217"/>
                  <a:gd name="T27" fmla="*/ 1577 h 1906"/>
                  <a:gd name="T28" fmla="*/ 1063 w 2217"/>
                  <a:gd name="T29" fmla="*/ 1588 h 1906"/>
                  <a:gd name="T30" fmla="*/ 1026 w 2217"/>
                  <a:gd name="T31" fmla="*/ 1617 h 1906"/>
                  <a:gd name="T32" fmla="*/ 1007 w 2217"/>
                  <a:gd name="T33" fmla="*/ 1658 h 1906"/>
                  <a:gd name="T34" fmla="*/ 1007 w 2217"/>
                  <a:gd name="T35" fmla="*/ 1710 h 1906"/>
                  <a:gd name="T36" fmla="*/ 1035 w 2217"/>
                  <a:gd name="T37" fmla="*/ 1756 h 1906"/>
                  <a:gd name="T38" fmla="*/ 1081 w 2217"/>
                  <a:gd name="T39" fmla="*/ 1784 h 1906"/>
                  <a:gd name="T40" fmla="*/ 1136 w 2217"/>
                  <a:gd name="T41" fmla="*/ 1784 h 1906"/>
                  <a:gd name="T42" fmla="*/ 1182 w 2217"/>
                  <a:gd name="T43" fmla="*/ 1756 h 1906"/>
                  <a:gd name="T44" fmla="*/ 1210 w 2217"/>
                  <a:gd name="T45" fmla="*/ 1710 h 1906"/>
                  <a:gd name="T46" fmla="*/ 1210 w 2217"/>
                  <a:gd name="T47" fmla="*/ 1662 h 1906"/>
                  <a:gd name="T48" fmla="*/ 1191 w 2217"/>
                  <a:gd name="T49" fmla="*/ 1622 h 1906"/>
                  <a:gd name="T50" fmla="*/ 1155 w 2217"/>
                  <a:gd name="T51" fmla="*/ 1591 h 1906"/>
                  <a:gd name="T52" fmla="*/ 1109 w 2217"/>
                  <a:gd name="T53" fmla="*/ 1577 h 1906"/>
                  <a:gd name="T54" fmla="*/ 765 w 2217"/>
                  <a:gd name="T55" fmla="*/ 1581 h 1906"/>
                  <a:gd name="T56" fmla="*/ 723 w 2217"/>
                  <a:gd name="T57" fmla="*/ 1600 h 1906"/>
                  <a:gd name="T58" fmla="*/ 695 w 2217"/>
                  <a:gd name="T59" fmla="*/ 1637 h 1906"/>
                  <a:gd name="T60" fmla="*/ 684 w 2217"/>
                  <a:gd name="T61" fmla="*/ 1683 h 1906"/>
                  <a:gd name="T62" fmla="*/ 699 w 2217"/>
                  <a:gd name="T63" fmla="*/ 1736 h 1906"/>
                  <a:gd name="T64" fmla="*/ 736 w 2217"/>
                  <a:gd name="T65" fmla="*/ 1773 h 1906"/>
                  <a:gd name="T66" fmla="*/ 789 w 2217"/>
                  <a:gd name="T67" fmla="*/ 1788 h 1906"/>
                  <a:gd name="T68" fmla="*/ 841 w 2217"/>
                  <a:gd name="T69" fmla="*/ 1773 h 1906"/>
                  <a:gd name="T70" fmla="*/ 880 w 2217"/>
                  <a:gd name="T71" fmla="*/ 1736 h 1906"/>
                  <a:gd name="T72" fmla="*/ 893 w 2217"/>
                  <a:gd name="T73" fmla="*/ 1683 h 1906"/>
                  <a:gd name="T74" fmla="*/ 884 w 2217"/>
                  <a:gd name="T75" fmla="*/ 1642 h 1906"/>
                  <a:gd name="T76" fmla="*/ 855 w 2217"/>
                  <a:gd name="T77" fmla="*/ 1604 h 1906"/>
                  <a:gd name="T78" fmla="*/ 814 w 2217"/>
                  <a:gd name="T79" fmla="*/ 1581 h 1906"/>
                  <a:gd name="T80" fmla="*/ 126 w 2217"/>
                  <a:gd name="T81" fmla="*/ 0 h 1906"/>
                  <a:gd name="T82" fmla="*/ 2121 w 2217"/>
                  <a:gd name="T83" fmla="*/ 3 h 1906"/>
                  <a:gd name="T84" fmla="*/ 2170 w 2217"/>
                  <a:gd name="T85" fmla="*/ 27 h 1906"/>
                  <a:gd name="T86" fmla="*/ 2204 w 2217"/>
                  <a:gd name="T87" fmla="*/ 70 h 1906"/>
                  <a:gd name="T88" fmla="*/ 2217 w 2217"/>
                  <a:gd name="T89" fmla="*/ 125 h 1906"/>
                  <a:gd name="T90" fmla="*/ 2214 w 2217"/>
                  <a:gd name="T91" fmla="*/ 1810 h 1906"/>
                  <a:gd name="T92" fmla="*/ 2190 w 2217"/>
                  <a:gd name="T93" fmla="*/ 1859 h 1906"/>
                  <a:gd name="T94" fmla="*/ 2147 w 2217"/>
                  <a:gd name="T95" fmla="*/ 1893 h 1906"/>
                  <a:gd name="T96" fmla="*/ 2092 w 2217"/>
                  <a:gd name="T97" fmla="*/ 1906 h 1906"/>
                  <a:gd name="T98" fmla="*/ 567 w 2217"/>
                  <a:gd name="T99" fmla="*/ 1386 h 1906"/>
                  <a:gd name="T100" fmla="*/ 2067 w 2217"/>
                  <a:gd name="T101" fmla="*/ 214 h 1906"/>
                  <a:gd name="T102" fmla="*/ 149 w 2217"/>
                  <a:gd name="T103" fmla="*/ 339 h 1906"/>
                  <a:gd name="T104" fmla="*/ 0 w 2217"/>
                  <a:gd name="T105" fmla="*/ 125 h 1906"/>
                  <a:gd name="T106" fmla="*/ 13 w 2217"/>
                  <a:gd name="T107" fmla="*/ 70 h 1906"/>
                  <a:gd name="T108" fmla="*/ 47 w 2217"/>
                  <a:gd name="T109" fmla="*/ 27 h 1906"/>
                  <a:gd name="T110" fmla="*/ 97 w 2217"/>
                  <a:gd name="T111" fmla="*/ 3 h 1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17" h="1906">
                    <a:moveTo>
                      <a:pt x="1428" y="1577"/>
                    </a:moveTo>
                    <a:lnTo>
                      <a:pt x="1404" y="1581"/>
                    </a:lnTo>
                    <a:lnTo>
                      <a:pt x="1382" y="1588"/>
                    </a:lnTo>
                    <a:lnTo>
                      <a:pt x="1363" y="1600"/>
                    </a:lnTo>
                    <a:lnTo>
                      <a:pt x="1347" y="1617"/>
                    </a:lnTo>
                    <a:lnTo>
                      <a:pt x="1334" y="1637"/>
                    </a:lnTo>
                    <a:lnTo>
                      <a:pt x="1326" y="1658"/>
                    </a:lnTo>
                    <a:lnTo>
                      <a:pt x="1324" y="1683"/>
                    </a:lnTo>
                    <a:lnTo>
                      <a:pt x="1328" y="1710"/>
                    </a:lnTo>
                    <a:lnTo>
                      <a:pt x="1337" y="1736"/>
                    </a:lnTo>
                    <a:lnTo>
                      <a:pt x="1354" y="1756"/>
                    </a:lnTo>
                    <a:lnTo>
                      <a:pt x="1375" y="1773"/>
                    </a:lnTo>
                    <a:lnTo>
                      <a:pt x="1400" y="1784"/>
                    </a:lnTo>
                    <a:lnTo>
                      <a:pt x="1428" y="1788"/>
                    </a:lnTo>
                    <a:lnTo>
                      <a:pt x="1456" y="1784"/>
                    </a:lnTo>
                    <a:lnTo>
                      <a:pt x="1481" y="1773"/>
                    </a:lnTo>
                    <a:lnTo>
                      <a:pt x="1502" y="1756"/>
                    </a:lnTo>
                    <a:lnTo>
                      <a:pt x="1519" y="1736"/>
                    </a:lnTo>
                    <a:lnTo>
                      <a:pt x="1529" y="1710"/>
                    </a:lnTo>
                    <a:lnTo>
                      <a:pt x="1533" y="1683"/>
                    </a:lnTo>
                    <a:lnTo>
                      <a:pt x="1531" y="1662"/>
                    </a:lnTo>
                    <a:lnTo>
                      <a:pt x="1522" y="1642"/>
                    </a:lnTo>
                    <a:lnTo>
                      <a:pt x="1510" y="1622"/>
                    </a:lnTo>
                    <a:lnTo>
                      <a:pt x="1493" y="1604"/>
                    </a:lnTo>
                    <a:lnTo>
                      <a:pt x="1474" y="1591"/>
                    </a:lnTo>
                    <a:lnTo>
                      <a:pt x="1452" y="1581"/>
                    </a:lnTo>
                    <a:lnTo>
                      <a:pt x="1428" y="1577"/>
                    </a:lnTo>
                    <a:close/>
                    <a:moveTo>
                      <a:pt x="1109" y="1577"/>
                    </a:moveTo>
                    <a:lnTo>
                      <a:pt x="1085" y="1581"/>
                    </a:lnTo>
                    <a:lnTo>
                      <a:pt x="1063" y="1588"/>
                    </a:lnTo>
                    <a:lnTo>
                      <a:pt x="1043" y="1600"/>
                    </a:lnTo>
                    <a:lnTo>
                      <a:pt x="1026" y="1617"/>
                    </a:lnTo>
                    <a:lnTo>
                      <a:pt x="1014" y="1637"/>
                    </a:lnTo>
                    <a:lnTo>
                      <a:pt x="1007" y="1658"/>
                    </a:lnTo>
                    <a:lnTo>
                      <a:pt x="1003" y="1683"/>
                    </a:lnTo>
                    <a:lnTo>
                      <a:pt x="1007" y="1710"/>
                    </a:lnTo>
                    <a:lnTo>
                      <a:pt x="1018" y="1736"/>
                    </a:lnTo>
                    <a:lnTo>
                      <a:pt x="1035" y="1756"/>
                    </a:lnTo>
                    <a:lnTo>
                      <a:pt x="1055" y="1773"/>
                    </a:lnTo>
                    <a:lnTo>
                      <a:pt x="1081" y="1784"/>
                    </a:lnTo>
                    <a:lnTo>
                      <a:pt x="1109" y="1788"/>
                    </a:lnTo>
                    <a:lnTo>
                      <a:pt x="1136" y="1784"/>
                    </a:lnTo>
                    <a:lnTo>
                      <a:pt x="1162" y="1773"/>
                    </a:lnTo>
                    <a:lnTo>
                      <a:pt x="1182" y="1756"/>
                    </a:lnTo>
                    <a:lnTo>
                      <a:pt x="1199" y="1736"/>
                    </a:lnTo>
                    <a:lnTo>
                      <a:pt x="1210" y="1710"/>
                    </a:lnTo>
                    <a:lnTo>
                      <a:pt x="1214" y="1683"/>
                    </a:lnTo>
                    <a:lnTo>
                      <a:pt x="1210" y="1662"/>
                    </a:lnTo>
                    <a:lnTo>
                      <a:pt x="1203" y="1642"/>
                    </a:lnTo>
                    <a:lnTo>
                      <a:pt x="1191" y="1622"/>
                    </a:lnTo>
                    <a:lnTo>
                      <a:pt x="1174" y="1604"/>
                    </a:lnTo>
                    <a:lnTo>
                      <a:pt x="1155" y="1591"/>
                    </a:lnTo>
                    <a:lnTo>
                      <a:pt x="1133" y="1581"/>
                    </a:lnTo>
                    <a:lnTo>
                      <a:pt x="1109" y="1577"/>
                    </a:lnTo>
                    <a:close/>
                    <a:moveTo>
                      <a:pt x="789" y="1577"/>
                    </a:moveTo>
                    <a:lnTo>
                      <a:pt x="765" y="1581"/>
                    </a:lnTo>
                    <a:lnTo>
                      <a:pt x="744" y="1588"/>
                    </a:lnTo>
                    <a:lnTo>
                      <a:pt x="723" y="1600"/>
                    </a:lnTo>
                    <a:lnTo>
                      <a:pt x="707" y="1617"/>
                    </a:lnTo>
                    <a:lnTo>
                      <a:pt x="695" y="1637"/>
                    </a:lnTo>
                    <a:lnTo>
                      <a:pt x="687" y="1658"/>
                    </a:lnTo>
                    <a:lnTo>
                      <a:pt x="684" y="1683"/>
                    </a:lnTo>
                    <a:lnTo>
                      <a:pt x="688" y="1710"/>
                    </a:lnTo>
                    <a:lnTo>
                      <a:pt x="699" y="1736"/>
                    </a:lnTo>
                    <a:lnTo>
                      <a:pt x="715" y="1756"/>
                    </a:lnTo>
                    <a:lnTo>
                      <a:pt x="736" y="1773"/>
                    </a:lnTo>
                    <a:lnTo>
                      <a:pt x="762" y="1784"/>
                    </a:lnTo>
                    <a:lnTo>
                      <a:pt x="789" y="1788"/>
                    </a:lnTo>
                    <a:lnTo>
                      <a:pt x="817" y="1784"/>
                    </a:lnTo>
                    <a:lnTo>
                      <a:pt x="841" y="1773"/>
                    </a:lnTo>
                    <a:lnTo>
                      <a:pt x="863" y="1756"/>
                    </a:lnTo>
                    <a:lnTo>
                      <a:pt x="880" y="1736"/>
                    </a:lnTo>
                    <a:lnTo>
                      <a:pt x="890" y="1710"/>
                    </a:lnTo>
                    <a:lnTo>
                      <a:pt x="893" y="1683"/>
                    </a:lnTo>
                    <a:lnTo>
                      <a:pt x="891" y="1662"/>
                    </a:lnTo>
                    <a:lnTo>
                      <a:pt x="884" y="1642"/>
                    </a:lnTo>
                    <a:lnTo>
                      <a:pt x="870" y="1622"/>
                    </a:lnTo>
                    <a:lnTo>
                      <a:pt x="855" y="1604"/>
                    </a:lnTo>
                    <a:lnTo>
                      <a:pt x="835" y="1591"/>
                    </a:lnTo>
                    <a:lnTo>
                      <a:pt x="814" y="1581"/>
                    </a:lnTo>
                    <a:lnTo>
                      <a:pt x="789" y="1577"/>
                    </a:lnTo>
                    <a:close/>
                    <a:moveTo>
                      <a:pt x="126" y="0"/>
                    </a:moveTo>
                    <a:lnTo>
                      <a:pt x="2092" y="0"/>
                    </a:lnTo>
                    <a:lnTo>
                      <a:pt x="2121" y="3"/>
                    </a:lnTo>
                    <a:lnTo>
                      <a:pt x="2147" y="12"/>
                    </a:lnTo>
                    <a:lnTo>
                      <a:pt x="2170" y="27"/>
                    </a:lnTo>
                    <a:lnTo>
                      <a:pt x="2190" y="47"/>
                    </a:lnTo>
                    <a:lnTo>
                      <a:pt x="2204" y="70"/>
                    </a:lnTo>
                    <a:lnTo>
                      <a:pt x="2214" y="96"/>
                    </a:lnTo>
                    <a:lnTo>
                      <a:pt x="2217" y="125"/>
                    </a:lnTo>
                    <a:lnTo>
                      <a:pt x="2217" y="1781"/>
                    </a:lnTo>
                    <a:lnTo>
                      <a:pt x="2214" y="1810"/>
                    </a:lnTo>
                    <a:lnTo>
                      <a:pt x="2204" y="1836"/>
                    </a:lnTo>
                    <a:lnTo>
                      <a:pt x="2190" y="1859"/>
                    </a:lnTo>
                    <a:lnTo>
                      <a:pt x="2170" y="1878"/>
                    </a:lnTo>
                    <a:lnTo>
                      <a:pt x="2147" y="1893"/>
                    </a:lnTo>
                    <a:lnTo>
                      <a:pt x="2121" y="1903"/>
                    </a:lnTo>
                    <a:lnTo>
                      <a:pt x="2092" y="1906"/>
                    </a:lnTo>
                    <a:lnTo>
                      <a:pt x="567" y="1906"/>
                    </a:lnTo>
                    <a:lnTo>
                      <a:pt x="567" y="1386"/>
                    </a:lnTo>
                    <a:lnTo>
                      <a:pt x="2067" y="1386"/>
                    </a:lnTo>
                    <a:lnTo>
                      <a:pt x="2067" y="214"/>
                    </a:lnTo>
                    <a:lnTo>
                      <a:pt x="149" y="214"/>
                    </a:lnTo>
                    <a:lnTo>
                      <a:pt x="149" y="339"/>
                    </a:lnTo>
                    <a:lnTo>
                      <a:pt x="0" y="339"/>
                    </a:lnTo>
                    <a:lnTo>
                      <a:pt x="0" y="125"/>
                    </a:lnTo>
                    <a:lnTo>
                      <a:pt x="4" y="96"/>
                    </a:lnTo>
                    <a:lnTo>
                      <a:pt x="13" y="70"/>
                    </a:lnTo>
                    <a:lnTo>
                      <a:pt x="28" y="47"/>
                    </a:lnTo>
                    <a:lnTo>
                      <a:pt x="47" y="27"/>
                    </a:lnTo>
                    <a:lnTo>
                      <a:pt x="70" y="12"/>
                    </a:lnTo>
                    <a:lnTo>
                      <a:pt x="97" y="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88" name="Rounded Rectangle 87"/>
          <p:cNvSpPr/>
          <p:nvPr/>
        </p:nvSpPr>
        <p:spPr>
          <a:xfrm>
            <a:off x="7721600" y="3276600"/>
            <a:ext cx="2055565" cy="381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GIS Service</a:t>
            </a:r>
          </a:p>
        </p:txBody>
      </p:sp>
      <p:pic>
        <p:nvPicPr>
          <p:cNvPr id="4099" name="Picture 3" descr="\\esri.com\departments\DesignCenter\Resources\PPT_Diagram_Icons\People\student_mapcomp_noBor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10" y="3009900"/>
            <a:ext cx="1964843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58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637265" y="844102"/>
            <a:ext cx="3084051" cy="2846951"/>
            <a:chOff x="908429" y="1371600"/>
            <a:chExt cx="3260699" cy="4425696"/>
          </a:xfrm>
        </p:grpSpPr>
        <p:grpSp>
          <p:nvGrpSpPr>
            <p:cNvPr id="14" name="Group 25"/>
            <p:cNvGrpSpPr>
              <a:grpSpLocks noChangeAspect="1"/>
            </p:cNvGrpSpPr>
            <p:nvPr/>
          </p:nvGrpSpPr>
          <p:grpSpPr bwMode="auto">
            <a:xfrm>
              <a:off x="2465406" y="4675436"/>
              <a:ext cx="1020187" cy="576072"/>
              <a:chOff x="478" y="2753"/>
              <a:chExt cx="719" cy="406"/>
            </a:xfrm>
          </p:grpSpPr>
          <p:sp>
            <p:nvSpPr>
              <p:cNvPr id="74" name="Freeform 27"/>
              <p:cNvSpPr>
                <a:spLocks/>
              </p:cNvSpPr>
              <p:nvPr/>
            </p:nvSpPr>
            <p:spPr bwMode="auto">
              <a:xfrm>
                <a:off x="845" y="2846"/>
                <a:ext cx="328" cy="198"/>
              </a:xfrm>
              <a:custGeom>
                <a:avLst/>
                <a:gdLst>
                  <a:gd name="T0" fmla="*/ 812 w 1639"/>
                  <a:gd name="T1" fmla="*/ 0 h 991"/>
                  <a:gd name="T2" fmla="*/ 827 w 1639"/>
                  <a:gd name="T3" fmla="*/ 0 h 991"/>
                  <a:gd name="T4" fmla="*/ 841 w 1639"/>
                  <a:gd name="T5" fmla="*/ 3 h 991"/>
                  <a:gd name="T6" fmla="*/ 853 w 1639"/>
                  <a:gd name="T7" fmla="*/ 8 h 991"/>
                  <a:gd name="T8" fmla="*/ 1621 w 1639"/>
                  <a:gd name="T9" fmla="*/ 468 h 991"/>
                  <a:gd name="T10" fmla="*/ 1633 w 1639"/>
                  <a:gd name="T11" fmla="*/ 478 h 991"/>
                  <a:gd name="T12" fmla="*/ 1639 w 1639"/>
                  <a:gd name="T13" fmla="*/ 489 h 991"/>
                  <a:gd name="T14" fmla="*/ 1639 w 1639"/>
                  <a:gd name="T15" fmla="*/ 501 h 991"/>
                  <a:gd name="T16" fmla="*/ 1633 w 1639"/>
                  <a:gd name="T17" fmla="*/ 512 h 991"/>
                  <a:gd name="T18" fmla="*/ 1621 w 1639"/>
                  <a:gd name="T19" fmla="*/ 521 h 991"/>
                  <a:gd name="T20" fmla="*/ 853 w 1639"/>
                  <a:gd name="T21" fmla="*/ 983 h 991"/>
                  <a:gd name="T22" fmla="*/ 841 w 1639"/>
                  <a:gd name="T23" fmla="*/ 988 h 991"/>
                  <a:gd name="T24" fmla="*/ 827 w 1639"/>
                  <a:gd name="T25" fmla="*/ 991 h 991"/>
                  <a:gd name="T26" fmla="*/ 812 w 1639"/>
                  <a:gd name="T27" fmla="*/ 991 h 991"/>
                  <a:gd name="T28" fmla="*/ 798 w 1639"/>
                  <a:gd name="T29" fmla="*/ 988 h 991"/>
                  <a:gd name="T30" fmla="*/ 787 w 1639"/>
                  <a:gd name="T31" fmla="*/ 983 h 991"/>
                  <a:gd name="T32" fmla="*/ 18 w 1639"/>
                  <a:gd name="T33" fmla="*/ 521 h 991"/>
                  <a:gd name="T34" fmla="*/ 6 w 1639"/>
                  <a:gd name="T35" fmla="*/ 512 h 991"/>
                  <a:gd name="T36" fmla="*/ 0 w 1639"/>
                  <a:gd name="T37" fmla="*/ 501 h 991"/>
                  <a:gd name="T38" fmla="*/ 0 w 1639"/>
                  <a:gd name="T39" fmla="*/ 489 h 991"/>
                  <a:gd name="T40" fmla="*/ 6 w 1639"/>
                  <a:gd name="T41" fmla="*/ 478 h 991"/>
                  <a:gd name="T42" fmla="*/ 18 w 1639"/>
                  <a:gd name="T43" fmla="*/ 468 h 991"/>
                  <a:gd name="T44" fmla="*/ 787 w 1639"/>
                  <a:gd name="T45" fmla="*/ 8 h 991"/>
                  <a:gd name="T46" fmla="*/ 798 w 1639"/>
                  <a:gd name="T47" fmla="*/ 3 h 991"/>
                  <a:gd name="T48" fmla="*/ 812 w 1639"/>
                  <a:gd name="T49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9" h="991">
                    <a:moveTo>
                      <a:pt x="812" y="0"/>
                    </a:moveTo>
                    <a:lnTo>
                      <a:pt x="827" y="0"/>
                    </a:lnTo>
                    <a:lnTo>
                      <a:pt x="841" y="3"/>
                    </a:lnTo>
                    <a:lnTo>
                      <a:pt x="853" y="8"/>
                    </a:lnTo>
                    <a:lnTo>
                      <a:pt x="1621" y="468"/>
                    </a:lnTo>
                    <a:lnTo>
                      <a:pt x="1633" y="478"/>
                    </a:lnTo>
                    <a:lnTo>
                      <a:pt x="1639" y="489"/>
                    </a:lnTo>
                    <a:lnTo>
                      <a:pt x="1639" y="501"/>
                    </a:lnTo>
                    <a:lnTo>
                      <a:pt x="1633" y="512"/>
                    </a:lnTo>
                    <a:lnTo>
                      <a:pt x="1621" y="521"/>
                    </a:lnTo>
                    <a:lnTo>
                      <a:pt x="853" y="983"/>
                    </a:lnTo>
                    <a:lnTo>
                      <a:pt x="841" y="988"/>
                    </a:lnTo>
                    <a:lnTo>
                      <a:pt x="827" y="991"/>
                    </a:lnTo>
                    <a:lnTo>
                      <a:pt x="812" y="991"/>
                    </a:lnTo>
                    <a:lnTo>
                      <a:pt x="798" y="988"/>
                    </a:lnTo>
                    <a:lnTo>
                      <a:pt x="787" y="983"/>
                    </a:lnTo>
                    <a:lnTo>
                      <a:pt x="18" y="521"/>
                    </a:lnTo>
                    <a:lnTo>
                      <a:pt x="6" y="512"/>
                    </a:lnTo>
                    <a:lnTo>
                      <a:pt x="0" y="501"/>
                    </a:lnTo>
                    <a:lnTo>
                      <a:pt x="0" y="489"/>
                    </a:lnTo>
                    <a:lnTo>
                      <a:pt x="6" y="478"/>
                    </a:lnTo>
                    <a:lnTo>
                      <a:pt x="18" y="468"/>
                    </a:lnTo>
                    <a:lnTo>
                      <a:pt x="787" y="8"/>
                    </a:lnTo>
                    <a:lnTo>
                      <a:pt x="798" y="3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 useBgFill="1">
            <p:nvSpPr>
              <p:cNvPr id="75" name="Freeform 28"/>
              <p:cNvSpPr>
                <a:spLocks/>
              </p:cNvSpPr>
              <p:nvPr/>
            </p:nvSpPr>
            <p:spPr bwMode="auto">
              <a:xfrm>
                <a:off x="821" y="2912"/>
                <a:ext cx="376" cy="247"/>
              </a:xfrm>
              <a:custGeom>
                <a:avLst/>
                <a:gdLst>
                  <a:gd name="T0" fmla="*/ 940 w 1880"/>
                  <a:gd name="T1" fmla="*/ 0 h 1231"/>
                  <a:gd name="T2" fmla="*/ 960 w 1880"/>
                  <a:gd name="T3" fmla="*/ 2 h 1231"/>
                  <a:gd name="T4" fmla="*/ 984 w 1880"/>
                  <a:gd name="T5" fmla="*/ 5 h 1231"/>
                  <a:gd name="T6" fmla="*/ 1009 w 1880"/>
                  <a:gd name="T7" fmla="*/ 12 h 1231"/>
                  <a:gd name="T8" fmla="*/ 1034 w 1880"/>
                  <a:gd name="T9" fmla="*/ 26 h 1231"/>
                  <a:gd name="T10" fmla="*/ 1803 w 1880"/>
                  <a:gd name="T11" fmla="*/ 486 h 1231"/>
                  <a:gd name="T12" fmla="*/ 1830 w 1880"/>
                  <a:gd name="T13" fmla="*/ 507 h 1231"/>
                  <a:gd name="T14" fmla="*/ 1851 w 1880"/>
                  <a:gd name="T15" fmla="*/ 530 h 1231"/>
                  <a:gd name="T16" fmla="*/ 1867 w 1880"/>
                  <a:gd name="T17" fmla="*/ 557 h 1231"/>
                  <a:gd name="T18" fmla="*/ 1877 w 1880"/>
                  <a:gd name="T19" fmla="*/ 586 h 1231"/>
                  <a:gd name="T20" fmla="*/ 1880 w 1880"/>
                  <a:gd name="T21" fmla="*/ 616 h 1231"/>
                  <a:gd name="T22" fmla="*/ 1877 w 1880"/>
                  <a:gd name="T23" fmla="*/ 647 h 1231"/>
                  <a:gd name="T24" fmla="*/ 1867 w 1880"/>
                  <a:gd name="T25" fmla="*/ 675 h 1231"/>
                  <a:gd name="T26" fmla="*/ 1851 w 1880"/>
                  <a:gd name="T27" fmla="*/ 702 h 1231"/>
                  <a:gd name="T28" fmla="*/ 1830 w 1880"/>
                  <a:gd name="T29" fmla="*/ 726 h 1231"/>
                  <a:gd name="T30" fmla="*/ 1803 w 1880"/>
                  <a:gd name="T31" fmla="*/ 745 h 1231"/>
                  <a:gd name="T32" fmla="*/ 1034 w 1880"/>
                  <a:gd name="T33" fmla="*/ 1206 h 1231"/>
                  <a:gd name="T34" fmla="*/ 1010 w 1880"/>
                  <a:gd name="T35" fmla="*/ 1219 h 1231"/>
                  <a:gd name="T36" fmla="*/ 984 w 1880"/>
                  <a:gd name="T37" fmla="*/ 1226 h 1231"/>
                  <a:gd name="T38" fmla="*/ 960 w 1880"/>
                  <a:gd name="T39" fmla="*/ 1230 h 1231"/>
                  <a:gd name="T40" fmla="*/ 940 w 1880"/>
                  <a:gd name="T41" fmla="*/ 1231 h 1231"/>
                  <a:gd name="T42" fmla="*/ 919 w 1880"/>
                  <a:gd name="T43" fmla="*/ 1230 h 1231"/>
                  <a:gd name="T44" fmla="*/ 896 w 1880"/>
                  <a:gd name="T45" fmla="*/ 1226 h 1231"/>
                  <a:gd name="T46" fmla="*/ 869 w 1880"/>
                  <a:gd name="T47" fmla="*/ 1218 h 1231"/>
                  <a:gd name="T48" fmla="*/ 844 w 1880"/>
                  <a:gd name="T49" fmla="*/ 1206 h 1231"/>
                  <a:gd name="T50" fmla="*/ 76 w 1880"/>
                  <a:gd name="T51" fmla="*/ 745 h 1231"/>
                  <a:gd name="T52" fmla="*/ 50 w 1880"/>
                  <a:gd name="T53" fmla="*/ 726 h 1231"/>
                  <a:gd name="T54" fmla="*/ 28 w 1880"/>
                  <a:gd name="T55" fmla="*/ 702 h 1231"/>
                  <a:gd name="T56" fmla="*/ 12 w 1880"/>
                  <a:gd name="T57" fmla="*/ 675 h 1231"/>
                  <a:gd name="T58" fmla="*/ 3 w 1880"/>
                  <a:gd name="T59" fmla="*/ 646 h 1231"/>
                  <a:gd name="T60" fmla="*/ 0 w 1880"/>
                  <a:gd name="T61" fmla="*/ 616 h 1231"/>
                  <a:gd name="T62" fmla="*/ 4 w 1880"/>
                  <a:gd name="T63" fmla="*/ 584 h 1231"/>
                  <a:gd name="T64" fmla="*/ 13 w 1880"/>
                  <a:gd name="T65" fmla="*/ 555 h 1231"/>
                  <a:gd name="T66" fmla="*/ 29 w 1880"/>
                  <a:gd name="T67" fmla="*/ 529 h 1231"/>
                  <a:gd name="T68" fmla="*/ 50 w 1880"/>
                  <a:gd name="T69" fmla="*/ 506 h 1231"/>
                  <a:gd name="T70" fmla="*/ 76 w 1880"/>
                  <a:gd name="T71" fmla="*/ 486 h 1231"/>
                  <a:gd name="T72" fmla="*/ 845 w 1880"/>
                  <a:gd name="T73" fmla="*/ 26 h 1231"/>
                  <a:gd name="T74" fmla="*/ 871 w 1880"/>
                  <a:gd name="T75" fmla="*/ 12 h 1231"/>
                  <a:gd name="T76" fmla="*/ 896 w 1880"/>
                  <a:gd name="T77" fmla="*/ 5 h 1231"/>
                  <a:gd name="T78" fmla="*/ 919 w 1880"/>
                  <a:gd name="T79" fmla="*/ 2 h 1231"/>
                  <a:gd name="T80" fmla="*/ 940 w 1880"/>
                  <a:gd name="T81" fmla="*/ 0 h 1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0" h="1231">
                    <a:moveTo>
                      <a:pt x="940" y="0"/>
                    </a:moveTo>
                    <a:lnTo>
                      <a:pt x="960" y="2"/>
                    </a:lnTo>
                    <a:lnTo>
                      <a:pt x="984" y="5"/>
                    </a:lnTo>
                    <a:lnTo>
                      <a:pt x="1009" y="12"/>
                    </a:lnTo>
                    <a:lnTo>
                      <a:pt x="1034" y="26"/>
                    </a:lnTo>
                    <a:lnTo>
                      <a:pt x="1803" y="486"/>
                    </a:lnTo>
                    <a:lnTo>
                      <a:pt x="1830" y="507"/>
                    </a:lnTo>
                    <a:lnTo>
                      <a:pt x="1851" y="530"/>
                    </a:lnTo>
                    <a:lnTo>
                      <a:pt x="1867" y="557"/>
                    </a:lnTo>
                    <a:lnTo>
                      <a:pt x="1877" y="586"/>
                    </a:lnTo>
                    <a:lnTo>
                      <a:pt x="1880" y="616"/>
                    </a:lnTo>
                    <a:lnTo>
                      <a:pt x="1877" y="647"/>
                    </a:lnTo>
                    <a:lnTo>
                      <a:pt x="1867" y="675"/>
                    </a:lnTo>
                    <a:lnTo>
                      <a:pt x="1851" y="702"/>
                    </a:lnTo>
                    <a:lnTo>
                      <a:pt x="1830" y="726"/>
                    </a:lnTo>
                    <a:lnTo>
                      <a:pt x="1803" y="745"/>
                    </a:lnTo>
                    <a:lnTo>
                      <a:pt x="1034" y="1206"/>
                    </a:lnTo>
                    <a:lnTo>
                      <a:pt x="1010" y="1219"/>
                    </a:lnTo>
                    <a:lnTo>
                      <a:pt x="984" y="1226"/>
                    </a:lnTo>
                    <a:lnTo>
                      <a:pt x="960" y="1230"/>
                    </a:lnTo>
                    <a:lnTo>
                      <a:pt x="940" y="1231"/>
                    </a:lnTo>
                    <a:lnTo>
                      <a:pt x="919" y="1230"/>
                    </a:lnTo>
                    <a:lnTo>
                      <a:pt x="896" y="1226"/>
                    </a:lnTo>
                    <a:lnTo>
                      <a:pt x="869" y="1218"/>
                    </a:lnTo>
                    <a:lnTo>
                      <a:pt x="844" y="1206"/>
                    </a:lnTo>
                    <a:lnTo>
                      <a:pt x="76" y="745"/>
                    </a:lnTo>
                    <a:lnTo>
                      <a:pt x="50" y="726"/>
                    </a:lnTo>
                    <a:lnTo>
                      <a:pt x="28" y="702"/>
                    </a:lnTo>
                    <a:lnTo>
                      <a:pt x="12" y="675"/>
                    </a:lnTo>
                    <a:lnTo>
                      <a:pt x="3" y="646"/>
                    </a:lnTo>
                    <a:lnTo>
                      <a:pt x="0" y="616"/>
                    </a:lnTo>
                    <a:lnTo>
                      <a:pt x="4" y="584"/>
                    </a:lnTo>
                    <a:lnTo>
                      <a:pt x="13" y="555"/>
                    </a:lnTo>
                    <a:lnTo>
                      <a:pt x="29" y="529"/>
                    </a:lnTo>
                    <a:lnTo>
                      <a:pt x="50" y="506"/>
                    </a:lnTo>
                    <a:lnTo>
                      <a:pt x="76" y="486"/>
                    </a:lnTo>
                    <a:lnTo>
                      <a:pt x="845" y="26"/>
                    </a:lnTo>
                    <a:lnTo>
                      <a:pt x="871" y="12"/>
                    </a:lnTo>
                    <a:lnTo>
                      <a:pt x="896" y="5"/>
                    </a:lnTo>
                    <a:lnTo>
                      <a:pt x="919" y="2"/>
                    </a:lnTo>
                    <a:lnTo>
                      <a:pt x="940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29"/>
              <p:cNvSpPr>
                <a:spLocks/>
              </p:cNvSpPr>
              <p:nvPr/>
            </p:nvSpPr>
            <p:spPr bwMode="auto">
              <a:xfrm>
                <a:off x="845" y="2937"/>
                <a:ext cx="328" cy="198"/>
              </a:xfrm>
              <a:custGeom>
                <a:avLst/>
                <a:gdLst>
                  <a:gd name="T0" fmla="*/ 812 w 1639"/>
                  <a:gd name="T1" fmla="*/ 0 h 991"/>
                  <a:gd name="T2" fmla="*/ 827 w 1639"/>
                  <a:gd name="T3" fmla="*/ 0 h 991"/>
                  <a:gd name="T4" fmla="*/ 841 w 1639"/>
                  <a:gd name="T5" fmla="*/ 3 h 991"/>
                  <a:gd name="T6" fmla="*/ 853 w 1639"/>
                  <a:gd name="T7" fmla="*/ 8 h 991"/>
                  <a:gd name="T8" fmla="*/ 1621 w 1639"/>
                  <a:gd name="T9" fmla="*/ 468 h 991"/>
                  <a:gd name="T10" fmla="*/ 1633 w 1639"/>
                  <a:gd name="T11" fmla="*/ 478 h 991"/>
                  <a:gd name="T12" fmla="*/ 1639 w 1639"/>
                  <a:gd name="T13" fmla="*/ 489 h 991"/>
                  <a:gd name="T14" fmla="*/ 1639 w 1639"/>
                  <a:gd name="T15" fmla="*/ 501 h 991"/>
                  <a:gd name="T16" fmla="*/ 1633 w 1639"/>
                  <a:gd name="T17" fmla="*/ 512 h 991"/>
                  <a:gd name="T18" fmla="*/ 1621 w 1639"/>
                  <a:gd name="T19" fmla="*/ 521 h 991"/>
                  <a:gd name="T20" fmla="*/ 853 w 1639"/>
                  <a:gd name="T21" fmla="*/ 983 h 991"/>
                  <a:gd name="T22" fmla="*/ 841 w 1639"/>
                  <a:gd name="T23" fmla="*/ 988 h 991"/>
                  <a:gd name="T24" fmla="*/ 827 w 1639"/>
                  <a:gd name="T25" fmla="*/ 991 h 991"/>
                  <a:gd name="T26" fmla="*/ 812 w 1639"/>
                  <a:gd name="T27" fmla="*/ 991 h 991"/>
                  <a:gd name="T28" fmla="*/ 798 w 1639"/>
                  <a:gd name="T29" fmla="*/ 988 h 991"/>
                  <a:gd name="T30" fmla="*/ 787 w 1639"/>
                  <a:gd name="T31" fmla="*/ 983 h 991"/>
                  <a:gd name="T32" fmla="*/ 18 w 1639"/>
                  <a:gd name="T33" fmla="*/ 521 h 991"/>
                  <a:gd name="T34" fmla="*/ 6 w 1639"/>
                  <a:gd name="T35" fmla="*/ 512 h 991"/>
                  <a:gd name="T36" fmla="*/ 0 w 1639"/>
                  <a:gd name="T37" fmla="*/ 501 h 991"/>
                  <a:gd name="T38" fmla="*/ 0 w 1639"/>
                  <a:gd name="T39" fmla="*/ 489 h 991"/>
                  <a:gd name="T40" fmla="*/ 6 w 1639"/>
                  <a:gd name="T41" fmla="*/ 478 h 991"/>
                  <a:gd name="T42" fmla="*/ 18 w 1639"/>
                  <a:gd name="T43" fmla="*/ 468 h 991"/>
                  <a:gd name="T44" fmla="*/ 787 w 1639"/>
                  <a:gd name="T45" fmla="*/ 8 h 991"/>
                  <a:gd name="T46" fmla="*/ 798 w 1639"/>
                  <a:gd name="T47" fmla="*/ 3 h 991"/>
                  <a:gd name="T48" fmla="*/ 812 w 1639"/>
                  <a:gd name="T49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9" h="991">
                    <a:moveTo>
                      <a:pt x="812" y="0"/>
                    </a:moveTo>
                    <a:lnTo>
                      <a:pt x="827" y="0"/>
                    </a:lnTo>
                    <a:lnTo>
                      <a:pt x="841" y="3"/>
                    </a:lnTo>
                    <a:lnTo>
                      <a:pt x="853" y="8"/>
                    </a:lnTo>
                    <a:lnTo>
                      <a:pt x="1621" y="468"/>
                    </a:lnTo>
                    <a:lnTo>
                      <a:pt x="1633" y="478"/>
                    </a:lnTo>
                    <a:lnTo>
                      <a:pt x="1639" y="489"/>
                    </a:lnTo>
                    <a:lnTo>
                      <a:pt x="1639" y="501"/>
                    </a:lnTo>
                    <a:lnTo>
                      <a:pt x="1633" y="512"/>
                    </a:lnTo>
                    <a:lnTo>
                      <a:pt x="1621" y="521"/>
                    </a:lnTo>
                    <a:lnTo>
                      <a:pt x="853" y="983"/>
                    </a:lnTo>
                    <a:lnTo>
                      <a:pt x="841" y="988"/>
                    </a:lnTo>
                    <a:lnTo>
                      <a:pt x="827" y="991"/>
                    </a:lnTo>
                    <a:lnTo>
                      <a:pt x="812" y="991"/>
                    </a:lnTo>
                    <a:lnTo>
                      <a:pt x="798" y="988"/>
                    </a:lnTo>
                    <a:lnTo>
                      <a:pt x="787" y="983"/>
                    </a:lnTo>
                    <a:lnTo>
                      <a:pt x="18" y="521"/>
                    </a:lnTo>
                    <a:lnTo>
                      <a:pt x="6" y="512"/>
                    </a:lnTo>
                    <a:lnTo>
                      <a:pt x="0" y="501"/>
                    </a:lnTo>
                    <a:lnTo>
                      <a:pt x="0" y="489"/>
                    </a:lnTo>
                    <a:lnTo>
                      <a:pt x="6" y="478"/>
                    </a:lnTo>
                    <a:lnTo>
                      <a:pt x="18" y="468"/>
                    </a:lnTo>
                    <a:lnTo>
                      <a:pt x="787" y="8"/>
                    </a:lnTo>
                    <a:lnTo>
                      <a:pt x="798" y="3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30"/>
              <p:cNvSpPr>
                <a:spLocks/>
              </p:cNvSpPr>
              <p:nvPr/>
            </p:nvSpPr>
            <p:spPr bwMode="auto">
              <a:xfrm>
                <a:off x="845" y="2857"/>
                <a:ext cx="328" cy="198"/>
              </a:xfrm>
              <a:custGeom>
                <a:avLst/>
                <a:gdLst>
                  <a:gd name="T0" fmla="*/ 812 w 1639"/>
                  <a:gd name="T1" fmla="*/ 0 h 990"/>
                  <a:gd name="T2" fmla="*/ 827 w 1639"/>
                  <a:gd name="T3" fmla="*/ 0 h 990"/>
                  <a:gd name="T4" fmla="*/ 841 w 1639"/>
                  <a:gd name="T5" fmla="*/ 3 h 990"/>
                  <a:gd name="T6" fmla="*/ 853 w 1639"/>
                  <a:gd name="T7" fmla="*/ 7 h 990"/>
                  <a:gd name="T8" fmla="*/ 1621 w 1639"/>
                  <a:gd name="T9" fmla="*/ 468 h 990"/>
                  <a:gd name="T10" fmla="*/ 1633 w 1639"/>
                  <a:gd name="T11" fmla="*/ 478 h 990"/>
                  <a:gd name="T12" fmla="*/ 1639 w 1639"/>
                  <a:gd name="T13" fmla="*/ 489 h 990"/>
                  <a:gd name="T14" fmla="*/ 1639 w 1639"/>
                  <a:gd name="T15" fmla="*/ 501 h 990"/>
                  <a:gd name="T16" fmla="*/ 1633 w 1639"/>
                  <a:gd name="T17" fmla="*/ 512 h 990"/>
                  <a:gd name="T18" fmla="*/ 1621 w 1639"/>
                  <a:gd name="T19" fmla="*/ 522 h 990"/>
                  <a:gd name="T20" fmla="*/ 853 w 1639"/>
                  <a:gd name="T21" fmla="*/ 982 h 990"/>
                  <a:gd name="T22" fmla="*/ 841 w 1639"/>
                  <a:gd name="T23" fmla="*/ 987 h 990"/>
                  <a:gd name="T24" fmla="*/ 827 w 1639"/>
                  <a:gd name="T25" fmla="*/ 990 h 990"/>
                  <a:gd name="T26" fmla="*/ 812 w 1639"/>
                  <a:gd name="T27" fmla="*/ 990 h 990"/>
                  <a:gd name="T28" fmla="*/ 798 w 1639"/>
                  <a:gd name="T29" fmla="*/ 987 h 990"/>
                  <a:gd name="T30" fmla="*/ 787 w 1639"/>
                  <a:gd name="T31" fmla="*/ 982 h 990"/>
                  <a:gd name="T32" fmla="*/ 18 w 1639"/>
                  <a:gd name="T33" fmla="*/ 522 h 990"/>
                  <a:gd name="T34" fmla="*/ 6 w 1639"/>
                  <a:gd name="T35" fmla="*/ 512 h 990"/>
                  <a:gd name="T36" fmla="*/ 0 w 1639"/>
                  <a:gd name="T37" fmla="*/ 501 h 990"/>
                  <a:gd name="T38" fmla="*/ 0 w 1639"/>
                  <a:gd name="T39" fmla="*/ 489 h 990"/>
                  <a:gd name="T40" fmla="*/ 6 w 1639"/>
                  <a:gd name="T41" fmla="*/ 478 h 990"/>
                  <a:gd name="T42" fmla="*/ 18 w 1639"/>
                  <a:gd name="T43" fmla="*/ 468 h 990"/>
                  <a:gd name="T44" fmla="*/ 787 w 1639"/>
                  <a:gd name="T45" fmla="*/ 7 h 990"/>
                  <a:gd name="T46" fmla="*/ 798 w 1639"/>
                  <a:gd name="T47" fmla="*/ 3 h 990"/>
                  <a:gd name="T48" fmla="*/ 812 w 1639"/>
                  <a:gd name="T49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9" h="990">
                    <a:moveTo>
                      <a:pt x="812" y="0"/>
                    </a:moveTo>
                    <a:lnTo>
                      <a:pt x="827" y="0"/>
                    </a:lnTo>
                    <a:lnTo>
                      <a:pt x="841" y="3"/>
                    </a:lnTo>
                    <a:lnTo>
                      <a:pt x="853" y="7"/>
                    </a:lnTo>
                    <a:lnTo>
                      <a:pt x="1621" y="468"/>
                    </a:lnTo>
                    <a:lnTo>
                      <a:pt x="1633" y="478"/>
                    </a:lnTo>
                    <a:lnTo>
                      <a:pt x="1639" y="489"/>
                    </a:lnTo>
                    <a:lnTo>
                      <a:pt x="1639" y="501"/>
                    </a:lnTo>
                    <a:lnTo>
                      <a:pt x="1633" y="512"/>
                    </a:lnTo>
                    <a:lnTo>
                      <a:pt x="1621" y="522"/>
                    </a:lnTo>
                    <a:lnTo>
                      <a:pt x="853" y="982"/>
                    </a:lnTo>
                    <a:lnTo>
                      <a:pt x="841" y="987"/>
                    </a:lnTo>
                    <a:lnTo>
                      <a:pt x="827" y="990"/>
                    </a:lnTo>
                    <a:lnTo>
                      <a:pt x="812" y="990"/>
                    </a:lnTo>
                    <a:lnTo>
                      <a:pt x="798" y="987"/>
                    </a:lnTo>
                    <a:lnTo>
                      <a:pt x="787" y="982"/>
                    </a:lnTo>
                    <a:lnTo>
                      <a:pt x="18" y="522"/>
                    </a:lnTo>
                    <a:lnTo>
                      <a:pt x="6" y="512"/>
                    </a:lnTo>
                    <a:lnTo>
                      <a:pt x="0" y="501"/>
                    </a:lnTo>
                    <a:lnTo>
                      <a:pt x="0" y="489"/>
                    </a:lnTo>
                    <a:lnTo>
                      <a:pt x="6" y="478"/>
                    </a:lnTo>
                    <a:lnTo>
                      <a:pt x="18" y="468"/>
                    </a:lnTo>
                    <a:lnTo>
                      <a:pt x="787" y="7"/>
                    </a:lnTo>
                    <a:lnTo>
                      <a:pt x="798" y="3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FBB919"/>
              </a:solidFill>
              <a:ln w="0">
                <a:solidFill>
                  <a:srgbClr val="FBB91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 useBgFill="1">
            <p:nvSpPr>
              <p:cNvPr id="78" name="Freeform 31"/>
              <p:cNvSpPr>
                <a:spLocks/>
              </p:cNvSpPr>
              <p:nvPr/>
            </p:nvSpPr>
            <p:spPr bwMode="auto">
              <a:xfrm>
                <a:off x="821" y="2833"/>
                <a:ext cx="376" cy="246"/>
              </a:xfrm>
              <a:custGeom>
                <a:avLst/>
                <a:gdLst>
                  <a:gd name="T0" fmla="*/ 940 w 1880"/>
                  <a:gd name="T1" fmla="*/ 0 h 1230"/>
                  <a:gd name="T2" fmla="*/ 960 w 1880"/>
                  <a:gd name="T3" fmla="*/ 1 h 1230"/>
                  <a:gd name="T4" fmla="*/ 984 w 1880"/>
                  <a:gd name="T5" fmla="*/ 4 h 1230"/>
                  <a:gd name="T6" fmla="*/ 1009 w 1880"/>
                  <a:gd name="T7" fmla="*/ 12 h 1230"/>
                  <a:gd name="T8" fmla="*/ 1035 w 1880"/>
                  <a:gd name="T9" fmla="*/ 25 h 1230"/>
                  <a:gd name="T10" fmla="*/ 1803 w 1880"/>
                  <a:gd name="T11" fmla="*/ 486 h 1230"/>
                  <a:gd name="T12" fmla="*/ 1830 w 1880"/>
                  <a:gd name="T13" fmla="*/ 505 h 1230"/>
                  <a:gd name="T14" fmla="*/ 1851 w 1880"/>
                  <a:gd name="T15" fmla="*/ 529 h 1230"/>
                  <a:gd name="T16" fmla="*/ 1867 w 1880"/>
                  <a:gd name="T17" fmla="*/ 556 h 1230"/>
                  <a:gd name="T18" fmla="*/ 1877 w 1880"/>
                  <a:gd name="T19" fmla="*/ 585 h 1230"/>
                  <a:gd name="T20" fmla="*/ 1880 w 1880"/>
                  <a:gd name="T21" fmla="*/ 615 h 1230"/>
                  <a:gd name="T22" fmla="*/ 1877 w 1880"/>
                  <a:gd name="T23" fmla="*/ 645 h 1230"/>
                  <a:gd name="T24" fmla="*/ 1867 w 1880"/>
                  <a:gd name="T25" fmla="*/ 674 h 1230"/>
                  <a:gd name="T26" fmla="*/ 1851 w 1880"/>
                  <a:gd name="T27" fmla="*/ 701 h 1230"/>
                  <a:gd name="T28" fmla="*/ 1830 w 1880"/>
                  <a:gd name="T29" fmla="*/ 725 h 1230"/>
                  <a:gd name="T30" fmla="*/ 1803 w 1880"/>
                  <a:gd name="T31" fmla="*/ 744 h 1230"/>
                  <a:gd name="T32" fmla="*/ 1034 w 1880"/>
                  <a:gd name="T33" fmla="*/ 1205 h 1230"/>
                  <a:gd name="T34" fmla="*/ 1010 w 1880"/>
                  <a:gd name="T35" fmla="*/ 1218 h 1230"/>
                  <a:gd name="T36" fmla="*/ 984 w 1880"/>
                  <a:gd name="T37" fmla="*/ 1226 h 1230"/>
                  <a:gd name="T38" fmla="*/ 960 w 1880"/>
                  <a:gd name="T39" fmla="*/ 1229 h 1230"/>
                  <a:gd name="T40" fmla="*/ 940 w 1880"/>
                  <a:gd name="T41" fmla="*/ 1230 h 1230"/>
                  <a:gd name="T42" fmla="*/ 919 w 1880"/>
                  <a:gd name="T43" fmla="*/ 1229 h 1230"/>
                  <a:gd name="T44" fmla="*/ 895 w 1880"/>
                  <a:gd name="T45" fmla="*/ 1226 h 1230"/>
                  <a:gd name="T46" fmla="*/ 869 w 1880"/>
                  <a:gd name="T47" fmla="*/ 1217 h 1230"/>
                  <a:gd name="T48" fmla="*/ 844 w 1880"/>
                  <a:gd name="T49" fmla="*/ 1205 h 1230"/>
                  <a:gd name="T50" fmla="*/ 76 w 1880"/>
                  <a:gd name="T51" fmla="*/ 744 h 1230"/>
                  <a:gd name="T52" fmla="*/ 50 w 1880"/>
                  <a:gd name="T53" fmla="*/ 724 h 1230"/>
                  <a:gd name="T54" fmla="*/ 28 w 1880"/>
                  <a:gd name="T55" fmla="*/ 701 h 1230"/>
                  <a:gd name="T56" fmla="*/ 12 w 1880"/>
                  <a:gd name="T57" fmla="*/ 674 h 1230"/>
                  <a:gd name="T58" fmla="*/ 3 w 1880"/>
                  <a:gd name="T59" fmla="*/ 645 h 1230"/>
                  <a:gd name="T60" fmla="*/ 0 w 1880"/>
                  <a:gd name="T61" fmla="*/ 614 h 1230"/>
                  <a:gd name="T62" fmla="*/ 4 w 1880"/>
                  <a:gd name="T63" fmla="*/ 584 h 1230"/>
                  <a:gd name="T64" fmla="*/ 13 w 1880"/>
                  <a:gd name="T65" fmla="*/ 555 h 1230"/>
                  <a:gd name="T66" fmla="*/ 29 w 1880"/>
                  <a:gd name="T67" fmla="*/ 528 h 1230"/>
                  <a:gd name="T68" fmla="*/ 50 w 1880"/>
                  <a:gd name="T69" fmla="*/ 505 h 1230"/>
                  <a:gd name="T70" fmla="*/ 76 w 1880"/>
                  <a:gd name="T71" fmla="*/ 486 h 1230"/>
                  <a:gd name="T72" fmla="*/ 845 w 1880"/>
                  <a:gd name="T73" fmla="*/ 25 h 1230"/>
                  <a:gd name="T74" fmla="*/ 871 w 1880"/>
                  <a:gd name="T75" fmla="*/ 12 h 1230"/>
                  <a:gd name="T76" fmla="*/ 896 w 1880"/>
                  <a:gd name="T77" fmla="*/ 4 h 1230"/>
                  <a:gd name="T78" fmla="*/ 919 w 1880"/>
                  <a:gd name="T79" fmla="*/ 1 h 1230"/>
                  <a:gd name="T80" fmla="*/ 940 w 1880"/>
                  <a:gd name="T81" fmla="*/ 0 h 1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0" h="1230">
                    <a:moveTo>
                      <a:pt x="940" y="0"/>
                    </a:moveTo>
                    <a:lnTo>
                      <a:pt x="960" y="1"/>
                    </a:lnTo>
                    <a:lnTo>
                      <a:pt x="984" y="4"/>
                    </a:lnTo>
                    <a:lnTo>
                      <a:pt x="1009" y="12"/>
                    </a:lnTo>
                    <a:lnTo>
                      <a:pt x="1035" y="25"/>
                    </a:lnTo>
                    <a:lnTo>
                      <a:pt x="1803" y="486"/>
                    </a:lnTo>
                    <a:lnTo>
                      <a:pt x="1830" y="505"/>
                    </a:lnTo>
                    <a:lnTo>
                      <a:pt x="1851" y="529"/>
                    </a:lnTo>
                    <a:lnTo>
                      <a:pt x="1867" y="556"/>
                    </a:lnTo>
                    <a:lnTo>
                      <a:pt x="1877" y="585"/>
                    </a:lnTo>
                    <a:lnTo>
                      <a:pt x="1880" y="615"/>
                    </a:lnTo>
                    <a:lnTo>
                      <a:pt x="1877" y="645"/>
                    </a:lnTo>
                    <a:lnTo>
                      <a:pt x="1867" y="674"/>
                    </a:lnTo>
                    <a:lnTo>
                      <a:pt x="1851" y="701"/>
                    </a:lnTo>
                    <a:lnTo>
                      <a:pt x="1830" y="725"/>
                    </a:lnTo>
                    <a:lnTo>
                      <a:pt x="1803" y="744"/>
                    </a:lnTo>
                    <a:lnTo>
                      <a:pt x="1034" y="1205"/>
                    </a:lnTo>
                    <a:lnTo>
                      <a:pt x="1010" y="1218"/>
                    </a:lnTo>
                    <a:lnTo>
                      <a:pt x="984" y="1226"/>
                    </a:lnTo>
                    <a:lnTo>
                      <a:pt x="960" y="1229"/>
                    </a:lnTo>
                    <a:lnTo>
                      <a:pt x="940" y="1230"/>
                    </a:lnTo>
                    <a:lnTo>
                      <a:pt x="919" y="1229"/>
                    </a:lnTo>
                    <a:lnTo>
                      <a:pt x="895" y="1226"/>
                    </a:lnTo>
                    <a:lnTo>
                      <a:pt x="869" y="1217"/>
                    </a:lnTo>
                    <a:lnTo>
                      <a:pt x="844" y="1205"/>
                    </a:lnTo>
                    <a:lnTo>
                      <a:pt x="76" y="744"/>
                    </a:lnTo>
                    <a:lnTo>
                      <a:pt x="50" y="724"/>
                    </a:lnTo>
                    <a:lnTo>
                      <a:pt x="28" y="701"/>
                    </a:lnTo>
                    <a:lnTo>
                      <a:pt x="12" y="674"/>
                    </a:lnTo>
                    <a:lnTo>
                      <a:pt x="3" y="645"/>
                    </a:lnTo>
                    <a:lnTo>
                      <a:pt x="0" y="614"/>
                    </a:lnTo>
                    <a:lnTo>
                      <a:pt x="4" y="584"/>
                    </a:lnTo>
                    <a:lnTo>
                      <a:pt x="13" y="555"/>
                    </a:lnTo>
                    <a:lnTo>
                      <a:pt x="29" y="528"/>
                    </a:lnTo>
                    <a:lnTo>
                      <a:pt x="50" y="505"/>
                    </a:lnTo>
                    <a:lnTo>
                      <a:pt x="76" y="486"/>
                    </a:lnTo>
                    <a:lnTo>
                      <a:pt x="845" y="25"/>
                    </a:lnTo>
                    <a:lnTo>
                      <a:pt x="871" y="12"/>
                    </a:lnTo>
                    <a:lnTo>
                      <a:pt x="896" y="4"/>
                    </a:lnTo>
                    <a:lnTo>
                      <a:pt x="919" y="1"/>
                    </a:lnTo>
                    <a:lnTo>
                      <a:pt x="940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32"/>
              <p:cNvSpPr>
                <a:spLocks/>
              </p:cNvSpPr>
              <p:nvPr/>
            </p:nvSpPr>
            <p:spPr bwMode="auto">
              <a:xfrm>
                <a:off x="845" y="2857"/>
                <a:ext cx="328" cy="198"/>
              </a:xfrm>
              <a:custGeom>
                <a:avLst/>
                <a:gdLst>
                  <a:gd name="T0" fmla="*/ 812 w 1639"/>
                  <a:gd name="T1" fmla="*/ 0 h 990"/>
                  <a:gd name="T2" fmla="*/ 827 w 1639"/>
                  <a:gd name="T3" fmla="*/ 0 h 990"/>
                  <a:gd name="T4" fmla="*/ 841 w 1639"/>
                  <a:gd name="T5" fmla="*/ 3 h 990"/>
                  <a:gd name="T6" fmla="*/ 853 w 1639"/>
                  <a:gd name="T7" fmla="*/ 7 h 990"/>
                  <a:gd name="T8" fmla="*/ 1621 w 1639"/>
                  <a:gd name="T9" fmla="*/ 468 h 990"/>
                  <a:gd name="T10" fmla="*/ 1633 w 1639"/>
                  <a:gd name="T11" fmla="*/ 478 h 990"/>
                  <a:gd name="T12" fmla="*/ 1639 w 1639"/>
                  <a:gd name="T13" fmla="*/ 489 h 990"/>
                  <a:gd name="T14" fmla="*/ 1639 w 1639"/>
                  <a:gd name="T15" fmla="*/ 501 h 990"/>
                  <a:gd name="T16" fmla="*/ 1633 w 1639"/>
                  <a:gd name="T17" fmla="*/ 512 h 990"/>
                  <a:gd name="T18" fmla="*/ 1621 w 1639"/>
                  <a:gd name="T19" fmla="*/ 522 h 990"/>
                  <a:gd name="T20" fmla="*/ 853 w 1639"/>
                  <a:gd name="T21" fmla="*/ 982 h 990"/>
                  <a:gd name="T22" fmla="*/ 841 w 1639"/>
                  <a:gd name="T23" fmla="*/ 987 h 990"/>
                  <a:gd name="T24" fmla="*/ 827 w 1639"/>
                  <a:gd name="T25" fmla="*/ 990 h 990"/>
                  <a:gd name="T26" fmla="*/ 812 w 1639"/>
                  <a:gd name="T27" fmla="*/ 990 h 990"/>
                  <a:gd name="T28" fmla="*/ 798 w 1639"/>
                  <a:gd name="T29" fmla="*/ 987 h 990"/>
                  <a:gd name="T30" fmla="*/ 787 w 1639"/>
                  <a:gd name="T31" fmla="*/ 982 h 990"/>
                  <a:gd name="T32" fmla="*/ 18 w 1639"/>
                  <a:gd name="T33" fmla="*/ 522 h 990"/>
                  <a:gd name="T34" fmla="*/ 6 w 1639"/>
                  <a:gd name="T35" fmla="*/ 512 h 990"/>
                  <a:gd name="T36" fmla="*/ 0 w 1639"/>
                  <a:gd name="T37" fmla="*/ 501 h 990"/>
                  <a:gd name="T38" fmla="*/ 0 w 1639"/>
                  <a:gd name="T39" fmla="*/ 489 h 990"/>
                  <a:gd name="T40" fmla="*/ 6 w 1639"/>
                  <a:gd name="T41" fmla="*/ 478 h 990"/>
                  <a:gd name="T42" fmla="*/ 18 w 1639"/>
                  <a:gd name="T43" fmla="*/ 468 h 990"/>
                  <a:gd name="T44" fmla="*/ 787 w 1639"/>
                  <a:gd name="T45" fmla="*/ 7 h 990"/>
                  <a:gd name="T46" fmla="*/ 798 w 1639"/>
                  <a:gd name="T47" fmla="*/ 3 h 990"/>
                  <a:gd name="T48" fmla="*/ 812 w 1639"/>
                  <a:gd name="T49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9" h="990">
                    <a:moveTo>
                      <a:pt x="812" y="0"/>
                    </a:moveTo>
                    <a:lnTo>
                      <a:pt x="827" y="0"/>
                    </a:lnTo>
                    <a:lnTo>
                      <a:pt x="841" y="3"/>
                    </a:lnTo>
                    <a:lnTo>
                      <a:pt x="853" y="7"/>
                    </a:lnTo>
                    <a:lnTo>
                      <a:pt x="1621" y="468"/>
                    </a:lnTo>
                    <a:lnTo>
                      <a:pt x="1633" y="478"/>
                    </a:lnTo>
                    <a:lnTo>
                      <a:pt x="1639" y="489"/>
                    </a:lnTo>
                    <a:lnTo>
                      <a:pt x="1639" y="501"/>
                    </a:lnTo>
                    <a:lnTo>
                      <a:pt x="1633" y="512"/>
                    </a:lnTo>
                    <a:lnTo>
                      <a:pt x="1621" y="522"/>
                    </a:lnTo>
                    <a:lnTo>
                      <a:pt x="853" y="982"/>
                    </a:lnTo>
                    <a:lnTo>
                      <a:pt x="841" y="987"/>
                    </a:lnTo>
                    <a:lnTo>
                      <a:pt x="827" y="990"/>
                    </a:lnTo>
                    <a:lnTo>
                      <a:pt x="812" y="990"/>
                    </a:lnTo>
                    <a:lnTo>
                      <a:pt x="798" y="987"/>
                    </a:lnTo>
                    <a:lnTo>
                      <a:pt x="787" y="982"/>
                    </a:lnTo>
                    <a:lnTo>
                      <a:pt x="18" y="522"/>
                    </a:lnTo>
                    <a:lnTo>
                      <a:pt x="6" y="512"/>
                    </a:lnTo>
                    <a:lnTo>
                      <a:pt x="0" y="501"/>
                    </a:lnTo>
                    <a:lnTo>
                      <a:pt x="0" y="489"/>
                    </a:lnTo>
                    <a:lnTo>
                      <a:pt x="6" y="478"/>
                    </a:lnTo>
                    <a:lnTo>
                      <a:pt x="18" y="468"/>
                    </a:lnTo>
                    <a:lnTo>
                      <a:pt x="787" y="7"/>
                    </a:lnTo>
                    <a:lnTo>
                      <a:pt x="798" y="3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33"/>
              <p:cNvSpPr>
                <a:spLocks/>
              </p:cNvSpPr>
              <p:nvPr/>
            </p:nvSpPr>
            <p:spPr bwMode="auto">
              <a:xfrm>
                <a:off x="845" y="2777"/>
                <a:ext cx="328" cy="198"/>
              </a:xfrm>
              <a:custGeom>
                <a:avLst/>
                <a:gdLst>
                  <a:gd name="T0" fmla="*/ 812 w 1639"/>
                  <a:gd name="T1" fmla="*/ 0 h 991"/>
                  <a:gd name="T2" fmla="*/ 827 w 1639"/>
                  <a:gd name="T3" fmla="*/ 0 h 991"/>
                  <a:gd name="T4" fmla="*/ 841 w 1639"/>
                  <a:gd name="T5" fmla="*/ 3 h 991"/>
                  <a:gd name="T6" fmla="*/ 853 w 1639"/>
                  <a:gd name="T7" fmla="*/ 8 h 991"/>
                  <a:gd name="T8" fmla="*/ 1621 w 1639"/>
                  <a:gd name="T9" fmla="*/ 470 h 991"/>
                  <a:gd name="T10" fmla="*/ 1633 w 1639"/>
                  <a:gd name="T11" fmla="*/ 479 h 991"/>
                  <a:gd name="T12" fmla="*/ 1639 w 1639"/>
                  <a:gd name="T13" fmla="*/ 490 h 991"/>
                  <a:gd name="T14" fmla="*/ 1639 w 1639"/>
                  <a:gd name="T15" fmla="*/ 502 h 991"/>
                  <a:gd name="T16" fmla="*/ 1633 w 1639"/>
                  <a:gd name="T17" fmla="*/ 513 h 991"/>
                  <a:gd name="T18" fmla="*/ 1621 w 1639"/>
                  <a:gd name="T19" fmla="*/ 523 h 991"/>
                  <a:gd name="T20" fmla="*/ 853 w 1639"/>
                  <a:gd name="T21" fmla="*/ 983 h 991"/>
                  <a:gd name="T22" fmla="*/ 841 w 1639"/>
                  <a:gd name="T23" fmla="*/ 988 h 991"/>
                  <a:gd name="T24" fmla="*/ 827 w 1639"/>
                  <a:gd name="T25" fmla="*/ 991 h 991"/>
                  <a:gd name="T26" fmla="*/ 812 w 1639"/>
                  <a:gd name="T27" fmla="*/ 991 h 991"/>
                  <a:gd name="T28" fmla="*/ 798 w 1639"/>
                  <a:gd name="T29" fmla="*/ 988 h 991"/>
                  <a:gd name="T30" fmla="*/ 787 w 1639"/>
                  <a:gd name="T31" fmla="*/ 983 h 991"/>
                  <a:gd name="T32" fmla="*/ 18 w 1639"/>
                  <a:gd name="T33" fmla="*/ 523 h 991"/>
                  <a:gd name="T34" fmla="*/ 6 w 1639"/>
                  <a:gd name="T35" fmla="*/ 513 h 991"/>
                  <a:gd name="T36" fmla="*/ 0 w 1639"/>
                  <a:gd name="T37" fmla="*/ 502 h 991"/>
                  <a:gd name="T38" fmla="*/ 0 w 1639"/>
                  <a:gd name="T39" fmla="*/ 490 h 991"/>
                  <a:gd name="T40" fmla="*/ 6 w 1639"/>
                  <a:gd name="T41" fmla="*/ 479 h 991"/>
                  <a:gd name="T42" fmla="*/ 18 w 1639"/>
                  <a:gd name="T43" fmla="*/ 470 h 991"/>
                  <a:gd name="T44" fmla="*/ 787 w 1639"/>
                  <a:gd name="T45" fmla="*/ 8 h 991"/>
                  <a:gd name="T46" fmla="*/ 798 w 1639"/>
                  <a:gd name="T47" fmla="*/ 3 h 991"/>
                  <a:gd name="T48" fmla="*/ 812 w 1639"/>
                  <a:gd name="T49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9" h="991">
                    <a:moveTo>
                      <a:pt x="812" y="0"/>
                    </a:moveTo>
                    <a:lnTo>
                      <a:pt x="827" y="0"/>
                    </a:lnTo>
                    <a:lnTo>
                      <a:pt x="841" y="3"/>
                    </a:lnTo>
                    <a:lnTo>
                      <a:pt x="853" y="8"/>
                    </a:lnTo>
                    <a:lnTo>
                      <a:pt x="1621" y="470"/>
                    </a:lnTo>
                    <a:lnTo>
                      <a:pt x="1633" y="479"/>
                    </a:lnTo>
                    <a:lnTo>
                      <a:pt x="1639" y="490"/>
                    </a:lnTo>
                    <a:lnTo>
                      <a:pt x="1639" y="502"/>
                    </a:lnTo>
                    <a:lnTo>
                      <a:pt x="1633" y="513"/>
                    </a:lnTo>
                    <a:lnTo>
                      <a:pt x="1621" y="523"/>
                    </a:lnTo>
                    <a:lnTo>
                      <a:pt x="853" y="983"/>
                    </a:lnTo>
                    <a:lnTo>
                      <a:pt x="841" y="988"/>
                    </a:lnTo>
                    <a:lnTo>
                      <a:pt x="827" y="991"/>
                    </a:lnTo>
                    <a:lnTo>
                      <a:pt x="812" y="991"/>
                    </a:lnTo>
                    <a:lnTo>
                      <a:pt x="798" y="988"/>
                    </a:lnTo>
                    <a:lnTo>
                      <a:pt x="787" y="983"/>
                    </a:lnTo>
                    <a:lnTo>
                      <a:pt x="18" y="523"/>
                    </a:lnTo>
                    <a:lnTo>
                      <a:pt x="6" y="513"/>
                    </a:lnTo>
                    <a:lnTo>
                      <a:pt x="0" y="502"/>
                    </a:lnTo>
                    <a:lnTo>
                      <a:pt x="0" y="490"/>
                    </a:lnTo>
                    <a:lnTo>
                      <a:pt x="6" y="479"/>
                    </a:lnTo>
                    <a:lnTo>
                      <a:pt x="18" y="470"/>
                    </a:lnTo>
                    <a:lnTo>
                      <a:pt x="787" y="8"/>
                    </a:lnTo>
                    <a:lnTo>
                      <a:pt x="798" y="3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 useBgFill="1">
            <p:nvSpPr>
              <p:cNvPr id="81" name="Freeform 34"/>
              <p:cNvSpPr>
                <a:spLocks/>
              </p:cNvSpPr>
              <p:nvPr/>
            </p:nvSpPr>
            <p:spPr bwMode="auto">
              <a:xfrm>
                <a:off x="821" y="2753"/>
                <a:ext cx="376" cy="247"/>
              </a:xfrm>
              <a:custGeom>
                <a:avLst/>
                <a:gdLst>
                  <a:gd name="T0" fmla="*/ 940 w 1880"/>
                  <a:gd name="T1" fmla="*/ 0 h 1231"/>
                  <a:gd name="T2" fmla="*/ 960 w 1880"/>
                  <a:gd name="T3" fmla="*/ 1 h 1231"/>
                  <a:gd name="T4" fmla="*/ 984 w 1880"/>
                  <a:gd name="T5" fmla="*/ 5 h 1231"/>
                  <a:gd name="T6" fmla="*/ 1009 w 1880"/>
                  <a:gd name="T7" fmla="*/ 12 h 1231"/>
                  <a:gd name="T8" fmla="*/ 1035 w 1880"/>
                  <a:gd name="T9" fmla="*/ 25 h 1231"/>
                  <a:gd name="T10" fmla="*/ 1803 w 1880"/>
                  <a:gd name="T11" fmla="*/ 486 h 1231"/>
                  <a:gd name="T12" fmla="*/ 1830 w 1880"/>
                  <a:gd name="T13" fmla="*/ 505 h 1231"/>
                  <a:gd name="T14" fmla="*/ 1851 w 1880"/>
                  <a:gd name="T15" fmla="*/ 529 h 1231"/>
                  <a:gd name="T16" fmla="*/ 1867 w 1880"/>
                  <a:gd name="T17" fmla="*/ 556 h 1231"/>
                  <a:gd name="T18" fmla="*/ 1877 w 1880"/>
                  <a:gd name="T19" fmla="*/ 585 h 1231"/>
                  <a:gd name="T20" fmla="*/ 1880 w 1880"/>
                  <a:gd name="T21" fmla="*/ 615 h 1231"/>
                  <a:gd name="T22" fmla="*/ 1877 w 1880"/>
                  <a:gd name="T23" fmla="*/ 645 h 1231"/>
                  <a:gd name="T24" fmla="*/ 1867 w 1880"/>
                  <a:gd name="T25" fmla="*/ 674 h 1231"/>
                  <a:gd name="T26" fmla="*/ 1851 w 1880"/>
                  <a:gd name="T27" fmla="*/ 701 h 1231"/>
                  <a:gd name="T28" fmla="*/ 1830 w 1880"/>
                  <a:gd name="T29" fmla="*/ 724 h 1231"/>
                  <a:gd name="T30" fmla="*/ 1803 w 1880"/>
                  <a:gd name="T31" fmla="*/ 745 h 1231"/>
                  <a:gd name="T32" fmla="*/ 1034 w 1880"/>
                  <a:gd name="T33" fmla="*/ 1205 h 1231"/>
                  <a:gd name="T34" fmla="*/ 1010 w 1880"/>
                  <a:gd name="T35" fmla="*/ 1217 h 1231"/>
                  <a:gd name="T36" fmla="*/ 984 w 1880"/>
                  <a:gd name="T37" fmla="*/ 1226 h 1231"/>
                  <a:gd name="T38" fmla="*/ 960 w 1880"/>
                  <a:gd name="T39" fmla="*/ 1229 h 1231"/>
                  <a:gd name="T40" fmla="*/ 940 w 1880"/>
                  <a:gd name="T41" fmla="*/ 1231 h 1231"/>
                  <a:gd name="T42" fmla="*/ 919 w 1880"/>
                  <a:gd name="T43" fmla="*/ 1229 h 1231"/>
                  <a:gd name="T44" fmla="*/ 896 w 1880"/>
                  <a:gd name="T45" fmla="*/ 1226 h 1231"/>
                  <a:gd name="T46" fmla="*/ 869 w 1880"/>
                  <a:gd name="T47" fmla="*/ 1217 h 1231"/>
                  <a:gd name="T48" fmla="*/ 844 w 1880"/>
                  <a:gd name="T49" fmla="*/ 1205 h 1231"/>
                  <a:gd name="T50" fmla="*/ 76 w 1880"/>
                  <a:gd name="T51" fmla="*/ 745 h 1231"/>
                  <a:gd name="T52" fmla="*/ 50 w 1880"/>
                  <a:gd name="T53" fmla="*/ 724 h 1231"/>
                  <a:gd name="T54" fmla="*/ 28 w 1880"/>
                  <a:gd name="T55" fmla="*/ 701 h 1231"/>
                  <a:gd name="T56" fmla="*/ 12 w 1880"/>
                  <a:gd name="T57" fmla="*/ 674 h 1231"/>
                  <a:gd name="T58" fmla="*/ 3 w 1880"/>
                  <a:gd name="T59" fmla="*/ 645 h 1231"/>
                  <a:gd name="T60" fmla="*/ 0 w 1880"/>
                  <a:gd name="T61" fmla="*/ 614 h 1231"/>
                  <a:gd name="T62" fmla="*/ 4 w 1880"/>
                  <a:gd name="T63" fmla="*/ 584 h 1231"/>
                  <a:gd name="T64" fmla="*/ 13 w 1880"/>
                  <a:gd name="T65" fmla="*/ 555 h 1231"/>
                  <a:gd name="T66" fmla="*/ 29 w 1880"/>
                  <a:gd name="T67" fmla="*/ 528 h 1231"/>
                  <a:gd name="T68" fmla="*/ 50 w 1880"/>
                  <a:gd name="T69" fmla="*/ 505 h 1231"/>
                  <a:gd name="T70" fmla="*/ 76 w 1880"/>
                  <a:gd name="T71" fmla="*/ 486 h 1231"/>
                  <a:gd name="T72" fmla="*/ 845 w 1880"/>
                  <a:gd name="T73" fmla="*/ 24 h 1231"/>
                  <a:gd name="T74" fmla="*/ 871 w 1880"/>
                  <a:gd name="T75" fmla="*/ 12 h 1231"/>
                  <a:gd name="T76" fmla="*/ 896 w 1880"/>
                  <a:gd name="T77" fmla="*/ 5 h 1231"/>
                  <a:gd name="T78" fmla="*/ 919 w 1880"/>
                  <a:gd name="T79" fmla="*/ 1 h 1231"/>
                  <a:gd name="T80" fmla="*/ 940 w 1880"/>
                  <a:gd name="T81" fmla="*/ 0 h 1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0" h="1231">
                    <a:moveTo>
                      <a:pt x="940" y="0"/>
                    </a:moveTo>
                    <a:lnTo>
                      <a:pt x="960" y="1"/>
                    </a:lnTo>
                    <a:lnTo>
                      <a:pt x="984" y="5"/>
                    </a:lnTo>
                    <a:lnTo>
                      <a:pt x="1009" y="12"/>
                    </a:lnTo>
                    <a:lnTo>
                      <a:pt x="1035" y="25"/>
                    </a:lnTo>
                    <a:lnTo>
                      <a:pt x="1803" y="486"/>
                    </a:lnTo>
                    <a:lnTo>
                      <a:pt x="1830" y="505"/>
                    </a:lnTo>
                    <a:lnTo>
                      <a:pt x="1851" y="529"/>
                    </a:lnTo>
                    <a:lnTo>
                      <a:pt x="1867" y="556"/>
                    </a:lnTo>
                    <a:lnTo>
                      <a:pt x="1877" y="585"/>
                    </a:lnTo>
                    <a:lnTo>
                      <a:pt x="1880" y="615"/>
                    </a:lnTo>
                    <a:lnTo>
                      <a:pt x="1877" y="645"/>
                    </a:lnTo>
                    <a:lnTo>
                      <a:pt x="1867" y="674"/>
                    </a:lnTo>
                    <a:lnTo>
                      <a:pt x="1851" y="701"/>
                    </a:lnTo>
                    <a:lnTo>
                      <a:pt x="1830" y="724"/>
                    </a:lnTo>
                    <a:lnTo>
                      <a:pt x="1803" y="745"/>
                    </a:lnTo>
                    <a:lnTo>
                      <a:pt x="1034" y="1205"/>
                    </a:lnTo>
                    <a:lnTo>
                      <a:pt x="1010" y="1217"/>
                    </a:lnTo>
                    <a:lnTo>
                      <a:pt x="984" y="1226"/>
                    </a:lnTo>
                    <a:lnTo>
                      <a:pt x="960" y="1229"/>
                    </a:lnTo>
                    <a:lnTo>
                      <a:pt x="940" y="1231"/>
                    </a:lnTo>
                    <a:lnTo>
                      <a:pt x="919" y="1229"/>
                    </a:lnTo>
                    <a:lnTo>
                      <a:pt x="896" y="1226"/>
                    </a:lnTo>
                    <a:lnTo>
                      <a:pt x="869" y="1217"/>
                    </a:lnTo>
                    <a:lnTo>
                      <a:pt x="844" y="1205"/>
                    </a:lnTo>
                    <a:lnTo>
                      <a:pt x="76" y="745"/>
                    </a:lnTo>
                    <a:lnTo>
                      <a:pt x="50" y="724"/>
                    </a:lnTo>
                    <a:lnTo>
                      <a:pt x="28" y="701"/>
                    </a:lnTo>
                    <a:lnTo>
                      <a:pt x="12" y="674"/>
                    </a:lnTo>
                    <a:lnTo>
                      <a:pt x="3" y="645"/>
                    </a:lnTo>
                    <a:lnTo>
                      <a:pt x="0" y="614"/>
                    </a:lnTo>
                    <a:lnTo>
                      <a:pt x="4" y="584"/>
                    </a:lnTo>
                    <a:lnTo>
                      <a:pt x="13" y="555"/>
                    </a:lnTo>
                    <a:lnTo>
                      <a:pt x="29" y="528"/>
                    </a:lnTo>
                    <a:lnTo>
                      <a:pt x="50" y="505"/>
                    </a:lnTo>
                    <a:lnTo>
                      <a:pt x="76" y="486"/>
                    </a:lnTo>
                    <a:lnTo>
                      <a:pt x="845" y="24"/>
                    </a:lnTo>
                    <a:lnTo>
                      <a:pt x="871" y="12"/>
                    </a:lnTo>
                    <a:lnTo>
                      <a:pt x="896" y="5"/>
                    </a:lnTo>
                    <a:lnTo>
                      <a:pt x="919" y="1"/>
                    </a:lnTo>
                    <a:lnTo>
                      <a:pt x="940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35"/>
              <p:cNvSpPr>
                <a:spLocks/>
              </p:cNvSpPr>
              <p:nvPr/>
            </p:nvSpPr>
            <p:spPr bwMode="auto">
              <a:xfrm>
                <a:off x="845" y="2777"/>
                <a:ext cx="328" cy="198"/>
              </a:xfrm>
              <a:custGeom>
                <a:avLst/>
                <a:gdLst>
                  <a:gd name="T0" fmla="*/ 812 w 1639"/>
                  <a:gd name="T1" fmla="*/ 0 h 991"/>
                  <a:gd name="T2" fmla="*/ 827 w 1639"/>
                  <a:gd name="T3" fmla="*/ 0 h 991"/>
                  <a:gd name="T4" fmla="*/ 841 w 1639"/>
                  <a:gd name="T5" fmla="*/ 3 h 991"/>
                  <a:gd name="T6" fmla="*/ 853 w 1639"/>
                  <a:gd name="T7" fmla="*/ 8 h 991"/>
                  <a:gd name="T8" fmla="*/ 1621 w 1639"/>
                  <a:gd name="T9" fmla="*/ 470 h 991"/>
                  <a:gd name="T10" fmla="*/ 1633 w 1639"/>
                  <a:gd name="T11" fmla="*/ 479 h 991"/>
                  <a:gd name="T12" fmla="*/ 1639 w 1639"/>
                  <a:gd name="T13" fmla="*/ 490 h 991"/>
                  <a:gd name="T14" fmla="*/ 1639 w 1639"/>
                  <a:gd name="T15" fmla="*/ 502 h 991"/>
                  <a:gd name="T16" fmla="*/ 1633 w 1639"/>
                  <a:gd name="T17" fmla="*/ 513 h 991"/>
                  <a:gd name="T18" fmla="*/ 1621 w 1639"/>
                  <a:gd name="T19" fmla="*/ 523 h 991"/>
                  <a:gd name="T20" fmla="*/ 853 w 1639"/>
                  <a:gd name="T21" fmla="*/ 983 h 991"/>
                  <a:gd name="T22" fmla="*/ 841 w 1639"/>
                  <a:gd name="T23" fmla="*/ 988 h 991"/>
                  <a:gd name="T24" fmla="*/ 827 w 1639"/>
                  <a:gd name="T25" fmla="*/ 991 h 991"/>
                  <a:gd name="T26" fmla="*/ 812 w 1639"/>
                  <a:gd name="T27" fmla="*/ 991 h 991"/>
                  <a:gd name="T28" fmla="*/ 798 w 1639"/>
                  <a:gd name="T29" fmla="*/ 988 h 991"/>
                  <a:gd name="T30" fmla="*/ 787 w 1639"/>
                  <a:gd name="T31" fmla="*/ 983 h 991"/>
                  <a:gd name="T32" fmla="*/ 18 w 1639"/>
                  <a:gd name="T33" fmla="*/ 523 h 991"/>
                  <a:gd name="T34" fmla="*/ 6 w 1639"/>
                  <a:gd name="T35" fmla="*/ 513 h 991"/>
                  <a:gd name="T36" fmla="*/ 0 w 1639"/>
                  <a:gd name="T37" fmla="*/ 502 h 991"/>
                  <a:gd name="T38" fmla="*/ 0 w 1639"/>
                  <a:gd name="T39" fmla="*/ 490 h 991"/>
                  <a:gd name="T40" fmla="*/ 6 w 1639"/>
                  <a:gd name="T41" fmla="*/ 479 h 991"/>
                  <a:gd name="T42" fmla="*/ 18 w 1639"/>
                  <a:gd name="T43" fmla="*/ 470 h 991"/>
                  <a:gd name="T44" fmla="*/ 787 w 1639"/>
                  <a:gd name="T45" fmla="*/ 8 h 991"/>
                  <a:gd name="T46" fmla="*/ 798 w 1639"/>
                  <a:gd name="T47" fmla="*/ 3 h 991"/>
                  <a:gd name="T48" fmla="*/ 812 w 1639"/>
                  <a:gd name="T49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9" h="991">
                    <a:moveTo>
                      <a:pt x="812" y="0"/>
                    </a:moveTo>
                    <a:lnTo>
                      <a:pt x="827" y="0"/>
                    </a:lnTo>
                    <a:lnTo>
                      <a:pt x="841" y="3"/>
                    </a:lnTo>
                    <a:lnTo>
                      <a:pt x="853" y="8"/>
                    </a:lnTo>
                    <a:lnTo>
                      <a:pt x="1621" y="470"/>
                    </a:lnTo>
                    <a:lnTo>
                      <a:pt x="1633" y="479"/>
                    </a:lnTo>
                    <a:lnTo>
                      <a:pt x="1639" y="490"/>
                    </a:lnTo>
                    <a:lnTo>
                      <a:pt x="1639" y="502"/>
                    </a:lnTo>
                    <a:lnTo>
                      <a:pt x="1633" y="513"/>
                    </a:lnTo>
                    <a:lnTo>
                      <a:pt x="1621" y="523"/>
                    </a:lnTo>
                    <a:lnTo>
                      <a:pt x="853" y="983"/>
                    </a:lnTo>
                    <a:lnTo>
                      <a:pt x="841" y="988"/>
                    </a:lnTo>
                    <a:lnTo>
                      <a:pt x="827" y="991"/>
                    </a:lnTo>
                    <a:lnTo>
                      <a:pt x="812" y="991"/>
                    </a:lnTo>
                    <a:lnTo>
                      <a:pt x="798" y="988"/>
                    </a:lnTo>
                    <a:lnTo>
                      <a:pt x="787" y="983"/>
                    </a:lnTo>
                    <a:lnTo>
                      <a:pt x="18" y="523"/>
                    </a:lnTo>
                    <a:lnTo>
                      <a:pt x="6" y="513"/>
                    </a:lnTo>
                    <a:lnTo>
                      <a:pt x="0" y="502"/>
                    </a:lnTo>
                    <a:lnTo>
                      <a:pt x="0" y="490"/>
                    </a:lnTo>
                    <a:lnTo>
                      <a:pt x="6" y="479"/>
                    </a:lnTo>
                    <a:lnTo>
                      <a:pt x="18" y="470"/>
                    </a:lnTo>
                    <a:lnTo>
                      <a:pt x="787" y="8"/>
                    </a:lnTo>
                    <a:lnTo>
                      <a:pt x="798" y="3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 useBgFill="1">
            <p:nvSpPr>
              <p:cNvPr id="83" name="Freeform 36"/>
              <p:cNvSpPr>
                <a:spLocks noEditPoints="1"/>
              </p:cNvSpPr>
              <p:nvPr/>
            </p:nvSpPr>
            <p:spPr bwMode="auto">
              <a:xfrm>
                <a:off x="478" y="2792"/>
                <a:ext cx="432" cy="305"/>
              </a:xfrm>
              <a:custGeom>
                <a:avLst/>
                <a:gdLst>
                  <a:gd name="T0" fmla="*/ 1033 w 2162"/>
                  <a:gd name="T1" fmla="*/ 926 h 1524"/>
                  <a:gd name="T2" fmla="*/ 948 w 2162"/>
                  <a:gd name="T3" fmla="*/ 969 h 1524"/>
                  <a:gd name="T4" fmla="*/ 730 w 2162"/>
                  <a:gd name="T5" fmla="*/ 969 h 1524"/>
                  <a:gd name="T6" fmla="*/ 642 w 2162"/>
                  <a:gd name="T7" fmla="*/ 955 h 1524"/>
                  <a:gd name="T8" fmla="*/ 1052 w 2162"/>
                  <a:gd name="T9" fmla="*/ 1026 h 1524"/>
                  <a:gd name="T10" fmla="*/ 1271 w 2162"/>
                  <a:gd name="T11" fmla="*/ 1012 h 1524"/>
                  <a:gd name="T12" fmla="*/ 1498 w 2162"/>
                  <a:gd name="T13" fmla="*/ 918 h 1524"/>
                  <a:gd name="T14" fmla="*/ 1134 w 2162"/>
                  <a:gd name="T15" fmla="*/ 619 h 1524"/>
                  <a:gd name="T16" fmla="*/ 1244 w 2162"/>
                  <a:gd name="T17" fmla="*/ 513 h 1524"/>
                  <a:gd name="T18" fmla="*/ 1423 w 2162"/>
                  <a:gd name="T19" fmla="*/ 4 h 1524"/>
                  <a:gd name="T20" fmla="*/ 1510 w 2162"/>
                  <a:gd name="T21" fmla="*/ 45 h 1524"/>
                  <a:gd name="T22" fmla="*/ 1565 w 2162"/>
                  <a:gd name="T23" fmla="*/ 124 h 1524"/>
                  <a:gd name="T24" fmla="*/ 1577 w 2162"/>
                  <a:gd name="T25" fmla="*/ 316 h 1524"/>
                  <a:gd name="T26" fmla="*/ 1832 w 2162"/>
                  <a:gd name="T27" fmla="*/ 564 h 1524"/>
                  <a:gd name="T28" fmla="*/ 1936 w 2162"/>
                  <a:gd name="T29" fmla="*/ 560 h 1524"/>
                  <a:gd name="T30" fmla="*/ 2052 w 2162"/>
                  <a:gd name="T31" fmla="*/ 608 h 1524"/>
                  <a:gd name="T32" fmla="*/ 2132 w 2162"/>
                  <a:gd name="T33" fmla="*/ 702 h 1524"/>
                  <a:gd name="T34" fmla="*/ 2162 w 2162"/>
                  <a:gd name="T35" fmla="*/ 825 h 1524"/>
                  <a:gd name="T36" fmla="*/ 2132 w 2162"/>
                  <a:gd name="T37" fmla="*/ 948 h 1524"/>
                  <a:gd name="T38" fmla="*/ 2052 w 2162"/>
                  <a:gd name="T39" fmla="*/ 1041 h 1524"/>
                  <a:gd name="T40" fmla="*/ 1936 w 2162"/>
                  <a:gd name="T41" fmla="*/ 1090 h 1524"/>
                  <a:gd name="T42" fmla="*/ 1812 w 2162"/>
                  <a:gd name="T43" fmla="*/ 1080 h 1524"/>
                  <a:gd name="T44" fmla="*/ 1760 w 2162"/>
                  <a:gd name="T45" fmla="*/ 1079 h 1524"/>
                  <a:gd name="T46" fmla="*/ 1456 w 2162"/>
                  <a:gd name="T47" fmla="*/ 1370 h 1524"/>
                  <a:gd name="T48" fmla="*/ 1415 w 2162"/>
                  <a:gd name="T49" fmla="*/ 1457 h 1524"/>
                  <a:gd name="T50" fmla="*/ 1336 w 2162"/>
                  <a:gd name="T51" fmla="*/ 1513 h 1524"/>
                  <a:gd name="T52" fmla="*/ 1120 w 2162"/>
                  <a:gd name="T53" fmla="*/ 1524 h 1524"/>
                  <a:gd name="T54" fmla="*/ 1025 w 2162"/>
                  <a:gd name="T55" fmla="*/ 1498 h 1524"/>
                  <a:gd name="T56" fmla="*/ 958 w 2162"/>
                  <a:gd name="T57" fmla="*/ 1432 h 1524"/>
                  <a:gd name="T58" fmla="*/ 932 w 2162"/>
                  <a:gd name="T59" fmla="*/ 1336 h 1524"/>
                  <a:gd name="T60" fmla="*/ 438 w 2162"/>
                  <a:gd name="T61" fmla="*/ 1209 h 1524"/>
                  <a:gd name="T62" fmla="*/ 339 w 2162"/>
                  <a:gd name="T63" fmla="*/ 1238 h 1524"/>
                  <a:gd name="T64" fmla="*/ 122 w 2162"/>
                  <a:gd name="T65" fmla="*/ 1226 h 1524"/>
                  <a:gd name="T66" fmla="*/ 44 w 2162"/>
                  <a:gd name="T67" fmla="*/ 1172 h 1524"/>
                  <a:gd name="T68" fmla="*/ 2 w 2162"/>
                  <a:gd name="T69" fmla="*/ 1085 h 1524"/>
                  <a:gd name="T70" fmla="*/ 2 w 2162"/>
                  <a:gd name="T71" fmla="*/ 866 h 1524"/>
                  <a:gd name="T72" fmla="*/ 44 w 2162"/>
                  <a:gd name="T73" fmla="*/ 779 h 1524"/>
                  <a:gd name="T74" fmla="*/ 122 w 2162"/>
                  <a:gd name="T75" fmla="*/ 724 h 1524"/>
                  <a:gd name="T76" fmla="*/ 339 w 2162"/>
                  <a:gd name="T77" fmla="*/ 712 h 1524"/>
                  <a:gd name="T78" fmla="*/ 440 w 2162"/>
                  <a:gd name="T79" fmla="*/ 743 h 1524"/>
                  <a:gd name="T80" fmla="*/ 579 w 2162"/>
                  <a:gd name="T81" fmla="*/ 613 h 1524"/>
                  <a:gd name="T82" fmla="*/ 620 w 2162"/>
                  <a:gd name="T83" fmla="*/ 526 h 1524"/>
                  <a:gd name="T84" fmla="*/ 699 w 2162"/>
                  <a:gd name="T85" fmla="*/ 471 h 1524"/>
                  <a:gd name="T86" fmla="*/ 904 w 2162"/>
                  <a:gd name="T87" fmla="*/ 458 h 1524"/>
                  <a:gd name="T88" fmla="*/ 1054 w 2162"/>
                  <a:gd name="T89" fmla="*/ 155 h 1524"/>
                  <a:gd name="T90" fmla="*/ 1095 w 2162"/>
                  <a:gd name="T91" fmla="*/ 68 h 1524"/>
                  <a:gd name="T92" fmla="*/ 1173 w 2162"/>
                  <a:gd name="T93" fmla="*/ 12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62" h="1524">
                    <a:moveTo>
                      <a:pt x="1070" y="876"/>
                    </a:moveTo>
                    <a:lnTo>
                      <a:pt x="1053" y="902"/>
                    </a:lnTo>
                    <a:lnTo>
                      <a:pt x="1033" y="926"/>
                    </a:lnTo>
                    <a:lnTo>
                      <a:pt x="1007" y="945"/>
                    </a:lnTo>
                    <a:lnTo>
                      <a:pt x="979" y="959"/>
                    </a:lnTo>
                    <a:lnTo>
                      <a:pt x="948" y="969"/>
                    </a:lnTo>
                    <a:lnTo>
                      <a:pt x="915" y="971"/>
                    </a:lnTo>
                    <a:lnTo>
                      <a:pt x="764" y="971"/>
                    </a:lnTo>
                    <a:lnTo>
                      <a:pt x="730" y="969"/>
                    </a:lnTo>
                    <a:lnTo>
                      <a:pt x="699" y="959"/>
                    </a:lnTo>
                    <a:lnTo>
                      <a:pt x="669" y="943"/>
                    </a:lnTo>
                    <a:lnTo>
                      <a:pt x="642" y="955"/>
                    </a:lnTo>
                    <a:lnTo>
                      <a:pt x="996" y="1063"/>
                    </a:lnTo>
                    <a:lnTo>
                      <a:pt x="1023" y="1041"/>
                    </a:lnTo>
                    <a:lnTo>
                      <a:pt x="1052" y="1026"/>
                    </a:lnTo>
                    <a:lnTo>
                      <a:pt x="1085" y="1015"/>
                    </a:lnTo>
                    <a:lnTo>
                      <a:pt x="1120" y="1012"/>
                    </a:lnTo>
                    <a:lnTo>
                      <a:pt x="1271" y="1012"/>
                    </a:lnTo>
                    <a:lnTo>
                      <a:pt x="1301" y="1015"/>
                    </a:lnTo>
                    <a:lnTo>
                      <a:pt x="1330" y="1022"/>
                    </a:lnTo>
                    <a:lnTo>
                      <a:pt x="1498" y="918"/>
                    </a:lnTo>
                    <a:lnTo>
                      <a:pt x="1070" y="876"/>
                    </a:lnTo>
                    <a:close/>
                    <a:moveTo>
                      <a:pt x="1244" y="513"/>
                    </a:moveTo>
                    <a:lnTo>
                      <a:pt x="1134" y="619"/>
                    </a:lnTo>
                    <a:lnTo>
                      <a:pt x="1537" y="658"/>
                    </a:lnTo>
                    <a:lnTo>
                      <a:pt x="1386" y="513"/>
                    </a:lnTo>
                    <a:lnTo>
                      <a:pt x="1244" y="513"/>
                    </a:lnTo>
                    <a:close/>
                    <a:moveTo>
                      <a:pt x="1238" y="0"/>
                    </a:moveTo>
                    <a:lnTo>
                      <a:pt x="1389" y="0"/>
                    </a:lnTo>
                    <a:lnTo>
                      <a:pt x="1423" y="4"/>
                    </a:lnTo>
                    <a:lnTo>
                      <a:pt x="1455" y="12"/>
                    </a:lnTo>
                    <a:lnTo>
                      <a:pt x="1484" y="27"/>
                    </a:lnTo>
                    <a:lnTo>
                      <a:pt x="1510" y="45"/>
                    </a:lnTo>
                    <a:lnTo>
                      <a:pt x="1533" y="68"/>
                    </a:lnTo>
                    <a:lnTo>
                      <a:pt x="1551" y="93"/>
                    </a:lnTo>
                    <a:lnTo>
                      <a:pt x="1565" y="124"/>
                    </a:lnTo>
                    <a:lnTo>
                      <a:pt x="1574" y="155"/>
                    </a:lnTo>
                    <a:lnTo>
                      <a:pt x="1577" y="189"/>
                    </a:lnTo>
                    <a:lnTo>
                      <a:pt x="1577" y="316"/>
                    </a:lnTo>
                    <a:lnTo>
                      <a:pt x="1817" y="547"/>
                    </a:lnTo>
                    <a:lnTo>
                      <a:pt x="1826" y="555"/>
                    </a:lnTo>
                    <a:lnTo>
                      <a:pt x="1832" y="564"/>
                    </a:lnTo>
                    <a:lnTo>
                      <a:pt x="1862" y="558"/>
                    </a:lnTo>
                    <a:lnTo>
                      <a:pt x="1893" y="556"/>
                    </a:lnTo>
                    <a:lnTo>
                      <a:pt x="1936" y="560"/>
                    </a:lnTo>
                    <a:lnTo>
                      <a:pt x="1978" y="570"/>
                    </a:lnTo>
                    <a:lnTo>
                      <a:pt x="2017" y="587"/>
                    </a:lnTo>
                    <a:lnTo>
                      <a:pt x="2052" y="608"/>
                    </a:lnTo>
                    <a:lnTo>
                      <a:pt x="2083" y="635"/>
                    </a:lnTo>
                    <a:lnTo>
                      <a:pt x="2110" y="666"/>
                    </a:lnTo>
                    <a:lnTo>
                      <a:pt x="2132" y="702"/>
                    </a:lnTo>
                    <a:lnTo>
                      <a:pt x="2149" y="740"/>
                    </a:lnTo>
                    <a:lnTo>
                      <a:pt x="2158" y="781"/>
                    </a:lnTo>
                    <a:lnTo>
                      <a:pt x="2162" y="825"/>
                    </a:lnTo>
                    <a:lnTo>
                      <a:pt x="2158" y="868"/>
                    </a:lnTo>
                    <a:lnTo>
                      <a:pt x="2149" y="909"/>
                    </a:lnTo>
                    <a:lnTo>
                      <a:pt x="2132" y="948"/>
                    </a:lnTo>
                    <a:lnTo>
                      <a:pt x="2110" y="983"/>
                    </a:lnTo>
                    <a:lnTo>
                      <a:pt x="2083" y="1015"/>
                    </a:lnTo>
                    <a:lnTo>
                      <a:pt x="2052" y="1041"/>
                    </a:lnTo>
                    <a:lnTo>
                      <a:pt x="2017" y="1063"/>
                    </a:lnTo>
                    <a:lnTo>
                      <a:pt x="1978" y="1079"/>
                    </a:lnTo>
                    <a:lnTo>
                      <a:pt x="1936" y="1090"/>
                    </a:lnTo>
                    <a:lnTo>
                      <a:pt x="1893" y="1093"/>
                    </a:lnTo>
                    <a:lnTo>
                      <a:pt x="1852" y="1090"/>
                    </a:lnTo>
                    <a:lnTo>
                      <a:pt x="1812" y="1080"/>
                    </a:lnTo>
                    <a:lnTo>
                      <a:pt x="1776" y="1065"/>
                    </a:lnTo>
                    <a:lnTo>
                      <a:pt x="1769" y="1073"/>
                    </a:lnTo>
                    <a:lnTo>
                      <a:pt x="1760" y="1079"/>
                    </a:lnTo>
                    <a:lnTo>
                      <a:pt x="1458" y="1267"/>
                    </a:lnTo>
                    <a:lnTo>
                      <a:pt x="1458" y="1336"/>
                    </a:lnTo>
                    <a:lnTo>
                      <a:pt x="1456" y="1370"/>
                    </a:lnTo>
                    <a:lnTo>
                      <a:pt x="1446" y="1402"/>
                    </a:lnTo>
                    <a:lnTo>
                      <a:pt x="1433" y="1432"/>
                    </a:lnTo>
                    <a:lnTo>
                      <a:pt x="1415" y="1457"/>
                    </a:lnTo>
                    <a:lnTo>
                      <a:pt x="1392" y="1480"/>
                    </a:lnTo>
                    <a:lnTo>
                      <a:pt x="1365" y="1498"/>
                    </a:lnTo>
                    <a:lnTo>
                      <a:pt x="1336" y="1513"/>
                    </a:lnTo>
                    <a:lnTo>
                      <a:pt x="1305" y="1521"/>
                    </a:lnTo>
                    <a:lnTo>
                      <a:pt x="1271" y="1524"/>
                    </a:lnTo>
                    <a:lnTo>
                      <a:pt x="1120" y="1524"/>
                    </a:lnTo>
                    <a:lnTo>
                      <a:pt x="1086" y="1521"/>
                    </a:lnTo>
                    <a:lnTo>
                      <a:pt x="1054" y="1513"/>
                    </a:lnTo>
                    <a:lnTo>
                      <a:pt x="1025" y="1498"/>
                    </a:lnTo>
                    <a:lnTo>
                      <a:pt x="999" y="1480"/>
                    </a:lnTo>
                    <a:lnTo>
                      <a:pt x="977" y="1457"/>
                    </a:lnTo>
                    <a:lnTo>
                      <a:pt x="958" y="1432"/>
                    </a:lnTo>
                    <a:lnTo>
                      <a:pt x="944" y="1402"/>
                    </a:lnTo>
                    <a:lnTo>
                      <a:pt x="936" y="1370"/>
                    </a:lnTo>
                    <a:lnTo>
                      <a:pt x="932" y="1336"/>
                    </a:lnTo>
                    <a:lnTo>
                      <a:pt x="932" y="1331"/>
                    </a:lnTo>
                    <a:lnTo>
                      <a:pt x="466" y="1189"/>
                    </a:lnTo>
                    <a:lnTo>
                      <a:pt x="438" y="1209"/>
                    </a:lnTo>
                    <a:lnTo>
                      <a:pt x="408" y="1225"/>
                    </a:lnTo>
                    <a:lnTo>
                      <a:pt x="374" y="1235"/>
                    </a:lnTo>
                    <a:lnTo>
                      <a:pt x="339" y="1238"/>
                    </a:lnTo>
                    <a:lnTo>
                      <a:pt x="187" y="1238"/>
                    </a:lnTo>
                    <a:lnTo>
                      <a:pt x="154" y="1236"/>
                    </a:lnTo>
                    <a:lnTo>
                      <a:pt x="122" y="1226"/>
                    </a:lnTo>
                    <a:lnTo>
                      <a:pt x="93" y="1213"/>
                    </a:lnTo>
                    <a:lnTo>
                      <a:pt x="67" y="1195"/>
                    </a:lnTo>
                    <a:lnTo>
                      <a:pt x="44" y="1172"/>
                    </a:lnTo>
                    <a:lnTo>
                      <a:pt x="25" y="1145"/>
                    </a:lnTo>
                    <a:lnTo>
                      <a:pt x="11" y="1116"/>
                    </a:lnTo>
                    <a:lnTo>
                      <a:pt x="2" y="1085"/>
                    </a:lnTo>
                    <a:lnTo>
                      <a:pt x="0" y="1051"/>
                    </a:lnTo>
                    <a:lnTo>
                      <a:pt x="0" y="900"/>
                    </a:lnTo>
                    <a:lnTo>
                      <a:pt x="2" y="866"/>
                    </a:lnTo>
                    <a:lnTo>
                      <a:pt x="11" y="835"/>
                    </a:lnTo>
                    <a:lnTo>
                      <a:pt x="25" y="805"/>
                    </a:lnTo>
                    <a:lnTo>
                      <a:pt x="44" y="779"/>
                    </a:lnTo>
                    <a:lnTo>
                      <a:pt x="67" y="757"/>
                    </a:lnTo>
                    <a:lnTo>
                      <a:pt x="93" y="738"/>
                    </a:lnTo>
                    <a:lnTo>
                      <a:pt x="122" y="724"/>
                    </a:lnTo>
                    <a:lnTo>
                      <a:pt x="154" y="716"/>
                    </a:lnTo>
                    <a:lnTo>
                      <a:pt x="187" y="712"/>
                    </a:lnTo>
                    <a:lnTo>
                      <a:pt x="339" y="712"/>
                    </a:lnTo>
                    <a:lnTo>
                      <a:pt x="375" y="716"/>
                    </a:lnTo>
                    <a:lnTo>
                      <a:pt x="409" y="727"/>
                    </a:lnTo>
                    <a:lnTo>
                      <a:pt x="440" y="743"/>
                    </a:lnTo>
                    <a:lnTo>
                      <a:pt x="577" y="683"/>
                    </a:lnTo>
                    <a:lnTo>
                      <a:pt x="577" y="647"/>
                    </a:lnTo>
                    <a:lnTo>
                      <a:pt x="579" y="613"/>
                    </a:lnTo>
                    <a:lnTo>
                      <a:pt x="588" y="582"/>
                    </a:lnTo>
                    <a:lnTo>
                      <a:pt x="602" y="552"/>
                    </a:lnTo>
                    <a:lnTo>
                      <a:pt x="620" y="526"/>
                    </a:lnTo>
                    <a:lnTo>
                      <a:pt x="643" y="503"/>
                    </a:lnTo>
                    <a:lnTo>
                      <a:pt x="670" y="485"/>
                    </a:lnTo>
                    <a:lnTo>
                      <a:pt x="699" y="471"/>
                    </a:lnTo>
                    <a:lnTo>
                      <a:pt x="730" y="462"/>
                    </a:lnTo>
                    <a:lnTo>
                      <a:pt x="764" y="458"/>
                    </a:lnTo>
                    <a:lnTo>
                      <a:pt x="904" y="458"/>
                    </a:lnTo>
                    <a:lnTo>
                      <a:pt x="1051" y="317"/>
                    </a:lnTo>
                    <a:lnTo>
                      <a:pt x="1051" y="189"/>
                    </a:lnTo>
                    <a:lnTo>
                      <a:pt x="1054" y="155"/>
                    </a:lnTo>
                    <a:lnTo>
                      <a:pt x="1063" y="124"/>
                    </a:lnTo>
                    <a:lnTo>
                      <a:pt x="1076" y="93"/>
                    </a:lnTo>
                    <a:lnTo>
                      <a:pt x="1095" y="68"/>
                    </a:lnTo>
                    <a:lnTo>
                      <a:pt x="1117" y="45"/>
                    </a:lnTo>
                    <a:lnTo>
                      <a:pt x="1144" y="27"/>
                    </a:lnTo>
                    <a:lnTo>
                      <a:pt x="1173" y="12"/>
                    </a:lnTo>
                    <a:lnTo>
                      <a:pt x="1204" y="4"/>
                    </a:lnTo>
                    <a:lnTo>
                      <a:pt x="1238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37"/>
              <p:cNvSpPr>
                <a:spLocks/>
              </p:cNvSpPr>
              <p:nvPr/>
            </p:nvSpPr>
            <p:spPr bwMode="auto">
              <a:xfrm>
                <a:off x="498" y="2812"/>
                <a:ext cx="329" cy="265"/>
              </a:xfrm>
              <a:custGeom>
                <a:avLst/>
                <a:gdLst>
                  <a:gd name="T0" fmla="*/ 1289 w 1647"/>
                  <a:gd name="T1" fmla="*/ 0 h 1321"/>
                  <a:gd name="T2" fmla="*/ 1333 w 1647"/>
                  <a:gd name="T3" fmla="*/ 12 h 1321"/>
                  <a:gd name="T4" fmla="*/ 1364 w 1647"/>
                  <a:gd name="T5" fmla="*/ 43 h 1321"/>
                  <a:gd name="T6" fmla="*/ 1375 w 1647"/>
                  <a:gd name="T7" fmla="*/ 87 h 1321"/>
                  <a:gd name="T8" fmla="*/ 1375 w 1647"/>
                  <a:gd name="T9" fmla="*/ 246 h 1321"/>
                  <a:gd name="T10" fmla="*/ 1647 w 1647"/>
                  <a:gd name="T11" fmla="*/ 517 h 1321"/>
                  <a:gd name="T12" fmla="*/ 1605 w 1647"/>
                  <a:gd name="T13" fmla="*/ 556 h 1321"/>
                  <a:gd name="T14" fmla="*/ 1316 w 1647"/>
                  <a:gd name="T15" fmla="*/ 319 h 1321"/>
                  <a:gd name="T16" fmla="*/ 1289 w 1647"/>
                  <a:gd name="T17" fmla="*/ 324 h 1321"/>
                  <a:gd name="T18" fmla="*/ 1125 w 1647"/>
                  <a:gd name="T19" fmla="*/ 323 h 1321"/>
                  <a:gd name="T20" fmla="*/ 899 w 1647"/>
                  <a:gd name="T21" fmla="*/ 526 h 1321"/>
                  <a:gd name="T22" fmla="*/ 901 w 1647"/>
                  <a:gd name="T23" fmla="*/ 545 h 1321"/>
                  <a:gd name="T24" fmla="*/ 1552 w 1647"/>
                  <a:gd name="T25" fmla="*/ 655 h 1321"/>
                  <a:gd name="T26" fmla="*/ 1542 w 1647"/>
                  <a:gd name="T27" fmla="*/ 723 h 1321"/>
                  <a:gd name="T28" fmla="*/ 1543 w 1647"/>
                  <a:gd name="T29" fmla="*/ 741 h 1321"/>
                  <a:gd name="T30" fmla="*/ 901 w 1647"/>
                  <a:gd name="T31" fmla="*/ 695 h 1321"/>
                  <a:gd name="T32" fmla="*/ 889 w 1647"/>
                  <a:gd name="T33" fmla="*/ 739 h 1321"/>
                  <a:gd name="T34" fmla="*/ 859 w 1647"/>
                  <a:gd name="T35" fmla="*/ 770 h 1321"/>
                  <a:gd name="T36" fmla="*/ 815 w 1647"/>
                  <a:gd name="T37" fmla="*/ 782 h 1321"/>
                  <a:gd name="T38" fmla="*/ 640 w 1647"/>
                  <a:gd name="T39" fmla="*/ 778 h 1321"/>
                  <a:gd name="T40" fmla="*/ 603 w 1647"/>
                  <a:gd name="T41" fmla="*/ 755 h 1321"/>
                  <a:gd name="T42" fmla="*/ 324 w 1647"/>
                  <a:gd name="T43" fmla="*/ 853 h 1321"/>
                  <a:gd name="T44" fmla="*/ 936 w 1647"/>
                  <a:gd name="T45" fmla="*/ 1065 h 1321"/>
                  <a:gd name="T46" fmla="*/ 957 w 1647"/>
                  <a:gd name="T47" fmla="*/ 1025 h 1321"/>
                  <a:gd name="T48" fmla="*/ 995 w 1647"/>
                  <a:gd name="T49" fmla="*/ 1001 h 1321"/>
                  <a:gd name="T50" fmla="*/ 1171 w 1647"/>
                  <a:gd name="T51" fmla="*/ 997 h 1321"/>
                  <a:gd name="T52" fmla="*/ 1214 w 1647"/>
                  <a:gd name="T53" fmla="*/ 1009 h 1321"/>
                  <a:gd name="T54" fmla="*/ 1560 w 1647"/>
                  <a:gd name="T55" fmla="*/ 817 h 1321"/>
                  <a:gd name="T56" fmla="*/ 1589 w 1647"/>
                  <a:gd name="T57" fmla="*/ 868 h 1321"/>
                  <a:gd name="T58" fmla="*/ 1257 w 1647"/>
                  <a:gd name="T59" fmla="*/ 1109 h 1321"/>
                  <a:gd name="T60" fmla="*/ 1254 w 1647"/>
                  <a:gd name="T61" fmla="*/ 1257 h 1321"/>
                  <a:gd name="T62" fmla="*/ 1231 w 1647"/>
                  <a:gd name="T63" fmla="*/ 1296 h 1321"/>
                  <a:gd name="T64" fmla="*/ 1194 w 1647"/>
                  <a:gd name="T65" fmla="*/ 1318 h 1321"/>
                  <a:gd name="T66" fmla="*/ 1020 w 1647"/>
                  <a:gd name="T67" fmla="*/ 1321 h 1321"/>
                  <a:gd name="T68" fmla="*/ 976 w 1647"/>
                  <a:gd name="T69" fmla="*/ 1309 h 1321"/>
                  <a:gd name="T70" fmla="*/ 946 w 1647"/>
                  <a:gd name="T71" fmla="*/ 1278 h 1321"/>
                  <a:gd name="T72" fmla="*/ 934 w 1647"/>
                  <a:gd name="T73" fmla="*/ 1234 h 1321"/>
                  <a:gd name="T74" fmla="*/ 322 w 1647"/>
                  <a:gd name="T75" fmla="*/ 967 h 1321"/>
                  <a:gd name="T76" fmla="*/ 301 w 1647"/>
                  <a:gd name="T77" fmla="*/ 1008 h 1321"/>
                  <a:gd name="T78" fmla="*/ 262 w 1647"/>
                  <a:gd name="T79" fmla="*/ 1032 h 1321"/>
                  <a:gd name="T80" fmla="*/ 87 w 1647"/>
                  <a:gd name="T81" fmla="*/ 1035 h 1321"/>
                  <a:gd name="T82" fmla="*/ 44 w 1647"/>
                  <a:gd name="T83" fmla="*/ 1024 h 1321"/>
                  <a:gd name="T84" fmla="*/ 12 w 1647"/>
                  <a:gd name="T85" fmla="*/ 992 h 1321"/>
                  <a:gd name="T86" fmla="*/ 0 w 1647"/>
                  <a:gd name="T87" fmla="*/ 949 h 1321"/>
                  <a:gd name="T88" fmla="*/ 4 w 1647"/>
                  <a:gd name="T89" fmla="*/ 775 h 1321"/>
                  <a:gd name="T90" fmla="*/ 26 w 1647"/>
                  <a:gd name="T91" fmla="*/ 737 h 1321"/>
                  <a:gd name="T92" fmla="*/ 64 w 1647"/>
                  <a:gd name="T93" fmla="*/ 714 h 1321"/>
                  <a:gd name="T94" fmla="*/ 239 w 1647"/>
                  <a:gd name="T95" fmla="*/ 712 h 1321"/>
                  <a:gd name="T96" fmla="*/ 277 w 1647"/>
                  <a:gd name="T97" fmla="*/ 720 h 1321"/>
                  <a:gd name="T98" fmla="*/ 306 w 1647"/>
                  <a:gd name="T99" fmla="*/ 746 h 1321"/>
                  <a:gd name="T100" fmla="*/ 578 w 1647"/>
                  <a:gd name="T101" fmla="*/ 647 h 1321"/>
                  <a:gd name="T102" fmla="*/ 581 w 1647"/>
                  <a:gd name="T103" fmla="*/ 522 h 1321"/>
                  <a:gd name="T104" fmla="*/ 603 w 1647"/>
                  <a:gd name="T105" fmla="*/ 483 h 1321"/>
                  <a:gd name="T106" fmla="*/ 641 w 1647"/>
                  <a:gd name="T107" fmla="*/ 462 h 1321"/>
                  <a:gd name="T108" fmla="*/ 815 w 1647"/>
                  <a:gd name="T109" fmla="*/ 458 h 1321"/>
                  <a:gd name="T110" fmla="*/ 841 w 1647"/>
                  <a:gd name="T111" fmla="*/ 463 h 1321"/>
                  <a:gd name="T112" fmla="*/ 1052 w 1647"/>
                  <a:gd name="T113" fmla="*/ 246 h 1321"/>
                  <a:gd name="T114" fmla="*/ 1052 w 1647"/>
                  <a:gd name="T115" fmla="*/ 87 h 1321"/>
                  <a:gd name="T116" fmla="*/ 1064 w 1647"/>
                  <a:gd name="T117" fmla="*/ 43 h 1321"/>
                  <a:gd name="T118" fmla="*/ 1095 w 1647"/>
                  <a:gd name="T119" fmla="*/ 12 h 1321"/>
                  <a:gd name="T120" fmla="*/ 1138 w 1647"/>
                  <a:gd name="T121" fmla="*/ 0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47" h="1321">
                    <a:moveTo>
                      <a:pt x="1138" y="0"/>
                    </a:moveTo>
                    <a:lnTo>
                      <a:pt x="1289" y="0"/>
                    </a:lnTo>
                    <a:lnTo>
                      <a:pt x="1312" y="3"/>
                    </a:lnTo>
                    <a:lnTo>
                      <a:pt x="1333" y="12"/>
                    </a:lnTo>
                    <a:lnTo>
                      <a:pt x="1351" y="25"/>
                    </a:lnTo>
                    <a:lnTo>
                      <a:pt x="1364" y="43"/>
                    </a:lnTo>
                    <a:lnTo>
                      <a:pt x="1373" y="64"/>
                    </a:lnTo>
                    <a:lnTo>
                      <a:pt x="1375" y="87"/>
                    </a:lnTo>
                    <a:lnTo>
                      <a:pt x="1375" y="237"/>
                    </a:lnTo>
                    <a:lnTo>
                      <a:pt x="1375" y="246"/>
                    </a:lnTo>
                    <a:lnTo>
                      <a:pt x="1374" y="255"/>
                    </a:lnTo>
                    <a:lnTo>
                      <a:pt x="1647" y="517"/>
                    </a:lnTo>
                    <a:lnTo>
                      <a:pt x="1625" y="535"/>
                    </a:lnTo>
                    <a:lnTo>
                      <a:pt x="1605" y="556"/>
                    </a:lnTo>
                    <a:lnTo>
                      <a:pt x="1587" y="579"/>
                    </a:lnTo>
                    <a:lnTo>
                      <a:pt x="1316" y="319"/>
                    </a:lnTo>
                    <a:lnTo>
                      <a:pt x="1303" y="323"/>
                    </a:lnTo>
                    <a:lnTo>
                      <a:pt x="1289" y="324"/>
                    </a:lnTo>
                    <a:lnTo>
                      <a:pt x="1138" y="324"/>
                    </a:lnTo>
                    <a:lnTo>
                      <a:pt x="1125" y="323"/>
                    </a:lnTo>
                    <a:lnTo>
                      <a:pt x="1113" y="319"/>
                    </a:lnTo>
                    <a:lnTo>
                      <a:pt x="899" y="526"/>
                    </a:lnTo>
                    <a:lnTo>
                      <a:pt x="901" y="535"/>
                    </a:lnTo>
                    <a:lnTo>
                      <a:pt x="901" y="545"/>
                    </a:lnTo>
                    <a:lnTo>
                      <a:pt x="901" y="592"/>
                    </a:lnTo>
                    <a:lnTo>
                      <a:pt x="1552" y="655"/>
                    </a:lnTo>
                    <a:lnTo>
                      <a:pt x="1544" y="688"/>
                    </a:lnTo>
                    <a:lnTo>
                      <a:pt x="1542" y="723"/>
                    </a:lnTo>
                    <a:lnTo>
                      <a:pt x="1542" y="733"/>
                    </a:lnTo>
                    <a:lnTo>
                      <a:pt x="1543" y="741"/>
                    </a:lnTo>
                    <a:lnTo>
                      <a:pt x="901" y="679"/>
                    </a:lnTo>
                    <a:lnTo>
                      <a:pt x="901" y="695"/>
                    </a:lnTo>
                    <a:lnTo>
                      <a:pt x="899" y="718"/>
                    </a:lnTo>
                    <a:lnTo>
                      <a:pt x="889" y="739"/>
                    </a:lnTo>
                    <a:lnTo>
                      <a:pt x="876" y="757"/>
                    </a:lnTo>
                    <a:lnTo>
                      <a:pt x="859" y="770"/>
                    </a:lnTo>
                    <a:lnTo>
                      <a:pt x="838" y="778"/>
                    </a:lnTo>
                    <a:lnTo>
                      <a:pt x="815" y="782"/>
                    </a:lnTo>
                    <a:lnTo>
                      <a:pt x="664" y="782"/>
                    </a:lnTo>
                    <a:lnTo>
                      <a:pt x="640" y="778"/>
                    </a:lnTo>
                    <a:lnTo>
                      <a:pt x="619" y="769"/>
                    </a:lnTo>
                    <a:lnTo>
                      <a:pt x="603" y="755"/>
                    </a:lnTo>
                    <a:lnTo>
                      <a:pt x="588" y="736"/>
                    </a:lnTo>
                    <a:lnTo>
                      <a:pt x="324" y="853"/>
                    </a:lnTo>
                    <a:lnTo>
                      <a:pt x="324" y="878"/>
                    </a:lnTo>
                    <a:lnTo>
                      <a:pt x="936" y="1065"/>
                    </a:lnTo>
                    <a:lnTo>
                      <a:pt x="943" y="1043"/>
                    </a:lnTo>
                    <a:lnTo>
                      <a:pt x="957" y="1025"/>
                    </a:lnTo>
                    <a:lnTo>
                      <a:pt x="975" y="1011"/>
                    </a:lnTo>
                    <a:lnTo>
                      <a:pt x="995" y="1001"/>
                    </a:lnTo>
                    <a:lnTo>
                      <a:pt x="1020" y="997"/>
                    </a:lnTo>
                    <a:lnTo>
                      <a:pt x="1171" y="997"/>
                    </a:lnTo>
                    <a:lnTo>
                      <a:pt x="1194" y="1001"/>
                    </a:lnTo>
                    <a:lnTo>
                      <a:pt x="1214" y="1009"/>
                    </a:lnTo>
                    <a:lnTo>
                      <a:pt x="1232" y="1023"/>
                    </a:lnTo>
                    <a:lnTo>
                      <a:pt x="1560" y="817"/>
                    </a:lnTo>
                    <a:lnTo>
                      <a:pt x="1573" y="844"/>
                    </a:lnTo>
                    <a:lnTo>
                      <a:pt x="1589" y="868"/>
                    </a:lnTo>
                    <a:lnTo>
                      <a:pt x="1606" y="890"/>
                    </a:lnTo>
                    <a:lnTo>
                      <a:pt x="1257" y="1109"/>
                    </a:lnTo>
                    <a:lnTo>
                      <a:pt x="1257" y="1234"/>
                    </a:lnTo>
                    <a:lnTo>
                      <a:pt x="1254" y="1257"/>
                    </a:lnTo>
                    <a:lnTo>
                      <a:pt x="1246" y="1278"/>
                    </a:lnTo>
                    <a:lnTo>
                      <a:pt x="1231" y="1296"/>
                    </a:lnTo>
                    <a:lnTo>
                      <a:pt x="1214" y="1309"/>
                    </a:lnTo>
                    <a:lnTo>
                      <a:pt x="1194" y="1318"/>
                    </a:lnTo>
                    <a:lnTo>
                      <a:pt x="1171" y="1321"/>
                    </a:lnTo>
                    <a:lnTo>
                      <a:pt x="1020" y="1321"/>
                    </a:lnTo>
                    <a:lnTo>
                      <a:pt x="997" y="1318"/>
                    </a:lnTo>
                    <a:lnTo>
                      <a:pt x="976" y="1309"/>
                    </a:lnTo>
                    <a:lnTo>
                      <a:pt x="959" y="1296"/>
                    </a:lnTo>
                    <a:lnTo>
                      <a:pt x="946" y="1278"/>
                    </a:lnTo>
                    <a:lnTo>
                      <a:pt x="936" y="1257"/>
                    </a:lnTo>
                    <a:lnTo>
                      <a:pt x="934" y="1234"/>
                    </a:lnTo>
                    <a:lnTo>
                      <a:pt x="934" y="1154"/>
                    </a:lnTo>
                    <a:lnTo>
                      <a:pt x="322" y="967"/>
                    </a:lnTo>
                    <a:lnTo>
                      <a:pt x="315" y="989"/>
                    </a:lnTo>
                    <a:lnTo>
                      <a:pt x="301" y="1008"/>
                    </a:lnTo>
                    <a:lnTo>
                      <a:pt x="283" y="1023"/>
                    </a:lnTo>
                    <a:lnTo>
                      <a:pt x="262" y="1032"/>
                    </a:lnTo>
                    <a:lnTo>
                      <a:pt x="239" y="1035"/>
                    </a:lnTo>
                    <a:lnTo>
                      <a:pt x="87" y="1035"/>
                    </a:lnTo>
                    <a:lnTo>
                      <a:pt x="64" y="1032"/>
                    </a:lnTo>
                    <a:lnTo>
                      <a:pt x="44" y="1024"/>
                    </a:lnTo>
                    <a:lnTo>
                      <a:pt x="26" y="1009"/>
                    </a:lnTo>
                    <a:lnTo>
                      <a:pt x="12" y="992"/>
                    </a:lnTo>
                    <a:lnTo>
                      <a:pt x="4" y="972"/>
                    </a:lnTo>
                    <a:lnTo>
                      <a:pt x="0" y="949"/>
                    </a:lnTo>
                    <a:lnTo>
                      <a:pt x="0" y="798"/>
                    </a:lnTo>
                    <a:lnTo>
                      <a:pt x="4" y="775"/>
                    </a:lnTo>
                    <a:lnTo>
                      <a:pt x="12" y="754"/>
                    </a:lnTo>
                    <a:lnTo>
                      <a:pt x="26" y="737"/>
                    </a:lnTo>
                    <a:lnTo>
                      <a:pt x="44" y="724"/>
                    </a:lnTo>
                    <a:lnTo>
                      <a:pt x="64" y="714"/>
                    </a:lnTo>
                    <a:lnTo>
                      <a:pt x="87" y="712"/>
                    </a:lnTo>
                    <a:lnTo>
                      <a:pt x="239" y="712"/>
                    </a:lnTo>
                    <a:lnTo>
                      <a:pt x="258" y="714"/>
                    </a:lnTo>
                    <a:lnTo>
                      <a:pt x="277" y="720"/>
                    </a:lnTo>
                    <a:lnTo>
                      <a:pt x="293" y="731"/>
                    </a:lnTo>
                    <a:lnTo>
                      <a:pt x="306" y="746"/>
                    </a:lnTo>
                    <a:lnTo>
                      <a:pt x="316" y="763"/>
                    </a:lnTo>
                    <a:lnTo>
                      <a:pt x="578" y="647"/>
                    </a:lnTo>
                    <a:lnTo>
                      <a:pt x="578" y="545"/>
                    </a:lnTo>
                    <a:lnTo>
                      <a:pt x="581" y="522"/>
                    </a:lnTo>
                    <a:lnTo>
                      <a:pt x="589" y="502"/>
                    </a:lnTo>
                    <a:lnTo>
                      <a:pt x="603" y="483"/>
                    </a:lnTo>
                    <a:lnTo>
                      <a:pt x="621" y="470"/>
                    </a:lnTo>
                    <a:lnTo>
                      <a:pt x="641" y="462"/>
                    </a:lnTo>
                    <a:lnTo>
                      <a:pt x="664" y="458"/>
                    </a:lnTo>
                    <a:lnTo>
                      <a:pt x="815" y="458"/>
                    </a:lnTo>
                    <a:lnTo>
                      <a:pt x="829" y="459"/>
                    </a:lnTo>
                    <a:lnTo>
                      <a:pt x="841" y="463"/>
                    </a:lnTo>
                    <a:lnTo>
                      <a:pt x="1055" y="256"/>
                    </a:lnTo>
                    <a:lnTo>
                      <a:pt x="1052" y="246"/>
                    </a:lnTo>
                    <a:lnTo>
                      <a:pt x="1052" y="237"/>
                    </a:lnTo>
                    <a:lnTo>
                      <a:pt x="1052" y="87"/>
                    </a:lnTo>
                    <a:lnTo>
                      <a:pt x="1055" y="64"/>
                    </a:lnTo>
                    <a:lnTo>
                      <a:pt x="1064" y="43"/>
                    </a:lnTo>
                    <a:lnTo>
                      <a:pt x="1078" y="25"/>
                    </a:lnTo>
                    <a:lnTo>
                      <a:pt x="1095" y="12"/>
                    </a:lnTo>
                    <a:lnTo>
                      <a:pt x="1115" y="3"/>
                    </a:lnTo>
                    <a:lnTo>
                      <a:pt x="1138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38"/>
              <p:cNvSpPr>
                <a:spLocks/>
              </p:cNvSpPr>
              <p:nvPr/>
            </p:nvSpPr>
            <p:spPr bwMode="auto">
              <a:xfrm>
                <a:off x="823" y="2923"/>
                <a:ext cx="67" cy="67"/>
              </a:xfrm>
              <a:custGeom>
                <a:avLst/>
                <a:gdLst>
                  <a:gd name="T0" fmla="*/ 166 w 333"/>
                  <a:gd name="T1" fmla="*/ 0 h 335"/>
                  <a:gd name="T2" fmla="*/ 200 w 333"/>
                  <a:gd name="T3" fmla="*/ 3 h 335"/>
                  <a:gd name="T4" fmla="*/ 232 w 333"/>
                  <a:gd name="T5" fmla="*/ 13 h 335"/>
                  <a:gd name="T6" fmla="*/ 260 w 333"/>
                  <a:gd name="T7" fmla="*/ 29 h 335"/>
                  <a:gd name="T8" fmla="*/ 285 w 333"/>
                  <a:gd name="T9" fmla="*/ 49 h 335"/>
                  <a:gd name="T10" fmla="*/ 306 w 333"/>
                  <a:gd name="T11" fmla="*/ 74 h 335"/>
                  <a:gd name="T12" fmla="*/ 320 w 333"/>
                  <a:gd name="T13" fmla="*/ 103 h 335"/>
                  <a:gd name="T14" fmla="*/ 330 w 333"/>
                  <a:gd name="T15" fmla="*/ 134 h 335"/>
                  <a:gd name="T16" fmla="*/ 333 w 333"/>
                  <a:gd name="T17" fmla="*/ 168 h 335"/>
                  <a:gd name="T18" fmla="*/ 330 w 333"/>
                  <a:gd name="T19" fmla="*/ 202 h 335"/>
                  <a:gd name="T20" fmla="*/ 320 w 333"/>
                  <a:gd name="T21" fmla="*/ 233 h 335"/>
                  <a:gd name="T22" fmla="*/ 306 w 333"/>
                  <a:gd name="T23" fmla="*/ 261 h 335"/>
                  <a:gd name="T24" fmla="*/ 285 w 333"/>
                  <a:gd name="T25" fmla="*/ 285 h 335"/>
                  <a:gd name="T26" fmla="*/ 260 w 333"/>
                  <a:gd name="T27" fmla="*/ 306 h 335"/>
                  <a:gd name="T28" fmla="*/ 232 w 333"/>
                  <a:gd name="T29" fmla="*/ 321 h 335"/>
                  <a:gd name="T30" fmla="*/ 200 w 333"/>
                  <a:gd name="T31" fmla="*/ 331 h 335"/>
                  <a:gd name="T32" fmla="*/ 166 w 333"/>
                  <a:gd name="T33" fmla="*/ 335 h 335"/>
                  <a:gd name="T34" fmla="*/ 133 w 333"/>
                  <a:gd name="T35" fmla="*/ 331 h 335"/>
                  <a:gd name="T36" fmla="*/ 101 w 333"/>
                  <a:gd name="T37" fmla="*/ 321 h 335"/>
                  <a:gd name="T38" fmla="*/ 73 w 333"/>
                  <a:gd name="T39" fmla="*/ 306 h 335"/>
                  <a:gd name="T40" fmla="*/ 48 w 333"/>
                  <a:gd name="T41" fmla="*/ 285 h 335"/>
                  <a:gd name="T42" fmla="*/ 27 w 333"/>
                  <a:gd name="T43" fmla="*/ 261 h 335"/>
                  <a:gd name="T44" fmla="*/ 13 w 333"/>
                  <a:gd name="T45" fmla="*/ 233 h 335"/>
                  <a:gd name="T46" fmla="*/ 3 w 333"/>
                  <a:gd name="T47" fmla="*/ 202 h 335"/>
                  <a:gd name="T48" fmla="*/ 0 w 333"/>
                  <a:gd name="T49" fmla="*/ 168 h 335"/>
                  <a:gd name="T50" fmla="*/ 3 w 333"/>
                  <a:gd name="T51" fmla="*/ 134 h 335"/>
                  <a:gd name="T52" fmla="*/ 13 w 333"/>
                  <a:gd name="T53" fmla="*/ 103 h 335"/>
                  <a:gd name="T54" fmla="*/ 27 w 333"/>
                  <a:gd name="T55" fmla="*/ 74 h 335"/>
                  <a:gd name="T56" fmla="*/ 48 w 333"/>
                  <a:gd name="T57" fmla="*/ 49 h 335"/>
                  <a:gd name="T58" fmla="*/ 73 w 333"/>
                  <a:gd name="T59" fmla="*/ 29 h 335"/>
                  <a:gd name="T60" fmla="*/ 101 w 333"/>
                  <a:gd name="T61" fmla="*/ 13 h 335"/>
                  <a:gd name="T62" fmla="*/ 133 w 333"/>
                  <a:gd name="T63" fmla="*/ 3 h 335"/>
                  <a:gd name="T64" fmla="*/ 166 w 333"/>
                  <a:gd name="T65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3" h="335">
                    <a:moveTo>
                      <a:pt x="166" y="0"/>
                    </a:moveTo>
                    <a:lnTo>
                      <a:pt x="200" y="3"/>
                    </a:lnTo>
                    <a:lnTo>
                      <a:pt x="232" y="13"/>
                    </a:lnTo>
                    <a:lnTo>
                      <a:pt x="260" y="29"/>
                    </a:lnTo>
                    <a:lnTo>
                      <a:pt x="285" y="49"/>
                    </a:lnTo>
                    <a:lnTo>
                      <a:pt x="306" y="74"/>
                    </a:lnTo>
                    <a:lnTo>
                      <a:pt x="320" y="103"/>
                    </a:lnTo>
                    <a:lnTo>
                      <a:pt x="330" y="134"/>
                    </a:lnTo>
                    <a:lnTo>
                      <a:pt x="333" y="168"/>
                    </a:lnTo>
                    <a:lnTo>
                      <a:pt x="330" y="202"/>
                    </a:lnTo>
                    <a:lnTo>
                      <a:pt x="320" y="233"/>
                    </a:lnTo>
                    <a:lnTo>
                      <a:pt x="306" y="261"/>
                    </a:lnTo>
                    <a:lnTo>
                      <a:pt x="285" y="285"/>
                    </a:lnTo>
                    <a:lnTo>
                      <a:pt x="260" y="306"/>
                    </a:lnTo>
                    <a:lnTo>
                      <a:pt x="232" y="321"/>
                    </a:lnTo>
                    <a:lnTo>
                      <a:pt x="200" y="331"/>
                    </a:lnTo>
                    <a:lnTo>
                      <a:pt x="166" y="335"/>
                    </a:lnTo>
                    <a:lnTo>
                      <a:pt x="133" y="331"/>
                    </a:lnTo>
                    <a:lnTo>
                      <a:pt x="101" y="321"/>
                    </a:lnTo>
                    <a:lnTo>
                      <a:pt x="73" y="306"/>
                    </a:lnTo>
                    <a:lnTo>
                      <a:pt x="48" y="285"/>
                    </a:lnTo>
                    <a:lnTo>
                      <a:pt x="27" y="261"/>
                    </a:lnTo>
                    <a:lnTo>
                      <a:pt x="13" y="233"/>
                    </a:lnTo>
                    <a:lnTo>
                      <a:pt x="3" y="202"/>
                    </a:lnTo>
                    <a:lnTo>
                      <a:pt x="0" y="168"/>
                    </a:lnTo>
                    <a:lnTo>
                      <a:pt x="3" y="134"/>
                    </a:lnTo>
                    <a:lnTo>
                      <a:pt x="13" y="103"/>
                    </a:lnTo>
                    <a:lnTo>
                      <a:pt x="27" y="74"/>
                    </a:lnTo>
                    <a:lnTo>
                      <a:pt x="48" y="49"/>
                    </a:lnTo>
                    <a:lnTo>
                      <a:pt x="73" y="29"/>
                    </a:lnTo>
                    <a:lnTo>
                      <a:pt x="101" y="13"/>
                    </a:lnTo>
                    <a:lnTo>
                      <a:pt x="133" y="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5" name="Rectangle 61"/>
            <p:cNvSpPr/>
            <p:nvPr/>
          </p:nvSpPr>
          <p:spPr bwMode="auto">
            <a:xfrm rot="16200000" flipH="1" flipV="1">
              <a:off x="2187771" y="4060882"/>
              <a:ext cx="489043" cy="349760"/>
            </a:xfrm>
            <a:custGeom>
              <a:avLst/>
              <a:gdLst/>
              <a:ahLst/>
              <a:cxnLst/>
              <a:rect l="l" t="t" r="r" b="b"/>
              <a:pathLst>
                <a:path w="3745311" h="91440">
                  <a:moveTo>
                    <a:pt x="3745311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3745311" y="914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36700">
                    <a:alpha val="0"/>
                  </a:srgbClr>
                </a:gs>
                <a:gs pos="100000">
                  <a:srgbClr val="E36700"/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08429" y="2231087"/>
              <a:ext cx="3047729" cy="564048"/>
              <a:chOff x="3304053" y="2355043"/>
              <a:chExt cx="3187153" cy="590557"/>
            </a:xfrm>
          </p:grpSpPr>
          <p:sp>
            <p:nvSpPr>
              <p:cNvPr id="72" name="Rectangle 61"/>
              <p:cNvSpPr/>
              <p:nvPr/>
            </p:nvSpPr>
            <p:spPr bwMode="auto">
              <a:xfrm rot="5400000" flipH="1">
                <a:off x="4682188" y="2547280"/>
                <a:ext cx="430881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745311" h="91440">
                    <a:moveTo>
                      <a:pt x="3745311" y="0"/>
                    </a:moveTo>
                    <a:lnTo>
                      <a:pt x="0" y="0"/>
                    </a:lnTo>
                    <a:lnTo>
                      <a:pt x="0" y="91440"/>
                    </a:lnTo>
                    <a:lnTo>
                      <a:pt x="3745311" y="914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36700">
                      <a:alpha val="0"/>
                    </a:srgbClr>
                  </a:gs>
                  <a:gs pos="100000">
                    <a:srgbClr val="E36700"/>
                  </a:gs>
                </a:gsLst>
                <a:lin ang="0" scaled="1"/>
                <a:tileRect/>
              </a:gra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Rectangle 61"/>
              <p:cNvSpPr/>
              <p:nvPr/>
            </p:nvSpPr>
            <p:spPr bwMode="auto">
              <a:xfrm flipH="1">
                <a:off x="3304053" y="2355043"/>
                <a:ext cx="3187153" cy="173737"/>
              </a:xfrm>
              <a:custGeom>
                <a:avLst/>
                <a:gdLst/>
                <a:ahLst/>
                <a:cxnLst/>
                <a:rect l="l" t="t" r="r" b="b"/>
                <a:pathLst>
                  <a:path w="3187153" h="173737">
                    <a:moveTo>
                      <a:pt x="3187153" y="0"/>
                    </a:moveTo>
                    <a:cubicBezTo>
                      <a:pt x="3187153" y="45370"/>
                      <a:pt x="3151453" y="82149"/>
                      <a:pt x="3107415" y="82149"/>
                    </a:cubicBezTo>
                    <a:lnTo>
                      <a:pt x="2317574" y="82149"/>
                    </a:lnTo>
                    <a:lnTo>
                      <a:pt x="2317574" y="82297"/>
                    </a:lnTo>
                    <a:lnTo>
                      <a:pt x="869580" y="82297"/>
                    </a:lnTo>
                    <a:lnTo>
                      <a:pt x="869580" y="82149"/>
                    </a:lnTo>
                    <a:lnTo>
                      <a:pt x="79738" y="82149"/>
                    </a:lnTo>
                    <a:cubicBezTo>
                      <a:pt x="35700" y="82149"/>
                      <a:pt x="0" y="45370"/>
                      <a:pt x="0" y="0"/>
                    </a:cubicBezTo>
                    <a:lnTo>
                      <a:pt x="0" y="91588"/>
                    </a:lnTo>
                    <a:cubicBezTo>
                      <a:pt x="0" y="136957"/>
                      <a:pt x="35700" y="173737"/>
                      <a:pt x="79738" y="173737"/>
                    </a:cubicBezTo>
                    <a:lnTo>
                      <a:pt x="610970" y="173737"/>
                    </a:lnTo>
                    <a:lnTo>
                      <a:pt x="610970" y="173737"/>
                    </a:lnTo>
                    <a:lnTo>
                      <a:pt x="2439770" y="173737"/>
                    </a:lnTo>
                    <a:lnTo>
                      <a:pt x="2439770" y="173737"/>
                    </a:lnTo>
                    <a:lnTo>
                      <a:pt x="3107415" y="173737"/>
                    </a:lnTo>
                    <a:cubicBezTo>
                      <a:pt x="3151453" y="173737"/>
                      <a:pt x="3187153" y="136957"/>
                      <a:pt x="3187153" y="91588"/>
                    </a:cubicBezTo>
                    <a:close/>
                  </a:path>
                </a:pathLst>
              </a:custGeom>
              <a:solidFill>
                <a:srgbClr val="E367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174139" y="1393822"/>
              <a:ext cx="994989" cy="294815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/>
                  <a:cs typeface="ＭＳ Ｐゴシック"/>
                </a:rPr>
                <a:t>Desktop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4820" y="1371600"/>
              <a:ext cx="834945" cy="294815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/>
                  <a:cs typeface="ＭＳ Ｐゴシック"/>
                </a:rPr>
                <a:t>Web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4428" y="1383957"/>
              <a:ext cx="914024" cy="294815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/>
                  <a:cs typeface="ＭＳ Ｐゴシック"/>
                </a:rPr>
                <a:t>Device</a:t>
              </a: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237754" y="4699825"/>
              <a:ext cx="498237" cy="521090"/>
            </a:xfrm>
            <a:custGeom>
              <a:avLst/>
              <a:gdLst>
                <a:gd name="T0" fmla="*/ 1001 w 1908"/>
                <a:gd name="T1" fmla="*/ 0 h 1998"/>
                <a:gd name="T2" fmla="*/ 1103 w 1908"/>
                <a:gd name="T3" fmla="*/ 5 h 1998"/>
                <a:gd name="T4" fmla="*/ 1212 w 1908"/>
                <a:gd name="T5" fmla="*/ 14 h 1998"/>
                <a:gd name="T6" fmla="*/ 1322 w 1908"/>
                <a:gd name="T7" fmla="*/ 27 h 1998"/>
                <a:gd name="T8" fmla="*/ 1432 w 1908"/>
                <a:gd name="T9" fmla="*/ 45 h 1998"/>
                <a:gd name="T10" fmla="*/ 1538 w 1908"/>
                <a:gd name="T11" fmla="*/ 70 h 1998"/>
                <a:gd name="T12" fmla="*/ 1637 w 1908"/>
                <a:gd name="T13" fmla="*/ 102 h 1998"/>
                <a:gd name="T14" fmla="*/ 1725 w 1908"/>
                <a:gd name="T15" fmla="*/ 141 h 1998"/>
                <a:gd name="T16" fmla="*/ 1800 w 1908"/>
                <a:gd name="T17" fmla="*/ 186 h 1998"/>
                <a:gd name="T18" fmla="*/ 1858 w 1908"/>
                <a:gd name="T19" fmla="*/ 241 h 1998"/>
                <a:gd name="T20" fmla="*/ 1895 w 1908"/>
                <a:gd name="T21" fmla="*/ 304 h 1998"/>
                <a:gd name="T22" fmla="*/ 1908 w 1908"/>
                <a:gd name="T23" fmla="*/ 378 h 1998"/>
                <a:gd name="T24" fmla="*/ 1908 w 1908"/>
                <a:gd name="T25" fmla="*/ 404 h 1998"/>
                <a:gd name="T26" fmla="*/ 1908 w 1908"/>
                <a:gd name="T27" fmla="*/ 651 h 1998"/>
                <a:gd name="T28" fmla="*/ 1908 w 1908"/>
                <a:gd name="T29" fmla="*/ 832 h 1998"/>
                <a:gd name="T30" fmla="*/ 1908 w 1908"/>
                <a:gd name="T31" fmla="*/ 964 h 1998"/>
                <a:gd name="T32" fmla="*/ 1908 w 1908"/>
                <a:gd name="T33" fmla="*/ 1097 h 1998"/>
                <a:gd name="T34" fmla="*/ 1908 w 1908"/>
                <a:gd name="T35" fmla="*/ 1288 h 1998"/>
                <a:gd name="T36" fmla="*/ 1908 w 1908"/>
                <a:gd name="T37" fmla="*/ 1403 h 1998"/>
                <a:gd name="T38" fmla="*/ 1908 w 1908"/>
                <a:gd name="T39" fmla="*/ 1502 h 1998"/>
                <a:gd name="T40" fmla="*/ 1908 w 1908"/>
                <a:gd name="T41" fmla="*/ 1629 h 1998"/>
                <a:gd name="T42" fmla="*/ 1908 w 1908"/>
                <a:gd name="T43" fmla="*/ 1646 h 1998"/>
                <a:gd name="T44" fmla="*/ 1897 w 1908"/>
                <a:gd name="T45" fmla="*/ 1695 h 1998"/>
                <a:gd name="T46" fmla="*/ 1851 w 1908"/>
                <a:gd name="T47" fmla="*/ 1757 h 1998"/>
                <a:gd name="T48" fmla="*/ 1771 w 1908"/>
                <a:gd name="T49" fmla="*/ 1824 h 1998"/>
                <a:gd name="T50" fmla="*/ 1675 w 1908"/>
                <a:gd name="T51" fmla="*/ 1878 h 1998"/>
                <a:gd name="T52" fmla="*/ 1566 w 1908"/>
                <a:gd name="T53" fmla="*/ 1920 h 1998"/>
                <a:gd name="T54" fmla="*/ 1449 w 1908"/>
                <a:gd name="T55" fmla="*/ 1952 h 1998"/>
                <a:gd name="T56" fmla="*/ 1324 w 1908"/>
                <a:gd name="T57" fmla="*/ 1974 h 1998"/>
                <a:gd name="T58" fmla="*/ 1198 w 1908"/>
                <a:gd name="T59" fmla="*/ 1988 h 1998"/>
                <a:gd name="T60" fmla="*/ 1074 w 1908"/>
                <a:gd name="T61" fmla="*/ 1995 h 1998"/>
                <a:gd name="T62" fmla="*/ 953 w 1908"/>
                <a:gd name="T63" fmla="*/ 1998 h 1998"/>
                <a:gd name="T64" fmla="*/ 834 w 1908"/>
                <a:gd name="T65" fmla="*/ 1995 h 1998"/>
                <a:gd name="T66" fmla="*/ 710 w 1908"/>
                <a:gd name="T67" fmla="*/ 1988 h 1998"/>
                <a:gd name="T68" fmla="*/ 584 w 1908"/>
                <a:gd name="T69" fmla="*/ 1974 h 1998"/>
                <a:gd name="T70" fmla="*/ 459 w 1908"/>
                <a:gd name="T71" fmla="*/ 1952 h 1998"/>
                <a:gd name="T72" fmla="*/ 342 w 1908"/>
                <a:gd name="T73" fmla="*/ 1920 h 1998"/>
                <a:gd name="T74" fmla="*/ 233 w 1908"/>
                <a:gd name="T75" fmla="*/ 1878 h 1998"/>
                <a:gd name="T76" fmla="*/ 137 w 1908"/>
                <a:gd name="T77" fmla="*/ 1824 h 1998"/>
                <a:gd name="T78" fmla="*/ 57 w 1908"/>
                <a:gd name="T79" fmla="*/ 1757 h 1998"/>
                <a:gd name="T80" fmla="*/ 11 w 1908"/>
                <a:gd name="T81" fmla="*/ 1695 h 1998"/>
                <a:gd name="T82" fmla="*/ 0 w 1908"/>
                <a:gd name="T83" fmla="*/ 1646 h 1998"/>
                <a:gd name="T84" fmla="*/ 0 w 1908"/>
                <a:gd name="T85" fmla="*/ 1629 h 1998"/>
                <a:gd name="T86" fmla="*/ 0 w 1908"/>
                <a:gd name="T87" fmla="*/ 1403 h 1998"/>
                <a:gd name="T88" fmla="*/ 0 w 1908"/>
                <a:gd name="T89" fmla="*/ 1226 h 1998"/>
                <a:gd name="T90" fmla="*/ 0 w 1908"/>
                <a:gd name="T91" fmla="*/ 1097 h 1998"/>
                <a:gd name="T92" fmla="*/ 0 w 1908"/>
                <a:gd name="T93" fmla="*/ 964 h 1998"/>
                <a:gd name="T94" fmla="*/ 0 w 1908"/>
                <a:gd name="T95" fmla="*/ 769 h 1998"/>
                <a:gd name="T96" fmla="*/ 0 w 1908"/>
                <a:gd name="T97" fmla="*/ 651 h 1998"/>
                <a:gd name="T98" fmla="*/ 0 w 1908"/>
                <a:gd name="T99" fmla="*/ 547 h 1998"/>
                <a:gd name="T100" fmla="*/ 0 w 1908"/>
                <a:gd name="T101" fmla="*/ 404 h 1998"/>
                <a:gd name="T102" fmla="*/ 0 w 1908"/>
                <a:gd name="T103" fmla="*/ 378 h 1998"/>
                <a:gd name="T104" fmla="*/ 13 w 1908"/>
                <a:gd name="T105" fmla="*/ 304 h 1998"/>
                <a:gd name="T106" fmla="*/ 50 w 1908"/>
                <a:gd name="T107" fmla="*/ 241 h 1998"/>
                <a:gd name="T108" fmla="*/ 108 w 1908"/>
                <a:gd name="T109" fmla="*/ 186 h 1998"/>
                <a:gd name="T110" fmla="*/ 183 w 1908"/>
                <a:gd name="T111" fmla="*/ 141 h 1998"/>
                <a:gd name="T112" fmla="*/ 271 w 1908"/>
                <a:gd name="T113" fmla="*/ 102 h 1998"/>
                <a:gd name="T114" fmla="*/ 370 w 1908"/>
                <a:gd name="T115" fmla="*/ 70 h 1998"/>
                <a:gd name="T116" fmla="*/ 476 w 1908"/>
                <a:gd name="T117" fmla="*/ 45 h 1998"/>
                <a:gd name="T118" fmla="*/ 586 w 1908"/>
                <a:gd name="T119" fmla="*/ 27 h 1998"/>
                <a:gd name="T120" fmla="*/ 696 w 1908"/>
                <a:gd name="T121" fmla="*/ 14 h 1998"/>
                <a:gd name="T122" fmla="*/ 804 w 1908"/>
                <a:gd name="T123" fmla="*/ 5 h 1998"/>
                <a:gd name="T124" fmla="*/ 907 w 1908"/>
                <a:gd name="T125" fmla="*/ 0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8" h="1998">
                  <a:moveTo>
                    <a:pt x="953" y="0"/>
                  </a:moveTo>
                  <a:lnTo>
                    <a:pt x="1001" y="0"/>
                  </a:lnTo>
                  <a:lnTo>
                    <a:pt x="1052" y="3"/>
                  </a:lnTo>
                  <a:lnTo>
                    <a:pt x="1103" y="5"/>
                  </a:lnTo>
                  <a:lnTo>
                    <a:pt x="1157" y="9"/>
                  </a:lnTo>
                  <a:lnTo>
                    <a:pt x="1212" y="14"/>
                  </a:lnTo>
                  <a:lnTo>
                    <a:pt x="1266" y="20"/>
                  </a:lnTo>
                  <a:lnTo>
                    <a:pt x="1322" y="27"/>
                  </a:lnTo>
                  <a:lnTo>
                    <a:pt x="1377" y="35"/>
                  </a:lnTo>
                  <a:lnTo>
                    <a:pt x="1432" y="45"/>
                  </a:lnTo>
                  <a:lnTo>
                    <a:pt x="1486" y="57"/>
                  </a:lnTo>
                  <a:lnTo>
                    <a:pt x="1538" y="70"/>
                  </a:lnTo>
                  <a:lnTo>
                    <a:pt x="1589" y="85"/>
                  </a:lnTo>
                  <a:lnTo>
                    <a:pt x="1637" y="102"/>
                  </a:lnTo>
                  <a:lnTo>
                    <a:pt x="1683" y="120"/>
                  </a:lnTo>
                  <a:lnTo>
                    <a:pt x="1725" y="141"/>
                  </a:lnTo>
                  <a:lnTo>
                    <a:pt x="1765" y="162"/>
                  </a:lnTo>
                  <a:lnTo>
                    <a:pt x="1800" y="186"/>
                  </a:lnTo>
                  <a:lnTo>
                    <a:pt x="1832" y="213"/>
                  </a:lnTo>
                  <a:lnTo>
                    <a:pt x="1858" y="241"/>
                  </a:lnTo>
                  <a:lnTo>
                    <a:pt x="1879" y="271"/>
                  </a:lnTo>
                  <a:lnTo>
                    <a:pt x="1895" y="304"/>
                  </a:lnTo>
                  <a:lnTo>
                    <a:pt x="1904" y="339"/>
                  </a:lnTo>
                  <a:lnTo>
                    <a:pt x="1908" y="378"/>
                  </a:lnTo>
                  <a:lnTo>
                    <a:pt x="1908" y="387"/>
                  </a:lnTo>
                  <a:lnTo>
                    <a:pt x="1908" y="404"/>
                  </a:lnTo>
                  <a:lnTo>
                    <a:pt x="1908" y="596"/>
                  </a:lnTo>
                  <a:lnTo>
                    <a:pt x="1908" y="651"/>
                  </a:lnTo>
                  <a:lnTo>
                    <a:pt x="1908" y="708"/>
                  </a:lnTo>
                  <a:lnTo>
                    <a:pt x="1908" y="832"/>
                  </a:lnTo>
                  <a:lnTo>
                    <a:pt x="1908" y="897"/>
                  </a:lnTo>
                  <a:lnTo>
                    <a:pt x="1908" y="964"/>
                  </a:lnTo>
                  <a:lnTo>
                    <a:pt x="1908" y="1030"/>
                  </a:lnTo>
                  <a:lnTo>
                    <a:pt x="1908" y="1097"/>
                  </a:lnTo>
                  <a:lnTo>
                    <a:pt x="1908" y="1162"/>
                  </a:lnTo>
                  <a:lnTo>
                    <a:pt x="1908" y="1288"/>
                  </a:lnTo>
                  <a:lnTo>
                    <a:pt x="1908" y="1347"/>
                  </a:lnTo>
                  <a:lnTo>
                    <a:pt x="1908" y="1403"/>
                  </a:lnTo>
                  <a:lnTo>
                    <a:pt x="1908" y="1455"/>
                  </a:lnTo>
                  <a:lnTo>
                    <a:pt x="1908" y="1502"/>
                  </a:lnTo>
                  <a:lnTo>
                    <a:pt x="1908" y="1543"/>
                  </a:lnTo>
                  <a:lnTo>
                    <a:pt x="1908" y="1629"/>
                  </a:lnTo>
                  <a:lnTo>
                    <a:pt x="1908" y="1642"/>
                  </a:lnTo>
                  <a:lnTo>
                    <a:pt x="1908" y="1646"/>
                  </a:lnTo>
                  <a:lnTo>
                    <a:pt x="1906" y="1671"/>
                  </a:lnTo>
                  <a:lnTo>
                    <a:pt x="1897" y="1695"/>
                  </a:lnTo>
                  <a:lnTo>
                    <a:pt x="1885" y="1717"/>
                  </a:lnTo>
                  <a:lnTo>
                    <a:pt x="1851" y="1757"/>
                  </a:lnTo>
                  <a:lnTo>
                    <a:pt x="1814" y="1792"/>
                  </a:lnTo>
                  <a:lnTo>
                    <a:pt x="1771" y="1824"/>
                  </a:lnTo>
                  <a:lnTo>
                    <a:pt x="1725" y="1853"/>
                  </a:lnTo>
                  <a:lnTo>
                    <a:pt x="1675" y="1878"/>
                  </a:lnTo>
                  <a:lnTo>
                    <a:pt x="1621" y="1900"/>
                  </a:lnTo>
                  <a:lnTo>
                    <a:pt x="1566" y="1920"/>
                  </a:lnTo>
                  <a:lnTo>
                    <a:pt x="1508" y="1937"/>
                  </a:lnTo>
                  <a:lnTo>
                    <a:pt x="1449" y="1952"/>
                  </a:lnTo>
                  <a:lnTo>
                    <a:pt x="1387" y="1964"/>
                  </a:lnTo>
                  <a:lnTo>
                    <a:pt x="1324" y="1974"/>
                  </a:lnTo>
                  <a:lnTo>
                    <a:pt x="1261" y="1982"/>
                  </a:lnTo>
                  <a:lnTo>
                    <a:pt x="1198" y="1988"/>
                  </a:lnTo>
                  <a:lnTo>
                    <a:pt x="1135" y="1993"/>
                  </a:lnTo>
                  <a:lnTo>
                    <a:pt x="1074" y="1995"/>
                  </a:lnTo>
                  <a:lnTo>
                    <a:pt x="1013" y="1997"/>
                  </a:lnTo>
                  <a:lnTo>
                    <a:pt x="953" y="1998"/>
                  </a:lnTo>
                  <a:lnTo>
                    <a:pt x="895" y="1997"/>
                  </a:lnTo>
                  <a:lnTo>
                    <a:pt x="834" y="1995"/>
                  </a:lnTo>
                  <a:lnTo>
                    <a:pt x="773" y="1993"/>
                  </a:lnTo>
                  <a:lnTo>
                    <a:pt x="710" y="1988"/>
                  </a:lnTo>
                  <a:lnTo>
                    <a:pt x="647" y="1982"/>
                  </a:lnTo>
                  <a:lnTo>
                    <a:pt x="584" y="1974"/>
                  </a:lnTo>
                  <a:lnTo>
                    <a:pt x="521" y="1964"/>
                  </a:lnTo>
                  <a:lnTo>
                    <a:pt x="459" y="1952"/>
                  </a:lnTo>
                  <a:lnTo>
                    <a:pt x="400" y="1937"/>
                  </a:lnTo>
                  <a:lnTo>
                    <a:pt x="342" y="1920"/>
                  </a:lnTo>
                  <a:lnTo>
                    <a:pt x="285" y="1900"/>
                  </a:lnTo>
                  <a:lnTo>
                    <a:pt x="233" y="1878"/>
                  </a:lnTo>
                  <a:lnTo>
                    <a:pt x="183" y="1853"/>
                  </a:lnTo>
                  <a:lnTo>
                    <a:pt x="137" y="1824"/>
                  </a:lnTo>
                  <a:lnTo>
                    <a:pt x="94" y="1792"/>
                  </a:lnTo>
                  <a:lnTo>
                    <a:pt x="57" y="1757"/>
                  </a:lnTo>
                  <a:lnTo>
                    <a:pt x="23" y="1717"/>
                  </a:lnTo>
                  <a:lnTo>
                    <a:pt x="11" y="1695"/>
                  </a:lnTo>
                  <a:lnTo>
                    <a:pt x="2" y="1671"/>
                  </a:lnTo>
                  <a:lnTo>
                    <a:pt x="0" y="1646"/>
                  </a:lnTo>
                  <a:lnTo>
                    <a:pt x="0" y="1642"/>
                  </a:lnTo>
                  <a:lnTo>
                    <a:pt x="0" y="1629"/>
                  </a:lnTo>
                  <a:lnTo>
                    <a:pt x="0" y="1455"/>
                  </a:lnTo>
                  <a:lnTo>
                    <a:pt x="0" y="1403"/>
                  </a:lnTo>
                  <a:lnTo>
                    <a:pt x="0" y="1347"/>
                  </a:lnTo>
                  <a:lnTo>
                    <a:pt x="0" y="1226"/>
                  </a:lnTo>
                  <a:lnTo>
                    <a:pt x="0" y="1162"/>
                  </a:lnTo>
                  <a:lnTo>
                    <a:pt x="0" y="1097"/>
                  </a:lnTo>
                  <a:lnTo>
                    <a:pt x="0" y="1030"/>
                  </a:lnTo>
                  <a:lnTo>
                    <a:pt x="0" y="964"/>
                  </a:lnTo>
                  <a:lnTo>
                    <a:pt x="0" y="897"/>
                  </a:lnTo>
                  <a:lnTo>
                    <a:pt x="0" y="769"/>
                  </a:lnTo>
                  <a:lnTo>
                    <a:pt x="0" y="708"/>
                  </a:lnTo>
                  <a:lnTo>
                    <a:pt x="0" y="651"/>
                  </a:lnTo>
                  <a:lnTo>
                    <a:pt x="0" y="596"/>
                  </a:lnTo>
                  <a:lnTo>
                    <a:pt x="0" y="547"/>
                  </a:lnTo>
                  <a:lnTo>
                    <a:pt x="0" y="502"/>
                  </a:lnTo>
                  <a:lnTo>
                    <a:pt x="0" y="404"/>
                  </a:lnTo>
                  <a:lnTo>
                    <a:pt x="0" y="387"/>
                  </a:lnTo>
                  <a:lnTo>
                    <a:pt x="0" y="378"/>
                  </a:lnTo>
                  <a:lnTo>
                    <a:pt x="4" y="339"/>
                  </a:lnTo>
                  <a:lnTo>
                    <a:pt x="13" y="304"/>
                  </a:lnTo>
                  <a:lnTo>
                    <a:pt x="29" y="271"/>
                  </a:lnTo>
                  <a:lnTo>
                    <a:pt x="50" y="241"/>
                  </a:lnTo>
                  <a:lnTo>
                    <a:pt x="76" y="213"/>
                  </a:lnTo>
                  <a:lnTo>
                    <a:pt x="108" y="186"/>
                  </a:lnTo>
                  <a:lnTo>
                    <a:pt x="143" y="162"/>
                  </a:lnTo>
                  <a:lnTo>
                    <a:pt x="183" y="141"/>
                  </a:lnTo>
                  <a:lnTo>
                    <a:pt x="225" y="120"/>
                  </a:lnTo>
                  <a:lnTo>
                    <a:pt x="271" y="102"/>
                  </a:lnTo>
                  <a:lnTo>
                    <a:pt x="319" y="85"/>
                  </a:lnTo>
                  <a:lnTo>
                    <a:pt x="370" y="70"/>
                  </a:lnTo>
                  <a:lnTo>
                    <a:pt x="422" y="57"/>
                  </a:lnTo>
                  <a:lnTo>
                    <a:pt x="476" y="45"/>
                  </a:lnTo>
                  <a:lnTo>
                    <a:pt x="531" y="35"/>
                  </a:lnTo>
                  <a:lnTo>
                    <a:pt x="586" y="27"/>
                  </a:lnTo>
                  <a:lnTo>
                    <a:pt x="642" y="20"/>
                  </a:lnTo>
                  <a:lnTo>
                    <a:pt x="696" y="14"/>
                  </a:lnTo>
                  <a:lnTo>
                    <a:pt x="751" y="9"/>
                  </a:lnTo>
                  <a:lnTo>
                    <a:pt x="804" y="5"/>
                  </a:lnTo>
                  <a:lnTo>
                    <a:pt x="856" y="3"/>
                  </a:lnTo>
                  <a:lnTo>
                    <a:pt x="907" y="0"/>
                  </a:lnTo>
                  <a:lnTo>
                    <a:pt x="953" y="0"/>
                  </a:lnTo>
                  <a:close/>
                </a:path>
              </a:pathLst>
            </a:custGeom>
            <a:no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5439" y="5289712"/>
              <a:ext cx="1003625" cy="294815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Server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95069" y="5289712"/>
              <a:ext cx="1703653" cy="507584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Online content and services</a:t>
              </a:r>
            </a:p>
          </p:txBody>
        </p:sp>
        <p:sp>
          <p:nvSpPr>
            <p:cNvPr id="26" name="Rectangle 61"/>
            <p:cNvSpPr/>
            <p:nvPr/>
          </p:nvSpPr>
          <p:spPr bwMode="auto">
            <a:xfrm rot="10800000" flipH="1">
              <a:off x="1277112" y="4466854"/>
              <a:ext cx="2317175" cy="177589"/>
            </a:xfrm>
            <a:custGeom>
              <a:avLst/>
              <a:gdLst/>
              <a:ahLst/>
              <a:cxnLst/>
              <a:rect l="l" t="t" r="r" b="b"/>
              <a:pathLst>
                <a:path w="2264203" h="173737">
                  <a:moveTo>
                    <a:pt x="79738" y="173737"/>
                  </a:moveTo>
                  <a:lnTo>
                    <a:pt x="869580" y="173737"/>
                  </a:lnTo>
                  <a:lnTo>
                    <a:pt x="869580" y="173736"/>
                  </a:lnTo>
                  <a:lnTo>
                    <a:pt x="1394624" y="173736"/>
                  </a:lnTo>
                  <a:lnTo>
                    <a:pt x="1394624" y="173737"/>
                  </a:lnTo>
                  <a:lnTo>
                    <a:pt x="2184465" y="173737"/>
                  </a:lnTo>
                  <a:cubicBezTo>
                    <a:pt x="2228503" y="173737"/>
                    <a:pt x="2264203" y="136958"/>
                    <a:pt x="2264203" y="91588"/>
                  </a:cubicBezTo>
                  <a:lnTo>
                    <a:pt x="2264203" y="0"/>
                  </a:lnTo>
                  <a:cubicBezTo>
                    <a:pt x="2264203" y="45370"/>
                    <a:pt x="2228503" y="82149"/>
                    <a:pt x="2184465" y="82149"/>
                  </a:cubicBezTo>
                  <a:lnTo>
                    <a:pt x="1394624" y="82149"/>
                  </a:lnTo>
                  <a:lnTo>
                    <a:pt x="1394624" y="82296"/>
                  </a:lnTo>
                  <a:lnTo>
                    <a:pt x="869580" y="82296"/>
                  </a:lnTo>
                  <a:lnTo>
                    <a:pt x="869580" y="82149"/>
                  </a:lnTo>
                  <a:lnTo>
                    <a:pt x="79738" y="82149"/>
                  </a:lnTo>
                  <a:cubicBezTo>
                    <a:pt x="35700" y="82149"/>
                    <a:pt x="0" y="45370"/>
                    <a:pt x="0" y="0"/>
                  </a:cubicBezTo>
                  <a:lnTo>
                    <a:pt x="0" y="91588"/>
                  </a:lnTo>
                  <a:cubicBezTo>
                    <a:pt x="0" y="136958"/>
                    <a:pt x="35700" y="173737"/>
                    <a:pt x="79738" y="173737"/>
                  </a:cubicBezTo>
                  <a:close/>
                </a:path>
              </a:pathLst>
            </a:custGeom>
            <a:solidFill>
              <a:srgbClr val="E367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410962" y="2620089"/>
              <a:ext cx="2248758" cy="1638543"/>
              <a:chOff x="1770863" y="3963609"/>
              <a:chExt cx="1856256" cy="1354168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770863" y="3963609"/>
                <a:ext cx="1856256" cy="1186262"/>
                <a:chOff x="1770863" y="3963609"/>
                <a:chExt cx="1856256" cy="1186262"/>
              </a:xfrm>
            </p:grpSpPr>
            <p:sp>
              <p:nvSpPr>
                <p:cNvPr id="70" name="Freeform 6"/>
                <p:cNvSpPr>
                  <a:spLocks/>
                </p:cNvSpPr>
                <p:nvPr/>
              </p:nvSpPr>
              <p:spPr bwMode="auto">
                <a:xfrm>
                  <a:off x="1770863" y="3963609"/>
                  <a:ext cx="1856256" cy="1186262"/>
                </a:xfrm>
                <a:custGeom>
                  <a:avLst/>
                  <a:gdLst>
                    <a:gd name="T0" fmla="*/ 761 w 4179"/>
                    <a:gd name="T1" fmla="*/ 2667 h 2670"/>
                    <a:gd name="T2" fmla="*/ 605 w 4179"/>
                    <a:gd name="T3" fmla="*/ 2636 h 2670"/>
                    <a:gd name="T4" fmla="*/ 462 w 4179"/>
                    <a:gd name="T5" fmla="*/ 2580 h 2670"/>
                    <a:gd name="T6" fmla="*/ 332 w 4179"/>
                    <a:gd name="T7" fmla="*/ 2499 h 2670"/>
                    <a:gd name="T8" fmla="*/ 220 w 4179"/>
                    <a:gd name="T9" fmla="*/ 2397 h 2670"/>
                    <a:gd name="T10" fmla="*/ 128 w 4179"/>
                    <a:gd name="T11" fmla="*/ 2277 h 2670"/>
                    <a:gd name="T12" fmla="*/ 60 w 4179"/>
                    <a:gd name="T13" fmla="*/ 2142 h 2670"/>
                    <a:gd name="T14" fmla="*/ 16 w 4179"/>
                    <a:gd name="T15" fmla="*/ 1994 h 2670"/>
                    <a:gd name="T16" fmla="*/ 0 w 4179"/>
                    <a:gd name="T17" fmla="*/ 1836 h 2670"/>
                    <a:gd name="T18" fmla="*/ 13 w 4179"/>
                    <a:gd name="T19" fmla="*/ 1688 h 2670"/>
                    <a:gd name="T20" fmla="*/ 52 w 4179"/>
                    <a:gd name="T21" fmla="*/ 1549 h 2670"/>
                    <a:gd name="T22" fmla="*/ 114 w 4179"/>
                    <a:gd name="T23" fmla="*/ 1419 h 2670"/>
                    <a:gd name="T24" fmla="*/ 196 w 4179"/>
                    <a:gd name="T25" fmla="*/ 1301 h 2670"/>
                    <a:gd name="T26" fmla="*/ 298 w 4179"/>
                    <a:gd name="T27" fmla="*/ 1201 h 2670"/>
                    <a:gd name="T28" fmla="*/ 415 w 4179"/>
                    <a:gd name="T29" fmla="*/ 1116 h 2670"/>
                    <a:gd name="T30" fmla="*/ 547 w 4179"/>
                    <a:gd name="T31" fmla="*/ 1054 h 2670"/>
                    <a:gd name="T32" fmla="*/ 618 w 4179"/>
                    <a:gd name="T33" fmla="*/ 1012 h 2670"/>
                    <a:gd name="T34" fmla="*/ 632 w 4179"/>
                    <a:gd name="T35" fmla="*/ 866 h 2670"/>
                    <a:gd name="T36" fmla="*/ 675 w 4179"/>
                    <a:gd name="T37" fmla="*/ 731 h 2670"/>
                    <a:gd name="T38" fmla="*/ 742 w 4179"/>
                    <a:gd name="T39" fmla="*/ 608 h 2670"/>
                    <a:gd name="T40" fmla="*/ 831 w 4179"/>
                    <a:gd name="T41" fmla="*/ 503 h 2670"/>
                    <a:gd name="T42" fmla="*/ 939 w 4179"/>
                    <a:gd name="T43" fmla="*/ 415 h 2670"/>
                    <a:gd name="T44" fmla="*/ 1062 w 4179"/>
                    <a:gd name="T45" fmla="*/ 347 h 2670"/>
                    <a:gd name="T46" fmla="*/ 1199 w 4179"/>
                    <a:gd name="T47" fmla="*/ 305 h 2670"/>
                    <a:gd name="T48" fmla="*/ 1344 w 4179"/>
                    <a:gd name="T49" fmla="*/ 291 h 2670"/>
                    <a:gd name="T50" fmla="*/ 1463 w 4179"/>
                    <a:gd name="T51" fmla="*/ 300 h 2670"/>
                    <a:gd name="T52" fmla="*/ 1577 w 4179"/>
                    <a:gd name="T53" fmla="*/ 328 h 2670"/>
                    <a:gd name="T54" fmla="*/ 1675 w 4179"/>
                    <a:gd name="T55" fmla="*/ 224 h 2670"/>
                    <a:gd name="T56" fmla="*/ 1788 w 4179"/>
                    <a:gd name="T57" fmla="*/ 138 h 2670"/>
                    <a:gd name="T58" fmla="*/ 1913 w 4179"/>
                    <a:gd name="T59" fmla="*/ 71 h 2670"/>
                    <a:gd name="T60" fmla="*/ 2047 w 4179"/>
                    <a:gd name="T61" fmla="*/ 25 h 2670"/>
                    <a:gd name="T62" fmla="*/ 2189 w 4179"/>
                    <a:gd name="T63" fmla="*/ 2 h 2670"/>
                    <a:gd name="T64" fmla="*/ 2338 w 4179"/>
                    <a:gd name="T65" fmla="*/ 2 h 2670"/>
                    <a:gd name="T66" fmla="*/ 2487 w 4179"/>
                    <a:gd name="T67" fmla="*/ 29 h 2670"/>
                    <a:gd name="T68" fmla="*/ 2628 w 4179"/>
                    <a:gd name="T69" fmla="*/ 79 h 2670"/>
                    <a:gd name="T70" fmla="*/ 2755 w 4179"/>
                    <a:gd name="T71" fmla="*/ 150 h 2670"/>
                    <a:gd name="T72" fmla="*/ 2868 w 4179"/>
                    <a:gd name="T73" fmla="*/ 244 h 2670"/>
                    <a:gd name="T74" fmla="*/ 2965 w 4179"/>
                    <a:gd name="T75" fmla="*/ 353 h 2670"/>
                    <a:gd name="T76" fmla="*/ 3042 w 4179"/>
                    <a:gd name="T77" fmla="*/ 481 h 2670"/>
                    <a:gd name="T78" fmla="*/ 3097 w 4179"/>
                    <a:gd name="T79" fmla="*/ 621 h 2670"/>
                    <a:gd name="T80" fmla="*/ 3242 w 4179"/>
                    <a:gd name="T81" fmla="*/ 639 h 2670"/>
                    <a:gd name="T82" fmla="*/ 3377 w 4179"/>
                    <a:gd name="T83" fmla="*/ 683 h 2670"/>
                    <a:gd name="T84" fmla="*/ 3498 w 4179"/>
                    <a:gd name="T85" fmla="*/ 750 h 2670"/>
                    <a:gd name="T86" fmla="*/ 3605 w 4179"/>
                    <a:gd name="T87" fmla="*/ 839 h 2670"/>
                    <a:gd name="T88" fmla="*/ 3692 w 4179"/>
                    <a:gd name="T89" fmla="*/ 945 h 2670"/>
                    <a:gd name="T90" fmla="*/ 3758 w 4179"/>
                    <a:gd name="T91" fmla="*/ 1068 h 2670"/>
                    <a:gd name="T92" fmla="*/ 3799 w 4179"/>
                    <a:gd name="T93" fmla="*/ 1203 h 2670"/>
                    <a:gd name="T94" fmla="*/ 3814 w 4179"/>
                    <a:gd name="T95" fmla="*/ 1347 h 2670"/>
                    <a:gd name="T96" fmla="*/ 3803 w 4179"/>
                    <a:gd name="T97" fmla="*/ 1471 h 2670"/>
                    <a:gd name="T98" fmla="*/ 3919 w 4179"/>
                    <a:gd name="T99" fmla="*/ 1537 h 2670"/>
                    <a:gd name="T100" fmla="*/ 4015 w 4179"/>
                    <a:gd name="T101" fmla="*/ 1624 h 2670"/>
                    <a:gd name="T102" fmla="*/ 4093 w 4179"/>
                    <a:gd name="T103" fmla="*/ 1729 h 2670"/>
                    <a:gd name="T104" fmla="*/ 4147 w 4179"/>
                    <a:gd name="T105" fmla="*/ 1847 h 2670"/>
                    <a:gd name="T106" fmla="*/ 4175 w 4179"/>
                    <a:gd name="T107" fmla="*/ 1976 h 2670"/>
                    <a:gd name="T108" fmla="*/ 4175 w 4179"/>
                    <a:gd name="T109" fmla="*/ 2112 h 2670"/>
                    <a:gd name="T110" fmla="*/ 4145 w 4179"/>
                    <a:gd name="T111" fmla="*/ 2240 h 2670"/>
                    <a:gd name="T112" fmla="*/ 4091 w 4179"/>
                    <a:gd name="T113" fmla="*/ 2359 h 2670"/>
                    <a:gd name="T114" fmla="*/ 4015 w 4179"/>
                    <a:gd name="T115" fmla="*/ 2462 h 2670"/>
                    <a:gd name="T116" fmla="*/ 3919 w 4179"/>
                    <a:gd name="T117" fmla="*/ 2548 h 2670"/>
                    <a:gd name="T118" fmla="*/ 3807 w 4179"/>
                    <a:gd name="T119" fmla="*/ 2614 h 2670"/>
                    <a:gd name="T120" fmla="*/ 3682 w 4179"/>
                    <a:gd name="T121" fmla="*/ 2655 h 2670"/>
                    <a:gd name="T122" fmla="*/ 3547 w 4179"/>
                    <a:gd name="T123" fmla="*/ 2670 h 26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179" h="2670">
                      <a:moveTo>
                        <a:pt x="841" y="2670"/>
                      </a:moveTo>
                      <a:lnTo>
                        <a:pt x="761" y="2667"/>
                      </a:lnTo>
                      <a:lnTo>
                        <a:pt x="681" y="2655"/>
                      </a:lnTo>
                      <a:lnTo>
                        <a:pt x="605" y="2636"/>
                      </a:lnTo>
                      <a:lnTo>
                        <a:pt x="532" y="2612"/>
                      </a:lnTo>
                      <a:lnTo>
                        <a:pt x="462" y="2580"/>
                      </a:lnTo>
                      <a:lnTo>
                        <a:pt x="396" y="2543"/>
                      </a:lnTo>
                      <a:lnTo>
                        <a:pt x="332" y="2499"/>
                      </a:lnTo>
                      <a:lnTo>
                        <a:pt x="274" y="2451"/>
                      </a:lnTo>
                      <a:lnTo>
                        <a:pt x="220" y="2397"/>
                      </a:lnTo>
                      <a:lnTo>
                        <a:pt x="172" y="2340"/>
                      </a:lnTo>
                      <a:lnTo>
                        <a:pt x="128" y="2277"/>
                      </a:lnTo>
                      <a:lnTo>
                        <a:pt x="90" y="2212"/>
                      </a:lnTo>
                      <a:lnTo>
                        <a:pt x="60" y="2142"/>
                      </a:lnTo>
                      <a:lnTo>
                        <a:pt x="34" y="2069"/>
                      </a:lnTo>
                      <a:lnTo>
                        <a:pt x="16" y="1994"/>
                      </a:lnTo>
                      <a:lnTo>
                        <a:pt x="4" y="1916"/>
                      </a:lnTo>
                      <a:lnTo>
                        <a:pt x="0" y="1836"/>
                      </a:lnTo>
                      <a:lnTo>
                        <a:pt x="3" y="1761"/>
                      </a:lnTo>
                      <a:lnTo>
                        <a:pt x="13" y="1688"/>
                      </a:lnTo>
                      <a:lnTo>
                        <a:pt x="30" y="1618"/>
                      </a:lnTo>
                      <a:lnTo>
                        <a:pt x="52" y="1549"/>
                      </a:lnTo>
                      <a:lnTo>
                        <a:pt x="80" y="1483"/>
                      </a:lnTo>
                      <a:lnTo>
                        <a:pt x="114" y="1419"/>
                      </a:lnTo>
                      <a:lnTo>
                        <a:pt x="152" y="1359"/>
                      </a:lnTo>
                      <a:lnTo>
                        <a:pt x="196" y="1301"/>
                      </a:lnTo>
                      <a:lnTo>
                        <a:pt x="245" y="1249"/>
                      </a:lnTo>
                      <a:lnTo>
                        <a:pt x="298" y="1201"/>
                      </a:lnTo>
                      <a:lnTo>
                        <a:pt x="354" y="1156"/>
                      </a:lnTo>
                      <a:lnTo>
                        <a:pt x="415" y="1116"/>
                      </a:lnTo>
                      <a:lnTo>
                        <a:pt x="479" y="1083"/>
                      </a:lnTo>
                      <a:lnTo>
                        <a:pt x="547" y="1054"/>
                      </a:lnTo>
                      <a:lnTo>
                        <a:pt x="618" y="1031"/>
                      </a:lnTo>
                      <a:lnTo>
                        <a:pt x="618" y="1012"/>
                      </a:lnTo>
                      <a:lnTo>
                        <a:pt x="621" y="938"/>
                      </a:lnTo>
                      <a:lnTo>
                        <a:pt x="632" y="866"/>
                      </a:lnTo>
                      <a:lnTo>
                        <a:pt x="650" y="797"/>
                      </a:lnTo>
                      <a:lnTo>
                        <a:pt x="675" y="731"/>
                      </a:lnTo>
                      <a:lnTo>
                        <a:pt x="706" y="668"/>
                      </a:lnTo>
                      <a:lnTo>
                        <a:pt x="742" y="608"/>
                      </a:lnTo>
                      <a:lnTo>
                        <a:pt x="784" y="554"/>
                      </a:lnTo>
                      <a:lnTo>
                        <a:pt x="831" y="503"/>
                      </a:lnTo>
                      <a:lnTo>
                        <a:pt x="882" y="455"/>
                      </a:lnTo>
                      <a:lnTo>
                        <a:pt x="939" y="415"/>
                      </a:lnTo>
                      <a:lnTo>
                        <a:pt x="998" y="378"/>
                      </a:lnTo>
                      <a:lnTo>
                        <a:pt x="1062" y="347"/>
                      </a:lnTo>
                      <a:lnTo>
                        <a:pt x="1129" y="323"/>
                      </a:lnTo>
                      <a:lnTo>
                        <a:pt x="1199" y="305"/>
                      </a:lnTo>
                      <a:lnTo>
                        <a:pt x="1271" y="295"/>
                      </a:lnTo>
                      <a:lnTo>
                        <a:pt x="1344" y="291"/>
                      </a:lnTo>
                      <a:lnTo>
                        <a:pt x="1405" y="293"/>
                      </a:lnTo>
                      <a:lnTo>
                        <a:pt x="1463" y="300"/>
                      </a:lnTo>
                      <a:lnTo>
                        <a:pt x="1521" y="312"/>
                      </a:lnTo>
                      <a:lnTo>
                        <a:pt x="1577" y="328"/>
                      </a:lnTo>
                      <a:lnTo>
                        <a:pt x="1624" y="274"/>
                      </a:lnTo>
                      <a:lnTo>
                        <a:pt x="1675" y="224"/>
                      </a:lnTo>
                      <a:lnTo>
                        <a:pt x="1730" y="178"/>
                      </a:lnTo>
                      <a:lnTo>
                        <a:pt x="1788" y="138"/>
                      </a:lnTo>
                      <a:lnTo>
                        <a:pt x="1849" y="102"/>
                      </a:lnTo>
                      <a:lnTo>
                        <a:pt x="1913" y="71"/>
                      </a:lnTo>
                      <a:lnTo>
                        <a:pt x="1979" y="46"/>
                      </a:lnTo>
                      <a:lnTo>
                        <a:pt x="2047" y="25"/>
                      </a:lnTo>
                      <a:lnTo>
                        <a:pt x="2118" y="11"/>
                      </a:lnTo>
                      <a:lnTo>
                        <a:pt x="2189" y="2"/>
                      </a:lnTo>
                      <a:lnTo>
                        <a:pt x="2261" y="0"/>
                      </a:lnTo>
                      <a:lnTo>
                        <a:pt x="2338" y="2"/>
                      </a:lnTo>
                      <a:lnTo>
                        <a:pt x="2414" y="13"/>
                      </a:lnTo>
                      <a:lnTo>
                        <a:pt x="2487" y="29"/>
                      </a:lnTo>
                      <a:lnTo>
                        <a:pt x="2559" y="51"/>
                      </a:lnTo>
                      <a:lnTo>
                        <a:pt x="2628" y="79"/>
                      </a:lnTo>
                      <a:lnTo>
                        <a:pt x="2693" y="112"/>
                      </a:lnTo>
                      <a:lnTo>
                        <a:pt x="2755" y="150"/>
                      </a:lnTo>
                      <a:lnTo>
                        <a:pt x="2814" y="195"/>
                      </a:lnTo>
                      <a:lnTo>
                        <a:pt x="2868" y="244"/>
                      </a:lnTo>
                      <a:lnTo>
                        <a:pt x="2920" y="296"/>
                      </a:lnTo>
                      <a:lnTo>
                        <a:pt x="2965" y="353"/>
                      </a:lnTo>
                      <a:lnTo>
                        <a:pt x="3006" y="415"/>
                      </a:lnTo>
                      <a:lnTo>
                        <a:pt x="3042" y="481"/>
                      </a:lnTo>
                      <a:lnTo>
                        <a:pt x="3073" y="550"/>
                      </a:lnTo>
                      <a:lnTo>
                        <a:pt x="3097" y="621"/>
                      </a:lnTo>
                      <a:lnTo>
                        <a:pt x="3171" y="626"/>
                      </a:lnTo>
                      <a:lnTo>
                        <a:pt x="3242" y="639"/>
                      </a:lnTo>
                      <a:lnTo>
                        <a:pt x="3310" y="657"/>
                      </a:lnTo>
                      <a:lnTo>
                        <a:pt x="3377" y="683"/>
                      </a:lnTo>
                      <a:lnTo>
                        <a:pt x="3439" y="713"/>
                      </a:lnTo>
                      <a:lnTo>
                        <a:pt x="3498" y="750"/>
                      </a:lnTo>
                      <a:lnTo>
                        <a:pt x="3553" y="792"/>
                      </a:lnTo>
                      <a:lnTo>
                        <a:pt x="3605" y="839"/>
                      </a:lnTo>
                      <a:lnTo>
                        <a:pt x="3651" y="890"/>
                      </a:lnTo>
                      <a:lnTo>
                        <a:pt x="3692" y="945"/>
                      </a:lnTo>
                      <a:lnTo>
                        <a:pt x="3728" y="1005"/>
                      </a:lnTo>
                      <a:lnTo>
                        <a:pt x="3758" y="1068"/>
                      </a:lnTo>
                      <a:lnTo>
                        <a:pt x="3782" y="1134"/>
                      </a:lnTo>
                      <a:lnTo>
                        <a:pt x="3799" y="1203"/>
                      </a:lnTo>
                      <a:lnTo>
                        <a:pt x="3811" y="1273"/>
                      </a:lnTo>
                      <a:lnTo>
                        <a:pt x="3814" y="1347"/>
                      </a:lnTo>
                      <a:lnTo>
                        <a:pt x="3811" y="1409"/>
                      </a:lnTo>
                      <a:lnTo>
                        <a:pt x="3803" y="1471"/>
                      </a:lnTo>
                      <a:lnTo>
                        <a:pt x="3862" y="1500"/>
                      </a:lnTo>
                      <a:lnTo>
                        <a:pt x="3919" y="1537"/>
                      </a:lnTo>
                      <a:lnTo>
                        <a:pt x="3969" y="1578"/>
                      </a:lnTo>
                      <a:lnTo>
                        <a:pt x="4015" y="1624"/>
                      </a:lnTo>
                      <a:lnTo>
                        <a:pt x="4057" y="1674"/>
                      </a:lnTo>
                      <a:lnTo>
                        <a:pt x="4093" y="1729"/>
                      </a:lnTo>
                      <a:lnTo>
                        <a:pt x="4122" y="1786"/>
                      </a:lnTo>
                      <a:lnTo>
                        <a:pt x="4147" y="1847"/>
                      </a:lnTo>
                      <a:lnTo>
                        <a:pt x="4163" y="1910"/>
                      </a:lnTo>
                      <a:lnTo>
                        <a:pt x="4175" y="1976"/>
                      </a:lnTo>
                      <a:lnTo>
                        <a:pt x="4179" y="2043"/>
                      </a:lnTo>
                      <a:lnTo>
                        <a:pt x="4175" y="2112"/>
                      </a:lnTo>
                      <a:lnTo>
                        <a:pt x="4163" y="2177"/>
                      </a:lnTo>
                      <a:lnTo>
                        <a:pt x="4145" y="2240"/>
                      </a:lnTo>
                      <a:lnTo>
                        <a:pt x="4122" y="2302"/>
                      </a:lnTo>
                      <a:lnTo>
                        <a:pt x="4091" y="2359"/>
                      </a:lnTo>
                      <a:lnTo>
                        <a:pt x="4057" y="2413"/>
                      </a:lnTo>
                      <a:lnTo>
                        <a:pt x="4015" y="2462"/>
                      </a:lnTo>
                      <a:lnTo>
                        <a:pt x="3969" y="2508"/>
                      </a:lnTo>
                      <a:lnTo>
                        <a:pt x="3919" y="2548"/>
                      </a:lnTo>
                      <a:lnTo>
                        <a:pt x="3865" y="2584"/>
                      </a:lnTo>
                      <a:lnTo>
                        <a:pt x="3807" y="2614"/>
                      </a:lnTo>
                      <a:lnTo>
                        <a:pt x="3746" y="2637"/>
                      </a:lnTo>
                      <a:lnTo>
                        <a:pt x="3682" y="2655"/>
                      </a:lnTo>
                      <a:lnTo>
                        <a:pt x="3615" y="2667"/>
                      </a:lnTo>
                      <a:lnTo>
                        <a:pt x="3547" y="2670"/>
                      </a:lnTo>
                      <a:lnTo>
                        <a:pt x="841" y="267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8EBFF"/>
                    </a:gs>
                    <a:gs pos="100000">
                      <a:srgbClr val="379BE6"/>
                    </a:gs>
                  </a:gsLst>
                  <a:lin ang="1800000" scaled="0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white"/>
                    </a:solidFill>
                    <a:latin typeface="Arial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71" name="Freeform 29"/>
                <p:cNvSpPr>
                  <a:spLocks/>
                </p:cNvSpPr>
                <p:nvPr/>
              </p:nvSpPr>
              <p:spPr bwMode="auto">
                <a:xfrm>
                  <a:off x="1796540" y="3982907"/>
                  <a:ext cx="1804902" cy="1147666"/>
                </a:xfrm>
                <a:custGeom>
                  <a:avLst/>
                  <a:gdLst>
                    <a:gd name="T0" fmla="*/ 1531 w 2706"/>
                    <a:gd name="T1" fmla="*/ 4 h 1717"/>
                    <a:gd name="T2" fmla="*/ 1651 w 2706"/>
                    <a:gd name="T3" fmla="*/ 33 h 1717"/>
                    <a:gd name="T4" fmla="*/ 1758 w 2706"/>
                    <a:gd name="T5" fmla="*/ 85 h 1717"/>
                    <a:gd name="T6" fmla="*/ 1851 w 2706"/>
                    <a:gd name="T7" fmla="*/ 160 h 1717"/>
                    <a:gd name="T8" fmla="*/ 1925 w 2706"/>
                    <a:gd name="T9" fmla="*/ 253 h 1717"/>
                    <a:gd name="T10" fmla="*/ 1978 w 2706"/>
                    <a:gd name="T11" fmla="*/ 362 h 1717"/>
                    <a:gd name="T12" fmla="*/ 2016 w 2706"/>
                    <a:gd name="T13" fmla="*/ 419 h 1717"/>
                    <a:gd name="T14" fmla="*/ 2126 w 2706"/>
                    <a:gd name="T15" fmla="*/ 433 h 1717"/>
                    <a:gd name="T16" fmla="*/ 2226 w 2706"/>
                    <a:gd name="T17" fmla="*/ 472 h 1717"/>
                    <a:gd name="T18" fmla="*/ 2313 w 2706"/>
                    <a:gd name="T19" fmla="*/ 532 h 1717"/>
                    <a:gd name="T20" fmla="*/ 2383 w 2706"/>
                    <a:gd name="T21" fmla="*/ 611 h 1717"/>
                    <a:gd name="T22" fmla="*/ 2434 w 2706"/>
                    <a:gd name="T23" fmla="*/ 705 h 1717"/>
                    <a:gd name="T24" fmla="*/ 2461 w 2706"/>
                    <a:gd name="T25" fmla="*/ 812 h 1717"/>
                    <a:gd name="T26" fmla="*/ 2461 w 2706"/>
                    <a:gd name="T27" fmla="*/ 923 h 1717"/>
                    <a:gd name="T28" fmla="*/ 2493 w 2706"/>
                    <a:gd name="T29" fmla="*/ 994 h 1717"/>
                    <a:gd name="T30" fmla="*/ 2572 w 2706"/>
                    <a:gd name="T31" fmla="*/ 1045 h 1717"/>
                    <a:gd name="T32" fmla="*/ 2635 w 2706"/>
                    <a:gd name="T33" fmla="*/ 1113 h 1717"/>
                    <a:gd name="T34" fmla="*/ 2680 w 2706"/>
                    <a:gd name="T35" fmla="*/ 1194 h 1717"/>
                    <a:gd name="T36" fmla="*/ 2704 w 2706"/>
                    <a:gd name="T37" fmla="*/ 1287 h 1717"/>
                    <a:gd name="T38" fmla="*/ 2703 w 2706"/>
                    <a:gd name="T39" fmla="*/ 1387 h 1717"/>
                    <a:gd name="T40" fmla="*/ 2677 w 2706"/>
                    <a:gd name="T41" fmla="*/ 1484 h 1717"/>
                    <a:gd name="T42" fmla="*/ 2628 w 2706"/>
                    <a:gd name="T43" fmla="*/ 1568 h 1717"/>
                    <a:gd name="T44" fmla="*/ 2559 w 2706"/>
                    <a:gd name="T45" fmla="*/ 1637 h 1717"/>
                    <a:gd name="T46" fmla="*/ 2474 w 2706"/>
                    <a:gd name="T47" fmla="*/ 1687 h 1717"/>
                    <a:gd name="T48" fmla="*/ 2377 w 2706"/>
                    <a:gd name="T49" fmla="*/ 1714 h 1717"/>
                    <a:gd name="T50" fmla="*/ 521 w 2706"/>
                    <a:gd name="T51" fmla="*/ 1717 h 1717"/>
                    <a:gd name="T52" fmla="*/ 402 w 2706"/>
                    <a:gd name="T53" fmla="*/ 1704 h 1717"/>
                    <a:gd name="T54" fmla="*/ 292 w 2706"/>
                    <a:gd name="T55" fmla="*/ 1665 h 1717"/>
                    <a:gd name="T56" fmla="*/ 195 w 2706"/>
                    <a:gd name="T57" fmla="*/ 1604 h 1717"/>
                    <a:gd name="T58" fmla="*/ 115 w 2706"/>
                    <a:gd name="T59" fmla="*/ 1523 h 1717"/>
                    <a:gd name="T60" fmla="*/ 54 w 2706"/>
                    <a:gd name="T61" fmla="*/ 1426 h 1717"/>
                    <a:gd name="T62" fmla="*/ 14 w 2706"/>
                    <a:gd name="T63" fmla="*/ 1316 h 1717"/>
                    <a:gd name="T64" fmla="*/ 0 w 2706"/>
                    <a:gd name="T65" fmla="*/ 1196 h 1717"/>
                    <a:gd name="T66" fmla="*/ 15 w 2706"/>
                    <a:gd name="T67" fmla="*/ 1075 h 1717"/>
                    <a:gd name="T68" fmla="*/ 55 w 2706"/>
                    <a:gd name="T69" fmla="*/ 964 h 1717"/>
                    <a:gd name="T70" fmla="*/ 119 w 2706"/>
                    <a:gd name="T71" fmla="*/ 866 h 1717"/>
                    <a:gd name="T72" fmla="*/ 202 w 2706"/>
                    <a:gd name="T73" fmla="*/ 785 h 1717"/>
                    <a:gd name="T74" fmla="*/ 301 w 2706"/>
                    <a:gd name="T75" fmla="*/ 723 h 1717"/>
                    <a:gd name="T76" fmla="*/ 414 w 2706"/>
                    <a:gd name="T77" fmla="*/ 686 h 1717"/>
                    <a:gd name="T78" fmla="*/ 415 w 2706"/>
                    <a:gd name="T79" fmla="*/ 585 h 1717"/>
                    <a:gd name="T80" fmla="*/ 442 w 2706"/>
                    <a:gd name="T81" fmla="*/ 480 h 1717"/>
                    <a:gd name="T82" fmla="*/ 491 w 2706"/>
                    <a:gd name="T83" fmla="*/ 387 h 1717"/>
                    <a:gd name="T84" fmla="*/ 561 w 2706"/>
                    <a:gd name="T85" fmla="*/ 309 h 1717"/>
                    <a:gd name="T86" fmla="*/ 648 w 2706"/>
                    <a:gd name="T87" fmla="*/ 249 h 1717"/>
                    <a:gd name="T88" fmla="*/ 748 w 2706"/>
                    <a:gd name="T89" fmla="*/ 211 h 1717"/>
                    <a:gd name="T90" fmla="*/ 858 w 2706"/>
                    <a:gd name="T91" fmla="*/ 196 h 1717"/>
                    <a:gd name="T92" fmla="*/ 945 w 2706"/>
                    <a:gd name="T93" fmla="*/ 206 h 1717"/>
                    <a:gd name="T94" fmla="*/ 1026 w 2706"/>
                    <a:gd name="T95" fmla="*/ 230 h 1717"/>
                    <a:gd name="T96" fmla="*/ 1101 w 2706"/>
                    <a:gd name="T97" fmla="*/ 145 h 1717"/>
                    <a:gd name="T98" fmla="*/ 1190 w 2706"/>
                    <a:gd name="T99" fmla="*/ 78 h 1717"/>
                    <a:gd name="T100" fmla="*/ 1294 w 2706"/>
                    <a:gd name="T101" fmla="*/ 29 h 1717"/>
                    <a:gd name="T102" fmla="*/ 1408 w 2706"/>
                    <a:gd name="T103" fmla="*/ 4 h 17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706" h="1717">
                      <a:moveTo>
                        <a:pt x="1468" y="0"/>
                      </a:moveTo>
                      <a:lnTo>
                        <a:pt x="1531" y="4"/>
                      </a:lnTo>
                      <a:lnTo>
                        <a:pt x="1593" y="15"/>
                      </a:lnTo>
                      <a:lnTo>
                        <a:pt x="1651" y="33"/>
                      </a:lnTo>
                      <a:lnTo>
                        <a:pt x="1706" y="56"/>
                      </a:lnTo>
                      <a:lnTo>
                        <a:pt x="1758" y="85"/>
                      </a:lnTo>
                      <a:lnTo>
                        <a:pt x="1807" y="120"/>
                      </a:lnTo>
                      <a:lnTo>
                        <a:pt x="1851" y="160"/>
                      </a:lnTo>
                      <a:lnTo>
                        <a:pt x="1891" y="205"/>
                      </a:lnTo>
                      <a:lnTo>
                        <a:pt x="1925" y="253"/>
                      </a:lnTo>
                      <a:lnTo>
                        <a:pt x="1954" y="306"/>
                      </a:lnTo>
                      <a:lnTo>
                        <a:pt x="1978" y="362"/>
                      </a:lnTo>
                      <a:lnTo>
                        <a:pt x="1995" y="420"/>
                      </a:lnTo>
                      <a:lnTo>
                        <a:pt x="2016" y="419"/>
                      </a:lnTo>
                      <a:lnTo>
                        <a:pt x="2071" y="422"/>
                      </a:lnTo>
                      <a:lnTo>
                        <a:pt x="2126" y="433"/>
                      </a:lnTo>
                      <a:lnTo>
                        <a:pt x="2178" y="449"/>
                      </a:lnTo>
                      <a:lnTo>
                        <a:pt x="2226" y="472"/>
                      </a:lnTo>
                      <a:lnTo>
                        <a:pt x="2272" y="500"/>
                      </a:lnTo>
                      <a:lnTo>
                        <a:pt x="2313" y="532"/>
                      </a:lnTo>
                      <a:lnTo>
                        <a:pt x="2351" y="570"/>
                      </a:lnTo>
                      <a:lnTo>
                        <a:pt x="2383" y="611"/>
                      </a:lnTo>
                      <a:lnTo>
                        <a:pt x="2411" y="657"/>
                      </a:lnTo>
                      <a:lnTo>
                        <a:pt x="2434" y="705"/>
                      </a:lnTo>
                      <a:lnTo>
                        <a:pt x="2450" y="757"/>
                      </a:lnTo>
                      <a:lnTo>
                        <a:pt x="2461" y="812"/>
                      </a:lnTo>
                      <a:lnTo>
                        <a:pt x="2464" y="867"/>
                      </a:lnTo>
                      <a:lnTo>
                        <a:pt x="2461" y="923"/>
                      </a:lnTo>
                      <a:lnTo>
                        <a:pt x="2450" y="976"/>
                      </a:lnTo>
                      <a:lnTo>
                        <a:pt x="2493" y="994"/>
                      </a:lnTo>
                      <a:lnTo>
                        <a:pt x="2535" y="1017"/>
                      </a:lnTo>
                      <a:lnTo>
                        <a:pt x="2572" y="1045"/>
                      </a:lnTo>
                      <a:lnTo>
                        <a:pt x="2605" y="1076"/>
                      </a:lnTo>
                      <a:lnTo>
                        <a:pt x="2635" y="1113"/>
                      </a:lnTo>
                      <a:lnTo>
                        <a:pt x="2659" y="1151"/>
                      </a:lnTo>
                      <a:lnTo>
                        <a:pt x="2680" y="1194"/>
                      </a:lnTo>
                      <a:lnTo>
                        <a:pt x="2694" y="1240"/>
                      </a:lnTo>
                      <a:lnTo>
                        <a:pt x="2704" y="1287"/>
                      </a:lnTo>
                      <a:lnTo>
                        <a:pt x="2706" y="1336"/>
                      </a:lnTo>
                      <a:lnTo>
                        <a:pt x="2703" y="1387"/>
                      </a:lnTo>
                      <a:lnTo>
                        <a:pt x="2693" y="1437"/>
                      </a:lnTo>
                      <a:lnTo>
                        <a:pt x="2677" y="1484"/>
                      </a:lnTo>
                      <a:lnTo>
                        <a:pt x="2654" y="1529"/>
                      </a:lnTo>
                      <a:lnTo>
                        <a:pt x="2628" y="1568"/>
                      </a:lnTo>
                      <a:lnTo>
                        <a:pt x="2595" y="1606"/>
                      </a:lnTo>
                      <a:lnTo>
                        <a:pt x="2559" y="1637"/>
                      </a:lnTo>
                      <a:lnTo>
                        <a:pt x="2518" y="1665"/>
                      </a:lnTo>
                      <a:lnTo>
                        <a:pt x="2474" y="1687"/>
                      </a:lnTo>
                      <a:lnTo>
                        <a:pt x="2427" y="1704"/>
                      </a:lnTo>
                      <a:lnTo>
                        <a:pt x="2377" y="1714"/>
                      </a:lnTo>
                      <a:lnTo>
                        <a:pt x="2325" y="1717"/>
                      </a:lnTo>
                      <a:lnTo>
                        <a:pt x="521" y="1717"/>
                      </a:lnTo>
                      <a:lnTo>
                        <a:pt x="461" y="1714"/>
                      </a:lnTo>
                      <a:lnTo>
                        <a:pt x="402" y="1704"/>
                      </a:lnTo>
                      <a:lnTo>
                        <a:pt x="346" y="1687"/>
                      </a:lnTo>
                      <a:lnTo>
                        <a:pt x="292" y="1665"/>
                      </a:lnTo>
                      <a:lnTo>
                        <a:pt x="242" y="1636"/>
                      </a:lnTo>
                      <a:lnTo>
                        <a:pt x="195" y="1604"/>
                      </a:lnTo>
                      <a:lnTo>
                        <a:pt x="153" y="1565"/>
                      </a:lnTo>
                      <a:lnTo>
                        <a:pt x="115" y="1523"/>
                      </a:lnTo>
                      <a:lnTo>
                        <a:pt x="81" y="1475"/>
                      </a:lnTo>
                      <a:lnTo>
                        <a:pt x="54" y="1426"/>
                      </a:lnTo>
                      <a:lnTo>
                        <a:pt x="31" y="1373"/>
                      </a:lnTo>
                      <a:lnTo>
                        <a:pt x="14" y="1316"/>
                      </a:lnTo>
                      <a:lnTo>
                        <a:pt x="4" y="1257"/>
                      </a:lnTo>
                      <a:lnTo>
                        <a:pt x="0" y="1196"/>
                      </a:lnTo>
                      <a:lnTo>
                        <a:pt x="4" y="1134"/>
                      </a:lnTo>
                      <a:lnTo>
                        <a:pt x="15" y="1075"/>
                      </a:lnTo>
                      <a:lnTo>
                        <a:pt x="32" y="1017"/>
                      </a:lnTo>
                      <a:lnTo>
                        <a:pt x="55" y="964"/>
                      </a:lnTo>
                      <a:lnTo>
                        <a:pt x="84" y="913"/>
                      </a:lnTo>
                      <a:lnTo>
                        <a:pt x="119" y="866"/>
                      </a:lnTo>
                      <a:lnTo>
                        <a:pt x="157" y="822"/>
                      </a:lnTo>
                      <a:lnTo>
                        <a:pt x="202" y="785"/>
                      </a:lnTo>
                      <a:lnTo>
                        <a:pt x="249" y="751"/>
                      </a:lnTo>
                      <a:lnTo>
                        <a:pt x="301" y="723"/>
                      </a:lnTo>
                      <a:lnTo>
                        <a:pt x="357" y="702"/>
                      </a:lnTo>
                      <a:lnTo>
                        <a:pt x="414" y="686"/>
                      </a:lnTo>
                      <a:lnTo>
                        <a:pt x="413" y="641"/>
                      </a:lnTo>
                      <a:lnTo>
                        <a:pt x="415" y="585"/>
                      </a:lnTo>
                      <a:lnTo>
                        <a:pt x="426" y="532"/>
                      </a:lnTo>
                      <a:lnTo>
                        <a:pt x="442" y="480"/>
                      </a:lnTo>
                      <a:lnTo>
                        <a:pt x="465" y="432"/>
                      </a:lnTo>
                      <a:lnTo>
                        <a:pt x="491" y="387"/>
                      </a:lnTo>
                      <a:lnTo>
                        <a:pt x="524" y="346"/>
                      </a:lnTo>
                      <a:lnTo>
                        <a:pt x="561" y="309"/>
                      </a:lnTo>
                      <a:lnTo>
                        <a:pt x="602" y="276"/>
                      </a:lnTo>
                      <a:lnTo>
                        <a:pt x="648" y="249"/>
                      </a:lnTo>
                      <a:lnTo>
                        <a:pt x="697" y="226"/>
                      </a:lnTo>
                      <a:lnTo>
                        <a:pt x="748" y="211"/>
                      </a:lnTo>
                      <a:lnTo>
                        <a:pt x="801" y="200"/>
                      </a:lnTo>
                      <a:lnTo>
                        <a:pt x="858" y="196"/>
                      </a:lnTo>
                      <a:lnTo>
                        <a:pt x="901" y="199"/>
                      </a:lnTo>
                      <a:lnTo>
                        <a:pt x="945" y="206"/>
                      </a:lnTo>
                      <a:lnTo>
                        <a:pt x="986" y="215"/>
                      </a:lnTo>
                      <a:lnTo>
                        <a:pt x="1026" y="230"/>
                      </a:lnTo>
                      <a:lnTo>
                        <a:pt x="1061" y="185"/>
                      </a:lnTo>
                      <a:lnTo>
                        <a:pt x="1101" y="145"/>
                      </a:lnTo>
                      <a:lnTo>
                        <a:pt x="1143" y="109"/>
                      </a:lnTo>
                      <a:lnTo>
                        <a:pt x="1190" y="78"/>
                      </a:lnTo>
                      <a:lnTo>
                        <a:pt x="1241" y="51"/>
                      </a:lnTo>
                      <a:lnTo>
                        <a:pt x="1294" y="29"/>
                      </a:lnTo>
                      <a:lnTo>
                        <a:pt x="1350" y="14"/>
                      </a:lnTo>
                      <a:lnTo>
                        <a:pt x="1408" y="4"/>
                      </a:lnTo>
                      <a:lnTo>
                        <a:pt x="1468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FFFFFF"/>
                    </a:gs>
                    <a:gs pos="100000">
                      <a:srgbClr val="389EE7"/>
                    </a:gs>
                  </a:gsLst>
                  <a:lin ang="1800000" scaled="0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467017" y="4426951"/>
                <a:ext cx="816471" cy="890826"/>
                <a:chOff x="2467017" y="4426951"/>
                <a:chExt cx="816471" cy="890826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2467017" y="4823032"/>
                  <a:ext cx="816471" cy="494745"/>
                  <a:chOff x="2467017" y="4823032"/>
                  <a:chExt cx="816471" cy="494745"/>
                </a:xfrm>
              </p:grpSpPr>
              <p:sp>
                <p:nvSpPr>
                  <p:cNvPr id="66" name="Freeform 65"/>
                  <p:cNvSpPr>
                    <a:spLocks/>
                  </p:cNvSpPr>
                  <p:nvPr/>
                </p:nvSpPr>
                <p:spPr bwMode="auto">
                  <a:xfrm>
                    <a:off x="2467017" y="4823032"/>
                    <a:ext cx="816471" cy="494745"/>
                  </a:xfrm>
                  <a:custGeom>
                    <a:avLst/>
                    <a:gdLst>
                      <a:gd name="T0" fmla="*/ 1428 w 2857"/>
                      <a:gd name="T1" fmla="*/ 0 h 1727"/>
                      <a:gd name="T2" fmla="*/ 1450 w 2857"/>
                      <a:gd name="T3" fmla="*/ 1 h 1727"/>
                      <a:gd name="T4" fmla="*/ 1469 w 2857"/>
                      <a:gd name="T5" fmla="*/ 6 h 1727"/>
                      <a:gd name="T6" fmla="*/ 1486 w 2857"/>
                      <a:gd name="T7" fmla="*/ 13 h 1727"/>
                      <a:gd name="T8" fmla="*/ 2826 w 2857"/>
                      <a:gd name="T9" fmla="*/ 817 h 1727"/>
                      <a:gd name="T10" fmla="*/ 2844 w 2857"/>
                      <a:gd name="T11" fmla="*/ 831 h 1727"/>
                      <a:gd name="T12" fmla="*/ 2853 w 2857"/>
                      <a:gd name="T13" fmla="*/ 846 h 1727"/>
                      <a:gd name="T14" fmla="*/ 2857 w 2857"/>
                      <a:gd name="T15" fmla="*/ 863 h 1727"/>
                      <a:gd name="T16" fmla="*/ 2853 w 2857"/>
                      <a:gd name="T17" fmla="*/ 880 h 1727"/>
                      <a:gd name="T18" fmla="*/ 2844 w 2857"/>
                      <a:gd name="T19" fmla="*/ 895 h 1727"/>
                      <a:gd name="T20" fmla="*/ 2826 w 2857"/>
                      <a:gd name="T21" fmla="*/ 909 h 1727"/>
                      <a:gd name="T22" fmla="*/ 1486 w 2857"/>
                      <a:gd name="T23" fmla="*/ 1713 h 1727"/>
                      <a:gd name="T24" fmla="*/ 1469 w 2857"/>
                      <a:gd name="T25" fmla="*/ 1721 h 1727"/>
                      <a:gd name="T26" fmla="*/ 1450 w 2857"/>
                      <a:gd name="T27" fmla="*/ 1724 h 1727"/>
                      <a:gd name="T28" fmla="*/ 1428 w 2857"/>
                      <a:gd name="T29" fmla="*/ 1727 h 1727"/>
                      <a:gd name="T30" fmla="*/ 1407 w 2857"/>
                      <a:gd name="T31" fmla="*/ 1724 h 1727"/>
                      <a:gd name="T32" fmla="*/ 1387 w 2857"/>
                      <a:gd name="T33" fmla="*/ 1721 h 1727"/>
                      <a:gd name="T34" fmla="*/ 1371 w 2857"/>
                      <a:gd name="T35" fmla="*/ 1713 h 1727"/>
                      <a:gd name="T36" fmla="*/ 31 w 2857"/>
                      <a:gd name="T37" fmla="*/ 909 h 1727"/>
                      <a:gd name="T38" fmla="*/ 16 w 2857"/>
                      <a:gd name="T39" fmla="*/ 897 h 1727"/>
                      <a:gd name="T40" fmla="*/ 5 w 2857"/>
                      <a:gd name="T41" fmla="*/ 884 h 1727"/>
                      <a:gd name="T42" fmla="*/ 0 w 2857"/>
                      <a:gd name="T43" fmla="*/ 871 h 1727"/>
                      <a:gd name="T44" fmla="*/ 0 w 2857"/>
                      <a:gd name="T45" fmla="*/ 856 h 1727"/>
                      <a:gd name="T46" fmla="*/ 5 w 2857"/>
                      <a:gd name="T47" fmla="*/ 842 h 1727"/>
                      <a:gd name="T48" fmla="*/ 16 w 2857"/>
                      <a:gd name="T49" fmla="*/ 828 h 1727"/>
                      <a:gd name="T50" fmla="*/ 31 w 2857"/>
                      <a:gd name="T51" fmla="*/ 817 h 1727"/>
                      <a:gd name="T52" fmla="*/ 1371 w 2857"/>
                      <a:gd name="T53" fmla="*/ 13 h 1727"/>
                      <a:gd name="T54" fmla="*/ 1387 w 2857"/>
                      <a:gd name="T55" fmla="*/ 6 h 1727"/>
                      <a:gd name="T56" fmla="*/ 1407 w 2857"/>
                      <a:gd name="T57" fmla="*/ 1 h 1727"/>
                      <a:gd name="T58" fmla="*/ 1428 w 2857"/>
                      <a:gd name="T59" fmla="*/ 0 h 17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857" h="1727">
                        <a:moveTo>
                          <a:pt x="1428" y="0"/>
                        </a:moveTo>
                        <a:lnTo>
                          <a:pt x="1450" y="1"/>
                        </a:lnTo>
                        <a:lnTo>
                          <a:pt x="1469" y="6"/>
                        </a:lnTo>
                        <a:lnTo>
                          <a:pt x="1486" y="13"/>
                        </a:lnTo>
                        <a:lnTo>
                          <a:pt x="2826" y="817"/>
                        </a:lnTo>
                        <a:lnTo>
                          <a:pt x="2844" y="831"/>
                        </a:lnTo>
                        <a:lnTo>
                          <a:pt x="2853" y="846"/>
                        </a:lnTo>
                        <a:lnTo>
                          <a:pt x="2857" y="863"/>
                        </a:lnTo>
                        <a:lnTo>
                          <a:pt x="2853" y="880"/>
                        </a:lnTo>
                        <a:lnTo>
                          <a:pt x="2844" y="895"/>
                        </a:lnTo>
                        <a:lnTo>
                          <a:pt x="2826" y="909"/>
                        </a:lnTo>
                        <a:lnTo>
                          <a:pt x="1486" y="1713"/>
                        </a:lnTo>
                        <a:lnTo>
                          <a:pt x="1469" y="1721"/>
                        </a:lnTo>
                        <a:lnTo>
                          <a:pt x="1450" y="1724"/>
                        </a:lnTo>
                        <a:lnTo>
                          <a:pt x="1428" y="1727"/>
                        </a:lnTo>
                        <a:lnTo>
                          <a:pt x="1407" y="1724"/>
                        </a:lnTo>
                        <a:lnTo>
                          <a:pt x="1387" y="1721"/>
                        </a:lnTo>
                        <a:lnTo>
                          <a:pt x="1371" y="1713"/>
                        </a:lnTo>
                        <a:lnTo>
                          <a:pt x="31" y="909"/>
                        </a:lnTo>
                        <a:lnTo>
                          <a:pt x="16" y="897"/>
                        </a:lnTo>
                        <a:lnTo>
                          <a:pt x="5" y="884"/>
                        </a:lnTo>
                        <a:lnTo>
                          <a:pt x="0" y="871"/>
                        </a:lnTo>
                        <a:lnTo>
                          <a:pt x="0" y="856"/>
                        </a:lnTo>
                        <a:lnTo>
                          <a:pt x="5" y="842"/>
                        </a:lnTo>
                        <a:lnTo>
                          <a:pt x="16" y="828"/>
                        </a:lnTo>
                        <a:lnTo>
                          <a:pt x="31" y="817"/>
                        </a:lnTo>
                        <a:lnTo>
                          <a:pt x="1371" y="13"/>
                        </a:lnTo>
                        <a:lnTo>
                          <a:pt x="1387" y="6"/>
                        </a:lnTo>
                        <a:lnTo>
                          <a:pt x="1407" y="1"/>
                        </a:lnTo>
                        <a:lnTo>
                          <a:pt x="1428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7" name="Freeform 8"/>
                  <p:cNvSpPr>
                    <a:spLocks/>
                  </p:cNvSpPr>
                  <p:nvPr/>
                </p:nvSpPr>
                <p:spPr bwMode="auto">
                  <a:xfrm>
                    <a:off x="2524213" y="4860210"/>
                    <a:ext cx="702079" cy="420390"/>
                  </a:xfrm>
                  <a:custGeom>
                    <a:avLst/>
                    <a:gdLst>
                      <a:gd name="T0" fmla="*/ 1228 w 2455"/>
                      <a:gd name="T1" fmla="*/ 0 h 1473"/>
                      <a:gd name="T2" fmla="*/ 2455 w 2455"/>
                      <a:gd name="T3" fmla="*/ 736 h 1473"/>
                      <a:gd name="T4" fmla="*/ 1228 w 2455"/>
                      <a:gd name="T5" fmla="*/ 1473 h 1473"/>
                      <a:gd name="T6" fmla="*/ 0 w 2455"/>
                      <a:gd name="T7" fmla="*/ 736 h 1473"/>
                      <a:gd name="T8" fmla="*/ 1228 w 2455"/>
                      <a:gd name="T9" fmla="*/ 0 h 14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55" h="1473">
                        <a:moveTo>
                          <a:pt x="1228" y="0"/>
                        </a:moveTo>
                        <a:lnTo>
                          <a:pt x="2455" y="736"/>
                        </a:lnTo>
                        <a:lnTo>
                          <a:pt x="1228" y="1473"/>
                        </a:lnTo>
                        <a:lnTo>
                          <a:pt x="0" y="736"/>
                        </a:lnTo>
                        <a:lnTo>
                          <a:pt x="1228" y="0"/>
                        </a:lnTo>
                        <a:close/>
                      </a:path>
                    </a:pathLst>
                  </a:custGeom>
                  <a:solidFill>
                    <a:srgbClr val="EF893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8" name="Freeform 9"/>
                  <p:cNvSpPr>
                    <a:spLocks/>
                  </p:cNvSpPr>
                  <p:nvPr/>
                </p:nvSpPr>
                <p:spPr bwMode="auto">
                  <a:xfrm>
                    <a:off x="2791603" y="5026078"/>
                    <a:ext cx="326016" cy="148710"/>
                  </a:xfrm>
                  <a:custGeom>
                    <a:avLst/>
                    <a:gdLst>
                      <a:gd name="T0" fmla="*/ 120 w 1142"/>
                      <a:gd name="T1" fmla="*/ 0 h 516"/>
                      <a:gd name="T2" fmla="*/ 247 w 1142"/>
                      <a:gd name="T3" fmla="*/ 27 h 516"/>
                      <a:gd name="T4" fmla="*/ 371 w 1142"/>
                      <a:gd name="T5" fmla="*/ 57 h 516"/>
                      <a:gd name="T6" fmla="*/ 494 w 1142"/>
                      <a:gd name="T7" fmla="*/ 91 h 516"/>
                      <a:gd name="T8" fmla="*/ 611 w 1142"/>
                      <a:gd name="T9" fmla="*/ 129 h 516"/>
                      <a:gd name="T10" fmla="*/ 726 w 1142"/>
                      <a:gd name="T11" fmla="*/ 172 h 516"/>
                      <a:gd name="T12" fmla="*/ 836 w 1142"/>
                      <a:gd name="T13" fmla="*/ 219 h 516"/>
                      <a:gd name="T14" fmla="*/ 942 w 1142"/>
                      <a:gd name="T15" fmla="*/ 268 h 516"/>
                      <a:gd name="T16" fmla="*/ 1045 w 1142"/>
                      <a:gd name="T17" fmla="*/ 323 h 516"/>
                      <a:gd name="T18" fmla="*/ 1142 w 1142"/>
                      <a:gd name="T19" fmla="*/ 380 h 516"/>
                      <a:gd name="T20" fmla="*/ 914 w 1142"/>
                      <a:gd name="T21" fmla="*/ 516 h 516"/>
                      <a:gd name="T22" fmla="*/ 814 w 1142"/>
                      <a:gd name="T23" fmla="*/ 464 h 516"/>
                      <a:gd name="T24" fmla="*/ 709 w 1142"/>
                      <a:gd name="T25" fmla="*/ 416 h 516"/>
                      <a:gd name="T26" fmla="*/ 600 w 1142"/>
                      <a:gd name="T27" fmla="*/ 372 h 516"/>
                      <a:gd name="T28" fmla="*/ 487 w 1142"/>
                      <a:gd name="T29" fmla="*/ 331 h 516"/>
                      <a:gd name="T30" fmla="*/ 370 w 1142"/>
                      <a:gd name="T31" fmla="*/ 295 h 516"/>
                      <a:gd name="T32" fmla="*/ 251 w 1142"/>
                      <a:gd name="T33" fmla="*/ 264 h 516"/>
                      <a:gd name="T34" fmla="*/ 127 w 1142"/>
                      <a:gd name="T35" fmla="*/ 236 h 516"/>
                      <a:gd name="T36" fmla="*/ 0 w 1142"/>
                      <a:gd name="T37" fmla="*/ 213 h 516"/>
                      <a:gd name="T38" fmla="*/ 34 w 1142"/>
                      <a:gd name="T39" fmla="*/ 109 h 516"/>
                      <a:gd name="T40" fmla="*/ 120 w 1142"/>
                      <a:gd name="T41" fmla="*/ 0 h 5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42" h="516">
                        <a:moveTo>
                          <a:pt x="120" y="0"/>
                        </a:moveTo>
                        <a:lnTo>
                          <a:pt x="247" y="27"/>
                        </a:lnTo>
                        <a:lnTo>
                          <a:pt x="371" y="57"/>
                        </a:lnTo>
                        <a:lnTo>
                          <a:pt x="494" y="91"/>
                        </a:lnTo>
                        <a:lnTo>
                          <a:pt x="611" y="129"/>
                        </a:lnTo>
                        <a:lnTo>
                          <a:pt x="726" y="172"/>
                        </a:lnTo>
                        <a:lnTo>
                          <a:pt x="836" y="219"/>
                        </a:lnTo>
                        <a:lnTo>
                          <a:pt x="942" y="268"/>
                        </a:lnTo>
                        <a:lnTo>
                          <a:pt x="1045" y="323"/>
                        </a:lnTo>
                        <a:lnTo>
                          <a:pt x="1142" y="380"/>
                        </a:lnTo>
                        <a:lnTo>
                          <a:pt x="914" y="516"/>
                        </a:lnTo>
                        <a:lnTo>
                          <a:pt x="814" y="464"/>
                        </a:lnTo>
                        <a:lnTo>
                          <a:pt x="709" y="416"/>
                        </a:lnTo>
                        <a:lnTo>
                          <a:pt x="600" y="372"/>
                        </a:lnTo>
                        <a:lnTo>
                          <a:pt x="487" y="331"/>
                        </a:lnTo>
                        <a:lnTo>
                          <a:pt x="370" y="295"/>
                        </a:lnTo>
                        <a:lnTo>
                          <a:pt x="251" y="264"/>
                        </a:lnTo>
                        <a:lnTo>
                          <a:pt x="127" y="236"/>
                        </a:lnTo>
                        <a:lnTo>
                          <a:pt x="0" y="213"/>
                        </a:lnTo>
                        <a:lnTo>
                          <a:pt x="34" y="109"/>
                        </a:lnTo>
                        <a:lnTo>
                          <a:pt x="120" y="0"/>
                        </a:lnTo>
                        <a:close/>
                      </a:path>
                    </a:pathLst>
                  </a:custGeom>
                  <a:solidFill>
                    <a:srgbClr val="F6DA3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9" name="Freeform 10"/>
                  <p:cNvSpPr>
                    <a:spLocks/>
                  </p:cNvSpPr>
                  <p:nvPr/>
                </p:nvSpPr>
                <p:spPr bwMode="auto">
                  <a:xfrm>
                    <a:off x="2617155" y="4983181"/>
                    <a:ext cx="591976" cy="178738"/>
                  </a:xfrm>
                  <a:custGeom>
                    <a:avLst/>
                    <a:gdLst>
                      <a:gd name="T0" fmla="*/ 1597 w 2073"/>
                      <a:gd name="T1" fmla="*/ 0 h 626"/>
                      <a:gd name="T2" fmla="*/ 1626 w 2073"/>
                      <a:gd name="T3" fmla="*/ 1 h 626"/>
                      <a:gd name="T4" fmla="*/ 2073 w 2073"/>
                      <a:gd name="T5" fmla="*/ 270 h 626"/>
                      <a:gd name="T6" fmla="*/ 1957 w 2073"/>
                      <a:gd name="T7" fmla="*/ 251 h 626"/>
                      <a:gd name="T8" fmla="*/ 1840 w 2073"/>
                      <a:gd name="T9" fmla="*/ 239 h 626"/>
                      <a:gd name="T10" fmla="*/ 1719 w 2073"/>
                      <a:gd name="T11" fmla="*/ 231 h 626"/>
                      <a:gd name="T12" fmla="*/ 1597 w 2073"/>
                      <a:gd name="T13" fmla="*/ 228 h 626"/>
                      <a:gd name="T14" fmla="*/ 1473 w 2073"/>
                      <a:gd name="T15" fmla="*/ 231 h 626"/>
                      <a:gd name="T16" fmla="*/ 1350 w 2073"/>
                      <a:gd name="T17" fmla="*/ 239 h 626"/>
                      <a:gd name="T18" fmla="*/ 1229 w 2073"/>
                      <a:gd name="T19" fmla="*/ 253 h 626"/>
                      <a:gd name="T20" fmla="*/ 1112 w 2073"/>
                      <a:gd name="T21" fmla="*/ 271 h 626"/>
                      <a:gd name="T22" fmla="*/ 997 w 2073"/>
                      <a:gd name="T23" fmla="*/ 294 h 626"/>
                      <a:gd name="T24" fmla="*/ 885 w 2073"/>
                      <a:gd name="T25" fmla="*/ 322 h 626"/>
                      <a:gd name="T26" fmla="*/ 776 w 2073"/>
                      <a:gd name="T27" fmla="*/ 353 h 626"/>
                      <a:gd name="T28" fmla="*/ 671 w 2073"/>
                      <a:gd name="T29" fmla="*/ 389 h 626"/>
                      <a:gd name="T30" fmla="*/ 571 w 2073"/>
                      <a:gd name="T31" fmla="*/ 429 h 626"/>
                      <a:gd name="T32" fmla="*/ 474 w 2073"/>
                      <a:gd name="T33" fmla="*/ 473 h 626"/>
                      <a:gd name="T34" fmla="*/ 382 w 2073"/>
                      <a:gd name="T35" fmla="*/ 521 h 626"/>
                      <a:gd name="T36" fmla="*/ 295 w 2073"/>
                      <a:gd name="T37" fmla="*/ 572 h 626"/>
                      <a:gd name="T38" fmla="*/ 213 w 2073"/>
                      <a:gd name="T39" fmla="*/ 626 h 626"/>
                      <a:gd name="T40" fmla="*/ 0 w 2073"/>
                      <a:gd name="T41" fmla="*/ 498 h 626"/>
                      <a:gd name="T42" fmla="*/ 84 w 2073"/>
                      <a:gd name="T43" fmla="*/ 434 h 626"/>
                      <a:gd name="T44" fmla="*/ 175 w 2073"/>
                      <a:gd name="T45" fmla="*/ 375 h 626"/>
                      <a:gd name="T46" fmla="*/ 271 w 2073"/>
                      <a:gd name="T47" fmla="*/ 318 h 626"/>
                      <a:gd name="T48" fmla="*/ 371 w 2073"/>
                      <a:gd name="T49" fmla="*/ 266 h 626"/>
                      <a:gd name="T50" fmla="*/ 476 w 2073"/>
                      <a:gd name="T51" fmla="*/ 219 h 626"/>
                      <a:gd name="T52" fmla="*/ 587 w 2073"/>
                      <a:gd name="T53" fmla="*/ 174 h 626"/>
                      <a:gd name="T54" fmla="*/ 701 w 2073"/>
                      <a:gd name="T55" fmla="*/ 135 h 626"/>
                      <a:gd name="T56" fmla="*/ 820 w 2073"/>
                      <a:gd name="T57" fmla="*/ 100 h 626"/>
                      <a:gd name="T58" fmla="*/ 942 w 2073"/>
                      <a:gd name="T59" fmla="*/ 70 h 626"/>
                      <a:gd name="T60" fmla="*/ 1067 w 2073"/>
                      <a:gd name="T61" fmla="*/ 46 h 626"/>
                      <a:gd name="T62" fmla="*/ 1196 w 2073"/>
                      <a:gd name="T63" fmla="*/ 27 h 626"/>
                      <a:gd name="T64" fmla="*/ 1327 w 2073"/>
                      <a:gd name="T65" fmla="*/ 12 h 626"/>
                      <a:gd name="T66" fmla="*/ 1460 w 2073"/>
                      <a:gd name="T67" fmla="*/ 4 h 626"/>
                      <a:gd name="T68" fmla="*/ 1597 w 2073"/>
                      <a:gd name="T69" fmla="*/ 0 h 6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73" h="626">
                        <a:moveTo>
                          <a:pt x="1597" y="0"/>
                        </a:moveTo>
                        <a:lnTo>
                          <a:pt x="1626" y="1"/>
                        </a:lnTo>
                        <a:lnTo>
                          <a:pt x="2073" y="270"/>
                        </a:lnTo>
                        <a:lnTo>
                          <a:pt x="1957" y="251"/>
                        </a:lnTo>
                        <a:lnTo>
                          <a:pt x="1840" y="239"/>
                        </a:lnTo>
                        <a:lnTo>
                          <a:pt x="1719" y="231"/>
                        </a:lnTo>
                        <a:lnTo>
                          <a:pt x="1597" y="228"/>
                        </a:lnTo>
                        <a:lnTo>
                          <a:pt x="1473" y="231"/>
                        </a:lnTo>
                        <a:lnTo>
                          <a:pt x="1350" y="239"/>
                        </a:lnTo>
                        <a:lnTo>
                          <a:pt x="1229" y="253"/>
                        </a:lnTo>
                        <a:lnTo>
                          <a:pt x="1112" y="271"/>
                        </a:lnTo>
                        <a:lnTo>
                          <a:pt x="997" y="294"/>
                        </a:lnTo>
                        <a:lnTo>
                          <a:pt x="885" y="322"/>
                        </a:lnTo>
                        <a:lnTo>
                          <a:pt x="776" y="353"/>
                        </a:lnTo>
                        <a:lnTo>
                          <a:pt x="671" y="389"/>
                        </a:lnTo>
                        <a:lnTo>
                          <a:pt x="571" y="429"/>
                        </a:lnTo>
                        <a:lnTo>
                          <a:pt x="474" y="473"/>
                        </a:lnTo>
                        <a:lnTo>
                          <a:pt x="382" y="521"/>
                        </a:lnTo>
                        <a:lnTo>
                          <a:pt x="295" y="572"/>
                        </a:lnTo>
                        <a:lnTo>
                          <a:pt x="213" y="626"/>
                        </a:lnTo>
                        <a:lnTo>
                          <a:pt x="0" y="498"/>
                        </a:lnTo>
                        <a:lnTo>
                          <a:pt x="84" y="434"/>
                        </a:lnTo>
                        <a:lnTo>
                          <a:pt x="175" y="375"/>
                        </a:lnTo>
                        <a:lnTo>
                          <a:pt x="271" y="318"/>
                        </a:lnTo>
                        <a:lnTo>
                          <a:pt x="371" y="266"/>
                        </a:lnTo>
                        <a:lnTo>
                          <a:pt x="476" y="219"/>
                        </a:lnTo>
                        <a:lnTo>
                          <a:pt x="587" y="174"/>
                        </a:lnTo>
                        <a:lnTo>
                          <a:pt x="701" y="135"/>
                        </a:lnTo>
                        <a:lnTo>
                          <a:pt x="820" y="100"/>
                        </a:lnTo>
                        <a:lnTo>
                          <a:pt x="942" y="70"/>
                        </a:lnTo>
                        <a:lnTo>
                          <a:pt x="1067" y="46"/>
                        </a:lnTo>
                        <a:lnTo>
                          <a:pt x="1196" y="27"/>
                        </a:lnTo>
                        <a:lnTo>
                          <a:pt x="1327" y="12"/>
                        </a:lnTo>
                        <a:lnTo>
                          <a:pt x="1460" y="4"/>
                        </a:lnTo>
                        <a:lnTo>
                          <a:pt x="1597" y="0"/>
                        </a:lnTo>
                        <a:close/>
                      </a:path>
                    </a:pathLst>
                  </a:custGeom>
                  <a:solidFill>
                    <a:srgbClr val="F6DA3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467017" y="4625706"/>
                  <a:ext cx="816471" cy="493315"/>
                  <a:chOff x="2467017" y="4625706"/>
                  <a:chExt cx="816471" cy="493315"/>
                </a:xfrm>
              </p:grpSpPr>
              <p:sp>
                <p:nvSpPr>
                  <p:cNvPr id="63" name="Freeform 11"/>
                  <p:cNvSpPr>
                    <a:spLocks/>
                  </p:cNvSpPr>
                  <p:nvPr/>
                </p:nvSpPr>
                <p:spPr bwMode="auto">
                  <a:xfrm>
                    <a:off x="2467017" y="4625706"/>
                    <a:ext cx="816471" cy="493315"/>
                  </a:xfrm>
                  <a:custGeom>
                    <a:avLst/>
                    <a:gdLst>
                      <a:gd name="T0" fmla="*/ 1428 w 2857"/>
                      <a:gd name="T1" fmla="*/ 0 h 1726"/>
                      <a:gd name="T2" fmla="*/ 1450 w 2857"/>
                      <a:gd name="T3" fmla="*/ 2 h 1726"/>
                      <a:gd name="T4" fmla="*/ 1469 w 2857"/>
                      <a:gd name="T5" fmla="*/ 6 h 1726"/>
                      <a:gd name="T6" fmla="*/ 1486 w 2857"/>
                      <a:gd name="T7" fmla="*/ 14 h 1726"/>
                      <a:gd name="T8" fmla="*/ 2826 w 2857"/>
                      <a:gd name="T9" fmla="*/ 816 h 1726"/>
                      <a:gd name="T10" fmla="*/ 2844 w 2857"/>
                      <a:gd name="T11" fmla="*/ 831 h 1726"/>
                      <a:gd name="T12" fmla="*/ 2853 w 2857"/>
                      <a:gd name="T13" fmla="*/ 847 h 1726"/>
                      <a:gd name="T14" fmla="*/ 2857 w 2857"/>
                      <a:gd name="T15" fmla="*/ 864 h 1726"/>
                      <a:gd name="T16" fmla="*/ 2853 w 2857"/>
                      <a:gd name="T17" fmla="*/ 879 h 1726"/>
                      <a:gd name="T18" fmla="*/ 2844 w 2857"/>
                      <a:gd name="T19" fmla="*/ 895 h 1726"/>
                      <a:gd name="T20" fmla="*/ 2826 w 2857"/>
                      <a:gd name="T21" fmla="*/ 910 h 1726"/>
                      <a:gd name="T22" fmla="*/ 1486 w 2857"/>
                      <a:gd name="T23" fmla="*/ 1712 h 1726"/>
                      <a:gd name="T24" fmla="*/ 1469 w 2857"/>
                      <a:gd name="T25" fmla="*/ 1721 h 1726"/>
                      <a:gd name="T26" fmla="*/ 1450 w 2857"/>
                      <a:gd name="T27" fmla="*/ 1724 h 1726"/>
                      <a:gd name="T28" fmla="*/ 1428 w 2857"/>
                      <a:gd name="T29" fmla="*/ 1726 h 1726"/>
                      <a:gd name="T30" fmla="*/ 1407 w 2857"/>
                      <a:gd name="T31" fmla="*/ 1724 h 1726"/>
                      <a:gd name="T32" fmla="*/ 1387 w 2857"/>
                      <a:gd name="T33" fmla="*/ 1721 h 1726"/>
                      <a:gd name="T34" fmla="*/ 1371 w 2857"/>
                      <a:gd name="T35" fmla="*/ 1712 h 1726"/>
                      <a:gd name="T36" fmla="*/ 31 w 2857"/>
                      <a:gd name="T37" fmla="*/ 910 h 1726"/>
                      <a:gd name="T38" fmla="*/ 16 w 2857"/>
                      <a:gd name="T39" fmla="*/ 897 h 1726"/>
                      <a:gd name="T40" fmla="*/ 5 w 2857"/>
                      <a:gd name="T41" fmla="*/ 884 h 1726"/>
                      <a:gd name="T42" fmla="*/ 0 w 2857"/>
                      <a:gd name="T43" fmla="*/ 870 h 1726"/>
                      <a:gd name="T44" fmla="*/ 0 w 2857"/>
                      <a:gd name="T45" fmla="*/ 856 h 1726"/>
                      <a:gd name="T46" fmla="*/ 5 w 2857"/>
                      <a:gd name="T47" fmla="*/ 842 h 1726"/>
                      <a:gd name="T48" fmla="*/ 16 w 2857"/>
                      <a:gd name="T49" fmla="*/ 829 h 1726"/>
                      <a:gd name="T50" fmla="*/ 31 w 2857"/>
                      <a:gd name="T51" fmla="*/ 816 h 1726"/>
                      <a:gd name="T52" fmla="*/ 1371 w 2857"/>
                      <a:gd name="T53" fmla="*/ 14 h 1726"/>
                      <a:gd name="T54" fmla="*/ 1387 w 2857"/>
                      <a:gd name="T55" fmla="*/ 6 h 1726"/>
                      <a:gd name="T56" fmla="*/ 1407 w 2857"/>
                      <a:gd name="T57" fmla="*/ 2 h 1726"/>
                      <a:gd name="T58" fmla="*/ 1428 w 2857"/>
                      <a:gd name="T59" fmla="*/ 0 h 1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857" h="1726">
                        <a:moveTo>
                          <a:pt x="1428" y="0"/>
                        </a:moveTo>
                        <a:lnTo>
                          <a:pt x="1450" y="2"/>
                        </a:lnTo>
                        <a:lnTo>
                          <a:pt x="1469" y="6"/>
                        </a:lnTo>
                        <a:lnTo>
                          <a:pt x="1486" y="14"/>
                        </a:lnTo>
                        <a:lnTo>
                          <a:pt x="2826" y="816"/>
                        </a:lnTo>
                        <a:lnTo>
                          <a:pt x="2844" y="831"/>
                        </a:lnTo>
                        <a:lnTo>
                          <a:pt x="2853" y="847"/>
                        </a:lnTo>
                        <a:lnTo>
                          <a:pt x="2857" y="864"/>
                        </a:lnTo>
                        <a:lnTo>
                          <a:pt x="2853" y="879"/>
                        </a:lnTo>
                        <a:lnTo>
                          <a:pt x="2844" y="895"/>
                        </a:lnTo>
                        <a:lnTo>
                          <a:pt x="2826" y="910"/>
                        </a:lnTo>
                        <a:lnTo>
                          <a:pt x="1486" y="1712"/>
                        </a:lnTo>
                        <a:lnTo>
                          <a:pt x="1469" y="1721"/>
                        </a:lnTo>
                        <a:lnTo>
                          <a:pt x="1450" y="1724"/>
                        </a:lnTo>
                        <a:lnTo>
                          <a:pt x="1428" y="1726"/>
                        </a:lnTo>
                        <a:lnTo>
                          <a:pt x="1407" y="1724"/>
                        </a:lnTo>
                        <a:lnTo>
                          <a:pt x="1387" y="1721"/>
                        </a:lnTo>
                        <a:lnTo>
                          <a:pt x="1371" y="1712"/>
                        </a:lnTo>
                        <a:lnTo>
                          <a:pt x="31" y="910"/>
                        </a:lnTo>
                        <a:lnTo>
                          <a:pt x="16" y="897"/>
                        </a:lnTo>
                        <a:lnTo>
                          <a:pt x="5" y="884"/>
                        </a:lnTo>
                        <a:lnTo>
                          <a:pt x="0" y="870"/>
                        </a:lnTo>
                        <a:lnTo>
                          <a:pt x="0" y="856"/>
                        </a:lnTo>
                        <a:lnTo>
                          <a:pt x="5" y="842"/>
                        </a:lnTo>
                        <a:lnTo>
                          <a:pt x="16" y="829"/>
                        </a:lnTo>
                        <a:lnTo>
                          <a:pt x="31" y="816"/>
                        </a:lnTo>
                        <a:lnTo>
                          <a:pt x="1371" y="14"/>
                        </a:lnTo>
                        <a:lnTo>
                          <a:pt x="1387" y="6"/>
                        </a:lnTo>
                        <a:lnTo>
                          <a:pt x="1407" y="2"/>
                        </a:lnTo>
                        <a:lnTo>
                          <a:pt x="1428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" name="Freeform 12"/>
                  <p:cNvSpPr>
                    <a:spLocks/>
                  </p:cNvSpPr>
                  <p:nvPr/>
                </p:nvSpPr>
                <p:spPr bwMode="auto">
                  <a:xfrm>
                    <a:off x="2524213" y="4661455"/>
                    <a:ext cx="702079" cy="421820"/>
                  </a:xfrm>
                  <a:custGeom>
                    <a:avLst/>
                    <a:gdLst>
                      <a:gd name="T0" fmla="*/ 1228 w 2455"/>
                      <a:gd name="T1" fmla="*/ 0 h 1474"/>
                      <a:gd name="T2" fmla="*/ 2455 w 2455"/>
                      <a:gd name="T3" fmla="*/ 736 h 1474"/>
                      <a:gd name="T4" fmla="*/ 1228 w 2455"/>
                      <a:gd name="T5" fmla="*/ 1474 h 1474"/>
                      <a:gd name="T6" fmla="*/ 0 w 2455"/>
                      <a:gd name="T7" fmla="*/ 736 h 1474"/>
                      <a:gd name="T8" fmla="*/ 1228 w 2455"/>
                      <a:gd name="T9" fmla="*/ 0 h 1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55" h="1474">
                        <a:moveTo>
                          <a:pt x="1228" y="0"/>
                        </a:moveTo>
                        <a:lnTo>
                          <a:pt x="2455" y="736"/>
                        </a:lnTo>
                        <a:lnTo>
                          <a:pt x="1228" y="1474"/>
                        </a:lnTo>
                        <a:lnTo>
                          <a:pt x="0" y="736"/>
                        </a:lnTo>
                        <a:lnTo>
                          <a:pt x="1228" y="0"/>
                        </a:lnTo>
                        <a:close/>
                      </a:path>
                    </a:pathLst>
                  </a:custGeom>
                  <a:solidFill>
                    <a:srgbClr val="AAD04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" name="Freeform 14"/>
                  <p:cNvSpPr>
                    <a:spLocks/>
                  </p:cNvSpPr>
                  <p:nvPr/>
                </p:nvSpPr>
                <p:spPr bwMode="auto">
                  <a:xfrm>
                    <a:off x="2707240" y="4768697"/>
                    <a:ext cx="431829" cy="264531"/>
                  </a:xfrm>
                  <a:custGeom>
                    <a:avLst/>
                    <a:gdLst>
                      <a:gd name="T0" fmla="*/ 1213 w 1513"/>
                      <a:gd name="T1" fmla="*/ 0 h 923"/>
                      <a:gd name="T2" fmla="*/ 1513 w 1513"/>
                      <a:gd name="T3" fmla="*/ 180 h 923"/>
                      <a:gd name="T4" fmla="*/ 295 w 1513"/>
                      <a:gd name="T5" fmla="*/ 923 h 923"/>
                      <a:gd name="T6" fmla="*/ 0 w 1513"/>
                      <a:gd name="T7" fmla="*/ 745 h 923"/>
                      <a:gd name="T8" fmla="*/ 1213 w 1513"/>
                      <a:gd name="T9" fmla="*/ 0 h 9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13" h="923">
                        <a:moveTo>
                          <a:pt x="1213" y="0"/>
                        </a:moveTo>
                        <a:lnTo>
                          <a:pt x="1513" y="180"/>
                        </a:lnTo>
                        <a:lnTo>
                          <a:pt x="295" y="923"/>
                        </a:lnTo>
                        <a:lnTo>
                          <a:pt x="0" y="745"/>
                        </a:lnTo>
                        <a:lnTo>
                          <a:pt x="1213" y="0"/>
                        </a:lnTo>
                        <a:close/>
                      </a:path>
                    </a:pathLst>
                  </a:custGeom>
                  <a:solidFill>
                    <a:srgbClr val="4BA63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2467017" y="4426951"/>
                  <a:ext cx="816471" cy="527632"/>
                  <a:chOff x="2467017" y="4426951"/>
                  <a:chExt cx="816471" cy="527632"/>
                </a:xfrm>
              </p:grpSpPr>
              <p:sp>
                <p:nvSpPr>
                  <p:cNvPr id="54" name="Freeform 13"/>
                  <p:cNvSpPr>
                    <a:spLocks/>
                  </p:cNvSpPr>
                  <p:nvPr/>
                </p:nvSpPr>
                <p:spPr bwMode="auto">
                  <a:xfrm>
                    <a:off x="2575689" y="4691482"/>
                    <a:ext cx="436119" cy="263101"/>
                  </a:xfrm>
                  <a:custGeom>
                    <a:avLst/>
                    <a:gdLst>
                      <a:gd name="T0" fmla="*/ 1227 w 1528"/>
                      <a:gd name="T1" fmla="*/ 0 h 916"/>
                      <a:gd name="T2" fmla="*/ 1528 w 1528"/>
                      <a:gd name="T3" fmla="*/ 180 h 916"/>
                      <a:gd name="T4" fmla="*/ 299 w 1528"/>
                      <a:gd name="T5" fmla="*/ 916 h 916"/>
                      <a:gd name="T6" fmla="*/ 0 w 1528"/>
                      <a:gd name="T7" fmla="*/ 736 h 916"/>
                      <a:gd name="T8" fmla="*/ 1227 w 1528"/>
                      <a:gd name="T9" fmla="*/ 0 h 9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8" h="916">
                        <a:moveTo>
                          <a:pt x="1227" y="0"/>
                        </a:moveTo>
                        <a:lnTo>
                          <a:pt x="1528" y="180"/>
                        </a:lnTo>
                        <a:lnTo>
                          <a:pt x="299" y="916"/>
                        </a:lnTo>
                        <a:lnTo>
                          <a:pt x="0" y="736"/>
                        </a:lnTo>
                        <a:lnTo>
                          <a:pt x="1227" y="0"/>
                        </a:lnTo>
                        <a:close/>
                      </a:path>
                    </a:pathLst>
                  </a:custGeom>
                  <a:solidFill>
                    <a:srgbClr val="4BA63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15"/>
                  <p:cNvSpPr>
                    <a:spLocks/>
                  </p:cNvSpPr>
                  <p:nvPr/>
                </p:nvSpPr>
                <p:spPr bwMode="auto">
                  <a:xfrm>
                    <a:off x="2742987" y="4708641"/>
                    <a:ext cx="403230" cy="243083"/>
                  </a:xfrm>
                  <a:custGeom>
                    <a:avLst/>
                    <a:gdLst>
                      <a:gd name="T0" fmla="*/ 184 w 1412"/>
                      <a:gd name="T1" fmla="*/ 0 h 847"/>
                      <a:gd name="T2" fmla="*/ 1412 w 1412"/>
                      <a:gd name="T3" fmla="*/ 737 h 847"/>
                      <a:gd name="T4" fmla="*/ 1227 w 1412"/>
                      <a:gd name="T5" fmla="*/ 847 h 847"/>
                      <a:gd name="T6" fmla="*/ 0 w 1412"/>
                      <a:gd name="T7" fmla="*/ 111 h 847"/>
                      <a:gd name="T8" fmla="*/ 184 w 1412"/>
                      <a:gd name="T9" fmla="*/ 0 h 8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12" h="847">
                        <a:moveTo>
                          <a:pt x="184" y="0"/>
                        </a:moveTo>
                        <a:lnTo>
                          <a:pt x="1412" y="737"/>
                        </a:lnTo>
                        <a:lnTo>
                          <a:pt x="1227" y="847"/>
                        </a:lnTo>
                        <a:lnTo>
                          <a:pt x="0" y="111"/>
                        </a:lnTo>
                        <a:lnTo>
                          <a:pt x="184" y="0"/>
                        </a:lnTo>
                        <a:close/>
                      </a:path>
                    </a:pathLst>
                  </a:custGeom>
                  <a:solidFill>
                    <a:srgbClr val="4BA63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Freeform 16"/>
                  <p:cNvSpPr>
                    <a:spLocks/>
                  </p:cNvSpPr>
                  <p:nvPr/>
                </p:nvSpPr>
                <p:spPr bwMode="auto">
                  <a:xfrm>
                    <a:off x="2467017" y="4426951"/>
                    <a:ext cx="816471" cy="493315"/>
                  </a:xfrm>
                  <a:custGeom>
                    <a:avLst/>
                    <a:gdLst>
                      <a:gd name="T0" fmla="*/ 1428 w 2857"/>
                      <a:gd name="T1" fmla="*/ 0 h 1725"/>
                      <a:gd name="T2" fmla="*/ 1450 w 2857"/>
                      <a:gd name="T3" fmla="*/ 1 h 1725"/>
                      <a:gd name="T4" fmla="*/ 1469 w 2857"/>
                      <a:gd name="T5" fmla="*/ 4 h 1725"/>
                      <a:gd name="T6" fmla="*/ 1486 w 2857"/>
                      <a:gd name="T7" fmla="*/ 12 h 1725"/>
                      <a:gd name="T8" fmla="*/ 2826 w 2857"/>
                      <a:gd name="T9" fmla="*/ 816 h 1725"/>
                      <a:gd name="T10" fmla="*/ 2844 w 2857"/>
                      <a:gd name="T11" fmla="*/ 830 h 1725"/>
                      <a:gd name="T12" fmla="*/ 2853 w 2857"/>
                      <a:gd name="T13" fmla="*/ 846 h 1725"/>
                      <a:gd name="T14" fmla="*/ 2857 w 2857"/>
                      <a:gd name="T15" fmla="*/ 862 h 1725"/>
                      <a:gd name="T16" fmla="*/ 2853 w 2857"/>
                      <a:gd name="T17" fmla="*/ 879 h 1725"/>
                      <a:gd name="T18" fmla="*/ 2844 w 2857"/>
                      <a:gd name="T19" fmla="*/ 894 h 1725"/>
                      <a:gd name="T20" fmla="*/ 2826 w 2857"/>
                      <a:gd name="T21" fmla="*/ 908 h 1725"/>
                      <a:gd name="T22" fmla="*/ 1486 w 2857"/>
                      <a:gd name="T23" fmla="*/ 1712 h 1725"/>
                      <a:gd name="T24" fmla="*/ 1469 w 2857"/>
                      <a:gd name="T25" fmla="*/ 1719 h 1725"/>
                      <a:gd name="T26" fmla="*/ 1450 w 2857"/>
                      <a:gd name="T27" fmla="*/ 1724 h 1725"/>
                      <a:gd name="T28" fmla="*/ 1428 w 2857"/>
                      <a:gd name="T29" fmla="*/ 1725 h 1725"/>
                      <a:gd name="T30" fmla="*/ 1407 w 2857"/>
                      <a:gd name="T31" fmla="*/ 1724 h 1725"/>
                      <a:gd name="T32" fmla="*/ 1387 w 2857"/>
                      <a:gd name="T33" fmla="*/ 1719 h 1725"/>
                      <a:gd name="T34" fmla="*/ 1371 w 2857"/>
                      <a:gd name="T35" fmla="*/ 1712 h 1725"/>
                      <a:gd name="T36" fmla="*/ 31 w 2857"/>
                      <a:gd name="T37" fmla="*/ 908 h 1725"/>
                      <a:gd name="T38" fmla="*/ 16 w 2857"/>
                      <a:gd name="T39" fmla="*/ 897 h 1725"/>
                      <a:gd name="T40" fmla="*/ 5 w 2857"/>
                      <a:gd name="T41" fmla="*/ 883 h 1725"/>
                      <a:gd name="T42" fmla="*/ 0 w 2857"/>
                      <a:gd name="T43" fmla="*/ 869 h 1725"/>
                      <a:gd name="T44" fmla="*/ 0 w 2857"/>
                      <a:gd name="T45" fmla="*/ 854 h 1725"/>
                      <a:gd name="T46" fmla="*/ 5 w 2857"/>
                      <a:gd name="T47" fmla="*/ 841 h 1725"/>
                      <a:gd name="T48" fmla="*/ 16 w 2857"/>
                      <a:gd name="T49" fmla="*/ 828 h 1725"/>
                      <a:gd name="T50" fmla="*/ 31 w 2857"/>
                      <a:gd name="T51" fmla="*/ 816 h 1725"/>
                      <a:gd name="T52" fmla="*/ 1371 w 2857"/>
                      <a:gd name="T53" fmla="*/ 12 h 1725"/>
                      <a:gd name="T54" fmla="*/ 1387 w 2857"/>
                      <a:gd name="T55" fmla="*/ 4 h 1725"/>
                      <a:gd name="T56" fmla="*/ 1407 w 2857"/>
                      <a:gd name="T57" fmla="*/ 1 h 1725"/>
                      <a:gd name="T58" fmla="*/ 1428 w 2857"/>
                      <a:gd name="T59" fmla="*/ 0 h 17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857" h="1725">
                        <a:moveTo>
                          <a:pt x="1428" y="0"/>
                        </a:moveTo>
                        <a:lnTo>
                          <a:pt x="1450" y="1"/>
                        </a:lnTo>
                        <a:lnTo>
                          <a:pt x="1469" y="4"/>
                        </a:lnTo>
                        <a:lnTo>
                          <a:pt x="1486" y="12"/>
                        </a:lnTo>
                        <a:lnTo>
                          <a:pt x="2826" y="816"/>
                        </a:lnTo>
                        <a:lnTo>
                          <a:pt x="2844" y="830"/>
                        </a:lnTo>
                        <a:lnTo>
                          <a:pt x="2853" y="846"/>
                        </a:lnTo>
                        <a:lnTo>
                          <a:pt x="2857" y="862"/>
                        </a:lnTo>
                        <a:lnTo>
                          <a:pt x="2853" y="879"/>
                        </a:lnTo>
                        <a:lnTo>
                          <a:pt x="2844" y="894"/>
                        </a:lnTo>
                        <a:lnTo>
                          <a:pt x="2826" y="908"/>
                        </a:lnTo>
                        <a:lnTo>
                          <a:pt x="1486" y="1712"/>
                        </a:lnTo>
                        <a:lnTo>
                          <a:pt x="1469" y="1719"/>
                        </a:lnTo>
                        <a:lnTo>
                          <a:pt x="1450" y="1724"/>
                        </a:lnTo>
                        <a:lnTo>
                          <a:pt x="1428" y="1725"/>
                        </a:lnTo>
                        <a:lnTo>
                          <a:pt x="1407" y="1724"/>
                        </a:lnTo>
                        <a:lnTo>
                          <a:pt x="1387" y="1719"/>
                        </a:lnTo>
                        <a:lnTo>
                          <a:pt x="1371" y="1712"/>
                        </a:lnTo>
                        <a:lnTo>
                          <a:pt x="31" y="908"/>
                        </a:lnTo>
                        <a:lnTo>
                          <a:pt x="16" y="897"/>
                        </a:lnTo>
                        <a:lnTo>
                          <a:pt x="5" y="883"/>
                        </a:lnTo>
                        <a:lnTo>
                          <a:pt x="0" y="869"/>
                        </a:lnTo>
                        <a:lnTo>
                          <a:pt x="0" y="854"/>
                        </a:lnTo>
                        <a:lnTo>
                          <a:pt x="5" y="841"/>
                        </a:lnTo>
                        <a:lnTo>
                          <a:pt x="16" y="828"/>
                        </a:lnTo>
                        <a:lnTo>
                          <a:pt x="31" y="816"/>
                        </a:lnTo>
                        <a:lnTo>
                          <a:pt x="1371" y="12"/>
                        </a:lnTo>
                        <a:lnTo>
                          <a:pt x="1387" y="4"/>
                        </a:lnTo>
                        <a:lnTo>
                          <a:pt x="1407" y="1"/>
                        </a:lnTo>
                        <a:lnTo>
                          <a:pt x="1428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Freeform 17"/>
                  <p:cNvSpPr>
                    <a:spLocks/>
                  </p:cNvSpPr>
                  <p:nvPr/>
                </p:nvSpPr>
                <p:spPr bwMode="auto">
                  <a:xfrm>
                    <a:off x="2524213" y="4462698"/>
                    <a:ext cx="702079" cy="421820"/>
                  </a:xfrm>
                  <a:custGeom>
                    <a:avLst/>
                    <a:gdLst>
                      <a:gd name="T0" fmla="*/ 1228 w 2455"/>
                      <a:gd name="T1" fmla="*/ 0 h 1473"/>
                      <a:gd name="T2" fmla="*/ 2455 w 2455"/>
                      <a:gd name="T3" fmla="*/ 737 h 1473"/>
                      <a:gd name="T4" fmla="*/ 1228 w 2455"/>
                      <a:gd name="T5" fmla="*/ 1473 h 1473"/>
                      <a:gd name="T6" fmla="*/ 0 w 2455"/>
                      <a:gd name="T7" fmla="*/ 737 h 1473"/>
                      <a:gd name="T8" fmla="*/ 1228 w 2455"/>
                      <a:gd name="T9" fmla="*/ 0 h 14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55" h="1473">
                        <a:moveTo>
                          <a:pt x="1228" y="0"/>
                        </a:moveTo>
                        <a:lnTo>
                          <a:pt x="2455" y="737"/>
                        </a:lnTo>
                        <a:lnTo>
                          <a:pt x="1228" y="1473"/>
                        </a:lnTo>
                        <a:lnTo>
                          <a:pt x="0" y="737"/>
                        </a:lnTo>
                        <a:lnTo>
                          <a:pt x="1228" y="0"/>
                        </a:lnTo>
                        <a:close/>
                      </a:path>
                    </a:pathLst>
                  </a:custGeom>
                  <a:solidFill>
                    <a:srgbClr val="8ED6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Freeform 18"/>
                  <p:cNvSpPr>
                    <a:spLocks/>
                  </p:cNvSpPr>
                  <p:nvPr/>
                </p:nvSpPr>
                <p:spPr bwMode="auto">
                  <a:xfrm>
                    <a:off x="2791603" y="4462698"/>
                    <a:ext cx="434689" cy="363194"/>
                  </a:xfrm>
                  <a:custGeom>
                    <a:avLst/>
                    <a:gdLst>
                      <a:gd name="T0" fmla="*/ 290 w 1517"/>
                      <a:gd name="T1" fmla="*/ 0 h 1271"/>
                      <a:gd name="T2" fmla="*/ 1517 w 1517"/>
                      <a:gd name="T3" fmla="*/ 737 h 1271"/>
                      <a:gd name="T4" fmla="*/ 627 w 1517"/>
                      <a:gd name="T5" fmla="*/ 1271 h 1271"/>
                      <a:gd name="T6" fmla="*/ 603 w 1517"/>
                      <a:gd name="T7" fmla="*/ 1241 h 1271"/>
                      <a:gd name="T8" fmla="*/ 586 w 1517"/>
                      <a:gd name="T9" fmla="*/ 1212 h 1271"/>
                      <a:gd name="T10" fmla="*/ 577 w 1517"/>
                      <a:gd name="T11" fmla="*/ 1182 h 1271"/>
                      <a:gd name="T12" fmla="*/ 572 w 1517"/>
                      <a:gd name="T13" fmla="*/ 1151 h 1271"/>
                      <a:gd name="T14" fmla="*/ 572 w 1517"/>
                      <a:gd name="T15" fmla="*/ 1120 h 1271"/>
                      <a:gd name="T16" fmla="*/ 574 w 1517"/>
                      <a:gd name="T17" fmla="*/ 1090 h 1271"/>
                      <a:gd name="T18" fmla="*/ 580 w 1517"/>
                      <a:gd name="T19" fmla="*/ 1058 h 1271"/>
                      <a:gd name="T20" fmla="*/ 587 w 1517"/>
                      <a:gd name="T21" fmla="*/ 1027 h 1271"/>
                      <a:gd name="T22" fmla="*/ 595 w 1517"/>
                      <a:gd name="T23" fmla="*/ 995 h 1271"/>
                      <a:gd name="T24" fmla="*/ 601 w 1517"/>
                      <a:gd name="T25" fmla="*/ 964 h 1271"/>
                      <a:gd name="T26" fmla="*/ 606 w 1517"/>
                      <a:gd name="T27" fmla="*/ 932 h 1271"/>
                      <a:gd name="T28" fmla="*/ 608 w 1517"/>
                      <a:gd name="T29" fmla="*/ 901 h 1271"/>
                      <a:gd name="T30" fmla="*/ 606 w 1517"/>
                      <a:gd name="T31" fmla="*/ 871 h 1271"/>
                      <a:gd name="T32" fmla="*/ 600 w 1517"/>
                      <a:gd name="T33" fmla="*/ 839 h 1271"/>
                      <a:gd name="T34" fmla="*/ 590 w 1517"/>
                      <a:gd name="T35" fmla="*/ 819 h 1271"/>
                      <a:gd name="T36" fmla="*/ 574 w 1517"/>
                      <a:gd name="T37" fmla="*/ 797 h 1271"/>
                      <a:gd name="T38" fmla="*/ 556 w 1517"/>
                      <a:gd name="T39" fmla="*/ 776 h 1271"/>
                      <a:gd name="T40" fmla="*/ 532 w 1517"/>
                      <a:gd name="T41" fmla="*/ 754 h 1271"/>
                      <a:gd name="T42" fmla="*/ 515 w 1517"/>
                      <a:gd name="T43" fmla="*/ 737 h 1271"/>
                      <a:gd name="T44" fmla="*/ 498 w 1517"/>
                      <a:gd name="T45" fmla="*/ 718 h 1271"/>
                      <a:gd name="T46" fmla="*/ 483 w 1517"/>
                      <a:gd name="T47" fmla="*/ 700 h 1271"/>
                      <a:gd name="T48" fmla="*/ 471 w 1517"/>
                      <a:gd name="T49" fmla="*/ 681 h 1271"/>
                      <a:gd name="T50" fmla="*/ 465 w 1517"/>
                      <a:gd name="T51" fmla="*/ 660 h 1271"/>
                      <a:gd name="T52" fmla="*/ 465 w 1517"/>
                      <a:gd name="T53" fmla="*/ 639 h 1271"/>
                      <a:gd name="T54" fmla="*/ 470 w 1517"/>
                      <a:gd name="T55" fmla="*/ 617 h 1271"/>
                      <a:gd name="T56" fmla="*/ 479 w 1517"/>
                      <a:gd name="T57" fmla="*/ 596 h 1271"/>
                      <a:gd name="T58" fmla="*/ 490 w 1517"/>
                      <a:gd name="T59" fmla="*/ 575 h 1271"/>
                      <a:gd name="T60" fmla="*/ 502 w 1517"/>
                      <a:gd name="T61" fmla="*/ 554 h 1271"/>
                      <a:gd name="T62" fmla="*/ 511 w 1517"/>
                      <a:gd name="T63" fmla="*/ 533 h 1271"/>
                      <a:gd name="T64" fmla="*/ 519 w 1517"/>
                      <a:gd name="T65" fmla="*/ 512 h 1271"/>
                      <a:gd name="T66" fmla="*/ 521 w 1517"/>
                      <a:gd name="T67" fmla="*/ 490 h 1271"/>
                      <a:gd name="T68" fmla="*/ 517 w 1517"/>
                      <a:gd name="T69" fmla="*/ 467 h 1271"/>
                      <a:gd name="T70" fmla="*/ 503 w 1517"/>
                      <a:gd name="T71" fmla="*/ 439 h 1271"/>
                      <a:gd name="T72" fmla="*/ 482 w 1517"/>
                      <a:gd name="T73" fmla="*/ 410 h 1271"/>
                      <a:gd name="T74" fmla="*/ 454 w 1517"/>
                      <a:gd name="T75" fmla="*/ 384 h 1271"/>
                      <a:gd name="T76" fmla="*/ 422 w 1517"/>
                      <a:gd name="T77" fmla="*/ 357 h 1271"/>
                      <a:gd name="T78" fmla="*/ 384 w 1517"/>
                      <a:gd name="T79" fmla="*/ 332 h 1271"/>
                      <a:gd name="T80" fmla="*/ 344 w 1517"/>
                      <a:gd name="T81" fmla="*/ 306 h 1271"/>
                      <a:gd name="T82" fmla="*/ 301 w 1517"/>
                      <a:gd name="T83" fmla="*/ 283 h 1271"/>
                      <a:gd name="T84" fmla="*/ 257 w 1517"/>
                      <a:gd name="T85" fmla="*/ 261 h 1271"/>
                      <a:gd name="T86" fmla="*/ 213 w 1517"/>
                      <a:gd name="T87" fmla="*/ 242 h 1271"/>
                      <a:gd name="T88" fmla="*/ 170 w 1517"/>
                      <a:gd name="T89" fmla="*/ 223 h 1271"/>
                      <a:gd name="T90" fmla="*/ 128 w 1517"/>
                      <a:gd name="T91" fmla="*/ 207 h 1271"/>
                      <a:gd name="T92" fmla="*/ 91 w 1517"/>
                      <a:gd name="T93" fmla="*/ 192 h 1271"/>
                      <a:gd name="T94" fmla="*/ 78 w 1517"/>
                      <a:gd name="T95" fmla="*/ 190 h 1271"/>
                      <a:gd name="T96" fmla="*/ 63 w 1517"/>
                      <a:gd name="T97" fmla="*/ 186 h 1271"/>
                      <a:gd name="T98" fmla="*/ 43 w 1517"/>
                      <a:gd name="T99" fmla="*/ 183 h 1271"/>
                      <a:gd name="T100" fmla="*/ 22 w 1517"/>
                      <a:gd name="T101" fmla="*/ 178 h 1271"/>
                      <a:gd name="T102" fmla="*/ 0 w 1517"/>
                      <a:gd name="T103" fmla="*/ 174 h 1271"/>
                      <a:gd name="T104" fmla="*/ 290 w 1517"/>
                      <a:gd name="T105" fmla="*/ 0 h 12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517" h="1271">
                        <a:moveTo>
                          <a:pt x="290" y="0"/>
                        </a:moveTo>
                        <a:lnTo>
                          <a:pt x="1517" y="737"/>
                        </a:lnTo>
                        <a:lnTo>
                          <a:pt x="627" y="1271"/>
                        </a:lnTo>
                        <a:lnTo>
                          <a:pt x="603" y="1241"/>
                        </a:lnTo>
                        <a:lnTo>
                          <a:pt x="586" y="1212"/>
                        </a:lnTo>
                        <a:lnTo>
                          <a:pt x="577" y="1182"/>
                        </a:lnTo>
                        <a:lnTo>
                          <a:pt x="572" y="1151"/>
                        </a:lnTo>
                        <a:lnTo>
                          <a:pt x="572" y="1120"/>
                        </a:lnTo>
                        <a:lnTo>
                          <a:pt x="574" y="1090"/>
                        </a:lnTo>
                        <a:lnTo>
                          <a:pt x="580" y="1058"/>
                        </a:lnTo>
                        <a:lnTo>
                          <a:pt x="587" y="1027"/>
                        </a:lnTo>
                        <a:lnTo>
                          <a:pt x="595" y="995"/>
                        </a:lnTo>
                        <a:lnTo>
                          <a:pt x="601" y="964"/>
                        </a:lnTo>
                        <a:lnTo>
                          <a:pt x="606" y="932"/>
                        </a:lnTo>
                        <a:lnTo>
                          <a:pt x="608" y="901"/>
                        </a:lnTo>
                        <a:lnTo>
                          <a:pt x="606" y="871"/>
                        </a:lnTo>
                        <a:lnTo>
                          <a:pt x="600" y="839"/>
                        </a:lnTo>
                        <a:lnTo>
                          <a:pt x="590" y="819"/>
                        </a:lnTo>
                        <a:lnTo>
                          <a:pt x="574" y="797"/>
                        </a:lnTo>
                        <a:lnTo>
                          <a:pt x="556" y="776"/>
                        </a:lnTo>
                        <a:lnTo>
                          <a:pt x="532" y="754"/>
                        </a:lnTo>
                        <a:lnTo>
                          <a:pt x="515" y="737"/>
                        </a:lnTo>
                        <a:lnTo>
                          <a:pt x="498" y="718"/>
                        </a:lnTo>
                        <a:lnTo>
                          <a:pt x="483" y="700"/>
                        </a:lnTo>
                        <a:lnTo>
                          <a:pt x="471" y="681"/>
                        </a:lnTo>
                        <a:lnTo>
                          <a:pt x="465" y="660"/>
                        </a:lnTo>
                        <a:lnTo>
                          <a:pt x="465" y="639"/>
                        </a:lnTo>
                        <a:lnTo>
                          <a:pt x="470" y="617"/>
                        </a:lnTo>
                        <a:lnTo>
                          <a:pt x="479" y="596"/>
                        </a:lnTo>
                        <a:lnTo>
                          <a:pt x="490" y="575"/>
                        </a:lnTo>
                        <a:lnTo>
                          <a:pt x="502" y="554"/>
                        </a:lnTo>
                        <a:lnTo>
                          <a:pt x="511" y="533"/>
                        </a:lnTo>
                        <a:lnTo>
                          <a:pt x="519" y="512"/>
                        </a:lnTo>
                        <a:lnTo>
                          <a:pt x="521" y="490"/>
                        </a:lnTo>
                        <a:lnTo>
                          <a:pt x="517" y="467"/>
                        </a:lnTo>
                        <a:lnTo>
                          <a:pt x="503" y="439"/>
                        </a:lnTo>
                        <a:lnTo>
                          <a:pt x="482" y="410"/>
                        </a:lnTo>
                        <a:lnTo>
                          <a:pt x="454" y="384"/>
                        </a:lnTo>
                        <a:lnTo>
                          <a:pt x="422" y="357"/>
                        </a:lnTo>
                        <a:lnTo>
                          <a:pt x="384" y="332"/>
                        </a:lnTo>
                        <a:lnTo>
                          <a:pt x="344" y="306"/>
                        </a:lnTo>
                        <a:lnTo>
                          <a:pt x="301" y="283"/>
                        </a:lnTo>
                        <a:lnTo>
                          <a:pt x="257" y="261"/>
                        </a:lnTo>
                        <a:lnTo>
                          <a:pt x="213" y="242"/>
                        </a:lnTo>
                        <a:lnTo>
                          <a:pt x="170" y="223"/>
                        </a:lnTo>
                        <a:lnTo>
                          <a:pt x="128" y="207"/>
                        </a:lnTo>
                        <a:lnTo>
                          <a:pt x="91" y="192"/>
                        </a:lnTo>
                        <a:lnTo>
                          <a:pt x="78" y="190"/>
                        </a:lnTo>
                        <a:lnTo>
                          <a:pt x="63" y="186"/>
                        </a:lnTo>
                        <a:lnTo>
                          <a:pt x="43" y="183"/>
                        </a:lnTo>
                        <a:lnTo>
                          <a:pt x="22" y="178"/>
                        </a:lnTo>
                        <a:lnTo>
                          <a:pt x="0" y="174"/>
                        </a:lnTo>
                        <a:lnTo>
                          <a:pt x="290" y="0"/>
                        </a:lnTo>
                        <a:close/>
                      </a:path>
                    </a:pathLst>
                  </a:custGeom>
                  <a:solidFill>
                    <a:srgbClr val="377A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Freeform 19"/>
                  <p:cNvSpPr>
                    <a:spLocks/>
                  </p:cNvSpPr>
                  <p:nvPr/>
                </p:nvSpPr>
                <p:spPr bwMode="auto">
                  <a:xfrm>
                    <a:off x="2764435" y="4605688"/>
                    <a:ext cx="55766" cy="37177"/>
                  </a:xfrm>
                  <a:custGeom>
                    <a:avLst/>
                    <a:gdLst>
                      <a:gd name="T0" fmla="*/ 100 w 197"/>
                      <a:gd name="T1" fmla="*/ 0 h 131"/>
                      <a:gd name="T2" fmla="*/ 126 w 197"/>
                      <a:gd name="T3" fmla="*/ 3 h 131"/>
                      <a:gd name="T4" fmla="*/ 149 w 197"/>
                      <a:gd name="T5" fmla="*/ 9 h 131"/>
                      <a:gd name="T6" fmla="*/ 168 w 197"/>
                      <a:gd name="T7" fmla="*/ 19 h 131"/>
                      <a:gd name="T8" fmla="*/ 183 w 197"/>
                      <a:gd name="T9" fmla="*/ 32 h 131"/>
                      <a:gd name="T10" fmla="*/ 194 w 197"/>
                      <a:gd name="T11" fmla="*/ 47 h 131"/>
                      <a:gd name="T12" fmla="*/ 197 w 197"/>
                      <a:gd name="T13" fmla="*/ 64 h 131"/>
                      <a:gd name="T14" fmla="*/ 195 w 197"/>
                      <a:gd name="T15" fmla="*/ 82 h 131"/>
                      <a:gd name="T16" fmla="*/ 185 w 197"/>
                      <a:gd name="T17" fmla="*/ 99 h 131"/>
                      <a:gd name="T18" fmla="*/ 169 w 197"/>
                      <a:gd name="T19" fmla="*/ 112 h 131"/>
                      <a:gd name="T20" fmla="*/ 148 w 197"/>
                      <a:gd name="T21" fmla="*/ 123 h 131"/>
                      <a:gd name="T22" fmla="*/ 123 w 197"/>
                      <a:gd name="T23" fmla="*/ 129 h 131"/>
                      <a:gd name="T24" fmla="*/ 96 w 197"/>
                      <a:gd name="T25" fmla="*/ 131 h 131"/>
                      <a:gd name="T26" fmla="*/ 69 w 197"/>
                      <a:gd name="T27" fmla="*/ 128 h 131"/>
                      <a:gd name="T28" fmla="*/ 45 w 197"/>
                      <a:gd name="T29" fmla="*/ 121 h 131"/>
                      <a:gd name="T30" fmla="*/ 26 w 197"/>
                      <a:gd name="T31" fmla="*/ 110 h 131"/>
                      <a:gd name="T32" fmla="*/ 11 w 197"/>
                      <a:gd name="T33" fmla="*/ 95 h 131"/>
                      <a:gd name="T34" fmla="*/ 1 w 197"/>
                      <a:gd name="T35" fmla="*/ 78 h 131"/>
                      <a:gd name="T36" fmla="*/ 0 w 197"/>
                      <a:gd name="T37" fmla="*/ 61 h 131"/>
                      <a:gd name="T38" fmla="*/ 5 w 197"/>
                      <a:gd name="T39" fmla="*/ 44 h 131"/>
                      <a:gd name="T40" fmla="*/ 16 w 197"/>
                      <a:gd name="T41" fmla="*/ 30 h 131"/>
                      <a:gd name="T42" fmla="*/ 33 w 197"/>
                      <a:gd name="T43" fmla="*/ 17 h 131"/>
                      <a:gd name="T44" fmla="*/ 52 w 197"/>
                      <a:gd name="T45" fmla="*/ 8 h 131"/>
                      <a:gd name="T46" fmla="*/ 75 w 197"/>
                      <a:gd name="T47" fmla="*/ 2 h 131"/>
                      <a:gd name="T48" fmla="*/ 100 w 197"/>
                      <a:gd name="T49" fmla="*/ 0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97" h="131">
                        <a:moveTo>
                          <a:pt x="100" y="0"/>
                        </a:moveTo>
                        <a:lnTo>
                          <a:pt x="126" y="3"/>
                        </a:lnTo>
                        <a:lnTo>
                          <a:pt x="149" y="9"/>
                        </a:lnTo>
                        <a:lnTo>
                          <a:pt x="168" y="19"/>
                        </a:lnTo>
                        <a:lnTo>
                          <a:pt x="183" y="32"/>
                        </a:lnTo>
                        <a:lnTo>
                          <a:pt x="194" y="47"/>
                        </a:lnTo>
                        <a:lnTo>
                          <a:pt x="197" y="64"/>
                        </a:lnTo>
                        <a:lnTo>
                          <a:pt x="195" y="82"/>
                        </a:lnTo>
                        <a:lnTo>
                          <a:pt x="185" y="99"/>
                        </a:lnTo>
                        <a:lnTo>
                          <a:pt x="169" y="112"/>
                        </a:lnTo>
                        <a:lnTo>
                          <a:pt x="148" y="123"/>
                        </a:lnTo>
                        <a:lnTo>
                          <a:pt x="123" y="129"/>
                        </a:lnTo>
                        <a:lnTo>
                          <a:pt x="96" y="131"/>
                        </a:lnTo>
                        <a:lnTo>
                          <a:pt x="69" y="128"/>
                        </a:lnTo>
                        <a:lnTo>
                          <a:pt x="45" y="121"/>
                        </a:lnTo>
                        <a:lnTo>
                          <a:pt x="26" y="110"/>
                        </a:lnTo>
                        <a:lnTo>
                          <a:pt x="11" y="95"/>
                        </a:lnTo>
                        <a:lnTo>
                          <a:pt x="1" y="78"/>
                        </a:lnTo>
                        <a:lnTo>
                          <a:pt x="0" y="61"/>
                        </a:lnTo>
                        <a:lnTo>
                          <a:pt x="5" y="44"/>
                        </a:lnTo>
                        <a:lnTo>
                          <a:pt x="16" y="30"/>
                        </a:lnTo>
                        <a:lnTo>
                          <a:pt x="33" y="17"/>
                        </a:lnTo>
                        <a:lnTo>
                          <a:pt x="52" y="8"/>
                        </a:lnTo>
                        <a:lnTo>
                          <a:pt x="75" y="2"/>
                        </a:lnTo>
                        <a:lnTo>
                          <a:pt x="10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Freeform 20"/>
                  <p:cNvSpPr>
                    <a:spLocks/>
                  </p:cNvSpPr>
                  <p:nvPr/>
                </p:nvSpPr>
                <p:spPr bwMode="auto">
                  <a:xfrm>
                    <a:off x="2737267" y="4701491"/>
                    <a:ext cx="81504" cy="54336"/>
                  </a:xfrm>
                  <a:custGeom>
                    <a:avLst/>
                    <a:gdLst>
                      <a:gd name="T0" fmla="*/ 146 w 286"/>
                      <a:gd name="T1" fmla="*/ 0 h 189"/>
                      <a:gd name="T2" fmla="*/ 177 w 286"/>
                      <a:gd name="T3" fmla="*/ 2 h 189"/>
                      <a:gd name="T4" fmla="*/ 206 w 286"/>
                      <a:gd name="T5" fmla="*/ 9 h 189"/>
                      <a:gd name="T6" fmla="*/ 232 w 286"/>
                      <a:gd name="T7" fmla="*/ 20 h 189"/>
                      <a:gd name="T8" fmla="*/ 254 w 286"/>
                      <a:gd name="T9" fmla="*/ 35 h 189"/>
                      <a:gd name="T10" fmla="*/ 270 w 286"/>
                      <a:gd name="T11" fmla="*/ 52 h 189"/>
                      <a:gd name="T12" fmla="*/ 281 w 286"/>
                      <a:gd name="T13" fmla="*/ 71 h 189"/>
                      <a:gd name="T14" fmla="*/ 286 w 286"/>
                      <a:gd name="T15" fmla="*/ 91 h 189"/>
                      <a:gd name="T16" fmla="*/ 283 w 286"/>
                      <a:gd name="T17" fmla="*/ 114 h 189"/>
                      <a:gd name="T18" fmla="*/ 272 w 286"/>
                      <a:gd name="T19" fmla="*/ 135 h 189"/>
                      <a:gd name="T20" fmla="*/ 255 w 286"/>
                      <a:gd name="T21" fmla="*/ 153 h 189"/>
                      <a:gd name="T22" fmla="*/ 232 w 286"/>
                      <a:gd name="T23" fmla="*/ 169 h 189"/>
                      <a:gd name="T24" fmla="*/ 204 w 286"/>
                      <a:gd name="T25" fmla="*/ 180 h 189"/>
                      <a:gd name="T26" fmla="*/ 173 w 286"/>
                      <a:gd name="T27" fmla="*/ 187 h 189"/>
                      <a:gd name="T28" fmla="*/ 139 w 286"/>
                      <a:gd name="T29" fmla="*/ 189 h 189"/>
                      <a:gd name="T30" fmla="*/ 105 w 286"/>
                      <a:gd name="T31" fmla="*/ 186 h 189"/>
                      <a:gd name="T32" fmla="*/ 73 w 286"/>
                      <a:gd name="T33" fmla="*/ 177 h 189"/>
                      <a:gd name="T34" fmla="*/ 47 w 286"/>
                      <a:gd name="T35" fmla="*/ 165 h 189"/>
                      <a:gd name="T36" fmla="*/ 25 w 286"/>
                      <a:gd name="T37" fmla="*/ 149 h 189"/>
                      <a:gd name="T38" fmla="*/ 9 w 286"/>
                      <a:gd name="T39" fmla="*/ 130 h 189"/>
                      <a:gd name="T40" fmla="*/ 1 w 286"/>
                      <a:gd name="T41" fmla="*/ 110 h 189"/>
                      <a:gd name="T42" fmla="*/ 0 w 286"/>
                      <a:gd name="T43" fmla="*/ 88 h 189"/>
                      <a:gd name="T44" fmla="*/ 4 w 286"/>
                      <a:gd name="T45" fmla="*/ 66 h 189"/>
                      <a:gd name="T46" fmla="*/ 18 w 286"/>
                      <a:gd name="T47" fmla="*/ 47 h 189"/>
                      <a:gd name="T48" fmla="*/ 35 w 286"/>
                      <a:gd name="T49" fmla="*/ 31 h 189"/>
                      <a:gd name="T50" fmla="*/ 58 w 286"/>
                      <a:gd name="T51" fmla="*/ 18 h 189"/>
                      <a:gd name="T52" fmla="*/ 84 w 286"/>
                      <a:gd name="T53" fmla="*/ 7 h 189"/>
                      <a:gd name="T54" fmla="*/ 113 w 286"/>
                      <a:gd name="T55" fmla="*/ 1 h 189"/>
                      <a:gd name="T56" fmla="*/ 146 w 286"/>
                      <a:gd name="T57" fmla="*/ 0 h 1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6" h="189">
                        <a:moveTo>
                          <a:pt x="146" y="0"/>
                        </a:moveTo>
                        <a:lnTo>
                          <a:pt x="177" y="2"/>
                        </a:lnTo>
                        <a:lnTo>
                          <a:pt x="206" y="9"/>
                        </a:lnTo>
                        <a:lnTo>
                          <a:pt x="232" y="20"/>
                        </a:lnTo>
                        <a:lnTo>
                          <a:pt x="254" y="35"/>
                        </a:lnTo>
                        <a:lnTo>
                          <a:pt x="270" y="52"/>
                        </a:lnTo>
                        <a:lnTo>
                          <a:pt x="281" y="71"/>
                        </a:lnTo>
                        <a:lnTo>
                          <a:pt x="286" y="91"/>
                        </a:lnTo>
                        <a:lnTo>
                          <a:pt x="283" y="114"/>
                        </a:lnTo>
                        <a:lnTo>
                          <a:pt x="272" y="135"/>
                        </a:lnTo>
                        <a:lnTo>
                          <a:pt x="255" y="153"/>
                        </a:lnTo>
                        <a:lnTo>
                          <a:pt x="232" y="169"/>
                        </a:lnTo>
                        <a:lnTo>
                          <a:pt x="204" y="180"/>
                        </a:lnTo>
                        <a:lnTo>
                          <a:pt x="173" y="187"/>
                        </a:lnTo>
                        <a:lnTo>
                          <a:pt x="139" y="189"/>
                        </a:lnTo>
                        <a:lnTo>
                          <a:pt x="105" y="186"/>
                        </a:lnTo>
                        <a:lnTo>
                          <a:pt x="73" y="177"/>
                        </a:lnTo>
                        <a:lnTo>
                          <a:pt x="47" y="165"/>
                        </a:lnTo>
                        <a:lnTo>
                          <a:pt x="25" y="149"/>
                        </a:lnTo>
                        <a:lnTo>
                          <a:pt x="9" y="130"/>
                        </a:lnTo>
                        <a:lnTo>
                          <a:pt x="1" y="110"/>
                        </a:lnTo>
                        <a:lnTo>
                          <a:pt x="0" y="88"/>
                        </a:lnTo>
                        <a:lnTo>
                          <a:pt x="4" y="66"/>
                        </a:lnTo>
                        <a:lnTo>
                          <a:pt x="18" y="47"/>
                        </a:lnTo>
                        <a:lnTo>
                          <a:pt x="35" y="31"/>
                        </a:lnTo>
                        <a:lnTo>
                          <a:pt x="58" y="18"/>
                        </a:lnTo>
                        <a:lnTo>
                          <a:pt x="84" y="7"/>
                        </a:lnTo>
                        <a:lnTo>
                          <a:pt x="113" y="1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Freeform 21"/>
                  <p:cNvSpPr>
                    <a:spLocks/>
                  </p:cNvSpPr>
                  <p:nvPr/>
                </p:nvSpPr>
                <p:spPr bwMode="auto">
                  <a:xfrm>
                    <a:off x="3003227" y="4618557"/>
                    <a:ext cx="72925" cy="48617"/>
                  </a:xfrm>
                  <a:custGeom>
                    <a:avLst/>
                    <a:gdLst>
                      <a:gd name="T0" fmla="*/ 130 w 254"/>
                      <a:gd name="T1" fmla="*/ 0 h 168"/>
                      <a:gd name="T2" fmla="*/ 159 w 254"/>
                      <a:gd name="T3" fmla="*/ 3 h 168"/>
                      <a:gd name="T4" fmla="*/ 184 w 254"/>
                      <a:gd name="T5" fmla="*/ 9 h 168"/>
                      <a:gd name="T6" fmla="*/ 207 w 254"/>
                      <a:gd name="T7" fmla="*/ 18 h 168"/>
                      <a:gd name="T8" fmla="*/ 226 w 254"/>
                      <a:gd name="T9" fmla="*/ 32 h 168"/>
                      <a:gd name="T10" fmla="*/ 241 w 254"/>
                      <a:gd name="T11" fmla="*/ 46 h 168"/>
                      <a:gd name="T12" fmla="*/ 251 w 254"/>
                      <a:gd name="T13" fmla="*/ 64 h 168"/>
                      <a:gd name="T14" fmla="*/ 254 w 254"/>
                      <a:gd name="T15" fmla="*/ 83 h 168"/>
                      <a:gd name="T16" fmla="*/ 252 w 254"/>
                      <a:gd name="T17" fmla="*/ 103 h 168"/>
                      <a:gd name="T18" fmla="*/ 242 w 254"/>
                      <a:gd name="T19" fmla="*/ 121 h 168"/>
                      <a:gd name="T20" fmla="*/ 228 w 254"/>
                      <a:gd name="T21" fmla="*/ 137 h 168"/>
                      <a:gd name="T22" fmla="*/ 207 w 254"/>
                      <a:gd name="T23" fmla="*/ 150 h 168"/>
                      <a:gd name="T24" fmla="*/ 183 w 254"/>
                      <a:gd name="T25" fmla="*/ 161 h 168"/>
                      <a:gd name="T26" fmla="*/ 155 w 254"/>
                      <a:gd name="T27" fmla="*/ 167 h 168"/>
                      <a:gd name="T28" fmla="*/ 125 w 254"/>
                      <a:gd name="T29" fmla="*/ 168 h 168"/>
                      <a:gd name="T30" fmla="*/ 95 w 254"/>
                      <a:gd name="T31" fmla="*/ 166 h 168"/>
                      <a:gd name="T32" fmla="*/ 67 w 254"/>
                      <a:gd name="T33" fmla="*/ 159 h 168"/>
                      <a:gd name="T34" fmla="*/ 44 w 254"/>
                      <a:gd name="T35" fmla="*/ 148 h 168"/>
                      <a:gd name="T36" fmla="*/ 25 w 254"/>
                      <a:gd name="T37" fmla="*/ 133 h 168"/>
                      <a:gd name="T38" fmla="*/ 10 w 254"/>
                      <a:gd name="T39" fmla="*/ 116 h 168"/>
                      <a:gd name="T40" fmla="*/ 3 w 254"/>
                      <a:gd name="T41" fmla="*/ 98 h 168"/>
                      <a:gd name="T42" fmla="*/ 0 w 254"/>
                      <a:gd name="T43" fmla="*/ 79 h 168"/>
                      <a:gd name="T44" fmla="*/ 6 w 254"/>
                      <a:gd name="T45" fmla="*/ 60 h 168"/>
                      <a:gd name="T46" fmla="*/ 17 w 254"/>
                      <a:gd name="T47" fmla="*/ 43 h 168"/>
                      <a:gd name="T48" fmla="*/ 33 w 254"/>
                      <a:gd name="T49" fmla="*/ 28 h 168"/>
                      <a:gd name="T50" fmla="*/ 54 w 254"/>
                      <a:gd name="T51" fmla="*/ 16 h 168"/>
                      <a:gd name="T52" fmla="*/ 77 w 254"/>
                      <a:gd name="T53" fmla="*/ 8 h 168"/>
                      <a:gd name="T54" fmla="*/ 102 w 254"/>
                      <a:gd name="T55" fmla="*/ 2 h 168"/>
                      <a:gd name="T56" fmla="*/ 130 w 254"/>
                      <a:gd name="T57" fmla="*/ 0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54" h="168">
                        <a:moveTo>
                          <a:pt x="130" y="0"/>
                        </a:moveTo>
                        <a:lnTo>
                          <a:pt x="159" y="3"/>
                        </a:lnTo>
                        <a:lnTo>
                          <a:pt x="184" y="9"/>
                        </a:lnTo>
                        <a:lnTo>
                          <a:pt x="207" y="18"/>
                        </a:lnTo>
                        <a:lnTo>
                          <a:pt x="226" y="32"/>
                        </a:lnTo>
                        <a:lnTo>
                          <a:pt x="241" y="46"/>
                        </a:lnTo>
                        <a:lnTo>
                          <a:pt x="251" y="64"/>
                        </a:lnTo>
                        <a:lnTo>
                          <a:pt x="254" y="83"/>
                        </a:lnTo>
                        <a:lnTo>
                          <a:pt x="252" y="103"/>
                        </a:lnTo>
                        <a:lnTo>
                          <a:pt x="242" y="121"/>
                        </a:lnTo>
                        <a:lnTo>
                          <a:pt x="228" y="137"/>
                        </a:lnTo>
                        <a:lnTo>
                          <a:pt x="207" y="150"/>
                        </a:lnTo>
                        <a:lnTo>
                          <a:pt x="183" y="161"/>
                        </a:lnTo>
                        <a:lnTo>
                          <a:pt x="155" y="167"/>
                        </a:lnTo>
                        <a:lnTo>
                          <a:pt x="125" y="168"/>
                        </a:lnTo>
                        <a:lnTo>
                          <a:pt x="95" y="166"/>
                        </a:lnTo>
                        <a:lnTo>
                          <a:pt x="67" y="159"/>
                        </a:lnTo>
                        <a:lnTo>
                          <a:pt x="44" y="148"/>
                        </a:lnTo>
                        <a:lnTo>
                          <a:pt x="25" y="133"/>
                        </a:lnTo>
                        <a:lnTo>
                          <a:pt x="10" y="116"/>
                        </a:lnTo>
                        <a:lnTo>
                          <a:pt x="3" y="98"/>
                        </a:lnTo>
                        <a:lnTo>
                          <a:pt x="0" y="79"/>
                        </a:lnTo>
                        <a:lnTo>
                          <a:pt x="6" y="60"/>
                        </a:lnTo>
                        <a:lnTo>
                          <a:pt x="17" y="43"/>
                        </a:lnTo>
                        <a:lnTo>
                          <a:pt x="33" y="28"/>
                        </a:lnTo>
                        <a:lnTo>
                          <a:pt x="54" y="16"/>
                        </a:lnTo>
                        <a:lnTo>
                          <a:pt x="77" y="8"/>
                        </a:lnTo>
                        <a:lnTo>
                          <a:pt x="102" y="2"/>
                        </a:lnTo>
                        <a:lnTo>
                          <a:pt x="130" y="0"/>
                        </a:lnTo>
                        <a:close/>
                      </a:path>
                    </a:pathLst>
                  </a:custGeom>
                  <a:solidFill>
                    <a:srgbClr val="8ED6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Freeform 22"/>
                  <p:cNvSpPr>
                    <a:spLocks/>
                  </p:cNvSpPr>
                  <p:nvPr/>
                </p:nvSpPr>
                <p:spPr bwMode="auto">
                  <a:xfrm>
                    <a:off x="2758716" y="4509885"/>
                    <a:ext cx="213055" cy="356045"/>
                  </a:xfrm>
                  <a:custGeom>
                    <a:avLst/>
                    <a:gdLst>
                      <a:gd name="T0" fmla="*/ 161 w 746"/>
                      <a:gd name="T1" fmla="*/ 14 h 1247"/>
                      <a:gd name="T2" fmla="*/ 247 w 746"/>
                      <a:gd name="T3" fmla="*/ 44 h 1247"/>
                      <a:gd name="T4" fmla="*/ 332 w 746"/>
                      <a:gd name="T5" fmla="*/ 79 h 1247"/>
                      <a:gd name="T6" fmla="*/ 420 w 746"/>
                      <a:gd name="T7" fmla="*/ 120 h 1247"/>
                      <a:gd name="T8" fmla="*/ 503 w 746"/>
                      <a:gd name="T9" fmla="*/ 169 h 1247"/>
                      <a:gd name="T10" fmla="*/ 573 w 746"/>
                      <a:gd name="T11" fmla="*/ 221 h 1247"/>
                      <a:gd name="T12" fmla="*/ 622 w 746"/>
                      <a:gd name="T13" fmla="*/ 276 h 1247"/>
                      <a:gd name="T14" fmla="*/ 640 w 746"/>
                      <a:gd name="T15" fmla="*/ 327 h 1247"/>
                      <a:gd name="T16" fmla="*/ 630 w 746"/>
                      <a:gd name="T17" fmla="*/ 370 h 1247"/>
                      <a:gd name="T18" fmla="*/ 609 w 746"/>
                      <a:gd name="T19" fmla="*/ 412 h 1247"/>
                      <a:gd name="T20" fmla="*/ 589 w 746"/>
                      <a:gd name="T21" fmla="*/ 454 h 1247"/>
                      <a:gd name="T22" fmla="*/ 584 w 746"/>
                      <a:gd name="T23" fmla="*/ 497 h 1247"/>
                      <a:gd name="T24" fmla="*/ 602 w 746"/>
                      <a:gd name="T25" fmla="*/ 537 h 1247"/>
                      <a:gd name="T26" fmla="*/ 634 w 746"/>
                      <a:gd name="T27" fmla="*/ 574 h 1247"/>
                      <a:gd name="T28" fmla="*/ 675 w 746"/>
                      <a:gd name="T29" fmla="*/ 613 h 1247"/>
                      <a:gd name="T30" fmla="*/ 709 w 746"/>
                      <a:gd name="T31" fmla="*/ 656 h 1247"/>
                      <a:gd name="T32" fmla="*/ 725 w 746"/>
                      <a:gd name="T33" fmla="*/ 708 h 1247"/>
                      <a:gd name="T34" fmla="*/ 725 w 746"/>
                      <a:gd name="T35" fmla="*/ 769 h 1247"/>
                      <a:gd name="T36" fmla="*/ 714 w 746"/>
                      <a:gd name="T37" fmla="*/ 832 h 1247"/>
                      <a:gd name="T38" fmla="*/ 699 w 746"/>
                      <a:gd name="T39" fmla="*/ 895 h 1247"/>
                      <a:gd name="T40" fmla="*/ 691 w 746"/>
                      <a:gd name="T41" fmla="*/ 957 h 1247"/>
                      <a:gd name="T42" fmla="*/ 696 w 746"/>
                      <a:gd name="T43" fmla="*/ 1019 h 1247"/>
                      <a:gd name="T44" fmla="*/ 722 w 746"/>
                      <a:gd name="T45" fmla="*/ 1079 h 1247"/>
                      <a:gd name="T46" fmla="*/ 534 w 746"/>
                      <a:gd name="T47" fmla="*/ 1247 h 1247"/>
                      <a:gd name="T48" fmla="*/ 494 w 746"/>
                      <a:gd name="T49" fmla="*/ 1156 h 1247"/>
                      <a:gd name="T50" fmla="*/ 478 w 746"/>
                      <a:gd name="T51" fmla="*/ 1067 h 1247"/>
                      <a:gd name="T52" fmla="*/ 479 w 746"/>
                      <a:gd name="T53" fmla="*/ 983 h 1247"/>
                      <a:gd name="T54" fmla="*/ 491 w 746"/>
                      <a:gd name="T55" fmla="*/ 910 h 1247"/>
                      <a:gd name="T56" fmla="*/ 506 w 746"/>
                      <a:gd name="T57" fmla="*/ 852 h 1247"/>
                      <a:gd name="T58" fmla="*/ 524 w 746"/>
                      <a:gd name="T59" fmla="*/ 794 h 1247"/>
                      <a:gd name="T60" fmla="*/ 535 w 746"/>
                      <a:gd name="T61" fmla="*/ 751 h 1247"/>
                      <a:gd name="T62" fmla="*/ 532 w 746"/>
                      <a:gd name="T63" fmla="*/ 720 h 1247"/>
                      <a:gd name="T64" fmla="*/ 508 w 746"/>
                      <a:gd name="T65" fmla="*/ 690 h 1247"/>
                      <a:gd name="T66" fmla="*/ 473 w 746"/>
                      <a:gd name="T67" fmla="*/ 650 h 1247"/>
                      <a:gd name="T68" fmla="*/ 440 w 746"/>
                      <a:gd name="T69" fmla="*/ 601 h 1247"/>
                      <a:gd name="T70" fmla="*/ 417 w 746"/>
                      <a:gd name="T71" fmla="*/ 542 h 1247"/>
                      <a:gd name="T72" fmla="*/ 409 w 746"/>
                      <a:gd name="T73" fmla="*/ 489 h 1247"/>
                      <a:gd name="T74" fmla="*/ 413 w 746"/>
                      <a:gd name="T75" fmla="*/ 453 h 1247"/>
                      <a:gd name="T76" fmla="*/ 420 w 746"/>
                      <a:gd name="T77" fmla="*/ 421 h 1247"/>
                      <a:gd name="T78" fmla="*/ 431 w 746"/>
                      <a:gd name="T79" fmla="*/ 393 h 1247"/>
                      <a:gd name="T80" fmla="*/ 440 w 746"/>
                      <a:gd name="T81" fmla="*/ 368 h 1247"/>
                      <a:gd name="T82" fmla="*/ 448 w 746"/>
                      <a:gd name="T83" fmla="*/ 345 h 1247"/>
                      <a:gd name="T84" fmla="*/ 449 w 746"/>
                      <a:gd name="T85" fmla="*/ 322 h 1247"/>
                      <a:gd name="T86" fmla="*/ 442 w 746"/>
                      <a:gd name="T87" fmla="*/ 298 h 1247"/>
                      <a:gd name="T88" fmla="*/ 424 w 746"/>
                      <a:gd name="T89" fmla="*/ 274 h 1247"/>
                      <a:gd name="T90" fmla="*/ 391 w 746"/>
                      <a:gd name="T91" fmla="*/ 247 h 1247"/>
                      <a:gd name="T92" fmla="*/ 341 w 746"/>
                      <a:gd name="T93" fmla="*/ 217 h 1247"/>
                      <a:gd name="T94" fmla="*/ 274 w 746"/>
                      <a:gd name="T95" fmla="*/ 182 h 1247"/>
                      <a:gd name="T96" fmla="*/ 183 w 746"/>
                      <a:gd name="T97" fmla="*/ 142 h 1247"/>
                      <a:gd name="T98" fmla="*/ 68 w 746"/>
                      <a:gd name="T99" fmla="*/ 96 h 1247"/>
                      <a:gd name="T100" fmla="*/ 116 w 746"/>
                      <a:gd name="T101" fmla="*/ 0 h 12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746" h="1247">
                        <a:moveTo>
                          <a:pt x="116" y="0"/>
                        </a:moveTo>
                        <a:lnTo>
                          <a:pt x="161" y="14"/>
                        </a:lnTo>
                        <a:lnTo>
                          <a:pt x="210" y="29"/>
                        </a:lnTo>
                        <a:lnTo>
                          <a:pt x="247" y="44"/>
                        </a:lnTo>
                        <a:lnTo>
                          <a:pt x="289" y="60"/>
                        </a:lnTo>
                        <a:lnTo>
                          <a:pt x="332" y="79"/>
                        </a:lnTo>
                        <a:lnTo>
                          <a:pt x="376" y="98"/>
                        </a:lnTo>
                        <a:lnTo>
                          <a:pt x="420" y="120"/>
                        </a:lnTo>
                        <a:lnTo>
                          <a:pt x="463" y="143"/>
                        </a:lnTo>
                        <a:lnTo>
                          <a:pt x="503" y="169"/>
                        </a:lnTo>
                        <a:lnTo>
                          <a:pt x="541" y="194"/>
                        </a:lnTo>
                        <a:lnTo>
                          <a:pt x="573" y="221"/>
                        </a:lnTo>
                        <a:lnTo>
                          <a:pt x="601" y="247"/>
                        </a:lnTo>
                        <a:lnTo>
                          <a:pt x="622" y="276"/>
                        </a:lnTo>
                        <a:lnTo>
                          <a:pt x="636" y="304"/>
                        </a:lnTo>
                        <a:lnTo>
                          <a:pt x="640" y="327"/>
                        </a:lnTo>
                        <a:lnTo>
                          <a:pt x="638" y="349"/>
                        </a:lnTo>
                        <a:lnTo>
                          <a:pt x="630" y="370"/>
                        </a:lnTo>
                        <a:lnTo>
                          <a:pt x="621" y="391"/>
                        </a:lnTo>
                        <a:lnTo>
                          <a:pt x="609" y="412"/>
                        </a:lnTo>
                        <a:lnTo>
                          <a:pt x="598" y="433"/>
                        </a:lnTo>
                        <a:lnTo>
                          <a:pt x="589" y="454"/>
                        </a:lnTo>
                        <a:lnTo>
                          <a:pt x="584" y="476"/>
                        </a:lnTo>
                        <a:lnTo>
                          <a:pt x="584" y="497"/>
                        </a:lnTo>
                        <a:lnTo>
                          <a:pt x="590" y="518"/>
                        </a:lnTo>
                        <a:lnTo>
                          <a:pt x="602" y="537"/>
                        </a:lnTo>
                        <a:lnTo>
                          <a:pt x="617" y="555"/>
                        </a:lnTo>
                        <a:lnTo>
                          <a:pt x="634" y="574"/>
                        </a:lnTo>
                        <a:lnTo>
                          <a:pt x="651" y="591"/>
                        </a:lnTo>
                        <a:lnTo>
                          <a:pt x="675" y="613"/>
                        </a:lnTo>
                        <a:lnTo>
                          <a:pt x="693" y="634"/>
                        </a:lnTo>
                        <a:lnTo>
                          <a:pt x="709" y="656"/>
                        </a:lnTo>
                        <a:lnTo>
                          <a:pt x="719" y="676"/>
                        </a:lnTo>
                        <a:lnTo>
                          <a:pt x="725" y="708"/>
                        </a:lnTo>
                        <a:lnTo>
                          <a:pt x="727" y="738"/>
                        </a:lnTo>
                        <a:lnTo>
                          <a:pt x="725" y="769"/>
                        </a:lnTo>
                        <a:lnTo>
                          <a:pt x="720" y="801"/>
                        </a:lnTo>
                        <a:lnTo>
                          <a:pt x="714" y="832"/>
                        </a:lnTo>
                        <a:lnTo>
                          <a:pt x="706" y="864"/>
                        </a:lnTo>
                        <a:lnTo>
                          <a:pt x="699" y="895"/>
                        </a:lnTo>
                        <a:lnTo>
                          <a:pt x="693" y="927"/>
                        </a:lnTo>
                        <a:lnTo>
                          <a:pt x="691" y="957"/>
                        </a:lnTo>
                        <a:lnTo>
                          <a:pt x="691" y="988"/>
                        </a:lnTo>
                        <a:lnTo>
                          <a:pt x="696" y="1019"/>
                        </a:lnTo>
                        <a:lnTo>
                          <a:pt x="705" y="1049"/>
                        </a:lnTo>
                        <a:lnTo>
                          <a:pt x="722" y="1079"/>
                        </a:lnTo>
                        <a:lnTo>
                          <a:pt x="746" y="1108"/>
                        </a:lnTo>
                        <a:lnTo>
                          <a:pt x="534" y="1247"/>
                        </a:lnTo>
                        <a:lnTo>
                          <a:pt x="509" y="1201"/>
                        </a:lnTo>
                        <a:lnTo>
                          <a:pt x="494" y="1156"/>
                        </a:lnTo>
                        <a:lnTo>
                          <a:pt x="483" y="1110"/>
                        </a:lnTo>
                        <a:lnTo>
                          <a:pt x="478" y="1067"/>
                        </a:lnTo>
                        <a:lnTo>
                          <a:pt x="477" y="1023"/>
                        </a:lnTo>
                        <a:lnTo>
                          <a:pt x="479" y="983"/>
                        </a:lnTo>
                        <a:lnTo>
                          <a:pt x="484" y="945"/>
                        </a:lnTo>
                        <a:lnTo>
                          <a:pt x="491" y="910"/>
                        </a:lnTo>
                        <a:lnTo>
                          <a:pt x="499" y="879"/>
                        </a:lnTo>
                        <a:lnTo>
                          <a:pt x="506" y="852"/>
                        </a:lnTo>
                        <a:lnTo>
                          <a:pt x="514" y="820"/>
                        </a:lnTo>
                        <a:lnTo>
                          <a:pt x="524" y="794"/>
                        </a:lnTo>
                        <a:lnTo>
                          <a:pt x="530" y="771"/>
                        </a:lnTo>
                        <a:lnTo>
                          <a:pt x="535" y="751"/>
                        </a:lnTo>
                        <a:lnTo>
                          <a:pt x="536" y="734"/>
                        </a:lnTo>
                        <a:lnTo>
                          <a:pt x="532" y="720"/>
                        </a:lnTo>
                        <a:lnTo>
                          <a:pt x="524" y="707"/>
                        </a:lnTo>
                        <a:lnTo>
                          <a:pt x="508" y="690"/>
                        </a:lnTo>
                        <a:lnTo>
                          <a:pt x="490" y="672"/>
                        </a:lnTo>
                        <a:lnTo>
                          <a:pt x="473" y="650"/>
                        </a:lnTo>
                        <a:lnTo>
                          <a:pt x="456" y="627"/>
                        </a:lnTo>
                        <a:lnTo>
                          <a:pt x="440" y="601"/>
                        </a:lnTo>
                        <a:lnTo>
                          <a:pt x="427" y="574"/>
                        </a:lnTo>
                        <a:lnTo>
                          <a:pt x="417" y="542"/>
                        </a:lnTo>
                        <a:lnTo>
                          <a:pt x="411" y="510"/>
                        </a:lnTo>
                        <a:lnTo>
                          <a:pt x="409" y="489"/>
                        </a:lnTo>
                        <a:lnTo>
                          <a:pt x="410" y="471"/>
                        </a:lnTo>
                        <a:lnTo>
                          <a:pt x="413" y="453"/>
                        </a:lnTo>
                        <a:lnTo>
                          <a:pt x="416" y="437"/>
                        </a:lnTo>
                        <a:lnTo>
                          <a:pt x="420" y="421"/>
                        </a:lnTo>
                        <a:lnTo>
                          <a:pt x="425" y="407"/>
                        </a:lnTo>
                        <a:lnTo>
                          <a:pt x="431" y="393"/>
                        </a:lnTo>
                        <a:lnTo>
                          <a:pt x="436" y="381"/>
                        </a:lnTo>
                        <a:lnTo>
                          <a:pt x="440" y="368"/>
                        </a:lnTo>
                        <a:lnTo>
                          <a:pt x="444" y="356"/>
                        </a:lnTo>
                        <a:lnTo>
                          <a:pt x="448" y="345"/>
                        </a:lnTo>
                        <a:lnTo>
                          <a:pt x="449" y="333"/>
                        </a:lnTo>
                        <a:lnTo>
                          <a:pt x="449" y="322"/>
                        </a:lnTo>
                        <a:lnTo>
                          <a:pt x="447" y="310"/>
                        </a:lnTo>
                        <a:lnTo>
                          <a:pt x="442" y="298"/>
                        </a:lnTo>
                        <a:lnTo>
                          <a:pt x="434" y="286"/>
                        </a:lnTo>
                        <a:lnTo>
                          <a:pt x="424" y="274"/>
                        </a:lnTo>
                        <a:lnTo>
                          <a:pt x="409" y="260"/>
                        </a:lnTo>
                        <a:lnTo>
                          <a:pt x="391" y="247"/>
                        </a:lnTo>
                        <a:lnTo>
                          <a:pt x="368" y="233"/>
                        </a:lnTo>
                        <a:lnTo>
                          <a:pt x="341" y="217"/>
                        </a:lnTo>
                        <a:lnTo>
                          <a:pt x="310" y="200"/>
                        </a:lnTo>
                        <a:lnTo>
                          <a:pt x="274" y="182"/>
                        </a:lnTo>
                        <a:lnTo>
                          <a:pt x="231" y="162"/>
                        </a:lnTo>
                        <a:lnTo>
                          <a:pt x="183" y="142"/>
                        </a:lnTo>
                        <a:lnTo>
                          <a:pt x="129" y="120"/>
                        </a:lnTo>
                        <a:lnTo>
                          <a:pt x="68" y="96"/>
                        </a:lnTo>
                        <a:lnTo>
                          <a:pt x="0" y="71"/>
                        </a:lnTo>
                        <a:lnTo>
                          <a:pt x="11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28" name="Group 27"/>
            <p:cNvGrpSpPr>
              <a:grpSpLocks noChangeAspect="1"/>
            </p:cNvGrpSpPr>
            <p:nvPr/>
          </p:nvGrpSpPr>
          <p:grpSpPr>
            <a:xfrm>
              <a:off x="1302659" y="4712092"/>
              <a:ext cx="635793" cy="520019"/>
              <a:chOff x="10385425" y="615951"/>
              <a:chExt cx="823913" cy="674688"/>
            </a:xfrm>
          </p:grpSpPr>
          <p:sp useBgFill="1"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0385425" y="615951"/>
                <a:ext cx="823913" cy="674688"/>
              </a:xfrm>
              <a:custGeom>
                <a:avLst/>
                <a:gdLst>
                  <a:gd name="T0" fmla="*/ 120 w 2596"/>
                  <a:gd name="T1" fmla="*/ 0 h 2126"/>
                  <a:gd name="T2" fmla="*/ 2476 w 2596"/>
                  <a:gd name="T3" fmla="*/ 0 h 2126"/>
                  <a:gd name="T4" fmla="*/ 2504 w 2596"/>
                  <a:gd name="T5" fmla="*/ 3 h 2126"/>
                  <a:gd name="T6" fmla="*/ 2528 w 2596"/>
                  <a:gd name="T7" fmla="*/ 12 h 2126"/>
                  <a:gd name="T8" fmla="*/ 2551 w 2596"/>
                  <a:gd name="T9" fmla="*/ 26 h 2126"/>
                  <a:gd name="T10" fmla="*/ 2569 w 2596"/>
                  <a:gd name="T11" fmla="*/ 44 h 2126"/>
                  <a:gd name="T12" fmla="*/ 2584 w 2596"/>
                  <a:gd name="T13" fmla="*/ 67 h 2126"/>
                  <a:gd name="T14" fmla="*/ 2592 w 2596"/>
                  <a:gd name="T15" fmla="*/ 92 h 2126"/>
                  <a:gd name="T16" fmla="*/ 2596 w 2596"/>
                  <a:gd name="T17" fmla="*/ 119 h 2126"/>
                  <a:gd name="T18" fmla="*/ 2596 w 2596"/>
                  <a:gd name="T19" fmla="*/ 2007 h 2126"/>
                  <a:gd name="T20" fmla="*/ 2592 w 2596"/>
                  <a:gd name="T21" fmla="*/ 2035 h 2126"/>
                  <a:gd name="T22" fmla="*/ 2584 w 2596"/>
                  <a:gd name="T23" fmla="*/ 2060 h 2126"/>
                  <a:gd name="T24" fmla="*/ 2569 w 2596"/>
                  <a:gd name="T25" fmla="*/ 2082 h 2126"/>
                  <a:gd name="T26" fmla="*/ 2551 w 2596"/>
                  <a:gd name="T27" fmla="*/ 2100 h 2126"/>
                  <a:gd name="T28" fmla="*/ 2528 w 2596"/>
                  <a:gd name="T29" fmla="*/ 2114 h 2126"/>
                  <a:gd name="T30" fmla="*/ 2504 w 2596"/>
                  <a:gd name="T31" fmla="*/ 2123 h 2126"/>
                  <a:gd name="T32" fmla="*/ 2476 w 2596"/>
                  <a:gd name="T33" fmla="*/ 2126 h 2126"/>
                  <a:gd name="T34" fmla="*/ 120 w 2596"/>
                  <a:gd name="T35" fmla="*/ 2126 h 2126"/>
                  <a:gd name="T36" fmla="*/ 92 w 2596"/>
                  <a:gd name="T37" fmla="*/ 2123 h 2126"/>
                  <a:gd name="T38" fmla="*/ 67 w 2596"/>
                  <a:gd name="T39" fmla="*/ 2114 h 2126"/>
                  <a:gd name="T40" fmla="*/ 45 w 2596"/>
                  <a:gd name="T41" fmla="*/ 2100 h 2126"/>
                  <a:gd name="T42" fmla="*/ 25 w 2596"/>
                  <a:gd name="T43" fmla="*/ 2082 h 2126"/>
                  <a:gd name="T44" fmla="*/ 12 w 2596"/>
                  <a:gd name="T45" fmla="*/ 2060 h 2126"/>
                  <a:gd name="T46" fmla="*/ 2 w 2596"/>
                  <a:gd name="T47" fmla="*/ 2035 h 2126"/>
                  <a:gd name="T48" fmla="*/ 0 w 2596"/>
                  <a:gd name="T49" fmla="*/ 2007 h 2126"/>
                  <a:gd name="T50" fmla="*/ 0 w 2596"/>
                  <a:gd name="T51" fmla="*/ 119 h 2126"/>
                  <a:gd name="T52" fmla="*/ 2 w 2596"/>
                  <a:gd name="T53" fmla="*/ 92 h 2126"/>
                  <a:gd name="T54" fmla="*/ 12 w 2596"/>
                  <a:gd name="T55" fmla="*/ 67 h 2126"/>
                  <a:gd name="T56" fmla="*/ 25 w 2596"/>
                  <a:gd name="T57" fmla="*/ 44 h 2126"/>
                  <a:gd name="T58" fmla="*/ 45 w 2596"/>
                  <a:gd name="T59" fmla="*/ 26 h 2126"/>
                  <a:gd name="T60" fmla="*/ 67 w 2596"/>
                  <a:gd name="T61" fmla="*/ 12 h 2126"/>
                  <a:gd name="T62" fmla="*/ 92 w 2596"/>
                  <a:gd name="T63" fmla="*/ 3 h 2126"/>
                  <a:gd name="T64" fmla="*/ 120 w 2596"/>
                  <a:gd name="T65" fmla="*/ 0 h 2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96" h="2126">
                    <a:moveTo>
                      <a:pt x="120" y="0"/>
                    </a:moveTo>
                    <a:lnTo>
                      <a:pt x="2476" y="0"/>
                    </a:lnTo>
                    <a:lnTo>
                      <a:pt x="2504" y="3"/>
                    </a:lnTo>
                    <a:lnTo>
                      <a:pt x="2528" y="12"/>
                    </a:lnTo>
                    <a:lnTo>
                      <a:pt x="2551" y="26"/>
                    </a:lnTo>
                    <a:lnTo>
                      <a:pt x="2569" y="44"/>
                    </a:lnTo>
                    <a:lnTo>
                      <a:pt x="2584" y="67"/>
                    </a:lnTo>
                    <a:lnTo>
                      <a:pt x="2592" y="92"/>
                    </a:lnTo>
                    <a:lnTo>
                      <a:pt x="2596" y="119"/>
                    </a:lnTo>
                    <a:lnTo>
                      <a:pt x="2596" y="2007"/>
                    </a:lnTo>
                    <a:lnTo>
                      <a:pt x="2592" y="2035"/>
                    </a:lnTo>
                    <a:lnTo>
                      <a:pt x="2584" y="2060"/>
                    </a:lnTo>
                    <a:lnTo>
                      <a:pt x="2569" y="2082"/>
                    </a:lnTo>
                    <a:lnTo>
                      <a:pt x="2551" y="2100"/>
                    </a:lnTo>
                    <a:lnTo>
                      <a:pt x="2528" y="2114"/>
                    </a:lnTo>
                    <a:lnTo>
                      <a:pt x="2504" y="2123"/>
                    </a:lnTo>
                    <a:lnTo>
                      <a:pt x="2476" y="2126"/>
                    </a:lnTo>
                    <a:lnTo>
                      <a:pt x="120" y="2126"/>
                    </a:lnTo>
                    <a:lnTo>
                      <a:pt x="92" y="2123"/>
                    </a:lnTo>
                    <a:lnTo>
                      <a:pt x="67" y="2114"/>
                    </a:lnTo>
                    <a:lnTo>
                      <a:pt x="45" y="2100"/>
                    </a:lnTo>
                    <a:lnTo>
                      <a:pt x="25" y="2082"/>
                    </a:lnTo>
                    <a:lnTo>
                      <a:pt x="12" y="2060"/>
                    </a:lnTo>
                    <a:lnTo>
                      <a:pt x="2" y="2035"/>
                    </a:lnTo>
                    <a:lnTo>
                      <a:pt x="0" y="2007"/>
                    </a:lnTo>
                    <a:lnTo>
                      <a:pt x="0" y="119"/>
                    </a:lnTo>
                    <a:lnTo>
                      <a:pt x="2" y="92"/>
                    </a:lnTo>
                    <a:lnTo>
                      <a:pt x="12" y="67"/>
                    </a:lnTo>
                    <a:lnTo>
                      <a:pt x="25" y="44"/>
                    </a:lnTo>
                    <a:lnTo>
                      <a:pt x="45" y="26"/>
                    </a:lnTo>
                    <a:lnTo>
                      <a:pt x="67" y="12"/>
                    </a:lnTo>
                    <a:lnTo>
                      <a:pt x="92" y="3"/>
                    </a:lnTo>
                    <a:lnTo>
                      <a:pt x="120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7"/>
              <p:cNvSpPr>
                <a:spLocks noEditPoints="1"/>
              </p:cNvSpPr>
              <p:nvPr/>
            </p:nvSpPr>
            <p:spPr bwMode="auto">
              <a:xfrm>
                <a:off x="10542588" y="806451"/>
                <a:ext cx="520700" cy="277813"/>
              </a:xfrm>
              <a:custGeom>
                <a:avLst/>
                <a:gdLst>
                  <a:gd name="T0" fmla="*/ 664 w 1638"/>
                  <a:gd name="T1" fmla="*/ 663 h 872"/>
                  <a:gd name="T2" fmla="*/ 0 w 1638"/>
                  <a:gd name="T3" fmla="*/ 782 h 872"/>
                  <a:gd name="T4" fmla="*/ 0 w 1638"/>
                  <a:gd name="T5" fmla="*/ 361 h 872"/>
                  <a:gd name="T6" fmla="*/ 664 w 1638"/>
                  <a:gd name="T7" fmla="*/ 480 h 872"/>
                  <a:gd name="T8" fmla="*/ 0 w 1638"/>
                  <a:gd name="T9" fmla="*/ 361 h 872"/>
                  <a:gd name="T10" fmla="*/ 1638 w 1638"/>
                  <a:gd name="T11" fmla="*/ 761 h 872"/>
                  <a:gd name="T12" fmla="*/ 1592 w 1638"/>
                  <a:gd name="T13" fmla="*/ 802 h 872"/>
                  <a:gd name="T14" fmla="*/ 1530 w 1638"/>
                  <a:gd name="T15" fmla="*/ 833 h 872"/>
                  <a:gd name="T16" fmla="*/ 1456 w 1638"/>
                  <a:gd name="T17" fmla="*/ 853 h 872"/>
                  <a:gd name="T18" fmla="*/ 1378 w 1638"/>
                  <a:gd name="T19" fmla="*/ 865 h 872"/>
                  <a:gd name="T20" fmla="*/ 1305 w 1638"/>
                  <a:gd name="T21" fmla="*/ 870 h 872"/>
                  <a:gd name="T22" fmla="*/ 1239 w 1638"/>
                  <a:gd name="T23" fmla="*/ 872 h 872"/>
                  <a:gd name="T24" fmla="*/ 1175 w 1638"/>
                  <a:gd name="T25" fmla="*/ 870 h 872"/>
                  <a:gd name="T26" fmla="*/ 1101 w 1638"/>
                  <a:gd name="T27" fmla="*/ 865 h 872"/>
                  <a:gd name="T28" fmla="*/ 1024 w 1638"/>
                  <a:gd name="T29" fmla="*/ 853 h 872"/>
                  <a:gd name="T30" fmla="*/ 950 w 1638"/>
                  <a:gd name="T31" fmla="*/ 833 h 872"/>
                  <a:gd name="T32" fmla="*/ 887 w 1638"/>
                  <a:gd name="T33" fmla="*/ 802 h 872"/>
                  <a:gd name="T34" fmla="*/ 840 w 1638"/>
                  <a:gd name="T35" fmla="*/ 761 h 872"/>
                  <a:gd name="T36" fmla="*/ 873 w 1638"/>
                  <a:gd name="T37" fmla="*/ 309 h 872"/>
                  <a:gd name="T38" fmla="*/ 953 w 1638"/>
                  <a:gd name="T39" fmla="*/ 339 h 872"/>
                  <a:gd name="T40" fmla="*/ 1046 w 1638"/>
                  <a:gd name="T41" fmla="*/ 359 h 872"/>
                  <a:gd name="T42" fmla="*/ 1144 w 1638"/>
                  <a:gd name="T43" fmla="*/ 371 h 872"/>
                  <a:gd name="T44" fmla="*/ 1239 w 1638"/>
                  <a:gd name="T45" fmla="*/ 373 h 872"/>
                  <a:gd name="T46" fmla="*/ 1336 w 1638"/>
                  <a:gd name="T47" fmla="*/ 371 h 872"/>
                  <a:gd name="T48" fmla="*/ 1434 w 1638"/>
                  <a:gd name="T49" fmla="*/ 359 h 872"/>
                  <a:gd name="T50" fmla="*/ 1526 w 1638"/>
                  <a:gd name="T51" fmla="*/ 339 h 872"/>
                  <a:gd name="T52" fmla="*/ 1606 w 1638"/>
                  <a:gd name="T53" fmla="*/ 309 h 872"/>
                  <a:gd name="T54" fmla="*/ 0 w 1638"/>
                  <a:gd name="T55" fmla="*/ 59 h 872"/>
                  <a:gd name="T56" fmla="*/ 664 w 1638"/>
                  <a:gd name="T57" fmla="*/ 177 h 872"/>
                  <a:gd name="T58" fmla="*/ 0 w 1638"/>
                  <a:gd name="T59" fmla="*/ 59 h 872"/>
                  <a:gd name="T60" fmla="*/ 1299 w 1638"/>
                  <a:gd name="T61" fmla="*/ 1 h 872"/>
                  <a:gd name="T62" fmla="*/ 1407 w 1638"/>
                  <a:gd name="T63" fmla="*/ 12 h 872"/>
                  <a:gd name="T64" fmla="*/ 1502 w 1638"/>
                  <a:gd name="T65" fmla="*/ 30 h 872"/>
                  <a:gd name="T66" fmla="*/ 1574 w 1638"/>
                  <a:gd name="T67" fmla="*/ 56 h 872"/>
                  <a:gd name="T68" fmla="*/ 1621 w 1638"/>
                  <a:gd name="T69" fmla="*/ 88 h 872"/>
                  <a:gd name="T70" fmla="*/ 1638 w 1638"/>
                  <a:gd name="T71" fmla="*/ 123 h 872"/>
                  <a:gd name="T72" fmla="*/ 1621 w 1638"/>
                  <a:gd name="T73" fmla="*/ 158 h 872"/>
                  <a:gd name="T74" fmla="*/ 1574 w 1638"/>
                  <a:gd name="T75" fmla="*/ 189 h 872"/>
                  <a:gd name="T76" fmla="*/ 1502 w 1638"/>
                  <a:gd name="T77" fmla="*/ 216 h 872"/>
                  <a:gd name="T78" fmla="*/ 1407 w 1638"/>
                  <a:gd name="T79" fmla="*/ 234 h 872"/>
                  <a:gd name="T80" fmla="*/ 1299 w 1638"/>
                  <a:gd name="T81" fmla="*/ 245 h 872"/>
                  <a:gd name="T82" fmla="*/ 1180 w 1638"/>
                  <a:gd name="T83" fmla="*/ 245 h 872"/>
                  <a:gd name="T84" fmla="*/ 1071 w 1638"/>
                  <a:gd name="T85" fmla="*/ 234 h 872"/>
                  <a:gd name="T86" fmla="*/ 978 w 1638"/>
                  <a:gd name="T87" fmla="*/ 216 h 872"/>
                  <a:gd name="T88" fmla="*/ 904 w 1638"/>
                  <a:gd name="T89" fmla="*/ 189 h 872"/>
                  <a:gd name="T90" fmla="*/ 857 w 1638"/>
                  <a:gd name="T91" fmla="*/ 158 h 872"/>
                  <a:gd name="T92" fmla="*/ 840 w 1638"/>
                  <a:gd name="T93" fmla="*/ 123 h 872"/>
                  <a:gd name="T94" fmla="*/ 857 w 1638"/>
                  <a:gd name="T95" fmla="*/ 88 h 872"/>
                  <a:gd name="T96" fmla="*/ 904 w 1638"/>
                  <a:gd name="T97" fmla="*/ 56 h 872"/>
                  <a:gd name="T98" fmla="*/ 978 w 1638"/>
                  <a:gd name="T99" fmla="*/ 30 h 872"/>
                  <a:gd name="T100" fmla="*/ 1071 w 1638"/>
                  <a:gd name="T101" fmla="*/ 12 h 872"/>
                  <a:gd name="T102" fmla="*/ 1180 w 1638"/>
                  <a:gd name="T103" fmla="*/ 1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38" h="872">
                    <a:moveTo>
                      <a:pt x="0" y="663"/>
                    </a:moveTo>
                    <a:lnTo>
                      <a:pt x="664" y="663"/>
                    </a:lnTo>
                    <a:lnTo>
                      <a:pt x="664" y="782"/>
                    </a:lnTo>
                    <a:lnTo>
                      <a:pt x="0" y="782"/>
                    </a:lnTo>
                    <a:lnTo>
                      <a:pt x="0" y="663"/>
                    </a:lnTo>
                    <a:close/>
                    <a:moveTo>
                      <a:pt x="0" y="361"/>
                    </a:moveTo>
                    <a:lnTo>
                      <a:pt x="664" y="361"/>
                    </a:lnTo>
                    <a:lnTo>
                      <a:pt x="664" y="480"/>
                    </a:lnTo>
                    <a:lnTo>
                      <a:pt x="0" y="480"/>
                    </a:lnTo>
                    <a:lnTo>
                      <a:pt x="0" y="361"/>
                    </a:lnTo>
                    <a:close/>
                    <a:moveTo>
                      <a:pt x="1638" y="291"/>
                    </a:moveTo>
                    <a:lnTo>
                      <a:pt x="1638" y="761"/>
                    </a:lnTo>
                    <a:lnTo>
                      <a:pt x="1618" y="783"/>
                    </a:lnTo>
                    <a:lnTo>
                      <a:pt x="1592" y="802"/>
                    </a:lnTo>
                    <a:lnTo>
                      <a:pt x="1562" y="819"/>
                    </a:lnTo>
                    <a:lnTo>
                      <a:pt x="1530" y="833"/>
                    </a:lnTo>
                    <a:lnTo>
                      <a:pt x="1493" y="843"/>
                    </a:lnTo>
                    <a:lnTo>
                      <a:pt x="1456" y="853"/>
                    </a:lnTo>
                    <a:lnTo>
                      <a:pt x="1417" y="859"/>
                    </a:lnTo>
                    <a:lnTo>
                      <a:pt x="1378" y="865"/>
                    </a:lnTo>
                    <a:lnTo>
                      <a:pt x="1341" y="868"/>
                    </a:lnTo>
                    <a:lnTo>
                      <a:pt x="1305" y="870"/>
                    </a:lnTo>
                    <a:lnTo>
                      <a:pt x="1271" y="871"/>
                    </a:lnTo>
                    <a:lnTo>
                      <a:pt x="1239" y="872"/>
                    </a:lnTo>
                    <a:lnTo>
                      <a:pt x="1209" y="871"/>
                    </a:lnTo>
                    <a:lnTo>
                      <a:pt x="1175" y="870"/>
                    </a:lnTo>
                    <a:lnTo>
                      <a:pt x="1139" y="868"/>
                    </a:lnTo>
                    <a:lnTo>
                      <a:pt x="1101" y="865"/>
                    </a:lnTo>
                    <a:lnTo>
                      <a:pt x="1063" y="859"/>
                    </a:lnTo>
                    <a:lnTo>
                      <a:pt x="1024" y="853"/>
                    </a:lnTo>
                    <a:lnTo>
                      <a:pt x="987" y="843"/>
                    </a:lnTo>
                    <a:lnTo>
                      <a:pt x="950" y="833"/>
                    </a:lnTo>
                    <a:lnTo>
                      <a:pt x="916" y="819"/>
                    </a:lnTo>
                    <a:lnTo>
                      <a:pt x="887" y="802"/>
                    </a:lnTo>
                    <a:lnTo>
                      <a:pt x="861" y="784"/>
                    </a:lnTo>
                    <a:lnTo>
                      <a:pt x="840" y="761"/>
                    </a:lnTo>
                    <a:lnTo>
                      <a:pt x="840" y="291"/>
                    </a:lnTo>
                    <a:lnTo>
                      <a:pt x="873" y="309"/>
                    </a:lnTo>
                    <a:lnTo>
                      <a:pt x="912" y="326"/>
                    </a:lnTo>
                    <a:lnTo>
                      <a:pt x="953" y="339"/>
                    </a:lnTo>
                    <a:lnTo>
                      <a:pt x="999" y="350"/>
                    </a:lnTo>
                    <a:lnTo>
                      <a:pt x="1046" y="359"/>
                    </a:lnTo>
                    <a:lnTo>
                      <a:pt x="1094" y="366"/>
                    </a:lnTo>
                    <a:lnTo>
                      <a:pt x="1144" y="371"/>
                    </a:lnTo>
                    <a:lnTo>
                      <a:pt x="1192" y="373"/>
                    </a:lnTo>
                    <a:lnTo>
                      <a:pt x="1239" y="373"/>
                    </a:lnTo>
                    <a:lnTo>
                      <a:pt x="1286" y="373"/>
                    </a:lnTo>
                    <a:lnTo>
                      <a:pt x="1336" y="371"/>
                    </a:lnTo>
                    <a:lnTo>
                      <a:pt x="1384" y="366"/>
                    </a:lnTo>
                    <a:lnTo>
                      <a:pt x="1434" y="359"/>
                    </a:lnTo>
                    <a:lnTo>
                      <a:pt x="1481" y="350"/>
                    </a:lnTo>
                    <a:lnTo>
                      <a:pt x="1526" y="339"/>
                    </a:lnTo>
                    <a:lnTo>
                      <a:pt x="1568" y="326"/>
                    </a:lnTo>
                    <a:lnTo>
                      <a:pt x="1606" y="309"/>
                    </a:lnTo>
                    <a:lnTo>
                      <a:pt x="1638" y="291"/>
                    </a:lnTo>
                    <a:close/>
                    <a:moveTo>
                      <a:pt x="0" y="59"/>
                    </a:moveTo>
                    <a:lnTo>
                      <a:pt x="664" y="59"/>
                    </a:lnTo>
                    <a:lnTo>
                      <a:pt x="664" y="177"/>
                    </a:lnTo>
                    <a:lnTo>
                      <a:pt x="0" y="177"/>
                    </a:lnTo>
                    <a:lnTo>
                      <a:pt x="0" y="59"/>
                    </a:lnTo>
                    <a:close/>
                    <a:moveTo>
                      <a:pt x="1239" y="0"/>
                    </a:moveTo>
                    <a:lnTo>
                      <a:pt x="1299" y="1"/>
                    </a:lnTo>
                    <a:lnTo>
                      <a:pt x="1355" y="6"/>
                    </a:lnTo>
                    <a:lnTo>
                      <a:pt x="1407" y="12"/>
                    </a:lnTo>
                    <a:lnTo>
                      <a:pt x="1457" y="20"/>
                    </a:lnTo>
                    <a:lnTo>
                      <a:pt x="1502" y="30"/>
                    </a:lnTo>
                    <a:lnTo>
                      <a:pt x="1540" y="42"/>
                    </a:lnTo>
                    <a:lnTo>
                      <a:pt x="1574" y="56"/>
                    </a:lnTo>
                    <a:lnTo>
                      <a:pt x="1602" y="71"/>
                    </a:lnTo>
                    <a:lnTo>
                      <a:pt x="1621" y="88"/>
                    </a:lnTo>
                    <a:lnTo>
                      <a:pt x="1635" y="105"/>
                    </a:lnTo>
                    <a:lnTo>
                      <a:pt x="1638" y="123"/>
                    </a:lnTo>
                    <a:lnTo>
                      <a:pt x="1635" y="141"/>
                    </a:lnTo>
                    <a:lnTo>
                      <a:pt x="1621" y="158"/>
                    </a:lnTo>
                    <a:lnTo>
                      <a:pt x="1602" y="175"/>
                    </a:lnTo>
                    <a:lnTo>
                      <a:pt x="1574" y="189"/>
                    </a:lnTo>
                    <a:lnTo>
                      <a:pt x="1540" y="204"/>
                    </a:lnTo>
                    <a:lnTo>
                      <a:pt x="1502" y="216"/>
                    </a:lnTo>
                    <a:lnTo>
                      <a:pt x="1457" y="226"/>
                    </a:lnTo>
                    <a:lnTo>
                      <a:pt x="1407" y="234"/>
                    </a:lnTo>
                    <a:lnTo>
                      <a:pt x="1355" y="240"/>
                    </a:lnTo>
                    <a:lnTo>
                      <a:pt x="1299" y="245"/>
                    </a:lnTo>
                    <a:lnTo>
                      <a:pt x="1239" y="246"/>
                    </a:lnTo>
                    <a:lnTo>
                      <a:pt x="1180" y="245"/>
                    </a:lnTo>
                    <a:lnTo>
                      <a:pt x="1124" y="240"/>
                    </a:lnTo>
                    <a:lnTo>
                      <a:pt x="1071" y="234"/>
                    </a:lnTo>
                    <a:lnTo>
                      <a:pt x="1023" y="226"/>
                    </a:lnTo>
                    <a:lnTo>
                      <a:pt x="978" y="216"/>
                    </a:lnTo>
                    <a:lnTo>
                      <a:pt x="938" y="204"/>
                    </a:lnTo>
                    <a:lnTo>
                      <a:pt x="904" y="189"/>
                    </a:lnTo>
                    <a:lnTo>
                      <a:pt x="878" y="175"/>
                    </a:lnTo>
                    <a:lnTo>
                      <a:pt x="857" y="158"/>
                    </a:lnTo>
                    <a:lnTo>
                      <a:pt x="845" y="141"/>
                    </a:lnTo>
                    <a:lnTo>
                      <a:pt x="840" y="123"/>
                    </a:lnTo>
                    <a:lnTo>
                      <a:pt x="845" y="105"/>
                    </a:lnTo>
                    <a:lnTo>
                      <a:pt x="857" y="88"/>
                    </a:lnTo>
                    <a:lnTo>
                      <a:pt x="878" y="71"/>
                    </a:lnTo>
                    <a:lnTo>
                      <a:pt x="904" y="56"/>
                    </a:lnTo>
                    <a:lnTo>
                      <a:pt x="938" y="42"/>
                    </a:lnTo>
                    <a:lnTo>
                      <a:pt x="978" y="30"/>
                    </a:lnTo>
                    <a:lnTo>
                      <a:pt x="1023" y="20"/>
                    </a:lnTo>
                    <a:lnTo>
                      <a:pt x="1071" y="12"/>
                    </a:lnTo>
                    <a:lnTo>
                      <a:pt x="1124" y="6"/>
                    </a:lnTo>
                    <a:lnTo>
                      <a:pt x="1180" y="1"/>
                    </a:lnTo>
                    <a:lnTo>
                      <a:pt x="1239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8"/>
              <p:cNvSpPr>
                <a:spLocks noEditPoints="1"/>
              </p:cNvSpPr>
              <p:nvPr/>
            </p:nvSpPr>
            <p:spPr bwMode="auto">
              <a:xfrm>
                <a:off x="10423525" y="654051"/>
                <a:ext cx="747713" cy="600075"/>
              </a:xfrm>
              <a:custGeom>
                <a:avLst/>
                <a:gdLst>
                  <a:gd name="T0" fmla="*/ 174 w 2356"/>
                  <a:gd name="T1" fmla="*/ 174 h 1888"/>
                  <a:gd name="T2" fmla="*/ 174 w 2356"/>
                  <a:gd name="T3" fmla="*/ 1598 h 1888"/>
                  <a:gd name="T4" fmla="*/ 2182 w 2356"/>
                  <a:gd name="T5" fmla="*/ 1598 h 1888"/>
                  <a:gd name="T6" fmla="*/ 2182 w 2356"/>
                  <a:gd name="T7" fmla="*/ 174 h 1888"/>
                  <a:gd name="T8" fmla="*/ 174 w 2356"/>
                  <a:gd name="T9" fmla="*/ 174 h 1888"/>
                  <a:gd name="T10" fmla="*/ 0 w 2356"/>
                  <a:gd name="T11" fmla="*/ 0 h 1888"/>
                  <a:gd name="T12" fmla="*/ 2356 w 2356"/>
                  <a:gd name="T13" fmla="*/ 0 h 1888"/>
                  <a:gd name="T14" fmla="*/ 2356 w 2356"/>
                  <a:gd name="T15" fmla="*/ 1888 h 1888"/>
                  <a:gd name="T16" fmla="*/ 0 w 2356"/>
                  <a:gd name="T17" fmla="*/ 1888 h 1888"/>
                  <a:gd name="T18" fmla="*/ 0 w 2356"/>
                  <a:gd name="T19" fmla="*/ 0 h 1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56" h="1888">
                    <a:moveTo>
                      <a:pt x="174" y="174"/>
                    </a:moveTo>
                    <a:lnTo>
                      <a:pt x="174" y="1598"/>
                    </a:lnTo>
                    <a:lnTo>
                      <a:pt x="2182" y="1598"/>
                    </a:lnTo>
                    <a:lnTo>
                      <a:pt x="2182" y="174"/>
                    </a:lnTo>
                    <a:lnTo>
                      <a:pt x="174" y="174"/>
                    </a:lnTo>
                    <a:close/>
                    <a:moveTo>
                      <a:pt x="0" y="0"/>
                    </a:moveTo>
                    <a:lnTo>
                      <a:pt x="2356" y="0"/>
                    </a:lnTo>
                    <a:lnTo>
                      <a:pt x="2356" y="1888"/>
                    </a:lnTo>
                    <a:lnTo>
                      <a:pt x="0" y="18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1" name="Group 30"/>
            <p:cNvGrpSpPr>
              <a:grpSpLocks noChangeAspect="1"/>
            </p:cNvGrpSpPr>
            <p:nvPr/>
          </p:nvGrpSpPr>
          <p:grpSpPr>
            <a:xfrm>
              <a:off x="3208684" y="1666838"/>
              <a:ext cx="660893" cy="542148"/>
              <a:chOff x="2971050" y="2497678"/>
              <a:chExt cx="679160" cy="557798"/>
            </a:xfrm>
          </p:grpSpPr>
          <p:sp useBgFill="1">
            <p:nvSpPr>
              <p:cNvPr id="43" name="Freeform 27"/>
              <p:cNvSpPr>
                <a:spLocks/>
              </p:cNvSpPr>
              <p:nvPr/>
            </p:nvSpPr>
            <p:spPr bwMode="auto">
              <a:xfrm>
                <a:off x="2971050" y="2497678"/>
                <a:ext cx="679160" cy="557798"/>
              </a:xfrm>
              <a:custGeom>
                <a:avLst/>
                <a:gdLst>
                  <a:gd name="T0" fmla="*/ 2668 w 2906"/>
                  <a:gd name="T1" fmla="*/ 0 h 2394"/>
                  <a:gd name="T2" fmla="*/ 2752 w 2906"/>
                  <a:gd name="T3" fmla="*/ 13 h 2394"/>
                  <a:gd name="T4" fmla="*/ 2822 w 2906"/>
                  <a:gd name="T5" fmla="*/ 52 h 2394"/>
                  <a:gd name="T6" fmla="*/ 2874 w 2906"/>
                  <a:gd name="T7" fmla="*/ 110 h 2394"/>
                  <a:gd name="T8" fmla="*/ 2903 w 2906"/>
                  <a:gd name="T9" fmla="*/ 183 h 2394"/>
                  <a:gd name="T10" fmla="*/ 2906 w 2906"/>
                  <a:gd name="T11" fmla="*/ 1659 h 2394"/>
                  <a:gd name="T12" fmla="*/ 2892 w 2906"/>
                  <a:gd name="T13" fmla="*/ 1736 h 2394"/>
                  <a:gd name="T14" fmla="*/ 2851 w 2906"/>
                  <a:gd name="T15" fmla="*/ 1802 h 2394"/>
                  <a:gd name="T16" fmla="*/ 2788 w 2906"/>
                  <a:gd name="T17" fmla="*/ 1851 h 2394"/>
                  <a:gd name="T18" fmla="*/ 2710 w 2906"/>
                  <a:gd name="T19" fmla="*/ 1878 h 2394"/>
                  <a:gd name="T20" fmla="*/ 2006 w 2906"/>
                  <a:gd name="T21" fmla="*/ 1881 h 2394"/>
                  <a:gd name="T22" fmla="*/ 2009 w 2906"/>
                  <a:gd name="T23" fmla="*/ 1972 h 2394"/>
                  <a:gd name="T24" fmla="*/ 2074 w 2906"/>
                  <a:gd name="T25" fmla="*/ 1976 h 2394"/>
                  <a:gd name="T26" fmla="*/ 2137 w 2906"/>
                  <a:gd name="T27" fmla="*/ 2001 h 2394"/>
                  <a:gd name="T28" fmla="*/ 2187 w 2906"/>
                  <a:gd name="T29" fmla="*/ 2047 h 2394"/>
                  <a:gd name="T30" fmla="*/ 2221 w 2906"/>
                  <a:gd name="T31" fmla="*/ 2107 h 2394"/>
                  <a:gd name="T32" fmla="*/ 2232 w 2906"/>
                  <a:gd name="T33" fmla="*/ 2180 h 2394"/>
                  <a:gd name="T34" fmla="*/ 2229 w 2906"/>
                  <a:gd name="T35" fmla="*/ 2251 h 2394"/>
                  <a:gd name="T36" fmla="*/ 2206 w 2906"/>
                  <a:gd name="T37" fmla="*/ 2300 h 2394"/>
                  <a:gd name="T38" fmla="*/ 2165 w 2906"/>
                  <a:gd name="T39" fmla="*/ 2332 h 2394"/>
                  <a:gd name="T40" fmla="*/ 2112 w 2906"/>
                  <a:gd name="T41" fmla="*/ 2344 h 2394"/>
                  <a:gd name="T42" fmla="*/ 1153 w 2906"/>
                  <a:gd name="T43" fmla="*/ 2341 h 2394"/>
                  <a:gd name="T44" fmla="*/ 1104 w 2906"/>
                  <a:gd name="T45" fmla="*/ 2314 h 2394"/>
                  <a:gd name="T46" fmla="*/ 1067 w 2906"/>
                  <a:gd name="T47" fmla="*/ 2321 h 2394"/>
                  <a:gd name="T48" fmla="*/ 1019 w 2906"/>
                  <a:gd name="T49" fmla="*/ 2366 h 2394"/>
                  <a:gd name="T50" fmla="*/ 957 w 2906"/>
                  <a:gd name="T51" fmla="*/ 2390 h 2394"/>
                  <a:gd name="T52" fmla="*/ 183 w 2906"/>
                  <a:gd name="T53" fmla="*/ 2394 h 2394"/>
                  <a:gd name="T54" fmla="*/ 112 w 2906"/>
                  <a:gd name="T55" fmla="*/ 2379 h 2394"/>
                  <a:gd name="T56" fmla="*/ 53 w 2906"/>
                  <a:gd name="T57" fmla="*/ 2341 h 2394"/>
                  <a:gd name="T58" fmla="*/ 14 w 2906"/>
                  <a:gd name="T59" fmla="*/ 2282 h 2394"/>
                  <a:gd name="T60" fmla="*/ 0 w 2906"/>
                  <a:gd name="T61" fmla="*/ 2210 h 2394"/>
                  <a:gd name="T62" fmla="*/ 3 w 2906"/>
                  <a:gd name="T63" fmla="*/ 832 h 2394"/>
                  <a:gd name="T64" fmla="*/ 31 w 2906"/>
                  <a:gd name="T65" fmla="*/ 767 h 2394"/>
                  <a:gd name="T66" fmla="*/ 81 w 2906"/>
                  <a:gd name="T67" fmla="*/ 717 h 2394"/>
                  <a:gd name="T68" fmla="*/ 146 w 2906"/>
                  <a:gd name="T69" fmla="*/ 689 h 2394"/>
                  <a:gd name="T70" fmla="*/ 389 w 2906"/>
                  <a:gd name="T71" fmla="*/ 686 h 2394"/>
                  <a:gd name="T72" fmla="*/ 388 w 2906"/>
                  <a:gd name="T73" fmla="*/ 222 h 2394"/>
                  <a:gd name="T74" fmla="*/ 404 w 2906"/>
                  <a:gd name="T75" fmla="*/ 145 h 2394"/>
                  <a:gd name="T76" fmla="*/ 445 w 2906"/>
                  <a:gd name="T77" fmla="*/ 79 h 2394"/>
                  <a:gd name="T78" fmla="*/ 506 w 2906"/>
                  <a:gd name="T79" fmla="*/ 30 h 2394"/>
                  <a:gd name="T80" fmla="*/ 584 w 2906"/>
                  <a:gd name="T81" fmla="*/ 4 h 2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906" h="2394">
                    <a:moveTo>
                      <a:pt x="627" y="0"/>
                    </a:moveTo>
                    <a:lnTo>
                      <a:pt x="2668" y="0"/>
                    </a:lnTo>
                    <a:lnTo>
                      <a:pt x="2710" y="4"/>
                    </a:lnTo>
                    <a:lnTo>
                      <a:pt x="2752" y="13"/>
                    </a:lnTo>
                    <a:lnTo>
                      <a:pt x="2788" y="30"/>
                    </a:lnTo>
                    <a:lnTo>
                      <a:pt x="2822" y="52"/>
                    </a:lnTo>
                    <a:lnTo>
                      <a:pt x="2851" y="79"/>
                    </a:lnTo>
                    <a:lnTo>
                      <a:pt x="2874" y="110"/>
                    </a:lnTo>
                    <a:lnTo>
                      <a:pt x="2892" y="145"/>
                    </a:lnTo>
                    <a:lnTo>
                      <a:pt x="2903" y="183"/>
                    </a:lnTo>
                    <a:lnTo>
                      <a:pt x="2906" y="222"/>
                    </a:lnTo>
                    <a:lnTo>
                      <a:pt x="2906" y="1659"/>
                    </a:lnTo>
                    <a:lnTo>
                      <a:pt x="2903" y="1699"/>
                    </a:lnTo>
                    <a:lnTo>
                      <a:pt x="2892" y="1736"/>
                    </a:lnTo>
                    <a:lnTo>
                      <a:pt x="2874" y="1771"/>
                    </a:lnTo>
                    <a:lnTo>
                      <a:pt x="2851" y="1802"/>
                    </a:lnTo>
                    <a:lnTo>
                      <a:pt x="2822" y="1828"/>
                    </a:lnTo>
                    <a:lnTo>
                      <a:pt x="2788" y="1851"/>
                    </a:lnTo>
                    <a:lnTo>
                      <a:pt x="2752" y="1867"/>
                    </a:lnTo>
                    <a:lnTo>
                      <a:pt x="2710" y="1878"/>
                    </a:lnTo>
                    <a:lnTo>
                      <a:pt x="2668" y="1881"/>
                    </a:lnTo>
                    <a:lnTo>
                      <a:pt x="2006" y="1881"/>
                    </a:lnTo>
                    <a:lnTo>
                      <a:pt x="2009" y="1909"/>
                    </a:lnTo>
                    <a:lnTo>
                      <a:pt x="2009" y="1972"/>
                    </a:lnTo>
                    <a:lnTo>
                      <a:pt x="2041" y="1972"/>
                    </a:lnTo>
                    <a:lnTo>
                      <a:pt x="2074" y="1976"/>
                    </a:lnTo>
                    <a:lnTo>
                      <a:pt x="2107" y="1985"/>
                    </a:lnTo>
                    <a:lnTo>
                      <a:pt x="2137" y="2001"/>
                    </a:lnTo>
                    <a:lnTo>
                      <a:pt x="2164" y="2022"/>
                    </a:lnTo>
                    <a:lnTo>
                      <a:pt x="2187" y="2047"/>
                    </a:lnTo>
                    <a:lnTo>
                      <a:pt x="2206" y="2076"/>
                    </a:lnTo>
                    <a:lnTo>
                      <a:pt x="2221" y="2107"/>
                    </a:lnTo>
                    <a:lnTo>
                      <a:pt x="2229" y="2143"/>
                    </a:lnTo>
                    <a:lnTo>
                      <a:pt x="2232" y="2180"/>
                    </a:lnTo>
                    <a:lnTo>
                      <a:pt x="2232" y="2225"/>
                    </a:lnTo>
                    <a:lnTo>
                      <a:pt x="2229" y="2251"/>
                    </a:lnTo>
                    <a:lnTo>
                      <a:pt x="2220" y="2277"/>
                    </a:lnTo>
                    <a:lnTo>
                      <a:pt x="2206" y="2300"/>
                    </a:lnTo>
                    <a:lnTo>
                      <a:pt x="2187" y="2318"/>
                    </a:lnTo>
                    <a:lnTo>
                      <a:pt x="2165" y="2332"/>
                    </a:lnTo>
                    <a:lnTo>
                      <a:pt x="2140" y="2341"/>
                    </a:lnTo>
                    <a:lnTo>
                      <a:pt x="2112" y="2344"/>
                    </a:lnTo>
                    <a:lnTo>
                      <a:pt x="1182" y="2344"/>
                    </a:lnTo>
                    <a:lnTo>
                      <a:pt x="1153" y="2341"/>
                    </a:lnTo>
                    <a:lnTo>
                      <a:pt x="1127" y="2330"/>
                    </a:lnTo>
                    <a:lnTo>
                      <a:pt x="1104" y="2314"/>
                    </a:lnTo>
                    <a:lnTo>
                      <a:pt x="1085" y="2294"/>
                    </a:lnTo>
                    <a:lnTo>
                      <a:pt x="1067" y="2321"/>
                    </a:lnTo>
                    <a:lnTo>
                      <a:pt x="1046" y="2347"/>
                    </a:lnTo>
                    <a:lnTo>
                      <a:pt x="1019" y="2366"/>
                    </a:lnTo>
                    <a:lnTo>
                      <a:pt x="990" y="2382"/>
                    </a:lnTo>
                    <a:lnTo>
                      <a:pt x="957" y="2390"/>
                    </a:lnTo>
                    <a:lnTo>
                      <a:pt x="922" y="2394"/>
                    </a:lnTo>
                    <a:lnTo>
                      <a:pt x="183" y="2394"/>
                    </a:lnTo>
                    <a:lnTo>
                      <a:pt x="146" y="2390"/>
                    </a:lnTo>
                    <a:lnTo>
                      <a:pt x="112" y="2379"/>
                    </a:lnTo>
                    <a:lnTo>
                      <a:pt x="81" y="2363"/>
                    </a:lnTo>
                    <a:lnTo>
                      <a:pt x="53" y="2341"/>
                    </a:lnTo>
                    <a:lnTo>
                      <a:pt x="31" y="2313"/>
                    </a:lnTo>
                    <a:lnTo>
                      <a:pt x="14" y="2282"/>
                    </a:lnTo>
                    <a:lnTo>
                      <a:pt x="3" y="2248"/>
                    </a:lnTo>
                    <a:lnTo>
                      <a:pt x="0" y="2210"/>
                    </a:lnTo>
                    <a:lnTo>
                      <a:pt x="0" y="869"/>
                    </a:lnTo>
                    <a:lnTo>
                      <a:pt x="3" y="832"/>
                    </a:lnTo>
                    <a:lnTo>
                      <a:pt x="14" y="798"/>
                    </a:lnTo>
                    <a:lnTo>
                      <a:pt x="31" y="767"/>
                    </a:lnTo>
                    <a:lnTo>
                      <a:pt x="53" y="739"/>
                    </a:lnTo>
                    <a:lnTo>
                      <a:pt x="81" y="717"/>
                    </a:lnTo>
                    <a:lnTo>
                      <a:pt x="112" y="700"/>
                    </a:lnTo>
                    <a:lnTo>
                      <a:pt x="146" y="689"/>
                    </a:lnTo>
                    <a:lnTo>
                      <a:pt x="183" y="686"/>
                    </a:lnTo>
                    <a:lnTo>
                      <a:pt x="389" y="686"/>
                    </a:lnTo>
                    <a:lnTo>
                      <a:pt x="388" y="682"/>
                    </a:lnTo>
                    <a:lnTo>
                      <a:pt x="388" y="222"/>
                    </a:lnTo>
                    <a:lnTo>
                      <a:pt x="393" y="183"/>
                    </a:lnTo>
                    <a:lnTo>
                      <a:pt x="404" y="145"/>
                    </a:lnTo>
                    <a:lnTo>
                      <a:pt x="420" y="110"/>
                    </a:lnTo>
                    <a:lnTo>
                      <a:pt x="445" y="79"/>
                    </a:lnTo>
                    <a:lnTo>
                      <a:pt x="474" y="52"/>
                    </a:lnTo>
                    <a:lnTo>
                      <a:pt x="506" y="30"/>
                    </a:lnTo>
                    <a:lnTo>
                      <a:pt x="544" y="13"/>
                    </a:lnTo>
                    <a:lnTo>
                      <a:pt x="584" y="4"/>
                    </a:lnTo>
                    <a:lnTo>
                      <a:pt x="62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2999057" y="2685556"/>
                <a:ext cx="203048" cy="341914"/>
              </a:xfrm>
              <a:custGeom>
                <a:avLst/>
                <a:gdLst>
                  <a:gd name="T0" fmla="*/ 542 w 867"/>
                  <a:gd name="T1" fmla="*/ 1114 h 1469"/>
                  <a:gd name="T2" fmla="*/ 501 w 867"/>
                  <a:gd name="T3" fmla="*/ 1133 h 1469"/>
                  <a:gd name="T4" fmla="*/ 472 w 867"/>
                  <a:gd name="T5" fmla="*/ 1169 h 1469"/>
                  <a:gd name="T6" fmla="*/ 461 w 867"/>
                  <a:gd name="T7" fmla="*/ 1215 h 1469"/>
                  <a:gd name="T8" fmla="*/ 472 w 867"/>
                  <a:gd name="T9" fmla="*/ 1263 h 1469"/>
                  <a:gd name="T10" fmla="*/ 501 w 867"/>
                  <a:gd name="T11" fmla="*/ 1299 h 1469"/>
                  <a:gd name="T12" fmla="*/ 542 w 867"/>
                  <a:gd name="T13" fmla="*/ 1318 h 1469"/>
                  <a:gd name="T14" fmla="*/ 590 w 867"/>
                  <a:gd name="T15" fmla="*/ 1318 h 1469"/>
                  <a:gd name="T16" fmla="*/ 633 w 867"/>
                  <a:gd name="T17" fmla="*/ 1299 h 1469"/>
                  <a:gd name="T18" fmla="*/ 662 w 867"/>
                  <a:gd name="T19" fmla="*/ 1263 h 1469"/>
                  <a:gd name="T20" fmla="*/ 673 w 867"/>
                  <a:gd name="T21" fmla="*/ 1215 h 1469"/>
                  <a:gd name="T22" fmla="*/ 662 w 867"/>
                  <a:gd name="T23" fmla="*/ 1169 h 1469"/>
                  <a:gd name="T24" fmla="*/ 633 w 867"/>
                  <a:gd name="T25" fmla="*/ 1133 h 1469"/>
                  <a:gd name="T26" fmla="*/ 590 w 867"/>
                  <a:gd name="T27" fmla="*/ 1114 h 1469"/>
                  <a:gd name="T28" fmla="*/ 185 w 867"/>
                  <a:gd name="T29" fmla="*/ 783 h 1469"/>
                  <a:gd name="T30" fmla="*/ 685 w 867"/>
                  <a:gd name="T31" fmla="*/ 931 h 1469"/>
                  <a:gd name="T32" fmla="*/ 185 w 867"/>
                  <a:gd name="T33" fmla="*/ 783 h 1469"/>
                  <a:gd name="T34" fmla="*/ 185 w 867"/>
                  <a:gd name="T35" fmla="*/ 651 h 1469"/>
                  <a:gd name="T36" fmla="*/ 685 w 867"/>
                  <a:gd name="T37" fmla="*/ 501 h 1469"/>
                  <a:gd name="T38" fmla="*/ 185 w 867"/>
                  <a:gd name="T39" fmla="*/ 220 h 1469"/>
                  <a:gd name="T40" fmla="*/ 685 w 867"/>
                  <a:gd name="T41" fmla="*/ 369 h 1469"/>
                  <a:gd name="T42" fmla="*/ 185 w 867"/>
                  <a:gd name="T43" fmla="*/ 220 h 1469"/>
                  <a:gd name="T44" fmla="*/ 803 w 867"/>
                  <a:gd name="T45" fmla="*/ 0 h 1469"/>
                  <a:gd name="T46" fmla="*/ 841 w 867"/>
                  <a:gd name="T47" fmla="*/ 12 h 1469"/>
                  <a:gd name="T48" fmla="*/ 864 w 867"/>
                  <a:gd name="T49" fmla="*/ 44 h 1469"/>
                  <a:gd name="T50" fmla="*/ 867 w 867"/>
                  <a:gd name="T51" fmla="*/ 1405 h 1469"/>
                  <a:gd name="T52" fmla="*/ 855 w 867"/>
                  <a:gd name="T53" fmla="*/ 1444 h 1469"/>
                  <a:gd name="T54" fmla="*/ 824 w 867"/>
                  <a:gd name="T55" fmla="*/ 1466 h 1469"/>
                  <a:gd name="T56" fmla="*/ 64 w 867"/>
                  <a:gd name="T57" fmla="*/ 1469 h 1469"/>
                  <a:gd name="T58" fmla="*/ 26 w 867"/>
                  <a:gd name="T59" fmla="*/ 1457 h 1469"/>
                  <a:gd name="T60" fmla="*/ 3 w 867"/>
                  <a:gd name="T61" fmla="*/ 1426 h 1469"/>
                  <a:gd name="T62" fmla="*/ 0 w 867"/>
                  <a:gd name="T63" fmla="*/ 64 h 1469"/>
                  <a:gd name="T64" fmla="*/ 12 w 867"/>
                  <a:gd name="T65" fmla="*/ 26 h 1469"/>
                  <a:gd name="T66" fmla="*/ 44 w 867"/>
                  <a:gd name="T67" fmla="*/ 3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67" h="1469">
                    <a:moveTo>
                      <a:pt x="566" y="1110"/>
                    </a:moveTo>
                    <a:lnTo>
                      <a:pt x="542" y="1114"/>
                    </a:lnTo>
                    <a:lnTo>
                      <a:pt x="520" y="1121"/>
                    </a:lnTo>
                    <a:lnTo>
                      <a:pt x="501" y="1133"/>
                    </a:lnTo>
                    <a:lnTo>
                      <a:pt x="484" y="1150"/>
                    </a:lnTo>
                    <a:lnTo>
                      <a:pt x="472" y="1169"/>
                    </a:lnTo>
                    <a:lnTo>
                      <a:pt x="463" y="1191"/>
                    </a:lnTo>
                    <a:lnTo>
                      <a:pt x="461" y="1215"/>
                    </a:lnTo>
                    <a:lnTo>
                      <a:pt x="463" y="1240"/>
                    </a:lnTo>
                    <a:lnTo>
                      <a:pt x="472" y="1263"/>
                    </a:lnTo>
                    <a:lnTo>
                      <a:pt x="484" y="1282"/>
                    </a:lnTo>
                    <a:lnTo>
                      <a:pt x="501" y="1299"/>
                    </a:lnTo>
                    <a:lnTo>
                      <a:pt x="520" y="1311"/>
                    </a:lnTo>
                    <a:lnTo>
                      <a:pt x="542" y="1318"/>
                    </a:lnTo>
                    <a:lnTo>
                      <a:pt x="566" y="1322"/>
                    </a:lnTo>
                    <a:lnTo>
                      <a:pt x="590" y="1318"/>
                    </a:lnTo>
                    <a:lnTo>
                      <a:pt x="613" y="1311"/>
                    </a:lnTo>
                    <a:lnTo>
                      <a:pt x="633" y="1299"/>
                    </a:lnTo>
                    <a:lnTo>
                      <a:pt x="648" y="1282"/>
                    </a:lnTo>
                    <a:lnTo>
                      <a:pt x="662" y="1263"/>
                    </a:lnTo>
                    <a:lnTo>
                      <a:pt x="669" y="1240"/>
                    </a:lnTo>
                    <a:lnTo>
                      <a:pt x="673" y="1215"/>
                    </a:lnTo>
                    <a:lnTo>
                      <a:pt x="669" y="1191"/>
                    </a:lnTo>
                    <a:lnTo>
                      <a:pt x="662" y="1169"/>
                    </a:lnTo>
                    <a:lnTo>
                      <a:pt x="648" y="1150"/>
                    </a:lnTo>
                    <a:lnTo>
                      <a:pt x="633" y="1133"/>
                    </a:lnTo>
                    <a:lnTo>
                      <a:pt x="613" y="1121"/>
                    </a:lnTo>
                    <a:lnTo>
                      <a:pt x="590" y="1114"/>
                    </a:lnTo>
                    <a:lnTo>
                      <a:pt x="566" y="1110"/>
                    </a:lnTo>
                    <a:close/>
                    <a:moveTo>
                      <a:pt x="185" y="783"/>
                    </a:moveTo>
                    <a:lnTo>
                      <a:pt x="185" y="931"/>
                    </a:lnTo>
                    <a:lnTo>
                      <a:pt x="685" y="931"/>
                    </a:lnTo>
                    <a:lnTo>
                      <a:pt x="685" y="783"/>
                    </a:lnTo>
                    <a:lnTo>
                      <a:pt x="185" y="783"/>
                    </a:lnTo>
                    <a:close/>
                    <a:moveTo>
                      <a:pt x="185" y="501"/>
                    </a:moveTo>
                    <a:lnTo>
                      <a:pt x="185" y="651"/>
                    </a:lnTo>
                    <a:lnTo>
                      <a:pt x="685" y="651"/>
                    </a:lnTo>
                    <a:lnTo>
                      <a:pt x="685" y="501"/>
                    </a:lnTo>
                    <a:lnTo>
                      <a:pt x="185" y="501"/>
                    </a:lnTo>
                    <a:close/>
                    <a:moveTo>
                      <a:pt x="185" y="220"/>
                    </a:moveTo>
                    <a:lnTo>
                      <a:pt x="185" y="369"/>
                    </a:lnTo>
                    <a:lnTo>
                      <a:pt x="685" y="369"/>
                    </a:lnTo>
                    <a:lnTo>
                      <a:pt x="685" y="220"/>
                    </a:lnTo>
                    <a:lnTo>
                      <a:pt x="185" y="220"/>
                    </a:lnTo>
                    <a:close/>
                    <a:moveTo>
                      <a:pt x="64" y="0"/>
                    </a:moveTo>
                    <a:lnTo>
                      <a:pt x="803" y="0"/>
                    </a:lnTo>
                    <a:lnTo>
                      <a:pt x="824" y="3"/>
                    </a:lnTo>
                    <a:lnTo>
                      <a:pt x="841" y="12"/>
                    </a:lnTo>
                    <a:lnTo>
                      <a:pt x="855" y="26"/>
                    </a:lnTo>
                    <a:lnTo>
                      <a:pt x="864" y="44"/>
                    </a:lnTo>
                    <a:lnTo>
                      <a:pt x="867" y="64"/>
                    </a:lnTo>
                    <a:lnTo>
                      <a:pt x="867" y="1405"/>
                    </a:lnTo>
                    <a:lnTo>
                      <a:pt x="864" y="1426"/>
                    </a:lnTo>
                    <a:lnTo>
                      <a:pt x="855" y="1444"/>
                    </a:lnTo>
                    <a:lnTo>
                      <a:pt x="841" y="1457"/>
                    </a:lnTo>
                    <a:lnTo>
                      <a:pt x="824" y="1466"/>
                    </a:lnTo>
                    <a:lnTo>
                      <a:pt x="803" y="1469"/>
                    </a:lnTo>
                    <a:lnTo>
                      <a:pt x="64" y="1469"/>
                    </a:lnTo>
                    <a:lnTo>
                      <a:pt x="44" y="1466"/>
                    </a:lnTo>
                    <a:lnTo>
                      <a:pt x="26" y="1457"/>
                    </a:lnTo>
                    <a:lnTo>
                      <a:pt x="12" y="1444"/>
                    </a:lnTo>
                    <a:lnTo>
                      <a:pt x="3" y="1426"/>
                    </a:lnTo>
                    <a:lnTo>
                      <a:pt x="0" y="1405"/>
                    </a:lnTo>
                    <a:lnTo>
                      <a:pt x="0" y="64"/>
                    </a:lnTo>
                    <a:lnTo>
                      <a:pt x="3" y="44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4" y="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3090078" y="2525685"/>
                <a:ext cx="532125" cy="491283"/>
              </a:xfrm>
              <a:custGeom>
                <a:avLst/>
                <a:gdLst>
                  <a:gd name="T0" fmla="*/ 901 w 2280"/>
                  <a:gd name="T1" fmla="*/ 1789 h 2105"/>
                  <a:gd name="T2" fmla="*/ 1382 w 2280"/>
                  <a:gd name="T3" fmla="*/ 1789 h 2105"/>
                  <a:gd name="T4" fmla="*/ 1382 w 2280"/>
                  <a:gd name="T5" fmla="*/ 1972 h 2105"/>
                  <a:gd name="T6" fmla="*/ 1534 w 2280"/>
                  <a:gd name="T7" fmla="*/ 1972 h 2105"/>
                  <a:gd name="T8" fmla="*/ 1553 w 2280"/>
                  <a:gd name="T9" fmla="*/ 1975 h 2105"/>
                  <a:gd name="T10" fmla="*/ 1570 w 2280"/>
                  <a:gd name="T11" fmla="*/ 1984 h 2105"/>
                  <a:gd name="T12" fmla="*/ 1584 w 2280"/>
                  <a:gd name="T13" fmla="*/ 1998 h 2105"/>
                  <a:gd name="T14" fmla="*/ 1595 w 2280"/>
                  <a:gd name="T15" fmla="*/ 2015 h 2105"/>
                  <a:gd name="T16" fmla="*/ 1603 w 2280"/>
                  <a:gd name="T17" fmla="*/ 2037 h 2105"/>
                  <a:gd name="T18" fmla="*/ 1605 w 2280"/>
                  <a:gd name="T19" fmla="*/ 2060 h 2105"/>
                  <a:gd name="T20" fmla="*/ 1605 w 2280"/>
                  <a:gd name="T21" fmla="*/ 2105 h 2105"/>
                  <a:gd name="T22" fmla="*/ 675 w 2280"/>
                  <a:gd name="T23" fmla="*/ 2105 h 2105"/>
                  <a:gd name="T24" fmla="*/ 675 w 2280"/>
                  <a:gd name="T25" fmla="*/ 2060 h 2105"/>
                  <a:gd name="T26" fmla="*/ 678 w 2280"/>
                  <a:gd name="T27" fmla="*/ 2037 h 2105"/>
                  <a:gd name="T28" fmla="*/ 685 w 2280"/>
                  <a:gd name="T29" fmla="*/ 2015 h 2105"/>
                  <a:gd name="T30" fmla="*/ 697 w 2280"/>
                  <a:gd name="T31" fmla="*/ 1998 h 2105"/>
                  <a:gd name="T32" fmla="*/ 711 w 2280"/>
                  <a:gd name="T33" fmla="*/ 1984 h 2105"/>
                  <a:gd name="T34" fmla="*/ 728 w 2280"/>
                  <a:gd name="T35" fmla="*/ 1975 h 2105"/>
                  <a:gd name="T36" fmla="*/ 748 w 2280"/>
                  <a:gd name="T37" fmla="*/ 1972 h 2105"/>
                  <a:gd name="T38" fmla="*/ 901 w 2280"/>
                  <a:gd name="T39" fmla="*/ 1972 h 2105"/>
                  <a:gd name="T40" fmla="*/ 901 w 2280"/>
                  <a:gd name="T41" fmla="*/ 1789 h 2105"/>
                  <a:gd name="T42" fmla="*/ 120 w 2280"/>
                  <a:gd name="T43" fmla="*/ 0 h 2105"/>
                  <a:gd name="T44" fmla="*/ 2161 w 2280"/>
                  <a:gd name="T45" fmla="*/ 0 h 2105"/>
                  <a:gd name="T46" fmla="*/ 2189 w 2280"/>
                  <a:gd name="T47" fmla="*/ 2 h 2105"/>
                  <a:gd name="T48" fmla="*/ 2213 w 2280"/>
                  <a:gd name="T49" fmla="*/ 9 h 2105"/>
                  <a:gd name="T50" fmla="*/ 2235 w 2280"/>
                  <a:gd name="T51" fmla="*/ 21 h 2105"/>
                  <a:gd name="T52" fmla="*/ 2254 w 2280"/>
                  <a:gd name="T53" fmla="*/ 38 h 2105"/>
                  <a:gd name="T54" fmla="*/ 2268 w 2280"/>
                  <a:gd name="T55" fmla="*/ 57 h 2105"/>
                  <a:gd name="T56" fmla="*/ 2277 w 2280"/>
                  <a:gd name="T57" fmla="*/ 78 h 2105"/>
                  <a:gd name="T58" fmla="*/ 2280 w 2280"/>
                  <a:gd name="T59" fmla="*/ 102 h 2105"/>
                  <a:gd name="T60" fmla="*/ 2280 w 2280"/>
                  <a:gd name="T61" fmla="*/ 1539 h 2105"/>
                  <a:gd name="T62" fmla="*/ 2277 w 2280"/>
                  <a:gd name="T63" fmla="*/ 1562 h 2105"/>
                  <a:gd name="T64" fmla="*/ 2268 w 2280"/>
                  <a:gd name="T65" fmla="*/ 1584 h 2105"/>
                  <a:gd name="T66" fmla="*/ 2254 w 2280"/>
                  <a:gd name="T67" fmla="*/ 1603 h 2105"/>
                  <a:gd name="T68" fmla="*/ 2235 w 2280"/>
                  <a:gd name="T69" fmla="*/ 1619 h 2105"/>
                  <a:gd name="T70" fmla="*/ 2213 w 2280"/>
                  <a:gd name="T71" fmla="*/ 1631 h 2105"/>
                  <a:gd name="T72" fmla="*/ 2189 w 2280"/>
                  <a:gd name="T73" fmla="*/ 1639 h 2105"/>
                  <a:gd name="T74" fmla="*/ 2161 w 2280"/>
                  <a:gd name="T75" fmla="*/ 1642 h 2105"/>
                  <a:gd name="T76" fmla="*/ 603 w 2280"/>
                  <a:gd name="T77" fmla="*/ 1642 h 2105"/>
                  <a:gd name="T78" fmla="*/ 603 w 2280"/>
                  <a:gd name="T79" fmla="*/ 1355 h 2105"/>
                  <a:gd name="T80" fmla="*/ 2084 w 2280"/>
                  <a:gd name="T81" fmla="*/ 1355 h 2105"/>
                  <a:gd name="T82" fmla="*/ 2084 w 2280"/>
                  <a:gd name="T83" fmla="*/ 192 h 2105"/>
                  <a:gd name="T84" fmla="*/ 190 w 2280"/>
                  <a:gd name="T85" fmla="*/ 192 h 2105"/>
                  <a:gd name="T86" fmla="*/ 190 w 2280"/>
                  <a:gd name="T87" fmla="*/ 562 h 2105"/>
                  <a:gd name="T88" fmla="*/ 0 w 2280"/>
                  <a:gd name="T89" fmla="*/ 562 h 2105"/>
                  <a:gd name="T90" fmla="*/ 0 w 2280"/>
                  <a:gd name="T91" fmla="*/ 102 h 2105"/>
                  <a:gd name="T92" fmla="*/ 4 w 2280"/>
                  <a:gd name="T93" fmla="*/ 78 h 2105"/>
                  <a:gd name="T94" fmla="*/ 13 w 2280"/>
                  <a:gd name="T95" fmla="*/ 57 h 2105"/>
                  <a:gd name="T96" fmla="*/ 27 w 2280"/>
                  <a:gd name="T97" fmla="*/ 38 h 2105"/>
                  <a:gd name="T98" fmla="*/ 45 w 2280"/>
                  <a:gd name="T99" fmla="*/ 21 h 2105"/>
                  <a:gd name="T100" fmla="*/ 67 w 2280"/>
                  <a:gd name="T101" fmla="*/ 9 h 2105"/>
                  <a:gd name="T102" fmla="*/ 92 w 2280"/>
                  <a:gd name="T103" fmla="*/ 2 h 2105"/>
                  <a:gd name="T104" fmla="*/ 120 w 2280"/>
                  <a:gd name="T105" fmla="*/ 0 h 2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80" h="2105">
                    <a:moveTo>
                      <a:pt x="901" y="1789"/>
                    </a:moveTo>
                    <a:lnTo>
                      <a:pt x="1382" y="1789"/>
                    </a:lnTo>
                    <a:lnTo>
                      <a:pt x="1382" y="1972"/>
                    </a:lnTo>
                    <a:lnTo>
                      <a:pt x="1534" y="1972"/>
                    </a:lnTo>
                    <a:lnTo>
                      <a:pt x="1553" y="1975"/>
                    </a:lnTo>
                    <a:lnTo>
                      <a:pt x="1570" y="1984"/>
                    </a:lnTo>
                    <a:lnTo>
                      <a:pt x="1584" y="1998"/>
                    </a:lnTo>
                    <a:lnTo>
                      <a:pt x="1595" y="2015"/>
                    </a:lnTo>
                    <a:lnTo>
                      <a:pt x="1603" y="2037"/>
                    </a:lnTo>
                    <a:lnTo>
                      <a:pt x="1605" y="2060"/>
                    </a:lnTo>
                    <a:lnTo>
                      <a:pt x="1605" y="2105"/>
                    </a:lnTo>
                    <a:lnTo>
                      <a:pt x="675" y="2105"/>
                    </a:lnTo>
                    <a:lnTo>
                      <a:pt x="675" y="2060"/>
                    </a:lnTo>
                    <a:lnTo>
                      <a:pt x="678" y="2037"/>
                    </a:lnTo>
                    <a:lnTo>
                      <a:pt x="685" y="2015"/>
                    </a:lnTo>
                    <a:lnTo>
                      <a:pt x="697" y="1998"/>
                    </a:lnTo>
                    <a:lnTo>
                      <a:pt x="711" y="1984"/>
                    </a:lnTo>
                    <a:lnTo>
                      <a:pt x="728" y="1975"/>
                    </a:lnTo>
                    <a:lnTo>
                      <a:pt x="748" y="1972"/>
                    </a:lnTo>
                    <a:lnTo>
                      <a:pt x="901" y="1972"/>
                    </a:lnTo>
                    <a:lnTo>
                      <a:pt x="901" y="1789"/>
                    </a:lnTo>
                    <a:close/>
                    <a:moveTo>
                      <a:pt x="120" y="0"/>
                    </a:moveTo>
                    <a:lnTo>
                      <a:pt x="2161" y="0"/>
                    </a:lnTo>
                    <a:lnTo>
                      <a:pt x="2189" y="2"/>
                    </a:lnTo>
                    <a:lnTo>
                      <a:pt x="2213" y="9"/>
                    </a:lnTo>
                    <a:lnTo>
                      <a:pt x="2235" y="21"/>
                    </a:lnTo>
                    <a:lnTo>
                      <a:pt x="2254" y="38"/>
                    </a:lnTo>
                    <a:lnTo>
                      <a:pt x="2268" y="57"/>
                    </a:lnTo>
                    <a:lnTo>
                      <a:pt x="2277" y="78"/>
                    </a:lnTo>
                    <a:lnTo>
                      <a:pt x="2280" y="102"/>
                    </a:lnTo>
                    <a:lnTo>
                      <a:pt x="2280" y="1539"/>
                    </a:lnTo>
                    <a:lnTo>
                      <a:pt x="2277" y="1562"/>
                    </a:lnTo>
                    <a:lnTo>
                      <a:pt x="2268" y="1584"/>
                    </a:lnTo>
                    <a:lnTo>
                      <a:pt x="2254" y="1603"/>
                    </a:lnTo>
                    <a:lnTo>
                      <a:pt x="2235" y="1619"/>
                    </a:lnTo>
                    <a:lnTo>
                      <a:pt x="2213" y="1631"/>
                    </a:lnTo>
                    <a:lnTo>
                      <a:pt x="2189" y="1639"/>
                    </a:lnTo>
                    <a:lnTo>
                      <a:pt x="2161" y="1642"/>
                    </a:lnTo>
                    <a:lnTo>
                      <a:pt x="603" y="1642"/>
                    </a:lnTo>
                    <a:lnTo>
                      <a:pt x="603" y="1355"/>
                    </a:lnTo>
                    <a:lnTo>
                      <a:pt x="2084" y="1355"/>
                    </a:lnTo>
                    <a:lnTo>
                      <a:pt x="2084" y="192"/>
                    </a:lnTo>
                    <a:lnTo>
                      <a:pt x="190" y="192"/>
                    </a:lnTo>
                    <a:lnTo>
                      <a:pt x="190" y="562"/>
                    </a:lnTo>
                    <a:lnTo>
                      <a:pt x="0" y="562"/>
                    </a:lnTo>
                    <a:lnTo>
                      <a:pt x="0" y="102"/>
                    </a:lnTo>
                    <a:lnTo>
                      <a:pt x="4" y="78"/>
                    </a:lnTo>
                    <a:lnTo>
                      <a:pt x="13" y="57"/>
                    </a:lnTo>
                    <a:lnTo>
                      <a:pt x="27" y="38"/>
                    </a:lnTo>
                    <a:lnTo>
                      <a:pt x="45" y="21"/>
                    </a:lnTo>
                    <a:lnTo>
                      <a:pt x="67" y="9"/>
                    </a:lnTo>
                    <a:lnTo>
                      <a:pt x="92" y="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2076372" y="1686890"/>
              <a:ext cx="665020" cy="520019"/>
              <a:chOff x="14605307" y="2406216"/>
              <a:chExt cx="786723" cy="615921"/>
            </a:xfrm>
          </p:grpSpPr>
          <p:sp useBgFill="1">
            <p:nvSpPr>
              <p:cNvPr id="40" name="Freeform 29"/>
              <p:cNvSpPr>
                <a:spLocks/>
              </p:cNvSpPr>
              <p:nvPr/>
            </p:nvSpPr>
            <p:spPr bwMode="auto">
              <a:xfrm>
                <a:off x="14605307" y="2406216"/>
                <a:ext cx="786723" cy="615921"/>
              </a:xfrm>
              <a:custGeom>
                <a:avLst/>
                <a:gdLst>
                  <a:gd name="T0" fmla="*/ 594 w 3040"/>
                  <a:gd name="T1" fmla="*/ 0 h 2383"/>
                  <a:gd name="T2" fmla="*/ 2920 w 3040"/>
                  <a:gd name="T3" fmla="*/ 0 h 2383"/>
                  <a:gd name="T4" fmla="*/ 2948 w 3040"/>
                  <a:gd name="T5" fmla="*/ 4 h 2383"/>
                  <a:gd name="T6" fmla="*/ 2972 w 3040"/>
                  <a:gd name="T7" fmla="*/ 12 h 2383"/>
                  <a:gd name="T8" fmla="*/ 2995 w 3040"/>
                  <a:gd name="T9" fmla="*/ 27 h 2383"/>
                  <a:gd name="T10" fmla="*/ 3013 w 3040"/>
                  <a:gd name="T11" fmla="*/ 45 h 2383"/>
                  <a:gd name="T12" fmla="*/ 3028 w 3040"/>
                  <a:gd name="T13" fmla="*/ 68 h 2383"/>
                  <a:gd name="T14" fmla="*/ 3036 w 3040"/>
                  <a:gd name="T15" fmla="*/ 92 h 2383"/>
                  <a:gd name="T16" fmla="*/ 3040 w 3040"/>
                  <a:gd name="T17" fmla="*/ 120 h 2383"/>
                  <a:gd name="T18" fmla="*/ 3040 w 3040"/>
                  <a:gd name="T19" fmla="*/ 1821 h 2383"/>
                  <a:gd name="T20" fmla="*/ 3036 w 3040"/>
                  <a:gd name="T21" fmla="*/ 1847 h 2383"/>
                  <a:gd name="T22" fmla="*/ 3028 w 3040"/>
                  <a:gd name="T23" fmla="*/ 1873 h 2383"/>
                  <a:gd name="T24" fmla="*/ 3013 w 3040"/>
                  <a:gd name="T25" fmla="*/ 1896 h 2383"/>
                  <a:gd name="T26" fmla="*/ 2995 w 3040"/>
                  <a:gd name="T27" fmla="*/ 1914 h 2383"/>
                  <a:gd name="T28" fmla="*/ 2972 w 3040"/>
                  <a:gd name="T29" fmla="*/ 1929 h 2383"/>
                  <a:gd name="T30" fmla="*/ 2948 w 3040"/>
                  <a:gd name="T31" fmla="*/ 1937 h 2383"/>
                  <a:gd name="T32" fmla="*/ 2920 w 3040"/>
                  <a:gd name="T33" fmla="*/ 1941 h 2383"/>
                  <a:gd name="T34" fmla="*/ 2578 w 3040"/>
                  <a:gd name="T35" fmla="*/ 1941 h 2383"/>
                  <a:gd name="T36" fmla="*/ 2573 w 3040"/>
                  <a:gd name="T37" fmla="*/ 1939 h 2383"/>
                  <a:gd name="T38" fmla="*/ 2567 w 3040"/>
                  <a:gd name="T39" fmla="*/ 1939 h 2383"/>
                  <a:gd name="T40" fmla="*/ 2567 w 3040"/>
                  <a:gd name="T41" fmla="*/ 2263 h 2383"/>
                  <a:gd name="T42" fmla="*/ 2564 w 3040"/>
                  <a:gd name="T43" fmla="*/ 2291 h 2383"/>
                  <a:gd name="T44" fmla="*/ 2555 w 3040"/>
                  <a:gd name="T45" fmla="*/ 2317 h 2383"/>
                  <a:gd name="T46" fmla="*/ 2541 w 3040"/>
                  <a:gd name="T47" fmla="*/ 2338 h 2383"/>
                  <a:gd name="T48" fmla="*/ 2522 w 3040"/>
                  <a:gd name="T49" fmla="*/ 2357 h 2383"/>
                  <a:gd name="T50" fmla="*/ 2499 w 3040"/>
                  <a:gd name="T51" fmla="*/ 2371 h 2383"/>
                  <a:gd name="T52" fmla="*/ 2475 w 3040"/>
                  <a:gd name="T53" fmla="*/ 2381 h 2383"/>
                  <a:gd name="T54" fmla="*/ 2447 w 3040"/>
                  <a:gd name="T55" fmla="*/ 2383 h 2383"/>
                  <a:gd name="T56" fmla="*/ 120 w 3040"/>
                  <a:gd name="T57" fmla="*/ 2383 h 2383"/>
                  <a:gd name="T58" fmla="*/ 93 w 3040"/>
                  <a:gd name="T59" fmla="*/ 2381 h 2383"/>
                  <a:gd name="T60" fmla="*/ 68 w 3040"/>
                  <a:gd name="T61" fmla="*/ 2371 h 2383"/>
                  <a:gd name="T62" fmla="*/ 46 w 3040"/>
                  <a:gd name="T63" fmla="*/ 2357 h 2383"/>
                  <a:gd name="T64" fmla="*/ 27 w 3040"/>
                  <a:gd name="T65" fmla="*/ 2338 h 2383"/>
                  <a:gd name="T66" fmla="*/ 14 w 3040"/>
                  <a:gd name="T67" fmla="*/ 2317 h 2383"/>
                  <a:gd name="T68" fmla="*/ 4 w 3040"/>
                  <a:gd name="T69" fmla="*/ 2291 h 2383"/>
                  <a:gd name="T70" fmla="*/ 0 w 3040"/>
                  <a:gd name="T71" fmla="*/ 2263 h 2383"/>
                  <a:gd name="T72" fmla="*/ 0 w 3040"/>
                  <a:gd name="T73" fmla="*/ 563 h 2383"/>
                  <a:gd name="T74" fmla="*/ 4 w 3040"/>
                  <a:gd name="T75" fmla="*/ 536 h 2383"/>
                  <a:gd name="T76" fmla="*/ 14 w 3040"/>
                  <a:gd name="T77" fmla="*/ 510 h 2383"/>
                  <a:gd name="T78" fmla="*/ 27 w 3040"/>
                  <a:gd name="T79" fmla="*/ 488 h 2383"/>
                  <a:gd name="T80" fmla="*/ 46 w 3040"/>
                  <a:gd name="T81" fmla="*/ 469 h 2383"/>
                  <a:gd name="T82" fmla="*/ 68 w 3040"/>
                  <a:gd name="T83" fmla="*/ 456 h 2383"/>
                  <a:gd name="T84" fmla="*/ 93 w 3040"/>
                  <a:gd name="T85" fmla="*/ 446 h 2383"/>
                  <a:gd name="T86" fmla="*/ 120 w 3040"/>
                  <a:gd name="T87" fmla="*/ 444 h 2383"/>
                  <a:gd name="T88" fmla="*/ 475 w 3040"/>
                  <a:gd name="T89" fmla="*/ 444 h 2383"/>
                  <a:gd name="T90" fmla="*/ 474 w 3040"/>
                  <a:gd name="T91" fmla="*/ 423 h 2383"/>
                  <a:gd name="T92" fmla="*/ 474 w 3040"/>
                  <a:gd name="T93" fmla="*/ 120 h 2383"/>
                  <a:gd name="T94" fmla="*/ 477 w 3040"/>
                  <a:gd name="T95" fmla="*/ 92 h 2383"/>
                  <a:gd name="T96" fmla="*/ 486 w 3040"/>
                  <a:gd name="T97" fmla="*/ 68 h 2383"/>
                  <a:gd name="T98" fmla="*/ 500 w 3040"/>
                  <a:gd name="T99" fmla="*/ 45 h 2383"/>
                  <a:gd name="T100" fmla="*/ 519 w 3040"/>
                  <a:gd name="T101" fmla="*/ 27 h 2383"/>
                  <a:gd name="T102" fmla="*/ 541 w 3040"/>
                  <a:gd name="T103" fmla="*/ 12 h 2383"/>
                  <a:gd name="T104" fmla="*/ 566 w 3040"/>
                  <a:gd name="T105" fmla="*/ 4 h 2383"/>
                  <a:gd name="T106" fmla="*/ 594 w 3040"/>
                  <a:gd name="T107" fmla="*/ 0 h 2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0" h="2383">
                    <a:moveTo>
                      <a:pt x="594" y="0"/>
                    </a:moveTo>
                    <a:lnTo>
                      <a:pt x="2920" y="0"/>
                    </a:lnTo>
                    <a:lnTo>
                      <a:pt x="2948" y="4"/>
                    </a:lnTo>
                    <a:lnTo>
                      <a:pt x="2972" y="12"/>
                    </a:lnTo>
                    <a:lnTo>
                      <a:pt x="2995" y="27"/>
                    </a:lnTo>
                    <a:lnTo>
                      <a:pt x="3013" y="45"/>
                    </a:lnTo>
                    <a:lnTo>
                      <a:pt x="3028" y="68"/>
                    </a:lnTo>
                    <a:lnTo>
                      <a:pt x="3036" y="92"/>
                    </a:lnTo>
                    <a:lnTo>
                      <a:pt x="3040" y="120"/>
                    </a:lnTo>
                    <a:lnTo>
                      <a:pt x="3040" y="1821"/>
                    </a:lnTo>
                    <a:lnTo>
                      <a:pt x="3036" y="1847"/>
                    </a:lnTo>
                    <a:lnTo>
                      <a:pt x="3028" y="1873"/>
                    </a:lnTo>
                    <a:lnTo>
                      <a:pt x="3013" y="1896"/>
                    </a:lnTo>
                    <a:lnTo>
                      <a:pt x="2995" y="1914"/>
                    </a:lnTo>
                    <a:lnTo>
                      <a:pt x="2972" y="1929"/>
                    </a:lnTo>
                    <a:lnTo>
                      <a:pt x="2948" y="1937"/>
                    </a:lnTo>
                    <a:lnTo>
                      <a:pt x="2920" y="1941"/>
                    </a:lnTo>
                    <a:lnTo>
                      <a:pt x="2578" y="1941"/>
                    </a:lnTo>
                    <a:lnTo>
                      <a:pt x="2573" y="1939"/>
                    </a:lnTo>
                    <a:lnTo>
                      <a:pt x="2567" y="1939"/>
                    </a:lnTo>
                    <a:lnTo>
                      <a:pt x="2567" y="2263"/>
                    </a:lnTo>
                    <a:lnTo>
                      <a:pt x="2564" y="2291"/>
                    </a:lnTo>
                    <a:lnTo>
                      <a:pt x="2555" y="2317"/>
                    </a:lnTo>
                    <a:lnTo>
                      <a:pt x="2541" y="2338"/>
                    </a:lnTo>
                    <a:lnTo>
                      <a:pt x="2522" y="2357"/>
                    </a:lnTo>
                    <a:lnTo>
                      <a:pt x="2499" y="2371"/>
                    </a:lnTo>
                    <a:lnTo>
                      <a:pt x="2475" y="2381"/>
                    </a:lnTo>
                    <a:lnTo>
                      <a:pt x="2447" y="2383"/>
                    </a:lnTo>
                    <a:lnTo>
                      <a:pt x="120" y="2383"/>
                    </a:lnTo>
                    <a:lnTo>
                      <a:pt x="93" y="2381"/>
                    </a:lnTo>
                    <a:lnTo>
                      <a:pt x="68" y="2371"/>
                    </a:lnTo>
                    <a:lnTo>
                      <a:pt x="46" y="2357"/>
                    </a:lnTo>
                    <a:lnTo>
                      <a:pt x="27" y="2338"/>
                    </a:lnTo>
                    <a:lnTo>
                      <a:pt x="14" y="2317"/>
                    </a:lnTo>
                    <a:lnTo>
                      <a:pt x="4" y="2291"/>
                    </a:lnTo>
                    <a:lnTo>
                      <a:pt x="0" y="2263"/>
                    </a:lnTo>
                    <a:lnTo>
                      <a:pt x="0" y="563"/>
                    </a:lnTo>
                    <a:lnTo>
                      <a:pt x="4" y="536"/>
                    </a:lnTo>
                    <a:lnTo>
                      <a:pt x="14" y="510"/>
                    </a:lnTo>
                    <a:lnTo>
                      <a:pt x="27" y="488"/>
                    </a:lnTo>
                    <a:lnTo>
                      <a:pt x="46" y="469"/>
                    </a:lnTo>
                    <a:lnTo>
                      <a:pt x="68" y="456"/>
                    </a:lnTo>
                    <a:lnTo>
                      <a:pt x="93" y="446"/>
                    </a:lnTo>
                    <a:lnTo>
                      <a:pt x="120" y="444"/>
                    </a:lnTo>
                    <a:lnTo>
                      <a:pt x="475" y="444"/>
                    </a:lnTo>
                    <a:lnTo>
                      <a:pt x="474" y="423"/>
                    </a:lnTo>
                    <a:lnTo>
                      <a:pt x="474" y="120"/>
                    </a:lnTo>
                    <a:lnTo>
                      <a:pt x="477" y="92"/>
                    </a:lnTo>
                    <a:lnTo>
                      <a:pt x="486" y="68"/>
                    </a:lnTo>
                    <a:lnTo>
                      <a:pt x="500" y="45"/>
                    </a:lnTo>
                    <a:lnTo>
                      <a:pt x="519" y="27"/>
                    </a:lnTo>
                    <a:lnTo>
                      <a:pt x="541" y="12"/>
                    </a:lnTo>
                    <a:lnTo>
                      <a:pt x="566" y="4"/>
                    </a:lnTo>
                    <a:lnTo>
                      <a:pt x="594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30"/>
              <p:cNvSpPr>
                <a:spLocks/>
              </p:cNvSpPr>
              <p:nvPr/>
            </p:nvSpPr>
            <p:spPr bwMode="auto">
              <a:xfrm>
                <a:off x="14757993" y="2437271"/>
                <a:ext cx="602982" cy="439944"/>
              </a:xfrm>
              <a:custGeom>
                <a:avLst/>
                <a:gdLst>
                  <a:gd name="T0" fmla="*/ 0 w 2326"/>
                  <a:gd name="T1" fmla="*/ 0 h 1701"/>
                  <a:gd name="T2" fmla="*/ 2326 w 2326"/>
                  <a:gd name="T3" fmla="*/ 0 h 1701"/>
                  <a:gd name="T4" fmla="*/ 2326 w 2326"/>
                  <a:gd name="T5" fmla="*/ 1701 h 1701"/>
                  <a:gd name="T6" fmla="*/ 1984 w 2326"/>
                  <a:gd name="T7" fmla="*/ 1701 h 1701"/>
                  <a:gd name="T8" fmla="*/ 1984 w 2326"/>
                  <a:gd name="T9" fmla="*/ 1344 h 1701"/>
                  <a:gd name="T10" fmla="*/ 2096 w 2326"/>
                  <a:gd name="T11" fmla="*/ 1344 h 1701"/>
                  <a:gd name="T12" fmla="*/ 2096 w 2326"/>
                  <a:gd name="T13" fmla="*/ 206 h 1701"/>
                  <a:gd name="T14" fmla="*/ 791 w 2326"/>
                  <a:gd name="T15" fmla="*/ 206 h 1701"/>
                  <a:gd name="T16" fmla="*/ 791 w 2326"/>
                  <a:gd name="T17" fmla="*/ 303 h 1701"/>
                  <a:gd name="T18" fmla="*/ 629 w 2326"/>
                  <a:gd name="T19" fmla="*/ 303 h 1701"/>
                  <a:gd name="T20" fmla="*/ 629 w 2326"/>
                  <a:gd name="T21" fmla="*/ 202 h 1701"/>
                  <a:gd name="T22" fmla="*/ 192 w 2326"/>
                  <a:gd name="T23" fmla="*/ 202 h 1701"/>
                  <a:gd name="T24" fmla="*/ 192 w 2326"/>
                  <a:gd name="T25" fmla="*/ 303 h 1701"/>
                  <a:gd name="T26" fmla="*/ 0 w 2326"/>
                  <a:gd name="T27" fmla="*/ 303 h 1701"/>
                  <a:gd name="T28" fmla="*/ 0 w 2326"/>
                  <a:gd name="T29" fmla="*/ 0 h 1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26" h="1701">
                    <a:moveTo>
                      <a:pt x="0" y="0"/>
                    </a:moveTo>
                    <a:lnTo>
                      <a:pt x="2326" y="0"/>
                    </a:lnTo>
                    <a:lnTo>
                      <a:pt x="2326" y="1701"/>
                    </a:lnTo>
                    <a:lnTo>
                      <a:pt x="1984" y="1701"/>
                    </a:lnTo>
                    <a:lnTo>
                      <a:pt x="1984" y="1344"/>
                    </a:lnTo>
                    <a:lnTo>
                      <a:pt x="2096" y="1344"/>
                    </a:lnTo>
                    <a:lnTo>
                      <a:pt x="2096" y="206"/>
                    </a:lnTo>
                    <a:lnTo>
                      <a:pt x="791" y="206"/>
                    </a:lnTo>
                    <a:lnTo>
                      <a:pt x="791" y="303"/>
                    </a:lnTo>
                    <a:lnTo>
                      <a:pt x="629" y="303"/>
                    </a:lnTo>
                    <a:lnTo>
                      <a:pt x="629" y="202"/>
                    </a:lnTo>
                    <a:lnTo>
                      <a:pt x="192" y="202"/>
                    </a:lnTo>
                    <a:lnTo>
                      <a:pt x="192" y="303"/>
                    </a:lnTo>
                    <a:lnTo>
                      <a:pt x="0" y="3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31"/>
              <p:cNvSpPr>
                <a:spLocks noEditPoints="1"/>
              </p:cNvSpPr>
              <p:nvPr/>
            </p:nvSpPr>
            <p:spPr bwMode="auto">
              <a:xfrm>
                <a:off x="14636362" y="2551139"/>
                <a:ext cx="601688" cy="439944"/>
              </a:xfrm>
              <a:custGeom>
                <a:avLst/>
                <a:gdLst>
                  <a:gd name="T0" fmla="*/ 341 w 2327"/>
                  <a:gd name="T1" fmla="*/ 680 h 1700"/>
                  <a:gd name="T2" fmla="*/ 604 w 2327"/>
                  <a:gd name="T3" fmla="*/ 680 h 1700"/>
                  <a:gd name="T4" fmla="*/ 604 w 2327"/>
                  <a:gd name="T5" fmla="*/ 849 h 1700"/>
                  <a:gd name="T6" fmla="*/ 341 w 2327"/>
                  <a:gd name="T7" fmla="*/ 849 h 1700"/>
                  <a:gd name="T8" fmla="*/ 341 w 2327"/>
                  <a:gd name="T9" fmla="*/ 680 h 1700"/>
                  <a:gd name="T10" fmla="*/ 341 w 2327"/>
                  <a:gd name="T11" fmla="*/ 386 h 1700"/>
                  <a:gd name="T12" fmla="*/ 604 w 2327"/>
                  <a:gd name="T13" fmla="*/ 386 h 1700"/>
                  <a:gd name="T14" fmla="*/ 604 w 2327"/>
                  <a:gd name="T15" fmla="*/ 554 h 1700"/>
                  <a:gd name="T16" fmla="*/ 341 w 2327"/>
                  <a:gd name="T17" fmla="*/ 554 h 1700"/>
                  <a:gd name="T18" fmla="*/ 341 w 2327"/>
                  <a:gd name="T19" fmla="*/ 386 h 1700"/>
                  <a:gd name="T20" fmla="*/ 927 w 2327"/>
                  <a:gd name="T21" fmla="*/ 207 h 1700"/>
                  <a:gd name="T22" fmla="*/ 927 w 2327"/>
                  <a:gd name="T23" fmla="*/ 1358 h 1700"/>
                  <a:gd name="T24" fmla="*/ 2098 w 2327"/>
                  <a:gd name="T25" fmla="*/ 1358 h 1700"/>
                  <a:gd name="T26" fmla="*/ 2098 w 2327"/>
                  <a:gd name="T27" fmla="*/ 207 h 1700"/>
                  <a:gd name="T28" fmla="*/ 927 w 2327"/>
                  <a:gd name="T29" fmla="*/ 207 h 1700"/>
                  <a:gd name="T30" fmla="*/ 193 w 2327"/>
                  <a:gd name="T31" fmla="*/ 201 h 1700"/>
                  <a:gd name="T32" fmla="*/ 193 w 2327"/>
                  <a:gd name="T33" fmla="*/ 1364 h 1700"/>
                  <a:gd name="T34" fmla="*/ 765 w 2327"/>
                  <a:gd name="T35" fmla="*/ 1364 h 1700"/>
                  <a:gd name="T36" fmla="*/ 765 w 2327"/>
                  <a:gd name="T37" fmla="*/ 201 h 1700"/>
                  <a:gd name="T38" fmla="*/ 193 w 2327"/>
                  <a:gd name="T39" fmla="*/ 201 h 1700"/>
                  <a:gd name="T40" fmla="*/ 0 w 2327"/>
                  <a:gd name="T41" fmla="*/ 0 h 1700"/>
                  <a:gd name="T42" fmla="*/ 2327 w 2327"/>
                  <a:gd name="T43" fmla="*/ 0 h 1700"/>
                  <a:gd name="T44" fmla="*/ 2327 w 2327"/>
                  <a:gd name="T45" fmla="*/ 1700 h 1700"/>
                  <a:gd name="T46" fmla="*/ 0 w 2327"/>
                  <a:gd name="T47" fmla="*/ 1700 h 1700"/>
                  <a:gd name="T48" fmla="*/ 0 w 2327"/>
                  <a:gd name="T49" fmla="*/ 0 h 1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27" h="1700">
                    <a:moveTo>
                      <a:pt x="341" y="680"/>
                    </a:moveTo>
                    <a:lnTo>
                      <a:pt x="604" y="680"/>
                    </a:lnTo>
                    <a:lnTo>
                      <a:pt x="604" y="849"/>
                    </a:lnTo>
                    <a:lnTo>
                      <a:pt x="341" y="849"/>
                    </a:lnTo>
                    <a:lnTo>
                      <a:pt x="341" y="680"/>
                    </a:lnTo>
                    <a:close/>
                    <a:moveTo>
                      <a:pt x="341" y="386"/>
                    </a:moveTo>
                    <a:lnTo>
                      <a:pt x="604" y="386"/>
                    </a:lnTo>
                    <a:lnTo>
                      <a:pt x="604" y="554"/>
                    </a:lnTo>
                    <a:lnTo>
                      <a:pt x="341" y="554"/>
                    </a:lnTo>
                    <a:lnTo>
                      <a:pt x="341" y="386"/>
                    </a:lnTo>
                    <a:close/>
                    <a:moveTo>
                      <a:pt x="927" y="207"/>
                    </a:moveTo>
                    <a:lnTo>
                      <a:pt x="927" y="1358"/>
                    </a:lnTo>
                    <a:lnTo>
                      <a:pt x="2098" y="1358"/>
                    </a:lnTo>
                    <a:lnTo>
                      <a:pt x="2098" y="207"/>
                    </a:lnTo>
                    <a:lnTo>
                      <a:pt x="927" y="207"/>
                    </a:lnTo>
                    <a:close/>
                    <a:moveTo>
                      <a:pt x="193" y="201"/>
                    </a:moveTo>
                    <a:lnTo>
                      <a:pt x="193" y="1364"/>
                    </a:lnTo>
                    <a:lnTo>
                      <a:pt x="765" y="1364"/>
                    </a:lnTo>
                    <a:lnTo>
                      <a:pt x="765" y="201"/>
                    </a:lnTo>
                    <a:lnTo>
                      <a:pt x="193" y="201"/>
                    </a:lnTo>
                    <a:close/>
                    <a:moveTo>
                      <a:pt x="0" y="0"/>
                    </a:moveTo>
                    <a:lnTo>
                      <a:pt x="2327" y="0"/>
                    </a:lnTo>
                    <a:lnTo>
                      <a:pt x="2327" y="1700"/>
                    </a:lnTo>
                    <a:lnTo>
                      <a:pt x="0" y="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943369" y="1666415"/>
              <a:ext cx="718580" cy="586404"/>
              <a:chOff x="12383184" y="2379853"/>
              <a:chExt cx="739841" cy="604476"/>
            </a:xfrm>
          </p:grpSpPr>
          <p:sp useBgFill="1">
            <p:nvSpPr>
              <p:cNvPr id="37" name="Freeform 79"/>
              <p:cNvSpPr>
                <a:spLocks/>
              </p:cNvSpPr>
              <p:nvPr/>
            </p:nvSpPr>
            <p:spPr bwMode="auto">
              <a:xfrm>
                <a:off x="12383184" y="2379853"/>
                <a:ext cx="739841" cy="604476"/>
              </a:xfrm>
              <a:custGeom>
                <a:avLst/>
                <a:gdLst>
                  <a:gd name="T0" fmla="*/ 2925 w 3170"/>
                  <a:gd name="T1" fmla="*/ 0 h 2592"/>
                  <a:gd name="T2" fmla="*/ 3002 w 3170"/>
                  <a:gd name="T3" fmla="*/ 12 h 2592"/>
                  <a:gd name="T4" fmla="*/ 3070 w 3170"/>
                  <a:gd name="T5" fmla="*/ 47 h 2592"/>
                  <a:gd name="T6" fmla="*/ 3123 w 3170"/>
                  <a:gd name="T7" fmla="*/ 100 h 2592"/>
                  <a:gd name="T8" fmla="*/ 3157 w 3170"/>
                  <a:gd name="T9" fmla="*/ 168 h 2592"/>
                  <a:gd name="T10" fmla="*/ 3170 w 3170"/>
                  <a:gd name="T11" fmla="*/ 245 h 2592"/>
                  <a:gd name="T12" fmla="*/ 3166 w 3170"/>
                  <a:gd name="T13" fmla="*/ 1940 h 2592"/>
                  <a:gd name="T14" fmla="*/ 3142 w 3170"/>
                  <a:gd name="T15" fmla="*/ 2013 h 2592"/>
                  <a:gd name="T16" fmla="*/ 3098 w 3170"/>
                  <a:gd name="T17" fmla="*/ 2073 h 2592"/>
                  <a:gd name="T18" fmla="*/ 3037 w 3170"/>
                  <a:gd name="T19" fmla="*/ 2118 h 2592"/>
                  <a:gd name="T20" fmla="*/ 2965 w 3170"/>
                  <a:gd name="T21" fmla="*/ 2142 h 2592"/>
                  <a:gd name="T22" fmla="*/ 1400 w 3170"/>
                  <a:gd name="T23" fmla="*/ 2146 h 2592"/>
                  <a:gd name="T24" fmla="*/ 1392 w 3170"/>
                  <a:gd name="T25" fmla="*/ 2145 h 2592"/>
                  <a:gd name="T26" fmla="*/ 1389 w 3170"/>
                  <a:gd name="T27" fmla="*/ 2387 h 2592"/>
                  <a:gd name="T28" fmla="*/ 1365 w 3170"/>
                  <a:gd name="T29" fmla="*/ 2460 h 2592"/>
                  <a:gd name="T30" fmla="*/ 1320 w 3170"/>
                  <a:gd name="T31" fmla="*/ 2521 h 2592"/>
                  <a:gd name="T32" fmla="*/ 1260 w 3170"/>
                  <a:gd name="T33" fmla="*/ 2566 h 2592"/>
                  <a:gd name="T34" fmla="*/ 1186 w 3170"/>
                  <a:gd name="T35" fmla="*/ 2590 h 2592"/>
                  <a:gd name="T36" fmla="*/ 245 w 3170"/>
                  <a:gd name="T37" fmla="*/ 2592 h 2592"/>
                  <a:gd name="T38" fmla="*/ 168 w 3170"/>
                  <a:gd name="T39" fmla="*/ 2580 h 2592"/>
                  <a:gd name="T40" fmla="*/ 100 w 3170"/>
                  <a:gd name="T41" fmla="*/ 2545 h 2592"/>
                  <a:gd name="T42" fmla="*/ 47 w 3170"/>
                  <a:gd name="T43" fmla="*/ 2492 h 2592"/>
                  <a:gd name="T44" fmla="*/ 13 w 3170"/>
                  <a:gd name="T45" fmla="*/ 2424 h 2592"/>
                  <a:gd name="T46" fmla="*/ 0 w 3170"/>
                  <a:gd name="T47" fmla="*/ 2347 h 2592"/>
                  <a:gd name="T48" fmla="*/ 4 w 3170"/>
                  <a:gd name="T49" fmla="*/ 652 h 2592"/>
                  <a:gd name="T50" fmla="*/ 28 w 3170"/>
                  <a:gd name="T51" fmla="*/ 579 h 2592"/>
                  <a:gd name="T52" fmla="*/ 72 w 3170"/>
                  <a:gd name="T53" fmla="*/ 519 h 2592"/>
                  <a:gd name="T54" fmla="*/ 133 w 3170"/>
                  <a:gd name="T55" fmla="*/ 474 h 2592"/>
                  <a:gd name="T56" fmla="*/ 205 w 3170"/>
                  <a:gd name="T57" fmla="*/ 450 h 2592"/>
                  <a:gd name="T58" fmla="*/ 713 w 3170"/>
                  <a:gd name="T59" fmla="*/ 446 h 2592"/>
                  <a:gd name="T60" fmla="*/ 717 w 3170"/>
                  <a:gd name="T61" fmla="*/ 205 h 2592"/>
                  <a:gd name="T62" fmla="*/ 741 w 3170"/>
                  <a:gd name="T63" fmla="*/ 133 h 2592"/>
                  <a:gd name="T64" fmla="*/ 786 w 3170"/>
                  <a:gd name="T65" fmla="*/ 71 h 2592"/>
                  <a:gd name="T66" fmla="*/ 846 w 3170"/>
                  <a:gd name="T67" fmla="*/ 26 h 2592"/>
                  <a:gd name="T68" fmla="*/ 919 w 3170"/>
                  <a:gd name="T69" fmla="*/ 2 h 2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70" h="2592">
                    <a:moveTo>
                      <a:pt x="959" y="0"/>
                    </a:moveTo>
                    <a:lnTo>
                      <a:pt x="2925" y="0"/>
                    </a:lnTo>
                    <a:lnTo>
                      <a:pt x="2965" y="2"/>
                    </a:lnTo>
                    <a:lnTo>
                      <a:pt x="3002" y="12"/>
                    </a:lnTo>
                    <a:lnTo>
                      <a:pt x="3037" y="26"/>
                    </a:lnTo>
                    <a:lnTo>
                      <a:pt x="3070" y="47"/>
                    </a:lnTo>
                    <a:lnTo>
                      <a:pt x="3098" y="71"/>
                    </a:lnTo>
                    <a:lnTo>
                      <a:pt x="3123" y="100"/>
                    </a:lnTo>
                    <a:lnTo>
                      <a:pt x="3142" y="133"/>
                    </a:lnTo>
                    <a:lnTo>
                      <a:pt x="3157" y="168"/>
                    </a:lnTo>
                    <a:lnTo>
                      <a:pt x="3166" y="205"/>
                    </a:lnTo>
                    <a:lnTo>
                      <a:pt x="3170" y="245"/>
                    </a:lnTo>
                    <a:lnTo>
                      <a:pt x="3170" y="1901"/>
                    </a:lnTo>
                    <a:lnTo>
                      <a:pt x="3166" y="1940"/>
                    </a:lnTo>
                    <a:lnTo>
                      <a:pt x="3157" y="1978"/>
                    </a:lnTo>
                    <a:lnTo>
                      <a:pt x="3142" y="2013"/>
                    </a:lnTo>
                    <a:lnTo>
                      <a:pt x="3123" y="2046"/>
                    </a:lnTo>
                    <a:lnTo>
                      <a:pt x="3098" y="2073"/>
                    </a:lnTo>
                    <a:lnTo>
                      <a:pt x="3070" y="2099"/>
                    </a:lnTo>
                    <a:lnTo>
                      <a:pt x="3037" y="2118"/>
                    </a:lnTo>
                    <a:lnTo>
                      <a:pt x="3002" y="2134"/>
                    </a:lnTo>
                    <a:lnTo>
                      <a:pt x="2965" y="2142"/>
                    </a:lnTo>
                    <a:lnTo>
                      <a:pt x="2925" y="2146"/>
                    </a:lnTo>
                    <a:lnTo>
                      <a:pt x="1400" y="2146"/>
                    </a:lnTo>
                    <a:lnTo>
                      <a:pt x="1396" y="2146"/>
                    </a:lnTo>
                    <a:lnTo>
                      <a:pt x="1392" y="2145"/>
                    </a:lnTo>
                    <a:lnTo>
                      <a:pt x="1392" y="2347"/>
                    </a:lnTo>
                    <a:lnTo>
                      <a:pt x="1389" y="2387"/>
                    </a:lnTo>
                    <a:lnTo>
                      <a:pt x="1379" y="2424"/>
                    </a:lnTo>
                    <a:lnTo>
                      <a:pt x="1365" y="2460"/>
                    </a:lnTo>
                    <a:lnTo>
                      <a:pt x="1344" y="2492"/>
                    </a:lnTo>
                    <a:lnTo>
                      <a:pt x="1320" y="2521"/>
                    </a:lnTo>
                    <a:lnTo>
                      <a:pt x="1291" y="2545"/>
                    </a:lnTo>
                    <a:lnTo>
                      <a:pt x="1260" y="2566"/>
                    </a:lnTo>
                    <a:lnTo>
                      <a:pt x="1223" y="2580"/>
                    </a:lnTo>
                    <a:lnTo>
                      <a:pt x="1186" y="2590"/>
                    </a:lnTo>
                    <a:lnTo>
                      <a:pt x="1146" y="2592"/>
                    </a:lnTo>
                    <a:lnTo>
                      <a:pt x="245" y="2592"/>
                    </a:lnTo>
                    <a:lnTo>
                      <a:pt x="205" y="2590"/>
                    </a:lnTo>
                    <a:lnTo>
                      <a:pt x="168" y="2580"/>
                    </a:lnTo>
                    <a:lnTo>
                      <a:pt x="133" y="2566"/>
                    </a:lnTo>
                    <a:lnTo>
                      <a:pt x="100" y="2545"/>
                    </a:lnTo>
                    <a:lnTo>
                      <a:pt x="72" y="2521"/>
                    </a:lnTo>
                    <a:lnTo>
                      <a:pt x="47" y="2492"/>
                    </a:lnTo>
                    <a:lnTo>
                      <a:pt x="28" y="2460"/>
                    </a:lnTo>
                    <a:lnTo>
                      <a:pt x="13" y="2424"/>
                    </a:lnTo>
                    <a:lnTo>
                      <a:pt x="4" y="2387"/>
                    </a:lnTo>
                    <a:lnTo>
                      <a:pt x="0" y="2347"/>
                    </a:lnTo>
                    <a:lnTo>
                      <a:pt x="0" y="691"/>
                    </a:lnTo>
                    <a:lnTo>
                      <a:pt x="4" y="652"/>
                    </a:lnTo>
                    <a:lnTo>
                      <a:pt x="13" y="614"/>
                    </a:lnTo>
                    <a:lnTo>
                      <a:pt x="28" y="579"/>
                    </a:lnTo>
                    <a:lnTo>
                      <a:pt x="47" y="546"/>
                    </a:lnTo>
                    <a:lnTo>
                      <a:pt x="72" y="519"/>
                    </a:lnTo>
                    <a:lnTo>
                      <a:pt x="100" y="493"/>
                    </a:lnTo>
                    <a:lnTo>
                      <a:pt x="133" y="474"/>
                    </a:lnTo>
                    <a:lnTo>
                      <a:pt x="168" y="458"/>
                    </a:lnTo>
                    <a:lnTo>
                      <a:pt x="205" y="450"/>
                    </a:lnTo>
                    <a:lnTo>
                      <a:pt x="245" y="446"/>
                    </a:lnTo>
                    <a:lnTo>
                      <a:pt x="713" y="446"/>
                    </a:lnTo>
                    <a:lnTo>
                      <a:pt x="713" y="245"/>
                    </a:lnTo>
                    <a:lnTo>
                      <a:pt x="717" y="205"/>
                    </a:lnTo>
                    <a:lnTo>
                      <a:pt x="725" y="168"/>
                    </a:lnTo>
                    <a:lnTo>
                      <a:pt x="741" y="133"/>
                    </a:lnTo>
                    <a:lnTo>
                      <a:pt x="760" y="100"/>
                    </a:lnTo>
                    <a:lnTo>
                      <a:pt x="786" y="71"/>
                    </a:lnTo>
                    <a:lnTo>
                      <a:pt x="814" y="47"/>
                    </a:lnTo>
                    <a:lnTo>
                      <a:pt x="846" y="26"/>
                    </a:lnTo>
                    <a:lnTo>
                      <a:pt x="881" y="12"/>
                    </a:lnTo>
                    <a:lnTo>
                      <a:pt x="919" y="2"/>
                    </a:lnTo>
                    <a:lnTo>
                      <a:pt x="959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0"/>
              <p:cNvSpPr>
                <a:spLocks noEditPoints="1"/>
              </p:cNvSpPr>
              <p:nvPr/>
            </p:nvSpPr>
            <p:spPr bwMode="auto">
              <a:xfrm>
                <a:off x="12411191" y="2511717"/>
                <a:ext cx="268397" cy="444605"/>
              </a:xfrm>
              <a:custGeom>
                <a:avLst/>
                <a:gdLst>
                  <a:gd name="T0" fmla="*/ 549 w 1152"/>
                  <a:gd name="T1" fmla="*/ 1607 h 1906"/>
                  <a:gd name="T2" fmla="*/ 501 w 1152"/>
                  <a:gd name="T3" fmla="*/ 1633 h 1906"/>
                  <a:gd name="T4" fmla="*/ 475 w 1152"/>
                  <a:gd name="T5" fmla="*/ 1680 h 1906"/>
                  <a:gd name="T6" fmla="*/ 475 w 1152"/>
                  <a:gd name="T7" fmla="*/ 1736 h 1906"/>
                  <a:gd name="T8" fmla="*/ 501 w 1152"/>
                  <a:gd name="T9" fmla="*/ 1782 h 1906"/>
                  <a:gd name="T10" fmla="*/ 549 w 1152"/>
                  <a:gd name="T11" fmla="*/ 1809 h 1906"/>
                  <a:gd name="T12" fmla="*/ 601 w 1152"/>
                  <a:gd name="T13" fmla="*/ 1810 h 1906"/>
                  <a:gd name="T14" fmla="*/ 642 w 1152"/>
                  <a:gd name="T15" fmla="*/ 1789 h 1906"/>
                  <a:gd name="T16" fmla="*/ 671 w 1152"/>
                  <a:gd name="T17" fmla="*/ 1754 h 1906"/>
                  <a:gd name="T18" fmla="*/ 680 w 1152"/>
                  <a:gd name="T19" fmla="*/ 1708 h 1906"/>
                  <a:gd name="T20" fmla="*/ 667 w 1152"/>
                  <a:gd name="T21" fmla="*/ 1655 h 1906"/>
                  <a:gd name="T22" fmla="*/ 628 w 1152"/>
                  <a:gd name="T23" fmla="*/ 1617 h 1906"/>
                  <a:gd name="T24" fmla="*/ 576 w 1152"/>
                  <a:gd name="T25" fmla="*/ 1603 h 1906"/>
                  <a:gd name="T26" fmla="*/ 150 w 1152"/>
                  <a:gd name="T27" fmla="*/ 1457 h 1906"/>
                  <a:gd name="T28" fmla="*/ 1003 w 1152"/>
                  <a:gd name="T29" fmla="*/ 215 h 1906"/>
                  <a:gd name="T30" fmla="*/ 125 w 1152"/>
                  <a:gd name="T31" fmla="*/ 0 h 1906"/>
                  <a:gd name="T32" fmla="*/ 1055 w 1152"/>
                  <a:gd name="T33" fmla="*/ 3 h 1906"/>
                  <a:gd name="T34" fmla="*/ 1105 w 1152"/>
                  <a:gd name="T35" fmla="*/ 28 h 1906"/>
                  <a:gd name="T36" fmla="*/ 1140 w 1152"/>
                  <a:gd name="T37" fmla="*/ 70 h 1906"/>
                  <a:gd name="T38" fmla="*/ 1152 w 1152"/>
                  <a:gd name="T39" fmla="*/ 125 h 1906"/>
                  <a:gd name="T40" fmla="*/ 1149 w 1152"/>
                  <a:gd name="T41" fmla="*/ 1810 h 1906"/>
                  <a:gd name="T42" fmla="*/ 1125 w 1152"/>
                  <a:gd name="T43" fmla="*/ 1859 h 1906"/>
                  <a:gd name="T44" fmla="*/ 1082 w 1152"/>
                  <a:gd name="T45" fmla="*/ 1894 h 1906"/>
                  <a:gd name="T46" fmla="*/ 1026 w 1152"/>
                  <a:gd name="T47" fmla="*/ 1906 h 1906"/>
                  <a:gd name="T48" fmla="*/ 96 w 1152"/>
                  <a:gd name="T49" fmla="*/ 1903 h 1906"/>
                  <a:gd name="T50" fmla="*/ 47 w 1152"/>
                  <a:gd name="T51" fmla="*/ 1879 h 1906"/>
                  <a:gd name="T52" fmla="*/ 13 w 1152"/>
                  <a:gd name="T53" fmla="*/ 1836 h 1906"/>
                  <a:gd name="T54" fmla="*/ 0 w 1152"/>
                  <a:gd name="T55" fmla="*/ 1781 h 1906"/>
                  <a:gd name="T56" fmla="*/ 3 w 1152"/>
                  <a:gd name="T57" fmla="*/ 96 h 1906"/>
                  <a:gd name="T58" fmla="*/ 27 w 1152"/>
                  <a:gd name="T59" fmla="*/ 47 h 1906"/>
                  <a:gd name="T60" fmla="*/ 70 w 1152"/>
                  <a:gd name="T61" fmla="*/ 13 h 1906"/>
                  <a:gd name="T62" fmla="*/ 125 w 1152"/>
                  <a:gd name="T63" fmla="*/ 0 h 1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2" h="1906">
                    <a:moveTo>
                      <a:pt x="576" y="1603"/>
                    </a:moveTo>
                    <a:lnTo>
                      <a:pt x="549" y="1607"/>
                    </a:lnTo>
                    <a:lnTo>
                      <a:pt x="523" y="1617"/>
                    </a:lnTo>
                    <a:lnTo>
                      <a:pt x="501" y="1633"/>
                    </a:lnTo>
                    <a:lnTo>
                      <a:pt x="486" y="1655"/>
                    </a:lnTo>
                    <a:lnTo>
                      <a:pt x="475" y="1680"/>
                    </a:lnTo>
                    <a:lnTo>
                      <a:pt x="471" y="1708"/>
                    </a:lnTo>
                    <a:lnTo>
                      <a:pt x="475" y="1736"/>
                    </a:lnTo>
                    <a:lnTo>
                      <a:pt x="486" y="1760"/>
                    </a:lnTo>
                    <a:lnTo>
                      <a:pt x="501" y="1782"/>
                    </a:lnTo>
                    <a:lnTo>
                      <a:pt x="523" y="1798"/>
                    </a:lnTo>
                    <a:lnTo>
                      <a:pt x="549" y="1809"/>
                    </a:lnTo>
                    <a:lnTo>
                      <a:pt x="576" y="1812"/>
                    </a:lnTo>
                    <a:lnTo>
                      <a:pt x="601" y="1810"/>
                    </a:lnTo>
                    <a:lnTo>
                      <a:pt x="622" y="1801"/>
                    </a:lnTo>
                    <a:lnTo>
                      <a:pt x="642" y="1789"/>
                    </a:lnTo>
                    <a:lnTo>
                      <a:pt x="657" y="1773"/>
                    </a:lnTo>
                    <a:lnTo>
                      <a:pt x="671" y="1754"/>
                    </a:lnTo>
                    <a:lnTo>
                      <a:pt x="678" y="1731"/>
                    </a:lnTo>
                    <a:lnTo>
                      <a:pt x="680" y="1708"/>
                    </a:lnTo>
                    <a:lnTo>
                      <a:pt x="677" y="1680"/>
                    </a:lnTo>
                    <a:lnTo>
                      <a:pt x="667" y="1655"/>
                    </a:lnTo>
                    <a:lnTo>
                      <a:pt x="650" y="1633"/>
                    </a:lnTo>
                    <a:lnTo>
                      <a:pt x="628" y="1617"/>
                    </a:lnTo>
                    <a:lnTo>
                      <a:pt x="604" y="1607"/>
                    </a:lnTo>
                    <a:lnTo>
                      <a:pt x="576" y="1603"/>
                    </a:lnTo>
                    <a:close/>
                    <a:moveTo>
                      <a:pt x="150" y="215"/>
                    </a:moveTo>
                    <a:lnTo>
                      <a:pt x="150" y="1457"/>
                    </a:lnTo>
                    <a:lnTo>
                      <a:pt x="1003" y="1457"/>
                    </a:lnTo>
                    <a:lnTo>
                      <a:pt x="1003" y="215"/>
                    </a:lnTo>
                    <a:lnTo>
                      <a:pt x="150" y="215"/>
                    </a:lnTo>
                    <a:close/>
                    <a:moveTo>
                      <a:pt x="125" y="0"/>
                    </a:moveTo>
                    <a:lnTo>
                      <a:pt x="1026" y="0"/>
                    </a:lnTo>
                    <a:lnTo>
                      <a:pt x="1055" y="3"/>
                    </a:lnTo>
                    <a:lnTo>
                      <a:pt x="1082" y="13"/>
                    </a:lnTo>
                    <a:lnTo>
                      <a:pt x="1105" y="28"/>
                    </a:lnTo>
                    <a:lnTo>
                      <a:pt x="1125" y="47"/>
                    </a:lnTo>
                    <a:lnTo>
                      <a:pt x="1140" y="70"/>
                    </a:lnTo>
                    <a:lnTo>
                      <a:pt x="1149" y="96"/>
                    </a:lnTo>
                    <a:lnTo>
                      <a:pt x="1152" y="125"/>
                    </a:lnTo>
                    <a:lnTo>
                      <a:pt x="1152" y="1781"/>
                    </a:lnTo>
                    <a:lnTo>
                      <a:pt x="1149" y="1810"/>
                    </a:lnTo>
                    <a:lnTo>
                      <a:pt x="1140" y="1836"/>
                    </a:lnTo>
                    <a:lnTo>
                      <a:pt x="1125" y="1859"/>
                    </a:lnTo>
                    <a:lnTo>
                      <a:pt x="1105" y="1879"/>
                    </a:lnTo>
                    <a:lnTo>
                      <a:pt x="1082" y="1894"/>
                    </a:lnTo>
                    <a:lnTo>
                      <a:pt x="1055" y="1903"/>
                    </a:lnTo>
                    <a:lnTo>
                      <a:pt x="1026" y="1906"/>
                    </a:lnTo>
                    <a:lnTo>
                      <a:pt x="125" y="1906"/>
                    </a:lnTo>
                    <a:lnTo>
                      <a:pt x="96" y="1903"/>
                    </a:lnTo>
                    <a:lnTo>
                      <a:pt x="70" y="1894"/>
                    </a:lnTo>
                    <a:lnTo>
                      <a:pt x="47" y="1879"/>
                    </a:lnTo>
                    <a:lnTo>
                      <a:pt x="27" y="1859"/>
                    </a:lnTo>
                    <a:lnTo>
                      <a:pt x="13" y="1836"/>
                    </a:lnTo>
                    <a:lnTo>
                      <a:pt x="3" y="1810"/>
                    </a:lnTo>
                    <a:lnTo>
                      <a:pt x="0" y="1781"/>
                    </a:lnTo>
                    <a:lnTo>
                      <a:pt x="0" y="125"/>
                    </a:lnTo>
                    <a:lnTo>
                      <a:pt x="3" y="96"/>
                    </a:lnTo>
                    <a:lnTo>
                      <a:pt x="13" y="70"/>
                    </a:lnTo>
                    <a:lnTo>
                      <a:pt x="27" y="47"/>
                    </a:lnTo>
                    <a:lnTo>
                      <a:pt x="47" y="28"/>
                    </a:lnTo>
                    <a:lnTo>
                      <a:pt x="70" y="13"/>
                    </a:lnTo>
                    <a:lnTo>
                      <a:pt x="96" y="3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/>
              <p:cNvSpPr>
                <a:spLocks noEditPoints="1"/>
              </p:cNvSpPr>
              <p:nvPr/>
            </p:nvSpPr>
            <p:spPr bwMode="auto">
              <a:xfrm>
                <a:off x="12578064" y="2407860"/>
                <a:ext cx="516955" cy="444605"/>
              </a:xfrm>
              <a:custGeom>
                <a:avLst/>
                <a:gdLst>
                  <a:gd name="T0" fmla="*/ 1404 w 2217"/>
                  <a:gd name="T1" fmla="*/ 1581 h 1906"/>
                  <a:gd name="T2" fmla="*/ 1363 w 2217"/>
                  <a:gd name="T3" fmla="*/ 1600 h 1906"/>
                  <a:gd name="T4" fmla="*/ 1334 w 2217"/>
                  <a:gd name="T5" fmla="*/ 1637 h 1906"/>
                  <a:gd name="T6" fmla="*/ 1324 w 2217"/>
                  <a:gd name="T7" fmla="*/ 1683 h 1906"/>
                  <a:gd name="T8" fmla="*/ 1337 w 2217"/>
                  <a:gd name="T9" fmla="*/ 1736 h 1906"/>
                  <a:gd name="T10" fmla="*/ 1375 w 2217"/>
                  <a:gd name="T11" fmla="*/ 1773 h 1906"/>
                  <a:gd name="T12" fmla="*/ 1428 w 2217"/>
                  <a:gd name="T13" fmla="*/ 1788 h 1906"/>
                  <a:gd name="T14" fmla="*/ 1481 w 2217"/>
                  <a:gd name="T15" fmla="*/ 1773 h 1906"/>
                  <a:gd name="T16" fmla="*/ 1519 w 2217"/>
                  <a:gd name="T17" fmla="*/ 1736 h 1906"/>
                  <a:gd name="T18" fmla="*/ 1533 w 2217"/>
                  <a:gd name="T19" fmla="*/ 1683 h 1906"/>
                  <a:gd name="T20" fmla="*/ 1522 w 2217"/>
                  <a:gd name="T21" fmla="*/ 1642 h 1906"/>
                  <a:gd name="T22" fmla="*/ 1493 w 2217"/>
                  <a:gd name="T23" fmla="*/ 1604 h 1906"/>
                  <a:gd name="T24" fmla="*/ 1452 w 2217"/>
                  <a:gd name="T25" fmla="*/ 1581 h 1906"/>
                  <a:gd name="T26" fmla="*/ 1109 w 2217"/>
                  <a:gd name="T27" fmla="*/ 1577 h 1906"/>
                  <a:gd name="T28" fmla="*/ 1063 w 2217"/>
                  <a:gd name="T29" fmla="*/ 1588 h 1906"/>
                  <a:gd name="T30" fmla="*/ 1026 w 2217"/>
                  <a:gd name="T31" fmla="*/ 1617 h 1906"/>
                  <a:gd name="T32" fmla="*/ 1007 w 2217"/>
                  <a:gd name="T33" fmla="*/ 1658 h 1906"/>
                  <a:gd name="T34" fmla="*/ 1007 w 2217"/>
                  <a:gd name="T35" fmla="*/ 1710 h 1906"/>
                  <a:gd name="T36" fmla="*/ 1035 w 2217"/>
                  <a:gd name="T37" fmla="*/ 1756 h 1906"/>
                  <a:gd name="T38" fmla="*/ 1081 w 2217"/>
                  <a:gd name="T39" fmla="*/ 1784 h 1906"/>
                  <a:gd name="T40" fmla="*/ 1136 w 2217"/>
                  <a:gd name="T41" fmla="*/ 1784 h 1906"/>
                  <a:gd name="T42" fmla="*/ 1182 w 2217"/>
                  <a:gd name="T43" fmla="*/ 1756 h 1906"/>
                  <a:gd name="T44" fmla="*/ 1210 w 2217"/>
                  <a:gd name="T45" fmla="*/ 1710 h 1906"/>
                  <a:gd name="T46" fmla="*/ 1210 w 2217"/>
                  <a:gd name="T47" fmla="*/ 1662 h 1906"/>
                  <a:gd name="T48" fmla="*/ 1191 w 2217"/>
                  <a:gd name="T49" fmla="*/ 1622 h 1906"/>
                  <a:gd name="T50" fmla="*/ 1155 w 2217"/>
                  <a:gd name="T51" fmla="*/ 1591 h 1906"/>
                  <a:gd name="T52" fmla="*/ 1109 w 2217"/>
                  <a:gd name="T53" fmla="*/ 1577 h 1906"/>
                  <a:gd name="T54" fmla="*/ 765 w 2217"/>
                  <a:gd name="T55" fmla="*/ 1581 h 1906"/>
                  <a:gd name="T56" fmla="*/ 723 w 2217"/>
                  <a:gd name="T57" fmla="*/ 1600 h 1906"/>
                  <a:gd name="T58" fmla="*/ 695 w 2217"/>
                  <a:gd name="T59" fmla="*/ 1637 h 1906"/>
                  <a:gd name="T60" fmla="*/ 684 w 2217"/>
                  <a:gd name="T61" fmla="*/ 1683 h 1906"/>
                  <a:gd name="T62" fmla="*/ 699 w 2217"/>
                  <a:gd name="T63" fmla="*/ 1736 h 1906"/>
                  <a:gd name="T64" fmla="*/ 736 w 2217"/>
                  <a:gd name="T65" fmla="*/ 1773 h 1906"/>
                  <a:gd name="T66" fmla="*/ 789 w 2217"/>
                  <a:gd name="T67" fmla="*/ 1788 h 1906"/>
                  <a:gd name="T68" fmla="*/ 841 w 2217"/>
                  <a:gd name="T69" fmla="*/ 1773 h 1906"/>
                  <a:gd name="T70" fmla="*/ 880 w 2217"/>
                  <a:gd name="T71" fmla="*/ 1736 h 1906"/>
                  <a:gd name="T72" fmla="*/ 893 w 2217"/>
                  <a:gd name="T73" fmla="*/ 1683 h 1906"/>
                  <a:gd name="T74" fmla="*/ 884 w 2217"/>
                  <a:gd name="T75" fmla="*/ 1642 h 1906"/>
                  <a:gd name="T76" fmla="*/ 855 w 2217"/>
                  <a:gd name="T77" fmla="*/ 1604 h 1906"/>
                  <a:gd name="T78" fmla="*/ 814 w 2217"/>
                  <a:gd name="T79" fmla="*/ 1581 h 1906"/>
                  <a:gd name="T80" fmla="*/ 126 w 2217"/>
                  <a:gd name="T81" fmla="*/ 0 h 1906"/>
                  <a:gd name="T82" fmla="*/ 2121 w 2217"/>
                  <a:gd name="T83" fmla="*/ 3 h 1906"/>
                  <a:gd name="T84" fmla="*/ 2170 w 2217"/>
                  <a:gd name="T85" fmla="*/ 27 h 1906"/>
                  <a:gd name="T86" fmla="*/ 2204 w 2217"/>
                  <a:gd name="T87" fmla="*/ 70 h 1906"/>
                  <a:gd name="T88" fmla="*/ 2217 w 2217"/>
                  <a:gd name="T89" fmla="*/ 125 h 1906"/>
                  <a:gd name="T90" fmla="*/ 2214 w 2217"/>
                  <a:gd name="T91" fmla="*/ 1810 h 1906"/>
                  <a:gd name="T92" fmla="*/ 2190 w 2217"/>
                  <a:gd name="T93" fmla="*/ 1859 h 1906"/>
                  <a:gd name="T94" fmla="*/ 2147 w 2217"/>
                  <a:gd name="T95" fmla="*/ 1893 h 1906"/>
                  <a:gd name="T96" fmla="*/ 2092 w 2217"/>
                  <a:gd name="T97" fmla="*/ 1906 h 1906"/>
                  <a:gd name="T98" fmla="*/ 567 w 2217"/>
                  <a:gd name="T99" fmla="*/ 1386 h 1906"/>
                  <a:gd name="T100" fmla="*/ 2067 w 2217"/>
                  <a:gd name="T101" fmla="*/ 214 h 1906"/>
                  <a:gd name="T102" fmla="*/ 149 w 2217"/>
                  <a:gd name="T103" fmla="*/ 339 h 1906"/>
                  <a:gd name="T104" fmla="*/ 0 w 2217"/>
                  <a:gd name="T105" fmla="*/ 125 h 1906"/>
                  <a:gd name="T106" fmla="*/ 13 w 2217"/>
                  <a:gd name="T107" fmla="*/ 70 h 1906"/>
                  <a:gd name="T108" fmla="*/ 47 w 2217"/>
                  <a:gd name="T109" fmla="*/ 27 h 1906"/>
                  <a:gd name="T110" fmla="*/ 97 w 2217"/>
                  <a:gd name="T111" fmla="*/ 3 h 1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17" h="1906">
                    <a:moveTo>
                      <a:pt x="1428" y="1577"/>
                    </a:moveTo>
                    <a:lnTo>
                      <a:pt x="1404" y="1581"/>
                    </a:lnTo>
                    <a:lnTo>
                      <a:pt x="1382" y="1588"/>
                    </a:lnTo>
                    <a:lnTo>
                      <a:pt x="1363" y="1600"/>
                    </a:lnTo>
                    <a:lnTo>
                      <a:pt x="1347" y="1617"/>
                    </a:lnTo>
                    <a:lnTo>
                      <a:pt x="1334" y="1637"/>
                    </a:lnTo>
                    <a:lnTo>
                      <a:pt x="1326" y="1658"/>
                    </a:lnTo>
                    <a:lnTo>
                      <a:pt x="1324" y="1683"/>
                    </a:lnTo>
                    <a:lnTo>
                      <a:pt x="1328" y="1710"/>
                    </a:lnTo>
                    <a:lnTo>
                      <a:pt x="1337" y="1736"/>
                    </a:lnTo>
                    <a:lnTo>
                      <a:pt x="1354" y="1756"/>
                    </a:lnTo>
                    <a:lnTo>
                      <a:pt x="1375" y="1773"/>
                    </a:lnTo>
                    <a:lnTo>
                      <a:pt x="1400" y="1784"/>
                    </a:lnTo>
                    <a:lnTo>
                      <a:pt x="1428" y="1788"/>
                    </a:lnTo>
                    <a:lnTo>
                      <a:pt x="1456" y="1784"/>
                    </a:lnTo>
                    <a:lnTo>
                      <a:pt x="1481" y="1773"/>
                    </a:lnTo>
                    <a:lnTo>
                      <a:pt x="1502" y="1756"/>
                    </a:lnTo>
                    <a:lnTo>
                      <a:pt x="1519" y="1736"/>
                    </a:lnTo>
                    <a:lnTo>
                      <a:pt x="1529" y="1710"/>
                    </a:lnTo>
                    <a:lnTo>
                      <a:pt x="1533" y="1683"/>
                    </a:lnTo>
                    <a:lnTo>
                      <a:pt x="1531" y="1662"/>
                    </a:lnTo>
                    <a:lnTo>
                      <a:pt x="1522" y="1642"/>
                    </a:lnTo>
                    <a:lnTo>
                      <a:pt x="1510" y="1622"/>
                    </a:lnTo>
                    <a:lnTo>
                      <a:pt x="1493" y="1604"/>
                    </a:lnTo>
                    <a:lnTo>
                      <a:pt x="1474" y="1591"/>
                    </a:lnTo>
                    <a:lnTo>
                      <a:pt x="1452" y="1581"/>
                    </a:lnTo>
                    <a:lnTo>
                      <a:pt x="1428" y="1577"/>
                    </a:lnTo>
                    <a:close/>
                    <a:moveTo>
                      <a:pt x="1109" y="1577"/>
                    </a:moveTo>
                    <a:lnTo>
                      <a:pt x="1085" y="1581"/>
                    </a:lnTo>
                    <a:lnTo>
                      <a:pt x="1063" y="1588"/>
                    </a:lnTo>
                    <a:lnTo>
                      <a:pt x="1043" y="1600"/>
                    </a:lnTo>
                    <a:lnTo>
                      <a:pt x="1026" y="1617"/>
                    </a:lnTo>
                    <a:lnTo>
                      <a:pt x="1014" y="1637"/>
                    </a:lnTo>
                    <a:lnTo>
                      <a:pt x="1007" y="1658"/>
                    </a:lnTo>
                    <a:lnTo>
                      <a:pt x="1003" y="1683"/>
                    </a:lnTo>
                    <a:lnTo>
                      <a:pt x="1007" y="1710"/>
                    </a:lnTo>
                    <a:lnTo>
                      <a:pt x="1018" y="1736"/>
                    </a:lnTo>
                    <a:lnTo>
                      <a:pt x="1035" y="1756"/>
                    </a:lnTo>
                    <a:lnTo>
                      <a:pt x="1055" y="1773"/>
                    </a:lnTo>
                    <a:lnTo>
                      <a:pt x="1081" y="1784"/>
                    </a:lnTo>
                    <a:lnTo>
                      <a:pt x="1109" y="1788"/>
                    </a:lnTo>
                    <a:lnTo>
                      <a:pt x="1136" y="1784"/>
                    </a:lnTo>
                    <a:lnTo>
                      <a:pt x="1162" y="1773"/>
                    </a:lnTo>
                    <a:lnTo>
                      <a:pt x="1182" y="1756"/>
                    </a:lnTo>
                    <a:lnTo>
                      <a:pt x="1199" y="1736"/>
                    </a:lnTo>
                    <a:lnTo>
                      <a:pt x="1210" y="1710"/>
                    </a:lnTo>
                    <a:lnTo>
                      <a:pt x="1214" y="1683"/>
                    </a:lnTo>
                    <a:lnTo>
                      <a:pt x="1210" y="1662"/>
                    </a:lnTo>
                    <a:lnTo>
                      <a:pt x="1203" y="1642"/>
                    </a:lnTo>
                    <a:lnTo>
                      <a:pt x="1191" y="1622"/>
                    </a:lnTo>
                    <a:lnTo>
                      <a:pt x="1174" y="1604"/>
                    </a:lnTo>
                    <a:lnTo>
                      <a:pt x="1155" y="1591"/>
                    </a:lnTo>
                    <a:lnTo>
                      <a:pt x="1133" y="1581"/>
                    </a:lnTo>
                    <a:lnTo>
                      <a:pt x="1109" y="1577"/>
                    </a:lnTo>
                    <a:close/>
                    <a:moveTo>
                      <a:pt x="789" y="1577"/>
                    </a:moveTo>
                    <a:lnTo>
                      <a:pt x="765" y="1581"/>
                    </a:lnTo>
                    <a:lnTo>
                      <a:pt x="744" y="1588"/>
                    </a:lnTo>
                    <a:lnTo>
                      <a:pt x="723" y="1600"/>
                    </a:lnTo>
                    <a:lnTo>
                      <a:pt x="707" y="1617"/>
                    </a:lnTo>
                    <a:lnTo>
                      <a:pt x="695" y="1637"/>
                    </a:lnTo>
                    <a:lnTo>
                      <a:pt x="687" y="1658"/>
                    </a:lnTo>
                    <a:lnTo>
                      <a:pt x="684" y="1683"/>
                    </a:lnTo>
                    <a:lnTo>
                      <a:pt x="688" y="1710"/>
                    </a:lnTo>
                    <a:lnTo>
                      <a:pt x="699" y="1736"/>
                    </a:lnTo>
                    <a:lnTo>
                      <a:pt x="715" y="1756"/>
                    </a:lnTo>
                    <a:lnTo>
                      <a:pt x="736" y="1773"/>
                    </a:lnTo>
                    <a:lnTo>
                      <a:pt x="762" y="1784"/>
                    </a:lnTo>
                    <a:lnTo>
                      <a:pt x="789" y="1788"/>
                    </a:lnTo>
                    <a:lnTo>
                      <a:pt x="817" y="1784"/>
                    </a:lnTo>
                    <a:lnTo>
                      <a:pt x="841" y="1773"/>
                    </a:lnTo>
                    <a:lnTo>
                      <a:pt x="863" y="1756"/>
                    </a:lnTo>
                    <a:lnTo>
                      <a:pt x="880" y="1736"/>
                    </a:lnTo>
                    <a:lnTo>
                      <a:pt x="890" y="1710"/>
                    </a:lnTo>
                    <a:lnTo>
                      <a:pt x="893" y="1683"/>
                    </a:lnTo>
                    <a:lnTo>
                      <a:pt x="891" y="1662"/>
                    </a:lnTo>
                    <a:lnTo>
                      <a:pt x="884" y="1642"/>
                    </a:lnTo>
                    <a:lnTo>
                      <a:pt x="870" y="1622"/>
                    </a:lnTo>
                    <a:lnTo>
                      <a:pt x="855" y="1604"/>
                    </a:lnTo>
                    <a:lnTo>
                      <a:pt x="835" y="1591"/>
                    </a:lnTo>
                    <a:lnTo>
                      <a:pt x="814" y="1581"/>
                    </a:lnTo>
                    <a:lnTo>
                      <a:pt x="789" y="1577"/>
                    </a:lnTo>
                    <a:close/>
                    <a:moveTo>
                      <a:pt x="126" y="0"/>
                    </a:moveTo>
                    <a:lnTo>
                      <a:pt x="2092" y="0"/>
                    </a:lnTo>
                    <a:lnTo>
                      <a:pt x="2121" y="3"/>
                    </a:lnTo>
                    <a:lnTo>
                      <a:pt x="2147" y="12"/>
                    </a:lnTo>
                    <a:lnTo>
                      <a:pt x="2170" y="27"/>
                    </a:lnTo>
                    <a:lnTo>
                      <a:pt x="2190" y="47"/>
                    </a:lnTo>
                    <a:lnTo>
                      <a:pt x="2204" y="70"/>
                    </a:lnTo>
                    <a:lnTo>
                      <a:pt x="2214" y="96"/>
                    </a:lnTo>
                    <a:lnTo>
                      <a:pt x="2217" y="125"/>
                    </a:lnTo>
                    <a:lnTo>
                      <a:pt x="2217" y="1781"/>
                    </a:lnTo>
                    <a:lnTo>
                      <a:pt x="2214" y="1810"/>
                    </a:lnTo>
                    <a:lnTo>
                      <a:pt x="2204" y="1836"/>
                    </a:lnTo>
                    <a:lnTo>
                      <a:pt x="2190" y="1859"/>
                    </a:lnTo>
                    <a:lnTo>
                      <a:pt x="2170" y="1878"/>
                    </a:lnTo>
                    <a:lnTo>
                      <a:pt x="2147" y="1893"/>
                    </a:lnTo>
                    <a:lnTo>
                      <a:pt x="2121" y="1903"/>
                    </a:lnTo>
                    <a:lnTo>
                      <a:pt x="2092" y="1906"/>
                    </a:lnTo>
                    <a:lnTo>
                      <a:pt x="567" y="1906"/>
                    </a:lnTo>
                    <a:lnTo>
                      <a:pt x="567" y="1386"/>
                    </a:lnTo>
                    <a:lnTo>
                      <a:pt x="2067" y="1386"/>
                    </a:lnTo>
                    <a:lnTo>
                      <a:pt x="2067" y="214"/>
                    </a:lnTo>
                    <a:lnTo>
                      <a:pt x="149" y="214"/>
                    </a:lnTo>
                    <a:lnTo>
                      <a:pt x="149" y="339"/>
                    </a:lnTo>
                    <a:lnTo>
                      <a:pt x="0" y="339"/>
                    </a:lnTo>
                    <a:lnTo>
                      <a:pt x="0" y="125"/>
                    </a:lnTo>
                    <a:lnTo>
                      <a:pt x="4" y="96"/>
                    </a:lnTo>
                    <a:lnTo>
                      <a:pt x="13" y="70"/>
                    </a:lnTo>
                    <a:lnTo>
                      <a:pt x="28" y="47"/>
                    </a:lnTo>
                    <a:lnTo>
                      <a:pt x="47" y="27"/>
                    </a:lnTo>
                    <a:lnTo>
                      <a:pt x="70" y="12"/>
                    </a:lnTo>
                    <a:lnTo>
                      <a:pt x="97" y="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2" name="Right Arrow 31"/>
          <p:cNvSpPr/>
          <p:nvPr/>
        </p:nvSpPr>
        <p:spPr>
          <a:xfrm rot="5400000">
            <a:off x="7729751" y="3106951"/>
            <a:ext cx="1560783" cy="45491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96837" y="5481936"/>
            <a:ext cx="295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GraphicsLayer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149600" y="2108882"/>
            <a:ext cx="4165600" cy="34118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>
            <a:spLocks noChangeAspect="1"/>
          </p:cNvSpPr>
          <p:nvPr/>
        </p:nvSpPr>
        <p:spPr>
          <a:xfrm>
            <a:off x="4165600" y="1706496"/>
            <a:ext cx="1820301" cy="1315289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Query</a:t>
            </a:r>
          </a:p>
        </p:txBody>
      </p:sp>
      <p:pic>
        <p:nvPicPr>
          <p:cNvPr id="33" name="Picture 3" descr="C:\Lectures\BAAS\LecturesRobIdeas\Ausi\JustMa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967" y="3990933"/>
            <a:ext cx="1790727" cy="14910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34" name="Picture 9" descr="C:\Lectures\BAAS\LecturesRobIdeas\Ausi\Fis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1052" y="3854114"/>
            <a:ext cx="2052585" cy="13920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0" name="Rounded Rectangle 89"/>
          <p:cNvSpPr/>
          <p:nvPr/>
        </p:nvSpPr>
        <p:spPr>
          <a:xfrm>
            <a:off x="7596435" y="2057400"/>
            <a:ext cx="2055565" cy="381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GIS Service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09600" y="1678186"/>
            <a:ext cx="2146261" cy="12936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  <a:p>
            <a:pPr marL="400050" indent="-171450">
              <a:buFont typeface="Arial" pitchFamily="34" charset="0"/>
              <a:buChar char="•"/>
            </a:pPr>
            <a:endParaRPr lang="en-US" dirty="0"/>
          </a:p>
          <a:p>
            <a:pPr marL="228600"/>
            <a:endParaRPr lang="en-US" sz="2000" dirty="0"/>
          </a:p>
          <a:p>
            <a:pPr marL="228600"/>
            <a:r>
              <a:rPr lang="en-US" sz="2000" dirty="0"/>
              <a:t>.</a:t>
            </a:r>
            <a:r>
              <a:rPr lang="en-US" sz="1400" dirty="0"/>
              <a:t>execute();</a:t>
            </a:r>
            <a:endParaRPr lang="en-US" sz="2000" dirty="0"/>
          </a:p>
        </p:txBody>
      </p:sp>
      <p:sp>
        <p:nvSpPr>
          <p:cNvPr id="88" name="Rounded Rectangle 87"/>
          <p:cNvSpPr/>
          <p:nvPr/>
        </p:nvSpPr>
        <p:spPr>
          <a:xfrm>
            <a:off x="923689" y="2173151"/>
            <a:ext cx="2064851" cy="2770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QueryTask</a:t>
            </a:r>
          </a:p>
        </p:txBody>
      </p:sp>
      <p:sp>
        <p:nvSpPr>
          <p:cNvPr id="29" name="Right Arrow 28"/>
          <p:cNvSpPr/>
          <p:nvPr/>
        </p:nvSpPr>
        <p:spPr>
          <a:xfrm rot="10800000">
            <a:off x="3737096" y="4732127"/>
            <a:ext cx="3578105" cy="34118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>
            <a:spLocks noChangeAspect="1"/>
          </p:cNvSpPr>
          <p:nvPr/>
        </p:nvSpPr>
        <p:spPr>
          <a:xfrm>
            <a:off x="7518400" y="4247312"/>
            <a:ext cx="1820301" cy="1315289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95776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701549" y="1295401"/>
            <a:ext cx="3084051" cy="2846951"/>
            <a:chOff x="908429" y="1371600"/>
            <a:chExt cx="3260699" cy="4425696"/>
          </a:xfrm>
        </p:grpSpPr>
        <p:grpSp>
          <p:nvGrpSpPr>
            <p:cNvPr id="14" name="Group 25"/>
            <p:cNvGrpSpPr>
              <a:grpSpLocks noChangeAspect="1"/>
            </p:cNvGrpSpPr>
            <p:nvPr/>
          </p:nvGrpSpPr>
          <p:grpSpPr bwMode="auto">
            <a:xfrm>
              <a:off x="2465406" y="4675436"/>
              <a:ext cx="1020187" cy="576072"/>
              <a:chOff x="478" y="2753"/>
              <a:chExt cx="719" cy="406"/>
            </a:xfrm>
          </p:grpSpPr>
          <p:sp>
            <p:nvSpPr>
              <p:cNvPr id="74" name="Freeform 27"/>
              <p:cNvSpPr>
                <a:spLocks/>
              </p:cNvSpPr>
              <p:nvPr/>
            </p:nvSpPr>
            <p:spPr bwMode="auto">
              <a:xfrm>
                <a:off x="845" y="2846"/>
                <a:ext cx="328" cy="198"/>
              </a:xfrm>
              <a:custGeom>
                <a:avLst/>
                <a:gdLst>
                  <a:gd name="T0" fmla="*/ 812 w 1639"/>
                  <a:gd name="T1" fmla="*/ 0 h 991"/>
                  <a:gd name="T2" fmla="*/ 827 w 1639"/>
                  <a:gd name="T3" fmla="*/ 0 h 991"/>
                  <a:gd name="T4" fmla="*/ 841 w 1639"/>
                  <a:gd name="T5" fmla="*/ 3 h 991"/>
                  <a:gd name="T6" fmla="*/ 853 w 1639"/>
                  <a:gd name="T7" fmla="*/ 8 h 991"/>
                  <a:gd name="T8" fmla="*/ 1621 w 1639"/>
                  <a:gd name="T9" fmla="*/ 468 h 991"/>
                  <a:gd name="T10" fmla="*/ 1633 w 1639"/>
                  <a:gd name="T11" fmla="*/ 478 h 991"/>
                  <a:gd name="T12" fmla="*/ 1639 w 1639"/>
                  <a:gd name="T13" fmla="*/ 489 h 991"/>
                  <a:gd name="T14" fmla="*/ 1639 w 1639"/>
                  <a:gd name="T15" fmla="*/ 501 h 991"/>
                  <a:gd name="T16" fmla="*/ 1633 w 1639"/>
                  <a:gd name="T17" fmla="*/ 512 h 991"/>
                  <a:gd name="T18" fmla="*/ 1621 w 1639"/>
                  <a:gd name="T19" fmla="*/ 521 h 991"/>
                  <a:gd name="T20" fmla="*/ 853 w 1639"/>
                  <a:gd name="T21" fmla="*/ 983 h 991"/>
                  <a:gd name="T22" fmla="*/ 841 w 1639"/>
                  <a:gd name="T23" fmla="*/ 988 h 991"/>
                  <a:gd name="T24" fmla="*/ 827 w 1639"/>
                  <a:gd name="T25" fmla="*/ 991 h 991"/>
                  <a:gd name="T26" fmla="*/ 812 w 1639"/>
                  <a:gd name="T27" fmla="*/ 991 h 991"/>
                  <a:gd name="T28" fmla="*/ 798 w 1639"/>
                  <a:gd name="T29" fmla="*/ 988 h 991"/>
                  <a:gd name="T30" fmla="*/ 787 w 1639"/>
                  <a:gd name="T31" fmla="*/ 983 h 991"/>
                  <a:gd name="T32" fmla="*/ 18 w 1639"/>
                  <a:gd name="T33" fmla="*/ 521 h 991"/>
                  <a:gd name="T34" fmla="*/ 6 w 1639"/>
                  <a:gd name="T35" fmla="*/ 512 h 991"/>
                  <a:gd name="T36" fmla="*/ 0 w 1639"/>
                  <a:gd name="T37" fmla="*/ 501 h 991"/>
                  <a:gd name="T38" fmla="*/ 0 w 1639"/>
                  <a:gd name="T39" fmla="*/ 489 h 991"/>
                  <a:gd name="T40" fmla="*/ 6 w 1639"/>
                  <a:gd name="T41" fmla="*/ 478 h 991"/>
                  <a:gd name="T42" fmla="*/ 18 w 1639"/>
                  <a:gd name="T43" fmla="*/ 468 h 991"/>
                  <a:gd name="T44" fmla="*/ 787 w 1639"/>
                  <a:gd name="T45" fmla="*/ 8 h 991"/>
                  <a:gd name="T46" fmla="*/ 798 w 1639"/>
                  <a:gd name="T47" fmla="*/ 3 h 991"/>
                  <a:gd name="T48" fmla="*/ 812 w 1639"/>
                  <a:gd name="T49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9" h="991">
                    <a:moveTo>
                      <a:pt x="812" y="0"/>
                    </a:moveTo>
                    <a:lnTo>
                      <a:pt x="827" y="0"/>
                    </a:lnTo>
                    <a:lnTo>
                      <a:pt x="841" y="3"/>
                    </a:lnTo>
                    <a:lnTo>
                      <a:pt x="853" y="8"/>
                    </a:lnTo>
                    <a:lnTo>
                      <a:pt x="1621" y="468"/>
                    </a:lnTo>
                    <a:lnTo>
                      <a:pt x="1633" y="478"/>
                    </a:lnTo>
                    <a:lnTo>
                      <a:pt x="1639" y="489"/>
                    </a:lnTo>
                    <a:lnTo>
                      <a:pt x="1639" y="501"/>
                    </a:lnTo>
                    <a:lnTo>
                      <a:pt x="1633" y="512"/>
                    </a:lnTo>
                    <a:lnTo>
                      <a:pt x="1621" y="521"/>
                    </a:lnTo>
                    <a:lnTo>
                      <a:pt x="853" y="983"/>
                    </a:lnTo>
                    <a:lnTo>
                      <a:pt x="841" y="988"/>
                    </a:lnTo>
                    <a:lnTo>
                      <a:pt x="827" y="991"/>
                    </a:lnTo>
                    <a:lnTo>
                      <a:pt x="812" y="991"/>
                    </a:lnTo>
                    <a:lnTo>
                      <a:pt x="798" y="988"/>
                    </a:lnTo>
                    <a:lnTo>
                      <a:pt x="787" y="983"/>
                    </a:lnTo>
                    <a:lnTo>
                      <a:pt x="18" y="521"/>
                    </a:lnTo>
                    <a:lnTo>
                      <a:pt x="6" y="512"/>
                    </a:lnTo>
                    <a:lnTo>
                      <a:pt x="0" y="501"/>
                    </a:lnTo>
                    <a:lnTo>
                      <a:pt x="0" y="489"/>
                    </a:lnTo>
                    <a:lnTo>
                      <a:pt x="6" y="478"/>
                    </a:lnTo>
                    <a:lnTo>
                      <a:pt x="18" y="468"/>
                    </a:lnTo>
                    <a:lnTo>
                      <a:pt x="787" y="8"/>
                    </a:lnTo>
                    <a:lnTo>
                      <a:pt x="798" y="3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 useBgFill="1">
            <p:nvSpPr>
              <p:cNvPr id="75" name="Freeform 28"/>
              <p:cNvSpPr>
                <a:spLocks/>
              </p:cNvSpPr>
              <p:nvPr/>
            </p:nvSpPr>
            <p:spPr bwMode="auto">
              <a:xfrm>
                <a:off x="821" y="2912"/>
                <a:ext cx="376" cy="247"/>
              </a:xfrm>
              <a:custGeom>
                <a:avLst/>
                <a:gdLst>
                  <a:gd name="T0" fmla="*/ 940 w 1880"/>
                  <a:gd name="T1" fmla="*/ 0 h 1231"/>
                  <a:gd name="T2" fmla="*/ 960 w 1880"/>
                  <a:gd name="T3" fmla="*/ 2 h 1231"/>
                  <a:gd name="T4" fmla="*/ 984 w 1880"/>
                  <a:gd name="T5" fmla="*/ 5 h 1231"/>
                  <a:gd name="T6" fmla="*/ 1009 w 1880"/>
                  <a:gd name="T7" fmla="*/ 12 h 1231"/>
                  <a:gd name="T8" fmla="*/ 1034 w 1880"/>
                  <a:gd name="T9" fmla="*/ 26 h 1231"/>
                  <a:gd name="T10" fmla="*/ 1803 w 1880"/>
                  <a:gd name="T11" fmla="*/ 486 h 1231"/>
                  <a:gd name="T12" fmla="*/ 1830 w 1880"/>
                  <a:gd name="T13" fmla="*/ 507 h 1231"/>
                  <a:gd name="T14" fmla="*/ 1851 w 1880"/>
                  <a:gd name="T15" fmla="*/ 530 h 1231"/>
                  <a:gd name="T16" fmla="*/ 1867 w 1880"/>
                  <a:gd name="T17" fmla="*/ 557 h 1231"/>
                  <a:gd name="T18" fmla="*/ 1877 w 1880"/>
                  <a:gd name="T19" fmla="*/ 586 h 1231"/>
                  <a:gd name="T20" fmla="*/ 1880 w 1880"/>
                  <a:gd name="T21" fmla="*/ 616 h 1231"/>
                  <a:gd name="T22" fmla="*/ 1877 w 1880"/>
                  <a:gd name="T23" fmla="*/ 647 h 1231"/>
                  <a:gd name="T24" fmla="*/ 1867 w 1880"/>
                  <a:gd name="T25" fmla="*/ 675 h 1231"/>
                  <a:gd name="T26" fmla="*/ 1851 w 1880"/>
                  <a:gd name="T27" fmla="*/ 702 h 1231"/>
                  <a:gd name="T28" fmla="*/ 1830 w 1880"/>
                  <a:gd name="T29" fmla="*/ 726 h 1231"/>
                  <a:gd name="T30" fmla="*/ 1803 w 1880"/>
                  <a:gd name="T31" fmla="*/ 745 h 1231"/>
                  <a:gd name="T32" fmla="*/ 1034 w 1880"/>
                  <a:gd name="T33" fmla="*/ 1206 h 1231"/>
                  <a:gd name="T34" fmla="*/ 1010 w 1880"/>
                  <a:gd name="T35" fmla="*/ 1219 h 1231"/>
                  <a:gd name="T36" fmla="*/ 984 w 1880"/>
                  <a:gd name="T37" fmla="*/ 1226 h 1231"/>
                  <a:gd name="T38" fmla="*/ 960 w 1880"/>
                  <a:gd name="T39" fmla="*/ 1230 h 1231"/>
                  <a:gd name="T40" fmla="*/ 940 w 1880"/>
                  <a:gd name="T41" fmla="*/ 1231 h 1231"/>
                  <a:gd name="T42" fmla="*/ 919 w 1880"/>
                  <a:gd name="T43" fmla="*/ 1230 h 1231"/>
                  <a:gd name="T44" fmla="*/ 896 w 1880"/>
                  <a:gd name="T45" fmla="*/ 1226 h 1231"/>
                  <a:gd name="T46" fmla="*/ 869 w 1880"/>
                  <a:gd name="T47" fmla="*/ 1218 h 1231"/>
                  <a:gd name="T48" fmla="*/ 844 w 1880"/>
                  <a:gd name="T49" fmla="*/ 1206 h 1231"/>
                  <a:gd name="T50" fmla="*/ 76 w 1880"/>
                  <a:gd name="T51" fmla="*/ 745 h 1231"/>
                  <a:gd name="T52" fmla="*/ 50 w 1880"/>
                  <a:gd name="T53" fmla="*/ 726 h 1231"/>
                  <a:gd name="T54" fmla="*/ 28 w 1880"/>
                  <a:gd name="T55" fmla="*/ 702 h 1231"/>
                  <a:gd name="T56" fmla="*/ 12 w 1880"/>
                  <a:gd name="T57" fmla="*/ 675 h 1231"/>
                  <a:gd name="T58" fmla="*/ 3 w 1880"/>
                  <a:gd name="T59" fmla="*/ 646 h 1231"/>
                  <a:gd name="T60" fmla="*/ 0 w 1880"/>
                  <a:gd name="T61" fmla="*/ 616 h 1231"/>
                  <a:gd name="T62" fmla="*/ 4 w 1880"/>
                  <a:gd name="T63" fmla="*/ 584 h 1231"/>
                  <a:gd name="T64" fmla="*/ 13 w 1880"/>
                  <a:gd name="T65" fmla="*/ 555 h 1231"/>
                  <a:gd name="T66" fmla="*/ 29 w 1880"/>
                  <a:gd name="T67" fmla="*/ 529 h 1231"/>
                  <a:gd name="T68" fmla="*/ 50 w 1880"/>
                  <a:gd name="T69" fmla="*/ 506 h 1231"/>
                  <a:gd name="T70" fmla="*/ 76 w 1880"/>
                  <a:gd name="T71" fmla="*/ 486 h 1231"/>
                  <a:gd name="T72" fmla="*/ 845 w 1880"/>
                  <a:gd name="T73" fmla="*/ 26 h 1231"/>
                  <a:gd name="T74" fmla="*/ 871 w 1880"/>
                  <a:gd name="T75" fmla="*/ 12 h 1231"/>
                  <a:gd name="T76" fmla="*/ 896 w 1880"/>
                  <a:gd name="T77" fmla="*/ 5 h 1231"/>
                  <a:gd name="T78" fmla="*/ 919 w 1880"/>
                  <a:gd name="T79" fmla="*/ 2 h 1231"/>
                  <a:gd name="T80" fmla="*/ 940 w 1880"/>
                  <a:gd name="T81" fmla="*/ 0 h 1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0" h="1231">
                    <a:moveTo>
                      <a:pt x="940" y="0"/>
                    </a:moveTo>
                    <a:lnTo>
                      <a:pt x="960" y="2"/>
                    </a:lnTo>
                    <a:lnTo>
                      <a:pt x="984" y="5"/>
                    </a:lnTo>
                    <a:lnTo>
                      <a:pt x="1009" y="12"/>
                    </a:lnTo>
                    <a:lnTo>
                      <a:pt x="1034" y="26"/>
                    </a:lnTo>
                    <a:lnTo>
                      <a:pt x="1803" y="486"/>
                    </a:lnTo>
                    <a:lnTo>
                      <a:pt x="1830" y="507"/>
                    </a:lnTo>
                    <a:lnTo>
                      <a:pt x="1851" y="530"/>
                    </a:lnTo>
                    <a:lnTo>
                      <a:pt x="1867" y="557"/>
                    </a:lnTo>
                    <a:lnTo>
                      <a:pt x="1877" y="586"/>
                    </a:lnTo>
                    <a:lnTo>
                      <a:pt x="1880" y="616"/>
                    </a:lnTo>
                    <a:lnTo>
                      <a:pt x="1877" y="647"/>
                    </a:lnTo>
                    <a:lnTo>
                      <a:pt x="1867" y="675"/>
                    </a:lnTo>
                    <a:lnTo>
                      <a:pt x="1851" y="702"/>
                    </a:lnTo>
                    <a:lnTo>
                      <a:pt x="1830" y="726"/>
                    </a:lnTo>
                    <a:lnTo>
                      <a:pt x="1803" y="745"/>
                    </a:lnTo>
                    <a:lnTo>
                      <a:pt x="1034" y="1206"/>
                    </a:lnTo>
                    <a:lnTo>
                      <a:pt x="1010" y="1219"/>
                    </a:lnTo>
                    <a:lnTo>
                      <a:pt x="984" y="1226"/>
                    </a:lnTo>
                    <a:lnTo>
                      <a:pt x="960" y="1230"/>
                    </a:lnTo>
                    <a:lnTo>
                      <a:pt x="940" y="1231"/>
                    </a:lnTo>
                    <a:lnTo>
                      <a:pt x="919" y="1230"/>
                    </a:lnTo>
                    <a:lnTo>
                      <a:pt x="896" y="1226"/>
                    </a:lnTo>
                    <a:lnTo>
                      <a:pt x="869" y="1218"/>
                    </a:lnTo>
                    <a:lnTo>
                      <a:pt x="844" y="1206"/>
                    </a:lnTo>
                    <a:lnTo>
                      <a:pt x="76" y="745"/>
                    </a:lnTo>
                    <a:lnTo>
                      <a:pt x="50" y="726"/>
                    </a:lnTo>
                    <a:lnTo>
                      <a:pt x="28" y="702"/>
                    </a:lnTo>
                    <a:lnTo>
                      <a:pt x="12" y="675"/>
                    </a:lnTo>
                    <a:lnTo>
                      <a:pt x="3" y="646"/>
                    </a:lnTo>
                    <a:lnTo>
                      <a:pt x="0" y="616"/>
                    </a:lnTo>
                    <a:lnTo>
                      <a:pt x="4" y="584"/>
                    </a:lnTo>
                    <a:lnTo>
                      <a:pt x="13" y="555"/>
                    </a:lnTo>
                    <a:lnTo>
                      <a:pt x="29" y="529"/>
                    </a:lnTo>
                    <a:lnTo>
                      <a:pt x="50" y="506"/>
                    </a:lnTo>
                    <a:lnTo>
                      <a:pt x="76" y="486"/>
                    </a:lnTo>
                    <a:lnTo>
                      <a:pt x="845" y="26"/>
                    </a:lnTo>
                    <a:lnTo>
                      <a:pt x="871" y="12"/>
                    </a:lnTo>
                    <a:lnTo>
                      <a:pt x="896" y="5"/>
                    </a:lnTo>
                    <a:lnTo>
                      <a:pt x="919" y="2"/>
                    </a:lnTo>
                    <a:lnTo>
                      <a:pt x="940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29"/>
              <p:cNvSpPr>
                <a:spLocks/>
              </p:cNvSpPr>
              <p:nvPr/>
            </p:nvSpPr>
            <p:spPr bwMode="auto">
              <a:xfrm>
                <a:off x="845" y="2937"/>
                <a:ext cx="328" cy="198"/>
              </a:xfrm>
              <a:custGeom>
                <a:avLst/>
                <a:gdLst>
                  <a:gd name="T0" fmla="*/ 812 w 1639"/>
                  <a:gd name="T1" fmla="*/ 0 h 991"/>
                  <a:gd name="T2" fmla="*/ 827 w 1639"/>
                  <a:gd name="T3" fmla="*/ 0 h 991"/>
                  <a:gd name="T4" fmla="*/ 841 w 1639"/>
                  <a:gd name="T5" fmla="*/ 3 h 991"/>
                  <a:gd name="T6" fmla="*/ 853 w 1639"/>
                  <a:gd name="T7" fmla="*/ 8 h 991"/>
                  <a:gd name="T8" fmla="*/ 1621 w 1639"/>
                  <a:gd name="T9" fmla="*/ 468 h 991"/>
                  <a:gd name="T10" fmla="*/ 1633 w 1639"/>
                  <a:gd name="T11" fmla="*/ 478 h 991"/>
                  <a:gd name="T12" fmla="*/ 1639 w 1639"/>
                  <a:gd name="T13" fmla="*/ 489 h 991"/>
                  <a:gd name="T14" fmla="*/ 1639 w 1639"/>
                  <a:gd name="T15" fmla="*/ 501 h 991"/>
                  <a:gd name="T16" fmla="*/ 1633 w 1639"/>
                  <a:gd name="T17" fmla="*/ 512 h 991"/>
                  <a:gd name="T18" fmla="*/ 1621 w 1639"/>
                  <a:gd name="T19" fmla="*/ 521 h 991"/>
                  <a:gd name="T20" fmla="*/ 853 w 1639"/>
                  <a:gd name="T21" fmla="*/ 983 h 991"/>
                  <a:gd name="T22" fmla="*/ 841 w 1639"/>
                  <a:gd name="T23" fmla="*/ 988 h 991"/>
                  <a:gd name="T24" fmla="*/ 827 w 1639"/>
                  <a:gd name="T25" fmla="*/ 991 h 991"/>
                  <a:gd name="T26" fmla="*/ 812 w 1639"/>
                  <a:gd name="T27" fmla="*/ 991 h 991"/>
                  <a:gd name="T28" fmla="*/ 798 w 1639"/>
                  <a:gd name="T29" fmla="*/ 988 h 991"/>
                  <a:gd name="T30" fmla="*/ 787 w 1639"/>
                  <a:gd name="T31" fmla="*/ 983 h 991"/>
                  <a:gd name="T32" fmla="*/ 18 w 1639"/>
                  <a:gd name="T33" fmla="*/ 521 h 991"/>
                  <a:gd name="T34" fmla="*/ 6 w 1639"/>
                  <a:gd name="T35" fmla="*/ 512 h 991"/>
                  <a:gd name="T36" fmla="*/ 0 w 1639"/>
                  <a:gd name="T37" fmla="*/ 501 h 991"/>
                  <a:gd name="T38" fmla="*/ 0 w 1639"/>
                  <a:gd name="T39" fmla="*/ 489 h 991"/>
                  <a:gd name="T40" fmla="*/ 6 w 1639"/>
                  <a:gd name="T41" fmla="*/ 478 h 991"/>
                  <a:gd name="T42" fmla="*/ 18 w 1639"/>
                  <a:gd name="T43" fmla="*/ 468 h 991"/>
                  <a:gd name="T44" fmla="*/ 787 w 1639"/>
                  <a:gd name="T45" fmla="*/ 8 h 991"/>
                  <a:gd name="T46" fmla="*/ 798 w 1639"/>
                  <a:gd name="T47" fmla="*/ 3 h 991"/>
                  <a:gd name="T48" fmla="*/ 812 w 1639"/>
                  <a:gd name="T49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9" h="991">
                    <a:moveTo>
                      <a:pt x="812" y="0"/>
                    </a:moveTo>
                    <a:lnTo>
                      <a:pt x="827" y="0"/>
                    </a:lnTo>
                    <a:lnTo>
                      <a:pt x="841" y="3"/>
                    </a:lnTo>
                    <a:lnTo>
                      <a:pt x="853" y="8"/>
                    </a:lnTo>
                    <a:lnTo>
                      <a:pt x="1621" y="468"/>
                    </a:lnTo>
                    <a:lnTo>
                      <a:pt x="1633" y="478"/>
                    </a:lnTo>
                    <a:lnTo>
                      <a:pt x="1639" y="489"/>
                    </a:lnTo>
                    <a:lnTo>
                      <a:pt x="1639" y="501"/>
                    </a:lnTo>
                    <a:lnTo>
                      <a:pt x="1633" y="512"/>
                    </a:lnTo>
                    <a:lnTo>
                      <a:pt x="1621" y="521"/>
                    </a:lnTo>
                    <a:lnTo>
                      <a:pt x="853" y="983"/>
                    </a:lnTo>
                    <a:lnTo>
                      <a:pt x="841" y="988"/>
                    </a:lnTo>
                    <a:lnTo>
                      <a:pt x="827" y="991"/>
                    </a:lnTo>
                    <a:lnTo>
                      <a:pt x="812" y="991"/>
                    </a:lnTo>
                    <a:lnTo>
                      <a:pt x="798" y="988"/>
                    </a:lnTo>
                    <a:lnTo>
                      <a:pt x="787" y="983"/>
                    </a:lnTo>
                    <a:lnTo>
                      <a:pt x="18" y="521"/>
                    </a:lnTo>
                    <a:lnTo>
                      <a:pt x="6" y="512"/>
                    </a:lnTo>
                    <a:lnTo>
                      <a:pt x="0" y="501"/>
                    </a:lnTo>
                    <a:lnTo>
                      <a:pt x="0" y="489"/>
                    </a:lnTo>
                    <a:lnTo>
                      <a:pt x="6" y="478"/>
                    </a:lnTo>
                    <a:lnTo>
                      <a:pt x="18" y="468"/>
                    </a:lnTo>
                    <a:lnTo>
                      <a:pt x="787" y="8"/>
                    </a:lnTo>
                    <a:lnTo>
                      <a:pt x="798" y="3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30"/>
              <p:cNvSpPr>
                <a:spLocks/>
              </p:cNvSpPr>
              <p:nvPr/>
            </p:nvSpPr>
            <p:spPr bwMode="auto">
              <a:xfrm>
                <a:off x="845" y="2857"/>
                <a:ext cx="328" cy="198"/>
              </a:xfrm>
              <a:custGeom>
                <a:avLst/>
                <a:gdLst>
                  <a:gd name="T0" fmla="*/ 812 w 1639"/>
                  <a:gd name="T1" fmla="*/ 0 h 990"/>
                  <a:gd name="T2" fmla="*/ 827 w 1639"/>
                  <a:gd name="T3" fmla="*/ 0 h 990"/>
                  <a:gd name="T4" fmla="*/ 841 w 1639"/>
                  <a:gd name="T5" fmla="*/ 3 h 990"/>
                  <a:gd name="T6" fmla="*/ 853 w 1639"/>
                  <a:gd name="T7" fmla="*/ 7 h 990"/>
                  <a:gd name="T8" fmla="*/ 1621 w 1639"/>
                  <a:gd name="T9" fmla="*/ 468 h 990"/>
                  <a:gd name="T10" fmla="*/ 1633 w 1639"/>
                  <a:gd name="T11" fmla="*/ 478 h 990"/>
                  <a:gd name="T12" fmla="*/ 1639 w 1639"/>
                  <a:gd name="T13" fmla="*/ 489 h 990"/>
                  <a:gd name="T14" fmla="*/ 1639 w 1639"/>
                  <a:gd name="T15" fmla="*/ 501 h 990"/>
                  <a:gd name="T16" fmla="*/ 1633 w 1639"/>
                  <a:gd name="T17" fmla="*/ 512 h 990"/>
                  <a:gd name="T18" fmla="*/ 1621 w 1639"/>
                  <a:gd name="T19" fmla="*/ 522 h 990"/>
                  <a:gd name="T20" fmla="*/ 853 w 1639"/>
                  <a:gd name="T21" fmla="*/ 982 h 990"/>
                  <a:gd name="T22" fmla="*/ 841 w 1639"/>
                  <a:gd name="T23" fmla="*/ 987 h 990"/>
                  <a:gd name="T24" fmla="*/ 827 w 1639"/>
                  <a:gd name="T25" fmla="*/ 990 h 990"/>
                  <a:gd name="T26" fmla="*/ 812 w 1639"/>
                  <a:gd name="T27" fmla="*/ 990 h 990"/>
                  <a:gd name="T28" fmla="*/ 798 w 1639"/>
                  <a:gd name="T29" fmla="*/ 987 h 990"/>
                  <a:gd name="T30" fmla="*/ 787 w 1639"/>
                  <a:gd name="T31" fmla="*/ 982 h 990"/>
                  <a:gd name="T32" fmla="*/ 18 w 1639"/>
                  <a:gd name="T33" fmla="*/ 522 h 990"/>
                  <a:gd name="T34" fmla="*/ 6 w 1639"/>
                  <a:gd name="T35" fmla="*/ 512 h 990"/>
                  <a:gd name="T36" fmla="*/ 0 w 1639"/>
                  <a:gd name="T37" fmla="*/ 501 h 990"/>
                  <a:gd name="T38" fmla="*/ 0 w 1639"/>
                  <a:gd name="T39" fmla="*/ 489 h 990"/>
                  <a:gd name="T40" fmla="*/ 6 w 1639"/>
                  <a:gd name="T41" fmla="*/ 478 h 990"/>
                  <a:gd name="T42" fmla="*/ 18 w 1639"/>
                  <a:gd name="T43" fmla="*/ 468 h 990"/>
                  <a:gd name="T44" fmla="*/ 787 w 1639"/>
                  <a:gd name="T45" fmla="*/ 7 h 990"/>
                  <a:gd name="T46" fmla="*/ 798 w 1639"/>
                  <a:gd name="T47" fmla="*/ 3 h 990"/>
                  <a:gd name="T48" fmla="*/ 812 w 1639"/>
                  <a:gd name="T49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9" h="990">
                    <a:moveTo>
                      <a:pt x="812" y="0"/>
                    </a:moveTo>
                    <a:lnTo>
                      <a:pt x="827" y="0"/>
                    </a:lnTo>
                    <a:lnTo>
                      <a:pt x="841" y="3"/>
                    </a:lnTo>
                    <a:lnTo>
                      <a:pt x="853" y="7"/>
                    </a:lnTo>
                    <a:lnTo>
                      <a:pt x="1621" y="468"/>
                    </a:lnTo>
                    <a:lnTo>
                      <a:pt x="1633" y="478"/>
                    </a:lnTo>
                    <a:lnTo>
                      <a:pt x="1639" y="489"/>
                    </a:lnTo>
                    <a:lnTo>
                      <a:pt x="1639" y="501"/>
                    </a:lnTo>
                    <a:lnTo>
                      <a:pt x="1633" y="512"/>
                    </a:lnTo>
                    <a:lnTo>
                      <a:pt x="1621" y="522"/>
                    </a:lnTo>
                    <a:lnTo>
                      <a:pt x="853" y="982"/>
                    </a:lnTo>
                    <a:lnTo>
                      <a:pt x="841" y="987"/>
                    </a:lnTo>
                    <a:lnTo>
                      <a:pt x="827" y="990"/>
                    </a:lnTo>
                    <a:lnTo>
                      <a:pt x="812" y="990"/>
                    </a:lnTo>
                    <a:lnTo>
                      <a:pt x="798" y="987"/>
                    </a:lnTo>
                    <a:lnTo>
                      <a:pt x="787" y="982"/>
                    </a:lnTo>
                    <a:lnTo>
                      <a:pt x="18" y="522"/>
                    </a:lnTo>
                    <a:lnTo>
                      <a:pt x="6" y="512"/>
                    </a:lnTo>
                    <a:lnTo>
                      <a:pt x="0" y="501"/>
                    </a:lnTo>
                    <a:lnTo>
                      <a:pt x="0" y="489"/>
                    </a:lnTo>
                    <a:lnTo>
                      <a:pt x="6" y="478"/>
                    </a:lnTo>
                    <a:lnTo>
                      <a:pt x="18" y="468"/>
                    </a:lnTo>
                    <a:lnTo>
                      <a:pt x="787" y="7"/>
                    </a:lnTo>
                    <a:lnTo>
                      <a:pt x="798" y="3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FBB919"/>
              </a:solidFill>
              <a:ln w="0">
                <a:solidFill>
                  <a:srgbClr val="FBB91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 useBgFill="1">
            <p:nvSpPr>
              <p:cNvPr id="78" name="Freeform 31"/>
              <p:cNvSpPr>
                <a:spLocks/>
              </p:cNvSpPr>
              <p:nvPr/>
            </p:nvSpPr>
            <p:spPr bwMode="auto">
              <a:xfrm>
                <a:off x="821" y="2833"/>
                <a:ext cx="376" cy="246"/>
              </a:xfrm>
              <a:custGeom>
                <a:avLst/>
                <a:gdLst>
                  <a:gd name="T0" fmla="*/ 940 w 1880"/>
                  <a:gd name="T1" fmla="*/ 0 h 1230"/>
                  <a:gd name="T2" fmla="*/ 960 w 1880"/>
                  <a:gd name="T3" fmla="*/ 1 h 1230"/>
                  <a:gd name="T4" fmla="*/ 984 w 1880"/>
                  <a:gd name="T5" fmla="*/ 4 h 1230"/>
                  <a:gd name="T6" fmla="*/ 1009 w 1880"/>
                  <a:gd name="T7" fmla="*/ 12 h 1230"/>
                  <a:gd name="T8" fmla="*/ 1035 w 1880"/>
                  <a:gd name="T9" fmla="*/ 25 h 1230"/>
                  <a:gd name="T10" fmla="*/ 1803 w 1880"/>
                  <a:gd name="T11" fmla="*/ 486 h 1230"/>
                  <a:gd name="T12" fmla="*/ 1830 w 1880"/>
                  <a:gd name="T13" fmla="*/ 505 h 1230"/>
                  <a:gd name="T14" fmla="*/ 1851 w 1880"/>
                  <a:gd name="T15" fmla="*/ 529 h 1230"/>
                  <a:gd name="T16" fmla="*/ 1867 w 1880"/>
                  <a:gd name="T17" fmla="*/ 556 h 1230"/>
                  <a:gd name="T18" fmla="*/ 1877 w 1880"/>
                  <a:gd name="T19" fmla="*/ 585 h 1230"/>
                  <a:gd name="T20" fmla="*/ 1880 w 1880"/>
                  <a:gd name="T21" fmla="*/ 615 h 1230"/>
                  <a:gd name="T22" fmla="*/ 1877 w 1880"/>
                  <a:gd name="T23" fmla="*/ 645 h 1230"/>
                  <a:gd name="T24" fmla="*/ 1867 w 1880"/>
                  <a:gd name="T25" fmla="*/ 674 h 1230"/>
                  <a:gd name="T26" fmla="*/ 1851 w 1880"/>
                  <a:gd name="T27" fmla="*/ 701 h 1230"/>
                  <a:gd name="T28" fmla="*/ 1830 w 1880"/>
                  <a:gd name="T29" fmla="*/ 725 h 1230"/>
                  <a:gd name="T30" fmla="*/ 1803 w 1880"/>
                  <a:gd name="T31" fmla="*/ 744 h 1230"/>
                  <a:gd name="T32" fmla="*/ 1034 w 1880"/>
                  <a:gd name="T33" fmla="*/ 1205 h 1230"/>
                  <a:gd name="T34" fmla="*/ 1010 w 1880"/>
                  <a:gd name="T35" fmla="*/ 1218 h 1230"/>
                  <a:gd name="T36" fmla="*/ 984 w 1880"/>
                  <a:gd name="T37" fmla="*/ 1226 h 1230"/>
                  <a:gd name="T38" fmla="*/ 960 w 1880"/>
                  <a:gd name="T39" fmla="*/ 1229 h 1230"/>
                  <a:gd name="T40" fmla="*/ 940 w 1880"/>
                  <a:gd name="T41" fmla="*/ 1230 h 1230"/>
                  <a:gd name="T42" fmla="*/ 919 w 1880"/>
                  <a:gd name="T43" fmla="*/ 1229 h 1230"/>
                  <a:gd name="T44" fmla="*/ 895 w 1880"/>
                  <a:gd name="T45" fmla="*/ 1226 h 1230"/>
                  <a:gd name="T46" fmla="*/ 869 w 1880"/>
                  <a:gd name="T47" fmla="*/ 1217 h 1230"/>
                  <a:gd name="T48" fmla="*/ 844 w 1880"/>
                  <a:gd name="T49" fmla="*/ 1205 h 1230"/>
                  <a:gd name="T50" fmla="*/ 76 w 1880"/>
                  <a:gd name="T51" fmla="*/ 744 h 1230"/>
                  <a:gd name="T52" fmla="*/ 50 w 1880"/>
                  <a:gd name="T53" fmla="*/ 724 h 1230"/>
                  <a:gd name="T54" fmla="*/ 28 w 1880"/>
                  <a:gd name="T55" fmla="*/ 701 h 1230"/>
                  <a:gd name="T56" fmla="*/ 12 w 1880"/>
                  <a:gd name="T57" fmla="*/ 674 h 1230"/>
                  <a:gd name="T58" fmla="*/ 3 w 1880"/>
                  <a:gd name="T59" fmla="*/ 645 h 1230"/>
                  <a:gd name="T60" fmla="*/ 0 w 1880"/>
                  <a:gd name="T61" fmla="*/ 614 h 1230"/>
                  <a:gd name="T62" fmla="*/ 4 w 1880"/>
                  <a:gd name="T63" fmla="*/ 584 h 1230"/>
                  <a:gd name="T64" fmla="*/ 13 w 1880"/>
                  <a:gd name="T65" fmla="*/ 555 h 1230"/>
                  <a:gd name="T66" fmla="*/ 29 w 1880"/>
                  <a:gd name="T67" fmla="*/ 528 h 1230"/>
                  <a:gd name="T68" fmla="*/ 50 w 1880"/>
                  <a:gd name="T69" fmla="*/ 505 h 1230"/>
                  <a:gd name="T70" fmla="*/ 76 w 1880"/>
                  <a:gd name="T71" fmla="*/ 486 h 1230"/>
                  <a:gd name="T72" fmla="*/ 845 w 1880"/>
                  <a:gd name="T73" fmla="*/ 25 h 1230"/>
                  <a:gd name="T74" fmla="*/ 871 w 1880"/>
                  <a:gd name="T75" fmla="*/ 12 h 1230"/>
                  <a:gd name="T76" fmla="*/ 896 w 1880"/>
                  <a:gd name="T77" fmla="*/ 4 h 1230"/>
                  <a:gd name="T78" fmla="*/ 919 w 1880"/>
                  <a:gd name="T79" fmla="*/ 1 h 1230"/>
                  <a:gd name="T80" fmla="*/ 940 w 1880"/>
                  <a:gd name="T81" fmla="*/ 0 h 1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0" h="1230">
                    <a:moveTo>
                      <a:pt x="940" y="0"/>
                    </a:moveTo>
                    <a:lnTo>
                      <a:pt x="960" y="1"/>
                    </a:lnTo>
                    <a:lnTo>
                      <a:pt x="984" y="4"/>
                    </a:lnTo>
                    <a:lnTo>
                      <a:pt x="1009" y="12"/>
                    </a:lnTo>
                    <a:lnTo>
                      <a:pt x="1035" y="25"/>
                    </a:lnTo>
                    <a:lnTo>
                      <a:pt x="1803" y="486"/>
                    </a:lnTo>
                    <a:lnTo>
                      <a:pt x="1830" y="505"/>
                    </a:lnTo>
                    <a:lnTo>
                      <a:pt x="1851" y="529"/>
                    </a:lnTo>
                    <a:lnTo>
                      <a:pt x="1867" y="556"/>
                    </a:lnTo>
                    <a:lnTo>
                      <a:pt x="1877" y="585"/>
                    </a:lnTo>
                    <a:lnTo>
                      <a:pt x="1880" y="615"/>
                    </a:lnTo>
                    <a:lnTo>
                      <a:pt x="1877" y="645"/>
                    </a:lnTo>
                    <a:lnTo>
                      <a:pt x="1867" y="674"/>
                    </a:lnTo>
                    <a:lnTo>
                      <a:pt x="1851" y="701"/>
                    </a:lnTo>
                    <a:lnTo>
                      <a:pt x="1830" y="725"/>
                    </a:lnTo>
                    <a:lnTo>
                      <a:pt x="1803" y="744"/>
                    </a:lnTo>
                    <a:lnTo>
                      <a:pt x="1034" y="1205"/>
                    </a:lnTo>
                    <a:lnTo>
                      <a:pt x="1010" y="1218"/>
                    </a:lnTo>
                    <a:lnTo>
                      <a:pt x="984" y="1226"/>
                    </a:lnTo>
                    <a:lnTo>
                      <a:pt x="960" y="1229"/>
                    </a:lnTo>
                    <a:lnTo>
                      <a:pt x="940" y="1230"/>
                    </a:lnTo>
                    <a:lnTo>
                      <a:pt x="919" y="1229"/>
                    </a:lnTo>
                    <a:lnTo>
                      <a:pt x="895" y="1226"/>
                    </a:lnTo>
                    <a:lnTo>
                      <a:pt x="869" y="1217"/>
                    </a:lnTo>
                    <a:lnTo>
                      <a:pt x="844" y="1205"/>
                    </a:lnTo>
                    <a:lnTo>
                      <a:pt x="76" y="744"/>
                    </a:lnTo>
                    <a:lnTo>
                      <a:pt x="50" y="724"/>
                    </a:lnTo>
                    <a:lnTo>
                      <a:pt x="28" y="701"/>
                    </a:lnTo>
                    <a:lnTo>
                      <a:pt x="12" y="674"/>
                    </a:lnTo>
                    <a:lnTo>
                      <a:pt x="3" y="645"/>
                    </a:lnTo>
                    <a:lnTo>
                      <a:pt x="0" y="614"/>
                    </a:lnTo>
                    <a:lnTo>
                      <a:pt x="4" y="584"/>
                    </a:lnTo>
                    <a:lnTo>
                      <a:pt x="13" y="555"/>
                    </a:lnTo>
                    <a:lnTo>
                      <a:pt x="29" y="528"/>
                    </a:lnTo>
                    <a:lnTo>
                      <a:pt x="50" y="505"/>
                    </a:lnTo>
                    <a:lnTo>
                      <a:pt x="76" y="486"/>
                    </a:lnTo>
                    <a:lnTo>
                      <a:pt x="845" y="25"/>
                    </a:lnTo>
                    <a:lnTo>
                      <a:pt x="871" y="12"/>
                    </a:lnTo>
                    <a:lnTo>
                      <a:pt x="896" y="4"/>
                    </a:lnTo>
                    <a:lnTo>
                      <a:pt x="919" y="1"/>
                    </a:lnTo>
                    <a:lnTo>
                      <a:pt x="940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32"/>
              <p:cNvSpPr>
                <a:spLocks/>
              </p:cNvSpPr>
              <p:nvPr/>
            </p:nvSpPr>
            <p:spPr bwMode="auto">
              <a:xfrm>
                <a:off x="845" y="2857"/>
                <a:ext cx="328" cy="198"/>
              </a:xfrm>
              <a:custGeom>
                <a:avLst/>
                <a:gdLst>
                  <a:gd name="T0" fmla="*/ 812 w 1639"/>
                  <a:gd name="T1" fmla="*/ 0 h 990"/>
                  <a:gd name="T2" fmla="*/ 827 w 1639"/>
                  <a:gd name="T3" fmla="*/ 0 h 990"/>
                  <a:gd name="T4" fmla="*/ 841 w 1639"/>
                  <a:gd name="T5" fmla="*/ 3 h 990"/>
                  <a:gd name="T6" fmla="*/ 853 w 1639"/>
                  <a:gd name="T7" fmla="*/ 7 h 990"/>
                  <a:gd name="T8" fmla="*/ 1621 w 1639"/>
                  <a:gd name="T9" fmla="*/ 468 h 990"/>
                  <a:gd name="T10" fmla="*/ 1633 w 1639"/>
                  <a:gd name="T11" fmla="*/ 478 h 990"/>
                  <a:gd name="T12" fmla="*/ 1639 w 1639"/>
                  <a:gd name="T13" fmla="*/ 489 h 990"/>
                  <a:gd name="T14" fmla="*/ 1639 w 1639"/>
                  <a:gd name="T15" fmla="*/ 501 h 990"/>
                  <a:gd name="T16" fmla="*/ 1633 w 1639"/>
                  <a:gd name="T17" fmla="*/ 512 h 990"/>
                  <a:gd name="T18" fmla="*/ 1621 w 1639"/>
                  <a:gd name="T19" fmla="*/ 522 h 990"/>
                  <a:gd name="T20" fmla="*/ 853 w 1639"/>
                  <a:gd name="T21" fmla="*/ 982 h 990"/>
                  <a:gd name="T22" fmla="*/ 841 w 1639"/>
                  <a:gd name="T23" fmla="*/ 987 h 990"/>
                  <a:gd name="T24" fmla="*/ 827 w 1639"/>
                  <a:gd name="T25" fmla="*/ 990 h 990"/>
                  <a:gd name="T26" fmla="*/ 812 w 1639"/>
                  <a:gd name="T27" fmla="*/ 990 h 990"/>
                  <a:gd name="T28" fmla="*/ 798 w 1639"/>
                  <a:gd name="T29" fmla="*/ 987 h 990"/>
                  <a:gd name="T30" fmla="*/ 787 w 1639"/>
                  <a:gd name="T31" fmla="*/ 982 h 990"/>
                  <a:gd name="T32" fmla="*/ 18 w 1639"/>
                  <a:gd name="T33" fmla="*/ 522 h 990"/>
                  <a:gd name="T34" fmla="*/ 6 w 1639"/>
                  <a:gd name="T35" fmla="*/ 512 h 990"/>
                  <a:gd name="T36" fmla="*/ 0 w 1639"/>
                  <a:gd name="T37" fmla="*/ 501 h 990"/>
                  <a:gd name="T38" fmla="*/ 0 w 1639"/>
                  <a:gd name="T39" fmla="*/ 489 h 990"/>
                  <a:gd name="T40" fmla="*/ 6 w 1639"/>
                  <a:gd name="T41" fmla="*/ 478 h 990"/>
                  <a:gd name="T42" fmla="*/ 18 w 1639"/>
                  <a:gd name="T43" fmla="*/ 468 h 990"/>
                  <a:gd name="T44" fmla="*/ 787 w 1639"/>
                  <a:gd name="T45" fmla="*/ 7 h 990"/>
                  <a:gd name="T46" fmla="*/ 798 w 1639"/>
                  <a:gd name="T47" fmla="*/ 3 h 990"/>
                  <a:gd name="T48" fmla="*/ 812 w 1639"/>
                  <a:gd name="T49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9" h="990">
                    <a:moveTo>
                      <a:pt x="812" y="0"/>
                    </a:moveTo>
                    <a:lnTo>
                      <a:pt x="827" y="0"/>
                    </a:lnTo>
                    <a:lnTo>
                      <a:pt x="841" y="3"/>
                    </a:lnTo>
                    <a:lnTo>
                      <a:pt x="853" y="7"/>
                    </a:lnTo>
                    <a:lnTo>
                      <a:pt x="1621" y="468"/>
                    </a:lnTo>
                    <a:lnTo>
                      <a:pt x="1633" y="478"/>
                    </a:lnTo>
                    <a:lnTo>
                      <a:pt x="1639" y="489"/>
                    </a:lnTo>
                    <a:lnTo>
                      <a:pt x="1639" y="501"/>
                    </a:lnTo>
                    <a:lnTo>
                      <a:pt x="1633" y="512"/>
                    </a:lnTo>
                    <a:lnTo>
                      <a:pt x="1621" y="522"/>
                    </a:lnTo>
                    <a:lnTo>
                      <a:pt x="853" y="982"/>
                    </a:lnTo>
                    <a:lnTo>
                      <a:pt x="841" y="987"/>
                    </a:lnTo>
                    <a:lnTo>
                      <a:pt x="827" y="990"/>
                    </a:lnTo>
                    <a:lnTo>
                      <a:pt x="812" y="990"/>
                    </a:lnTo>
                    <a:lnTo>
                      <a:pt x="798" y="987"/>
                    </a:lnTo>
                    <a:lnTo>
                      <a:pt x="787" y="982"/>
                    </a:lnTo>
                    <a:lnTo>
                      <a:pt x="18" y="522"/>
                    </a:lnTo>
                    <a:lnTo>
                      <a:pt x="6" y="512"/>
                    </a:lnTo>
                    <a:lnTo>
                      <a:pt x="0" y="501"/>
                    </a:lnTo>
                    <a:lnTo>
                      <a:pt x="0" y="489"/>
                    </a:lnTo>
                    <a:lnTo>
                      <a:pt x="6" y="478"/>
                    </a:lnTo>
                    <a:lnTo>
                      <a:pt x="18" y="468"/>
                    </a:lnTo>
                    <a:lnTo>
                      <a:pt x="787" y="7"/>
                    </a:lnTo>
                    <a:lnTo>
                      <a:pt x="798" y="3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33"/>
              <p:cNvSpPr>
                <a:spLocks/>
              </p:cNvSpPr>
              <p:nvPr/>
            </p:nvSpPr>
            <p:spPr bwMode="auto">
              <a:xfrm>
                <a:off x="845" y="2777"/>
                <a:ext cx="328" cy="198"/>
              </a:xfrm>
              <a:custGeom>
                <a:avLst/>
                <a:gdLst>
                  <a:gd name="T0" fmla="*/ 812 w 1639"/>
                  <a:gd name="T1" fmla="*/ 0 h 991"/>
                  <a:gd name="T2" fmla="*/ 827 w 1639"/>
                  <a:gd name="T3" fmla="*/ 0 h 991"/>
                  <a:gd name="T4" fmla="*/ 841 w 1639"/>
                  <a:gd name="T5" fmla="*/ 3 h 991"/>
                  <a:gd name="T6" fmla="*/ 853 w 1639"/>
                  <a:gd name="T7" fmla="*/ 8 h 991"/>
                  <a:gd name="T8" fmla="*/ 1621 w 1639"/>
                  <a:gd name="T9" fmla="*/ 470 h 991"/>
                  <a:gd name="T10" fmla="*/ 1633 w 1639"/>
                  <a:gd name="T11" fmla="*/ 479 h 991"/>
                  <a:gd name="T12" fmla="*/ 1639 w 1639"/>
                  <a:gd name="T13" fmla="*/ 490 h 991"/>
                  <a:gd name="T14" fmla="*/ 1639 w 1639"/>
                  <a:gd name="T15" fmla="*/ 502 h 991"/>
                  <a:gd name="T16" fmla="*/ 1633 w 1639"/>
                  <a:gd name="T17" fmla="*/ 513 h 991"/>
                  <a:gd name="T18" fmla="*/ 1621 w 1639"/>
                  <a:gd name="T19" fmla="*/ 523 h 991"/>
                  <a:gd name="T20" fmla="*/ 853 w 1639"/>
                  <a:gd name="T21" fmla="*/ 983 h 991"/>
                  <a:gd name="T22" fmla="*/ 841 w 1639"/>
                  <a:gd name="T23" fmla="*/ 988 h 991"/>
                  <a:gd name="T24" fmla="*/ 827 w 1639"/>
                  <a:gd name="T25" fmla="*/ 991 h 991"/>
                  <a:gd name="T26" fmla="*/ 812 w 1639"/>
                  <a:gd name="T27" fmla="*/ 991 h 991"/>
                  <a:gd name="T28" fmla="*/ 798 w 1639"/>
                  <a:gd name="T29" fmla="*/ 988 h 991"/>
                  <a:gd name="T30" fmla="*/ 787 w 1639"/>
                  <a:gd name="T31" fmla="*/ 983 h 991"/>
                  <a:gd name="T32" fmla="*/ 18 w 1639"/>
                  <a:gd name="T33" fmla="*/ 523 h 991"/>
                  <a:gd name="T34" fmla="*/ 6 w 1639"/>
                  <a:gd name="T35" fmla="*/ 513 h 991"/>
                  <a:gd name="T36" fmla="*/ 0 w 1639"/>
                  <a:gd name="T37" fmla="*/ 502 h 991"/>
                  <a:gd name="T38" fmla="*/ 0 w 1639"/>
                  <a:gd name="T39" fmla="*/ 490 h 991"/>
                  <a:gd name="T40" fmla="*/ 6 w 1639"/>
                  <a:gd name="T41" fmla="*/ 479 h 991"/>
                  <a:gd name="T42" fmla="*/ 18 w 1639"/>
                  <a:gd name="T43" fmla="*/ 470 h 991"/>
                  <a:gd name="T44" fmla="*/ 787 w 1639"/>
                  <a:gd name="T45" fmla="*/ 8 h 991"/>
                  <a:gd name="T46" fmla="*/ 798 w 1639"/>
                  <a:gd name="T47" fmla="*/ 3 h 991"/>
                  <a:gd name="T48" fmla="*/ 812 w 1639"/>
                  <a:gd name="T49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9" h="991">
                    <a:moveTo>
                      <a:pt x="812" y="0"/>
                    </a:moveTo>
                    <a:lnTo>
                      <a:pt x="827" y="0"/>
                    </a:lnTo>
                    <a:lnTo>
                      <a:pt x="841" y="3"/>
                    </a:lnTo>
                    <a:lnTo>
                      <a:pt x="853" y="8"/>
                    </a:lnTo>
                    <a:lnTo>
                      <a:pt x="1621" y="470"/>
                    </a:lnTo>
                    <a:lnTo>
                      <a:pt x="1633" y="479"/>
                    </a:lnTo>
                    <a:lnTo>
                      <a:pt x="1639" y="490"/>
                    </a:lnTo>
                    <a:lnTo>
                      <a:pt x="1639" y="502"/>
                    </a:lnTo>
                    <a:lnTo>
                      <a:pt x="1633" y="513"/>
                    </a:lnTo>
                    <a:lnTo>
                      <a:pt x="1621" y="523"/>
                    </a:lnTo>
                    <a:lnTo>
                      <a:pt x="853" y="983"/>
                    </a:lnTo>
                    <a:lnTo>
                      <a:pt x="841" y="988"/>
                    </a:lnTo>
                    <a:lnTo>
                      <a:pt x="827" y="991"/>
                    </a:lnTo>
                    <a:lnTo>
                      <a:pt x="812" y="991"/>
                    </a:lnTo>
                    <a:lnTo>
                      <a:pt x="798" y="988"/>
                    </a:lnTo>
                    <a:lnTo>
                      <a:pt x="787" y="983"/>
                    </a:lnTo>
                    <a:lnTo>
                      <a:pt x="18" y="523"/>
                    </a:lnTo>
                    <a:lnTo>
                      <a:pt x="6" y="513"/>
                    </a:lnTo>
                    <a:lnTo>
                      <a:pt x="0" y="502"/>
                    </a:lnTo>
                    <a:lnTo>
                      <a:pt x="0" y="490"/>
                    </a:lnTo>
                    <a:lnTo>
                      <a:pt x="6" y="479"/>
                    </a:lnTo>
                    <a:lnTo>
                      <a:pt x="18" y="470"/>
                    </a:lnTo>
                    <a:lnTo>
                      <a:pt x="787" y="8"/>
                    </a:lnTo>
                    <a:lnTo>
                      <a:pt x="798" y="3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 useBgFill="1">
            <p:nvSpPr>
              <p:cNvPr id="81" name="Freeform 34"/>
              <p:cNvSpPr>
                <a:spLocks/>
              </p:cNvSpPr>
              <p:nvPr/>
            </p:nvSpPr>
            <p:spPr bwMode="auto">
              <a:xfrm>
                <a:off x="821" y="2753"/>
                <a:ext cx="376" cy="247"/>
              </a:xfrm>
              <a:custGeom>
                <a:avLst/>
                <a:gdLst>
                  <a:gd name="T0" fmla="*/ 940 w 1880"/>
                  <a:gd name="T1" fmla="*/ 0 h 1231"/>
                  <a:gd name="T2" fmla="*/ 960 w 1880"/>
                  <a:gd name="T3" fmla="*/ 1 h 1231"/>
                  <a:gd name="T4" fmla="*/ 984 w 1880"/>
                  <a:gd name="T5" fmla="*/ 5 h 1231"/>
                  <a:gd name="T6" fmla="*/ 1009 w 1880"/>
                  <a:gd name="T7" fmla="*/ 12 h 1231"/>
                  <a:gd name="T8" fmla="*/ 1035 w 1880"/>
                  <a:gd name="T9" fmla="*/ 25 h 1231"/>
                  <a:gd name="T10" fmla="*/ 1803 w 1880"/>
                  <a:gd name="T11" fmla="*/ 486 h 1231"/>
                  <a:gd name="T12" fmla="*/ 1830 w 1880"/>
                  <a:gd name="T13" fmla="*/ 505 h 1231"/>
                  <a:gd name="T14" fmla="*/ 1851 w 1880"/>
                  <a:gd name="T15" fmla="*/ 529 h 1231"/>
                  <a:gd name="T16" fmla="*/ 1867 w 1880"/>
                  <a:gd name="T17" fmla="*/ 556 h 1231"/>
                  <a:gd name="T18" fmla="*/ 1877 w 1880"/>
                  <a:gd name="T19" fmla="*/ 585 h 1231"/>
                  <a:gd name="T20" fmla="*/ 1880 w 1880"/>
                  <a:gd name="T21" fmla="*/ 615 h 1231"/>
                  <a:gd name="T22" fmla="*/ 1877 w 1880"/>
                  <a:gd name="T23" fmla="*/ 645 h 1231"/>
                  <a:gd name="T24" fmla="*/ 1867 w 1880"/>
                  <a:gd name="T25" fmla="*/ 674 h 1231"/>
                  <a:gd name="T26" fmla="*/ 1851 w 1880"/>
                  <a:gd name="T27" fmla="*/ 701 h 1231"/>
                  <a:gd name="T28" fmla="*/ 1830 w 1880"/>
                  <a:gd name="T29" fmla="*/ 724 h 1231"/>
                  <a:gd name="T30" fmla="*/ 1803 w 1880"/>
                  <a:gd name="T31" fmla="*/ 745 h 1231"/>
                  <a:gd name="T32" fmla="*/ 1034 w 1880"/>
                  <a:gd name="T33" fmla="*/ 1205 h 1231"/>
                  <a:gd name="T34" fmla="*/ 1010 w 1880"/>
                  <a:gd name="T35" fmla="*/ 1217 h 1231"/>
                  <a:gd name="T36" fmla="*/ 984 w 1880"/>
                  <a:gd name="T37" fmla="*/ 1226 h 1231"/>
                  <a:gd name="T38" fmla="*/ 960 w 1880"/>
                  <a:gd name="T39" fmla="*/ 1229 h 1231"/>
                  <a:gd name="T40" fmla="*/ 940 w 1880"/>
                  <a:gd name="T41" fmla="*/ 1231 h 1231"/>
                  <a:gd name="T42" fmla="*/ 919 w 1880"/>
                  <a:gd name="T43" fmla="*/ 1229 h 1231"/>
                  <a:gd name="T44" fmla="*/ 896 w 1880"/>
                  <a:gd name="T45" fmla="*/ 1226 h 1231"/>
                  <a:gd name="T46" fmla="*/ 869 w 1880"/>
                  <a:gd name="T47" fmla="*/ 1217 h 1231"/>
                  <a:gd name="T48" fmla="*/ 844 w 1880"/>
                  <a:gd name="T49" fmla="*/ 1205 h 1231"/>
                  <a:gd name="T50" fmla="*/ 76 w 1880"/>
                  <a:gd name="T51" fmla="*/ 745 h 1231"/>
                  <a:gd name="T52" fmla="*/ 50 w 1880"/>
                  <a:gd name="T53" fmla="*/ 724 h 1231"/>
                  <a:gd name="T54" fmla="*/ 28 w 1880"/>
                  <a:gd name="T55" fmla="*/ 701 h 1231"/>
                  <a:gd name="T56" fmla="*/ 12 w 1880"/>
                  <a:gd name="T57" fmla="*/ 674 h 1231"/>
                  <a:gd name="T58" fmla="*/ 3 w 1880"/>
                  <a:gd name="T59" fmla="*/ 645 h 1231"/>
                  <a:gd name="T60" fmla="*/ 0 w 1880"/>
                  <a:gd name="T61" fmla="*/ 614 h 1231"/>
                  <a:gd name="T62" fmla="*/ 4 w 1880"/>
                  <a:gd name="T63" fmla="*/ 584 h 1231"/>
                  <a:gd name="T64" fmla="*/ 13 w 1880"/>
                  <a:gd name="T65" fmla="*/ 555 h 1231"/>
                  <a:gd name="T66" fmla="*/ 29 w 1880"/>
                  <a:gd name="T67" fmla="*/ 528 h 1231"/>
                  <a:gd name="T68" fmla="*/ 50 w 1880"/>
                  <a:gd name="T69" fmla="*/ 505 h 1231"/>
                  <a:gd name="T70" fmla="*/ 76 w 1880"/>
                  <a:gd name="T71" fmla="*/ 486 h 1231"/>
                  <a:gd name="T72" fmla="*/ 845 w 1880"/>
                  <a:gd name="T73" fmla="*/ 24 h 1231"/>
                  <a:gd name="T74" fmla="*/ 871 w 1880"/>
                  <a:gd name="T75" fmla="*/ 12 h 1231"/>
                  <a:gd name="T76" fmla="*/ 896 w 1880"/>
                  <a:gd name="T77" fmla="*/ 5 h 1231"/>
                  <a:gd name="T78" fmla="*/ 919 w 1880"/>
                  <a:gd name="T79" fmla="*/ 1 h 1231"/>
                  <a:gd name="T80" fmla="*/ 940 w 1880"/>
                  <a:gd name="T81" fmla="*/ 0 h 1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0" h="1231">
                    <a:moveTo>
                      <a:pt x="940" y="0"/>
                    </a:moveTo>
                    <a:lnTo>
                      <a:pt x="960" y="1"/>
                    </a:lnTo>
                    <a:lnTo>
                      <a:pt x="984" y="5"/>
                    </a:lnTo>
                    <a:lnTo>
                      <a:pt x="1009" y="12"/>
                    </a:lnTo>
                    <a:lnTo>
                      <a:pt x="1035" y="25"/>
                    </a:lnTo>
                    <a:lnTo>
                      <a:pt x="1803" y="486"/>
                    </a:lnTo>
                    <a:lnTo>
                      <a:pt x="1830" y="505"/>
                    </a:lnTo>
                    <a:lnTo>
                      <a:pt x="1851" y="529"/>
                    </a:lnTo>
                    <a:lnTo>
                      <a:pt x="1867" y="556"/>
                    </a:lnTo>
                    <a:lnTo>
                      <a:pt x="1877" y="585"/>
                    </a:lnTo>
                    <a:lnTo>
                      <a:pt x="1880" y="615"/>
                    </a:lnTo>
                    <a:lnTo>
                      <a:pt x="1877" y="645"/>
                    </a:lnTo>
                    <a:lnTo>
                      <a:pt x="1867" y="674"/>
                    </a:lnTo>
                    <a:lnTo>
                      <a:pt x="1851" y="701"/>
                    </a:lnTo>
                    <a:lnTo>
                      <a:pt x="1830" y="724"/>
                    </a:lnTo>
                    <a:lnTo>
                      <a:pt x="1803" y="745"/>
                    </a:lnTo>
                    <a:lnTo>
                      <a:pt x="1034" y="1205"/>
                    </a:lnTo>
                    <a:lnTo>
                      <a:pt x="1010" y="1217"/>
                    </a:lnTo>
                    <a:lnTo>
                      <a:pt x="984" y="1226"/>
                    </a:lnTo>
                    <a:lnTo>
                      <a:pt x="960" y="1229"/>
                    </a:lnTo>
                    <a:lnTo>
                      <a:pt x="940" y="1231"/>
                    </a:lnTo>
                    <a:lnTo>
                      <a:pt x="919" y="1229"/>
                    </a:lnTo>
                    <a:lnTo>
                      <a:pt x="896" y="1226"/>
                    </a:lnTo>
                    <a:lnTo>
                      <a:pt x="869" y="1217"/>
                    </a:lnTo>
                    <a:lnTo>
                      <a:pt x="844" y="1205"/>
                    </a:lnTo>
                    <a:lnTo>
                      <a:pt x="76" y="745"/>
                    </a:lnTo>
                    <a:lnTo>
                      <a:pt x="50" y="724"/>
                    </a:lnTo>
                    <a:lnTo>
                      <a:pt x="28" y="701"/>
                    </a:lnTo>
                    <a:lnTo>
                      <a:pt x="12" y="674"/>
                    </a:lnTo>
                    <a:lnTo>
                      <a:pt x="3" y="645"/>
                    </a:lnTo>
                    <a:lnTo>
                      <a:pt x="0" y="614"/>
                    </a:lnTo>
                    <a:lnTo>
                      <a:pt x="4" y="584"/>
                    </a:lnTo>
                    <a:lnTo>
                      <a:pt x="13" y="555"/>
                    </a:lnTo>
                    <a:lnTo>
                      <a:pt x="29" y="528"/>
                    </a:lnTo>
                    <a:lnTo>
                      <a:pt x="50" y="505"/>
                    </a:lnTo>
                    <a:lnTo>
                      <a:pt x="76" y="486"/>
                    </a:lnTo>
                    <a:lnTo>
                      <a:pt x="845" y="24"/>
                    </a:lnTo>
                    <a:lnTo>
                      <a:pt x="871" y="12"/>
                    </a:lnTo>
                    <a:lnTo>
                      <a:pt x="896" y="5"/>
                    </a:lnTo>
                    <a:lnTo>
                      <a:pt x="919" y="1"/>
                    </a:lnTo>
                    <a:lnTo>
                      <a:pt x="940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35"/>
              <p:cNvSpPr>
                <a:spLocks/>
              </p:cNvSpPr>
              <p:nvPr/>
            </p:nvSpPr>
            <p:spPr bwMode="auto">
              <a:xfrm>
                <a:off x="845" y="2777"/>
                <a:ext cx="328" cy="198"/>
              </a:xfrm>
              <a:custGeom>
                <a:avLst/>
                <a:gdLst>
                  <a:gd name="T0" fmla="*/ 812 w 1639"/>
                  <a:gd name="T1" fmla="*/ 0 h 991"/>
                  <a:gd name="T2" fmla="*/ 827 w 1639"/>
                  <a:gd name="T3" fmla="*/ 0 h 991"/>
                  <a:gd name="T4" fmla="*/ 841 w 1639"/>
                  <a:gd name="T5" fmla="*/ 3 h 991"/>
                  <a:gd name="T6" fmla="*/ 853 w 1639"/>
                  <a:gd name="T7" fmla="*/ 8 h 991"/>
                  <a:gd name="T8" fmla="*/ 1621 w 1639"/>
                  <a:gd name="T9" fmla="*/ 470 h 991"/>
                  <a:gd name="T10" fmla="*/ 1633 w 1639"/>
                  <a:gd name="T11" fmla="*/ 479 h 991"/>
                  <a:gd name="T12" fmla="*/ 1639 w 1639"/>
                  <a:gd name="T13" fmla="*/ 490 h 991"/>
                  <a:gd name="T14" fmla="*/ 1639 w 1639"/>
                  <a:gd name="T15" fmla="*/ 502 h 991"/>
                  <a:gd name="T16" fmla="*/ 1633 w 1639"/>
                  <a:gd name="T17" fmla="*/ 513 h 991"/>
                  <a:gd name="T18" fmla="*/ 1621 w 1639"/>
                  <a:gd name="T19" fmla="*/ 523 h 991"/>
                  <a:gd name="T20" fmla="*/ 853 w 1639"/>
                  <a:gd name="T21" fmla="*/ 983 h 991"/>
                  <a:gd name="T22" fmla="*/ 841 w 1639"/>
                  <a:gd name="T23" fmla="*/ 988 h 991"/>
                  <a:gd name="T24" fmla="*/ 827 w 1639"/>
                  <a:gd name="T25" fmla="*/ 991 h 991"/>
                  <a:gd name="T26" fmla="*/ 812 w 1639"/>
                  <a:gd name="T27" fmla="*/ 991 h 991"/>
                  <a:gd name="T28" fmla="*/ 798 w 1639"/>
                  <a:gd name="T29" fmla="*/ 988 h 991"/>
                  <a:gd name="T30" fmla="*/ 787 w 1639"/>
                  <a:gd name="T31" fmla="*/ 983 h 991"/>
                  <a:gd name="T32" fmla="*/ 18 w 1639"/>
                  <a:gd name="T33" fmla="*/ 523 h 991"/>
                  <a:gd name="T34" fmla="*/ 6 w 1639"/>
                  <a:gd name="T35" fmla="*/ 513 h 991"/>
                  <a:gd name="T36" fmla="*/ 0 w 1639"/>
                  <a:gd name="T37" fmla="*/ 502 h 991"/>
                  <a:gd name="T38" fmla="*/ 0 w 1639"/>
                  <a:gd name="T39" fmla="*/ 490 h 991"/>
                  <a:gd name="T40" fmla="*/ 6 w 1639"/>
                  <a:gd name="T41" fmla="*/ 479 h 991"/>
                  <a:gd name="T42" fmla="*/ 18 w 1639"/>
                  <a:gd name="T43" fmla="*/ 470 h 991"/>
                  <a:gd name="T44" fmla="*/ 787 w 1639"/>
                  <a:gd name="T45" fmla="*/ 8 h 991"/>
                  <a:gd name="T46" fmla="*/ 798 w 1639"/>
                  <a:gd name="T47" fmla="*/ 3 h 991"/>
                  <a:gd name="T48" fmla="*/ 812 w 1639"/>
                  <a:gd name="T49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9" h="991">
                    <a:moveTo>
                      <a:pt x="812" y="0"/>
                    </a:moveTo>
                    <a:lnTo>
                      <a:pt x="827" y="0"/>
                    </a:lnTo>
                    <a:lnTo>
                      <a:pt x="841" y="3"/>
                    </a:lnTo>
                    <a:lnTo>
                      <a:pt x="853" y="8"/>
                    </a:lnTo>
                    <a:lnTo>
                      <a:pt x="1621" y="470"/>
                    </a:lnTo>
                    <a:lnTo>
                      <a:pt x="1633" y="479"/>
                    </a:lnTo>
                    <a:lnTo>
                      <a:pt x="1639" y="490"/>
                    </a:lnTo>
                    <a:lnTo>
                      <a:pt x="1639" y="502"/>
                    </a:lnTo>
                    <a:lnTo>
                      <a:pt x="1633" y="513"/>
                    </a:lnTo>
                    <a:lnTo>
                      <a:pt x="1621" y="523"/>
                    </a:lnTo>
                    <a:lnTo>
                      <a:pt x="853" y="983"/>
                    </a:lnTo>
                    <a:lnTo>
                      <a:pt x="841" y="988"/>
                    </a:lnTo>
                    <a:lnTo>
                      <a:pt x="827" y="991"/>
                    </a:lnTo>
                    <a:lnTo>
                      <a:pt x="812" y="991"/>
                    </a:lnTo>
                    <a:lnTo>
                      <a:pt x="798" y="988"/>
                    </a:lnTo>
                    <a:lnTo>
                      <a:pt x="787" y="983"/>
                    </a:lnTo>
                    <a:lnTo>
                      <a:pt x="18" y="523"/>
                    </a:lnTo>
                    <a:lnTo>
                      <a:pt x="6" y="513"/>
                    </a:lnTo>
                    <a:lnTo>
                      <a:pt x="0" y="502"/>
                    </a:lnTo>
                    <a:lnTo>
                      <a:pt x="0" y="490"/>
                    </a:lnTo>
                    <a:lnTo>
                      <a:pt x="6" y="479"/>
                    </a:lnTo>
                    <a:lnTo>
                      <a:pt x="18" y="470"/>
                    </a:lnTo>
                    <a:lnTo>
                      <a:pt x="787" y="8"/>
                    </a:lnTo>
                    <a:lnTo>
                      <a:pt x="798" y="3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 useBgFill="1">
            <p:nvSpPr>
              <p:cNvPr id="83" name="Freeform 36"/>
              <p:cNvSpPr>
                <a:spLocks noEditPoints="1"/>
              </p:cNvSpPr>
              <p:nvPr/>
            </p:nvSpPr>
            <p:spPr bwMode="auto">
              <a:xfrm>
                <a:off x="478" y="2792"/>
                <a:ext cx="432" cy="305"/>
              </a:xfrm>
              <a:custGeom>
                <a:avLst/>
                <a:gdLst>
                  <a:gd name="T0" fmla="*/ 1033 w 2162"/>
                  <a:gd name="T1" fmla="*/ 926 h 1524"/>
                  <a:gd name="T2" fmla="*/ 948 w 2162"/>
                  <a:gd name="T3" fmla="*/ 969 h 1524"/>
                  <a:gd name="T4" fmla="*/ 730 w 2162"/>
                  <a:gd name="T5" fmla="*/ 969 h 1524"/>
                  <a:gd name="T6" fmla="*/ 642 w 2162"/>
                  <a:gd name="T7" fmla="*/ 955 h 1524"/>
                  <a:gd name="T8" fmla="*/ 1052 w 2162"/>
                  <a:gd name="T9" fmla="*/ 1026 h 1524"/>
                  <a:gd name="T10" fmla="*/ 1271 w 2162"/>
                  <a:gd name="T11" fmla="*/ 1012 h 1524"/>
                  <a:gd name="T12" fmla="*/ 1498 w 2162"/>
                  <a:gd name="T13" fmla="*/ 918 h 1524"/>
                  <a:gd name="T14" fmla="*/ 1134 w 2162"/>
                  <a:gd name="T15" fmla="*/ 619 h 1524"/>
                  <a:gd name="T16" fmla="*/ 1244 w 2162"/>
                  <a:gd name="T17" fmla="*/ 513 h 1524"/>
                  <a:gd name="T18" fmla="*/ 1423 w 2162"/>
                  <a:gd name="T19" fmla="*/ 4 h 1524"/>
                  <a:gd name="T20" fmla="*/ 1510 w 2162"/>
                  <a:gd name="T21" fmla="*/ 45 h 1524"/>
                  <a:gd name="T22" fmla="*/ 1565 w 2162"/>
                  <a:gd name="T23" fmla="*/ 124 h 1524"/>
                  <a:gd name="T24" fmla="*/ 1577 w 2162"/>
                  <a:gd name="T25" fmla="*/ 316 h 1524"/>
                  <a:gd name="T26" fmla="*/ 1832 w 2162"/>
                  <a:gd name="T27" fmla="*/ 564 h 1524"/>
                  <a:gd name="T28" fmla="*/ 1936 w 2162"/>
                  <a:gd name="T29" fmla="*/ 560 h 1524"/>
                  <a:gd name="T30" fmla="*/ 2052 w 2162"/>
                  <a:gd name="T31" fmla="*/ 608 h 1524"/>
                  <a:gd name="T32" fmla="*/ 2132 w 2162"/>
                  <a:gd name="T33" fmla="*/ 702 h 1524"/>
                  <a:gd name="T34" fmla="*/ 2162 w 2162"/>
                  <a:gd name="T35" fmla="*/ 825 h 1524"/>
                  <a:gd name="T36" fmla="*/ 2132 w 2162"/>
                  <a:gd name="T37" fmla="*/ 948 h 1524"/>
                  <a:gd name="T38" fmla="*/ 2052 w 2162"/>
                  <a:gd name="T39" fmla="*/ 1041 h 1524"/>
                  <a:gd name="T40" fmla="*/ 1936 w 2162"/>
                  <a:gd name="T41" fmla="*/ 1090 h 1524"/>
                  <a:gd name="T42" fmla="*/ 1812 w 2162"/>
                  <a:gd name="T43" fmla="*/ 1080 h 1524"/>
                  <a:gd name="T44" fmla="*/ 1760 w 2162"/>
                  <a:gd name="T45" fmla="*/ 1079 h 1524"/>
                  <a:gd name="T46" fmla="*/ 1456 w 2162"/>
                  <a:gd name="T47" fmla="*/ 1370 h 1524"/>
                  <a:gd name="T48" fmla="*/ 1415 w 2162"/>
                  <a:gd name="T49" fmla="*/ 1457 h 1524"/>
                  <a:gd name="T50" fmla="*/ 1336 w 2162"/>
                  <a:gd name="T51" fmla="*/ 1513 h 1524"/>
                  <a:gd name="T52" fmla="*/ 1120 w 2162"/>
                  <a:gd name="T53" fmla="*/ 1524 h 1524"/>
                  <a:gd name="T54" fmla="*/ 1025 w 2162"/>
                  <a:gd name="T55" fmla="*/ 1498 h 1524"/>
                  <a:gd name="T56" fmla="*/ 958 w 2162"/>
                  <a:gd name="T57" fmla="*/ 1432 h 1524"/>
                  <a:gd name="T58" fmla="*/ 932 w 2162"/>
                  <a:gd name="T59" fmla="*/ 1336 h 1524"/>
                  <a:gd name="T60" fmla="*/ 438 w 2162"/>
                  <a:gd name="T61" fmla="*/ 1209 h 1524"/>
                  <a:gd name="T62" fmla="*/ 339 w 2162"/>
                  <a:gd name="T63" fmla="*/ 1238 h 1524"/>
                  <a:gd name="T64" fmla="*/ 122 w 2162"/>
                  <a:gd name="T65" fmla="*/ 1226 h 1524"/>
                  <a:gd name="T66" fmla="*/ 44 w 2162"/>
                  <a:gd name="T67" fmla="*/ 1172 h 1524"/>
                  <a:gd name="T68" fmla="*/ 2 w 2162"/>
                  <a:gd name="T69" fmla="*/ 1085 h 1524"/>
                  <a:gd name="T70" fmla="*/ 2 w 2162"/>
                  <a:gd name="T71" fmla="*/ 866 h 1524"/>
                  <a:gd name="T72" fmla="*/ 44 w 2162"/>
                  <a:gd name="T73" fmla="*/ 779 h 1524"/>
                  <a:gd name="T74" fmla="*/ 122 w 2162"/>
                  <a:gd name="T75" fmla="*/ 724 h 1524"/>
                  <a:gd name="T76" fmla="*/ 339 w 2162"/>
                  <a:gd name="T77" fmla="*/ 712 h 1524"/>
                  <a:gd name="T78" fmla="*/ 440 w 2162"/>
                  <a:gd name="T79" fmla="*/ 743 h 1524"/>
                  <a:gd name="T80" fmla="*/ 579 w 2162"/>
                  <a:gd name="T81" fmla="*/ 613 h 1524"/>
                  <a:gd name="T82" fmla="*/ 620 w 2162"/>
                  <a:gd name="T83" fmla="*/ 526 h 1524"/>
                  <a:gd name="T84" fmla="*/ 699 w 2162"/>
                  <a:gd name="T85" fmla="*/ 471 h 1524"/>
                  <a:gd name="T86" fmla="*/ 904 w 2162"/>
                  <a:gd name="T87" fmla="*/ 458 h 1524"/>
                  <a:gd name="T88" fmla="*/ 1054 w 2162"/>
                  <a:gd name="T89" fmla="*/ 155 h 1524"/>
                  <a:gd name="T90" fmla="*/ 1095 w 2162"/>
                  <a:gd name="T91" fmla="*/ 68 h 1524"/>
                  <a:gd name="T92" fmla="*/ 1173 w 2162"/>
                  <a:gd name="T93" fmla="*/ 12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62" h="1524">
                    <a:moveTo>
                      <a:pt x="1070" y="876"/>
                    </a:moveTo>
                    <a:lnTo>
                      <a:pt x="1053" y="902"/>
                    </a:lnTo>
                    <a:lnTo>
                      <a:pt x="1033" y="926"/>
                    </a:lnTo>
                    <a:lnTo>
                      <a:pt x="1007" y="945"/>
                    </a:lnTo>
                    <a:lnTo>
                      <a:pt x="979" y="959"/>
                    </a:lnTo>
                    <a:lnTo>
                      <a:pt x="948" y="969"/>
                    </a:lnTo>
                    <a:lnTo>
                      <a:pt x="915" y="971"/>
                    </a:lnTo>
                    <a:lnTo>
                      <a:pt x="764" y="971"/>
                    </a:lnTo>
                    <a:lnTo>
                      <a:pt x="730" y="969"/>
                    </a:lnTo>
                    <a:lnTo>
                      <a:pt x="699" y="959"/>
                    </a:lnTo>
                    <a:lnTo>
                      <a:pt x="669" y="943"/>
                    </a:lnTo>
                    <a:lnTo>
                      <a:pt x="642" y="955"/>
                    </a:lnTo>
                    <a:lnTo>
                      <a:pt x="996" y="1063"/>
                    </a:lnTo>
                    <a:lnTo>
                      <a:pt x="1023" y="1041"/>
                    </a:lnTo>
                    <a:lnTo>
                      <a:pt x="1052" y="1026"/>
                    </a:lnTo>
                    <a:lnTo>
                      <a:pt x="1085" y="1015"/>
                    </a:lnTo>
                    <a:lnTo>
                      <a:pt x="1120" y="1012"/>
                    </a:lnTo>
                    <a:lnTo>
                      <a:pt x="1271" y="1012"/>
                    </a:lnTo>
                    <a:lnTo>
                      <a:pt x="1301" y="1015"/>
                    </a:lnTo>
                    <a:lnTo>
                      <a:pt x="1330" y="1022"/>
                    </a:lnTo>
                    <a:lnTo>
                      <a:pt x="1498" y="918"/>
                    </a:lnTo>
                    <a:lnTo>
                      <a:pt x="1070" y="876"/>
                    </a:lnTo>
                    <a:close/>
                    <a:moveTo>
                      <a:pt x="1244" y="513"/>
                    </a:moveTo>
                    <a:lnTo>
                      <a:pt x="1134" y="619"/>
                    </a:lnTo>
                    <a:lnTo>
                      <a:pt x="1537" y="658"/>
                    </a:lnTo>
                    <a:lnTo>
                      <a:pt x="1386" y="513"/>
                    </a:lnTo>
                    <a:lnTo>
                      <a:pt x="1244" y="513"/>
                    </a:lnTo>
                    <a:close/>
                    <a:moveTo>
                      <a:pt x="1238" y="0"/>
                    </a:moveTo>
                    <a:lnTo>
                      <a:pt x="1389" y="0"/>
                    </a:lnTo>
                    <a:lnTo>
                      <a:pt x="1423" y="4"/>
                    </a:lnTo>
                    <a:lnTo>
                      <a:pt x="1455" y="12"/>
                    </a:lnTo>
                    <a:lnTo>
                      <a:pt x="1484" y="27"/>
                    </a:lnTo>
                    <a:lnTo>
                      <a:pt x="1510" y="45"/>
                    </a:lnTo>
                    <a:lnTo>
                      <a:pt x="1533" y="68"/>
                    </a:lnTo>
                    <a:lnTo>
                      <a:pt x="1551" y="93"/>
                    </a:lnTo>
                    <a:lnTo>
                      <a:pt x="1565" y="124"/>
                    </a:lnTo>
                    <a:lnTo>
                      <a:pt x="1574" y="155"/>
                    </a:lnTo>
                    <a:lnTo>
                      <a:pt x="1577" y="189"/>
                    </a:lnTo>
                    <a:lnTo>
                      <a:pt x="1577" y="316"/>
                    </a:lnTo>
                    <a:lnTo>
                      <a:pt x="1817" y="547"/>
                    </a:lnTo>
                    <a:lnTo>
                      <a:pt x="1826" y="555"/>
                    </a:lnTo>
                    <a:lnTo>
                      <a:pt x="1832" y="564"/>
                    </a:lnTo>
                    <a:lnTo>
                      <a:pt x="1862" y="558"/>
                    </a:lnTo>
                    <a:lnTo>
                      <a:pt x="1893" y="556"/>
                    </a:lnTo>
                    <a:lnTo>
                      <a:pt x="1936" y="560"/>
                    </a:lnTo>
                    <a:lnTo>
                      <a:pt x="1978" y="570"/>
                    </a:lnTo>
                    <a:lnTo>
                      <a:pt x="2017" y="587"/>
                    </a:lnTo>
                    <a:lnTo>
                      <a:pt x="2052" y="608"/>
                    </a:lnTo>
                    <a:lnTo>
                      <a:pt x="2083" y="635"/>
                    </a:lnTo>
                    <a:lnTo>
                      <a:pt x="2110" y="666"/>
                    </a:lnTo>
                    <a:lnTo>
                      <a:pt x="2132" y="702"/>
                    </a:lnTo>
                    <a:lnTo>
                      <a:pt x="2149" y="740"/>
                    </a:lnTo>
                    <a:lnTo>
                      <a:pt x="2158" y="781"/>
                    </a:lnTo>
                    <a:lnTo>
                      <a:pt x="2162" y="825"/>
                    </a:lnTo>
                    <a:lnTo>
                      <a:pt x="2158" y="868"/>
                    </a:lnTo>
                    <a:lnTo>
                      <a:pt x="2149" y="909"/>
                    </a:lnTo>
                    <a:lnTo>
                      <a:pt x="2132" y="948"/>
                    </a:lnTo>
                    <a:lnTo>
                      <a:pt x="2110" y="983"/>
                    </a:lnTo>
                    <a:lnTo>
                      <a:pt x="2083" y="1015"/>
                    </a:lnTo>
                    <a:lnTo>
                      <a:pt x="2052" y="1041"/>
                    </a:lnTo>
                    <a:lnTo>
                      <a:pt x="2017" y="1063"/>
                    </a:lnTo>
                    <a:lnTo>
                      <a:pt x="1978" y="1079"/>
                    </a:lnTo>
                    <a:lnTo>
                      <a:pt x="1936" y="1090"/>
                    </a:lnTo>
                    <a:lnTo>
                      <a:pt x="1893" y="1093"/>
                    </a:lnTo>
                    <a:lnTo>
                      <a:pt x="1852" y="1090"/>
                    </a:lnTo>
                    <a:lnTo>
                      <a:pt x="1812" y="1080"/>
                    </a:lnTo>
                    <a:lnTo>
                      <a:pt x="1776" y="1065"/>
                    </a:lnTo>
                    <a:lnTo>
                      <a:pt x="1769" y="1073"/>
                    </a:lnTo>
                    <a:lnTo>
                      <a:pt x="1760" y="1079"/>
                    </a:lnTo>
                    <a:lnTo>
                      <a:pt x="1458" y="1267"/>
                    </a:lnTo>
                    <a:lnTo>
                      <a:pt x="1458" y="1336"/>
                    </a:lnTo>
                    <a:lnTo>
                      <a:pt x="1456" y="1370"/>
                    </a:lnTo>
                    <a:lnTo>
                      <a:pt x="1446" y="1402"/>
                    </a:lnTo>
                    <a:lnTo>
                      <a:pt x="1433" y="1432"/>
                    </a:lnTo>
                    <a:lnTo>
                      <a:pt x="1415" y="1457"/>
                    </a:lnTo>
                    <a:lnTo>
                      <a:pt x="1392" y="1480"/>
                    </a:lnTo>
                    <a:lnTo>
                      <a:pt x="1365" y="1498"/>
                    </a:lnTo>
                    <a:lnTo>
                      <a:pt x="1336" y="1513"/>
                    </a:lnTo>
                    <a:lnTo>
                      <a:pt x="1305" y="1521"/>
                    </a:lnTo>
                    <a:lnTo>
                      <a:pt x="1271" y="1524"/>
                    </a:lnTo>
                    <a:lnTo>
                      <a:pt x="1120" y="1524"/>
                    </a:lnTo>
                    <a:lnTo>
                      <a:pt x="1086" y="1521"/>
                    </a:lnTo>
                    <a:lnTo>
                      <a:pt x="1054" y="1513"/>
                    </a:lnTo>
                    <a:lnTo>
                      <a:pt x="1025" y="1498"/>
                    </a:lnTo>
                    <a:lnTo>
                      <a:pt x="999" y="1480"/>
                    </a:lnTo>
                    <a:lnTo>
                      <a:pt x="977" y="1457"/>
                    </a:lnTo>
                    <a:lnTo>
                      <a:pt x="958" y="1432"/>
                    </a:lnTo>
                    <a:lnTo>
                      <a:pt x="944" y="1402"/>
                    </a:lnTo>
                    <a:lnTo>
                      <a:pt x="936" y="1370"/>
                    </a:lnTo>
                    <a:lnTo>
                      <a:pt x="932" y="1336"/>
                    </a:lnTo>
                    <a:lnTo>
                      <a:pt x="932" y="1331"/>
                    </a:lnTo>
                    <a:lnTo>
                      <a:pt x="466" y="1189"/>
                    </a:lnTo>
                    <a:lnTo>
                      <a:pt x="438" y="1209"/>
                    </a:lnTo>
                    <a:lnTo>
                      <a:pt x="408" y="1225"/>
                    </a:lnTo>
                    <a:lnTo>
                      <a:pt x="374" y="1235"/>
                    </a:lnTo>
                    <a:lnTo>
                      <a:pt x="339" y="1238"/>
                    </a:lnTo>
                    <a:lnTo>
                      <a:pt x="187" y="1238"/>
                    </a:lnTo>
                    <a:lnTo>
                      <a:pt x="154" y="1236"/>
                    </a:lnTo>
                    <a:lnTo>
                      <a:pt x="122" y="1226"/>
                    </a:lnTo>
                    <a:lnTo>
                      <a:pt x="93" y="1213"/>
                    </a:lnTo>
                    <a:lnTo>
                      <a:pt x="67" y="1195"/>
                    </a:lnTo>
                    <a:lnTo>
                      <a:pt x="44" y="1172"/>
                    </a:lnTo>
                    <a:lnTo>
                      <a:pt x="25" y="1145"/>
                    </a:lnTo>
                    <a:lnTo>
                      <a:pt x="11" y="1116"/>
                    </a:lnTo>
                    <a:lnTo>
                      <a:pt x="2" y="1085"/>
                    </a:lnTo>
                    <a:lnTo>
                      <a:pt x="0" y="1051"/>
                    </a:lnTo>
                    <a:lnTo>
                      <a:pt x="0" y="900"/>
                    </a:lnTo>
                    <a:lnTo>
                      <a:pt x="2" y="866"/>
                    </a:lnTo>
                    <a:lnTo>
                      <a:pt x="11" y="835"/>
                    </a:lnTo>
                    <a:lnTo>
                      <a:pt x="25" y="805"/>
                    </a:lnTo>
                    <a:lnTo>
                      <a:pt x="44" y="779"/>
                    </a:lnTo>
                    <a:lnTo>
                      <a:pt x="67" y="757"/>
                    </a:lnTo>
                    <a:lnTo>
                      <a:pt x="93" y="738"/>
                    </a:lnTo>
                    <a:lnTo>
                      <a:pt x="122" y="724"/>
                    </a:lnTo>
                    <a:lnTo>
                      <a:pt x="154" y="716"/>
                    </a:lnTo>
                    <a:lnTo>
                      <a:pt x="187" y="712"/>
                    </a:lnTo>
                    <a:lnTo>
                      <a:pt x="339" y="712"/>
                    </a:lnTo>
                    <a:lnTo>
                      <a:pt x="375" y="716"/>
                    </a:lnTo>
                    <a:lnTo>
                      <a:pt x="409" y="727"/>
                    </a:lnTo>
                    <a:lnTo>
                      <a:pt x="440" y="743"/>
                    </a:lnTo>
                    <a:lnTo>
                      <a:pt x="577" y="683"/>
                    </a:lnTo>
                    <a:lnTo>
                      <a:pt x="577" y="647"/>
                    </a:lnTo>
                    <a:lnTo>
                      <a:pt x="579" y="613"/>
                    </a:lnTo>
                    <a:lnTo>
                      <a:pt x="588" y="582"/>
                    </a:lnTo>
                    <a:lnTo>
                      <a:pt x="602" y="552"/>
                    </a:lnTo>
                    <a:lnTo>
                      <a:pt x="620" y="526"/>
                    </a:lnTo>
                    <a:lnTo>
                      <a:pt x="643" y="503"/>
                    </a:lnTo>
                    <a:lnTo>
                      <a:pt x="670" y="485"/>
                    </a:lnTo>
                    <a:lnTo>
                      <a:pt x="699" y="471"/>
                    </a:lnTo>
                    <a:lnTo>
                      <a:pt x="730" y="462"/>
                    </a:lnTo>
                    <a:lnTo>
                      <a:pt x="764" y="458"/>
                    </a:lnTo>
                    <a:lnTo>
                      <a:pt x="904" y="458"/>
                    </a:lnTo>
                    <a:lnTo>
                      <a:pt x="1051" y="317"/>
                    </a:lnTo>
                    <a:lnTo>
                      <a:pt x="1051" y="189"/>
                    </a:lnTo>
                    <a:lnTo>
                      <a:pt x="1054" y="155"/>
                    </a:lnTo>
                    <a:lnTo>
                      <a:pt x="1063" y="124"/>
                    </a:lnTo>
                    <a:lnTo>
                      <a:pt x="1076" y="93"/>
                    </a:lnTo>
                    <a:lnTo>
                      <a:pt x="1095" y="68"/>
                    </a:lnTo>
                    <a:lnTo>
                      <a:pt x="1117" y="45"/>
                    </a:lnTo>
                    <a:lnTo>
                      <a:pt x="1144" y="27"/>
                    </a:lnTo>
                    <a:lnTo>
                      <a:pt x="1173" y="12"/>
                    </a:lnTo>
                    <a:lnTo>
                      <a:pt x="1204" y="4"/>
                    </a:lnTo>
                    <a:lnTo>
                      <a:pt x="1238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37"/>
              <p:cNvSpPr>
                <a:spLocks/>
              </p:cNvSpPr>
              <p:nvPr/>
            </p:nvSpPr>
            <p:spPr bwMode="auto">
              <a:xfrm>
                <a:off x="498" y="2812"/>
                <a:ext cx="329" cy="265"/>
              </a:xfrm>
              <a:custGeom>
                <a:avLst/>
                <a:gdLst>
                  <a:gd name="T0" fmla="*/ 1289 w 1647"/>
                  <a:gd name="T1" fmla="*/ 0 h 1321"/>
                  <a:gd name="T2" fmla="*/ 1333 w 1647"/>
                  <a:gd name="T3" fmla="*/ 12 h 1321"/>
                  <a:gd name="T4" fmla="*/ 1364 w 1647"/>
                  <a:gd name="T5" fmla="*/ 43 h 1321"/>
                  <a:gd name="T6" fmla="*/ 1375 w 1647"/>
                  <a:gd name="T7" fmla="*/ 87 h 1321"/>
                  <a:gd name="T8" fmla="*/ 1375 w 1647"/>
                  <a:gd name="T9" fmla="*/ 246 h 1321"/>
                  <a:gd name="T10" fmla="*/ 1647 w 1647"/>
                  <a:gd name="T11" fmla="*/ 517 h 1321"/>
                  <a:gd name="T12" fmla="*/ 1605 w 1647"/>
                  <a:gd name="T13" fmla="*/ 556 h 1321"/>
                  <a:gd name="T14" fmla="*/ 1316 w 1647"/>
                  <a:gd name="T15" fmla="*/ 319 h 1321"/>
                  <a:gd name="T16" fmla="*/ 1289 w 1647"/>
                  <a:gd name="T17" fmla="*/ 324 h 1321"/>
                  <a:gd name="T18" fmla="*/ 1125 w 1647"/>
                  <a:gd name="T19" fmla="*/ 323 h 1321"/>
                  <a:gd name="T20" fmla="*/ 899 w 1647"/>
                  <a:gd name="T21" fmla="*/ 526 h 1321"/>
                  <a:gd name="T22" fmla="*/ 901 w 1647"/>
                  <a:gd name="T23" fmla="*/ 545 h 1321"/>
                  <a:gd name="T24" fmla="*/ 1552 w 1647"/>
                  <a:gd name="T25" fmla="*/ 655 h 1321"/>
                  <a:gd name="T26" fmla="*/ 1542 w 1647"/>
                  <a:gd name="T27" fmla="*/ 723 h 1321"/>
                  <a:gd name="T28" fmla="*/ 1543 w 1647"/>
                  <a:gd name="T29" fmla="*/ 741 h 1321"/>
                  <a:gd name="T30" fmla="*/ 901 w 1647"/>
                  <a:gd name="T31" fmla="*/ 695 h 1321"/>
                  <a:gd name="T32" fmla="*/ 889 w 1647"/>
                  <a:gd name="T33" fmla="*/ 739 h 1321"/>
                  <a:gd name="T34" fmla="*/ 859 w 1647"/>
                  <a:gd name="T35" fmla="*/ 770 h 1321"/>
                  <a:gd name="T36" fmla="*/ 815 w 1647"/>
                  <a:gd name="T37" fmla="*/ 782 h 1321"/>
                  <a:gd name="T38" fmla="*/ 640 w 1647"/>
                  <a:gd name="T39" fmla="*/ 778 h 1321"/>
                  <a:gd name="T40" fmla="*/ 603 w 1647"/>
                  <a:gd name="T41" fmla="*/ 755 h 1321"/>
                  <a:gd name="T42" fmla="*/ 324 w 1647"/>
                  <a:gd name="T43" fmla="*/ 853 h 1321"/>
                  <a:gd name="T44" fmla="*/ 936 w 1647"/>
                  <a:gd name="T45" fmla="*/ 1065 h 1321"/>
                  <a:gd name="T46" fmla="*/ 957 w 1647"/>
                  <a:gd name="T47" fmla="*/ 1025 h 1321"/>
                  <a:gd name="T48" fmla="*/ 995 w 1647"/>
                  <a:gd name="T49" fmla="*/ 1001 h 1321"/>
                  <a:gd name="T50" fmla="*/ 1171 w 1647"/>
                  <a:gd name="T51" fmla="*/ 997 h 1321"/>
                  <a:gd name="T52" fmla="*/ 1214 w 1647"/>
                  <a:gd name="T53" fmla="*/ 1009 h 1321"/>
                  <a:gd name="T54" fmla="*/ 1560 w 1647"/>
                  <a:gd name="T55" fmla="*/ 817 h 1321"/>
                  <a:gd name="T56" fmla="*/ 1589 w 1647"/>
                  <a:gd name="T57" fmla="*/ 868 h 1321"/>
                  <a:gd name="T58" fmla="*/ 1257 w 1647"/>
                  <a:gd name="T59" fmla="*/ 1109 h 1321"/>
                  <a:gd name="T60" fmla="*/ 1254 w 1647"/>
                  <a:gd name="T61" fmla="*/ 1257 h 1321"/>
                  <a:gd name="T62" fmla="*/ 1231 w 1647"/>
                  <a:gd name="T63" fmla="*/ 1296 h 1321"/>
                  <a:gd name="T64" fmla="*/ 1194 w 1647"/>
                  <a:gd name="T65" fmla="*/ 1318 h 1321"/>
                  <a:gd name="T66" fmla="*/ 1020 w 1647"/>
                  <a:gd name="T67" fmla="*/ 1321 h 1321"/>
                  <a:gd name="T68" fmla="*/ 976 w 1647"/>
                  <a:gd name="T69" fmla="*/ 1309 h 1321"/>
                  <a:gd name="T70" fmla="*/ 946 w 1647"/>
                  <a:gd name="T71" fmla="*/ 1278 h 1321"/>
                  <a:gd name="T72" fmla="*/ 934 w 1647"/>
                  <a:gd name="T73" fmla="*/ 1234 h 1321"/>
                  <a:gd name="T74" fmla="*/ 322 w 1647"/>
                  <a:gd name="T75" fmla="*/ 967 h 1321"/>
                  <a:gd name="T76" fmla="*/ 301 w 1647"/>
                  <a:gd name="T77" fmla="*/ 1008 h 1321"/>
                  <a:gd name="T78" fmla="*/ 262 w 1647"/>
                  <a:gd name="T79" fmla="*/ 1032 h 1321"/>
                  <a:gd name="T80" fmla="*/ 87 w 1647"/>
                  <a:gd name="T81" fmla="*/ 1035 h 1321"/>
                  <a:gd name="T82" fmla="*/ 44 w 1647"/>
                  <a:gd name="T83" fmla="*/ 1024 h 1321"/>
                  <a:gd name="T84" fmla="*/ 12 w 1647"/>
                  <a:gd name="T85" fmla="*/ 992 h 1321"/>
                  <a:gd name="T86" fmla="*/ 0 w 1647"/>
                  <a:gd name="T87" fmla="*/ 949 h 1321"/>
                  <a:gd name="T88" fmla="*/ 4 w 1647"/>
                  <a:gd name="T89" fmla="*/ 775 h 1321"/>
                  <a:gd name="T90" fmla="*/ 26 w 1647"/>
                  <a:gd name="T91" fmla="*/ 737 h 1321"/>
                  <a:gd name="T92" fmla="*/ 64 w 1647"/>
                  <a:gd name="T93" fmla="*/ 714 h 1321"/>
                  <a:gd name="T94" fmla="*/ 239 w 1647"/>
                  <a:gd name="T95" fmla="*/ 712 h 1321"/>
                  <a:gd name="T96" fmla="*/ 277 w 1647"/>
                  <a:gd name="T97" fmla="*/ 720 h 1321"/>
                  <a:gd name="T98" fmla="*/ 306 w 1647"/>
                  <a:gd name="T99" fmla="*/ 746 h 1321"/>
                  <a:gd name="T100" fmla="*/ 578 w 1647"/>
                  <a:gd name="T101" fmla="*/ 647 h 1321"/>
                  <a:gd name="T102" fmla="*/ 581 w 1647"/>
                  <a:gd name="T103" fmla="*/ 522 h 1321"/>
                  <a:gd name="T104" fmla="*/ 603 w 1647"/>
                  <a:gd name="T105" fmla="*/ 483 h 1321"/>
                  <a:gd name="T106" fmla="*/ 641 w 1647"/>
                  <a:gd name="T107" fmla="*/ 462 h 1321"/>
                  <a:gd name="T108" fmla="*/ 815 w 1647"/>
                  <a:gd name="T109" fmla="*/ 458 h 1321"/>
                  <a:gd name="T110" fmla="*/ 841 w 1647"/>
                  <a:gd name="T111" fmla="*/ 463 h 1321"/>
                  <a:gd name="T112" fmla="*/ 1052 w 1647"/>
                  <a:gd name="T113" fmla="*/ 246 h 1321"/>
                  <a:gd name="T114" fmla="*/ 1052 w 1647"/>
                  <a:gd name="T115" fmla="*/ 87 h 1321"/>
                  <a:gd name="T116" fmla="*/ 1064 w 1647"/>
                  <a:gd name="T117" fmla="*/ 43 h 1321"/>
                  <a:gd name="T118" fmla="*/ 1095 w 1647"/>
                  <a:gd name="T119" fmla="*/ 12 h 1321"/>
                  <a:gd name="T120" fmla="*/ 1138 w 1647"/>
                  <a:gd name="T121" fmla="*/ 0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47" h="1321">
                    <a:moveTo>
                      <a:pt x="1138" y="0"/>
                    </a:moveTo>
                    <a:lnTo>
                      <a:pt x="1289" y="0"/>
                    </a:lnTo>
                    <a:lnTo>
                      <a:pt x="1312" y="3"/>
                    </a:lnTo>
                    <a:lnTo>
                      <a:pt x="1333" y="12"/>
                    </a:lnTo>
                    <a:lnTo>
                      <a:pt x="1351" y="25"/>
                    </a:lnTo>
                    <a:lnTo>
                      <a:pt x="1364" y="43"/>
                    </a:lnTo>
                    <a:lnTo>
                      <a:pt x="1373" y="64"/>
                    </a:lnTo>
                    <a:lnTo>
                      <a:pt x="1375" y="87"/>
                    </a:lnTo>
                    <a:lnTo>
                      <a:pt x="1375" y="237"/>
                    </a:lnTo>
                    <a:lnTo>
                      <a:pt x="1375" y="246"/>
                    </a:lnTo>
                    <a:lnTo>
                      <a:pt x="1374" y="255"/>
                    </a:lnTo>
                    <a:lnTo>
                      <a:pt x="1647" y="517"/>
                    </a:lnTo>
                    <a:lnTo>
                      <a:pt x="1625" y="535"/>
                    </a:lnTo>
                    <a:lnTo>
                      <a:pt x="1605" y="556"/>
                    </a:lnTo>
                    <a:lnTo>
                      <a:pt x="1587" y="579"/>
                    </a:lnTo>
                    <a:lnTo>
                      <a:pt x="1316" y="319"/>
                    </a:lnTo>
                    <a:lnTo>
                      <a:pt x="1303" y="323"/>
                    </a:lnTo>
                    <a:lnTo>
                      <a:pt x="1289" y="324"/>
                    </a:lnTo>
                    <a:lnTo>
                      <a:pt x="1138" y="324"/>
                    </a:lnTo>
                    <a:lnTo>
                      <a:pt x="1125" y="323"/>
                    </a:lnTo>
                    <a:lnTo>
                      <a:pt x="1113" y="319"/>
                    </a:lnTo>
                    <a:lnTo>
                      <a:pt x="899" y="526"/>
                    </a:lnTo>
                    <a:lnTo>
                      <a:pt x="901" y="535"/>
                    </a:lnTo>
                    <a:lnTo>
                      <a:pt x="901" y="545"/>
                    </a:lnTo>
                    <a:lnTo>
                      <a:pt x="901" y="592"/>
                    </a:lnTo>
                    <a:lnTo>
                      <a:pt x="1552" y="655"/>
                    </a:lnTo>
                    <a:lnTo>
                      <a:pt x="1544" y="688"/>
                    </a:lnTo>
                    <a:lnTo>
                      <a:pt x="1542" y="723"/>
                    </a:lnTo>
                    <a:lnTo>
                      <a:pt x="1542" y="733"/>
                    </a:lnTo>
                    <a:lnTo>
                      <a:pt x="1543" y="741"/>
                    </a:lnTo>
                    <a:lnTo>
                      <a:pt x="901" y="679"/>
                    </a:lnTo>
                    <a:lnTo>
                      <a:pt x="901" y="695"/>
                    </a:lnTo>
                    <a:lnTo>
                      <a:pt x="899" y="718"/>
                    </a:lnTo>
                    <a:lnTo>
                      <a:pt x="889" y="739"/>
                    </a:lnTo>
                    <a:lnTo>
                      <a:pt x="876" y="757"/>
                    </a:lnTo>
                    <a:lnTo>
                      <a:pt x="859" y="770"/>
                    </a:lnTo>
                    <a:lnTo>
                      <a:pt x="838" y="778"/>
                    </a:lnTo>
                    <a:lnTo>
                      <a:pt x="815" y="782"/>
                    </a:lnTo>
                    <a:lnTo>
                      <a:pt x="664" y="782"/>
                    </a:lnTo>
                    <a:lnTo>
                      <a:pt x="640" y="778"/>
                    </a:lnTo>
                    <a:lnTo>
                      <a:pt x="619" y="769"/>
                    </a:lnTo>
                    <a:lnTo>
                      <a:pt x="603" y="755"/>
                    </a:lnTo>
                    <a:lnTo>
                      <a:pt x="588" y="736"/>
                    </a:lnTo>
                    <a:lnTo>
                      <a:pt x="324" y="853"/>
                    </a:lnTo>
                    <a:lnTo>
                      <a:pt x="324" y="878"/>
                    </a:lnTo>
                    <a:lnTo>
                      <a:pt x="936" y="1065"/>
                    </a:lnTo>
                    <a:lnTo>
                      <a:pt x="943" y="1043"/>
                    </a:lnTo>
                    <a:lnTo>
                      <a:pt x="957" y="1025"/>
                    </a:lnTo>
                    <a:lnTo>
                      <a:pt x="975" y="1011"/>
                    </a:lnTo>
                    <a:lnTo>
                      <a:pt x="995" y="1001"/>
                    </a:lnTo>
                    <a:lnTo>
                      <a:pt x="1020" y="997"/>
                    </a:lnTo>
                    <a:lnTo>
                      <a:pt x="1171" y="997"/>
                    </a:lnTo>
                    <a:lnTo>
                      <a:pt x="1194" y="1001"/>
                    </a:lnTo>
                    <a:lnTo>
                      <a:pt x="1214" y="1009"/>
                    </a:lnTo>
                    <a:lnTo>
                      <a:pt x="1232" y="1023"/>
                    </a:lnTo>
                    <a:lnTo>
                      <a:pt x="1560" y="817"/>
                    </a:lnTo>
                    <a:lnTo>
                      <a:pt x="1573" y="844"/>
                    </a:lnTo>
                    <a:lnTo>
                      <a:pt x="1589" y="868"/>
                    </a:lnTo>
                    <a:lnTo>
                      <a:pt x="1606" y="890"/>
                    </a:lnTo>
                    <a:lnTo>
                      <a:pt x="1257" y="1109"/>
                    </a:lnTo>
                    <a:lnTo>
                      <a:pt x="1257" y="1234"/>
                    </a:lnTo>
                    <a:lnTo>
                      <a:pt x="1254" y="1257"/>
                    </a:lnTo>
                    <a:lnTo>
                      <a:pt x="1246" y="1278"/>
                    </a:lnTo>
                    <a:lnTo>
                      <a:pt x="1231" y="1296"/>
                    </a:lnTo>
                    <a:lnTo>
                      <a:pt x="1214" y="1309"/>
                    </a:lnTo>
                    <a:lnTo>
                      <a:pt x="1194" y="1318"/>
                    </a:lnTo>
                    <a:lnTo>
                      <a:pt x="1171" y="1321"/>
                    </a:lnTo>
                    <a:lnTo>
                      <a:pt x="1020" y="1321"/>
                    </a:lnTo>
                    <a:lnTo>
                      <a:pt x="997" y="1318"/>
                    </a:lnTo>
                    <a:lnTo>
                      <a:pt x="976" y="1309"/>
                    </a:lnTo>
                    <a:lnTo>
                      <a:pt x="959" y="1296"/>
                    </a:lnTo>
                    <a:lnTo>
                      <a:pt x="946" y="1278"/>
                    </a:lnTo>
                    <a:lnTo>
                      <a:pt x="936" y="1257"/>
                    </a:lnTo>
                    <a:lnTo>
                      <a:pt x="934" y="1234"/>
                    </a:lnTo>
                    <a:lnTo>
                      <a:pt x="934" y="1154"/>
                    </a:lnTo>
                    <a:lnTo>
                      <a:pt x="322" y="967"/>
                    </a:lnTo>
                    <a:lnTo>
                      <a:pt x="315" y="989"/>
                    </a:lnTo>
                    <a:lnTo>
                      <a:pt x="301" y="1008"/>
                    </a:lnTo>
                    <a:lnTo>
                      <a:pt x="283" y="1023"/>
                    </a:lnTo>
                    <a:lnTo>
                      <a:pt x="262" y="1032"/>
                    </a:lnTo>
                    <a:lnTo>
                      <a:pt x="239" y="1035"/>
                    </a:lnTo>
                    <a:lnTo>
                      <a:pt x="87" y="1035"/>
                    </a:lnTo>
                    <a:lnTo>
                      <a:pt x="64" y="1032"/>
                    </a:lnTo>
                    <a:lnTo>
                      <a:pt x="44" y="1024"/>
                    </a:lnTo>
                    <a:lnTo>
                      <a:pt x="26" y="1009"/>
                    </a:lnTo>
                    <a:lnTo>
                      <a:pt x="12" y="992"/>
                    </a:lnTo>
                    <a:lnTo>
                      <a:pt x="4" y="972"/>
                    </a:lnTo>
                    <a:lnTo>
                      <a:pt x="0" y="949"/>
                    </a:lnTo>
                    <a:lnTo>
                      <a:pt x="0" y="798"/>
                    </a:lnTo>
                    <a:lnTo>
                      <a:pt x="4" y="775"/>
                    </a:lnTo>
                    <a:lnTo>
                      <a:pt x="12" y="754"/>
                    </a:lnTo>
                    <a:lnTo>
                      <a:pt x="26" y="737"/>
                    </a:lnTo>
                    <a:lnTo>
                      <a:pt x="44" y="724"/>
                    </a:lnTo>
                    <a:lnTo>
                      <a:pt x="64" y="714"/>
                    </a:lnTo>
                    <a:lnTo>
                      <a:pt x="87" y="712"/>
                    </a:lnTo>
                    <a:lnTo>
                      <a:pt x="239" y="712"/>
                    </a:lnTo>
                    <a:lnTo>
                      <a:pt x="258" y="714"/>
                    </a:lnTo>
                    <a:lnTo>
                      <a:pt x="277" y="720"/>
                    </a:lnTo>
                    <a:lnTo>
                      <a:pt x="293" y="731"/>
                    </a:lnTo>
                    <a:lnTo>
                      <a:pt x="306" y="746"/>
                    </a:lnTo>
                    <a:lnTo>
                      <a:pt x="316" y="763"/>
                    </a:lnTo>
                    <a:lnTo>
                      <a:pt x="578" y="647"/>
                    </a:lnTo>
                    <a:lnTo>
                      <a:pt x="578" y="545"/>
                    </a:lnTo>
                    <a:lnTo>
                      <a:pt x="581" y="522"/>
                    </a:lnTo>
                    <a:lnTo>
                      <a:pt x="589" y="502"/>
                    </a:lnTo>
                    <a:lnTo>
                      <a:pt x="603" y="483"/>
                    </a:lnTo>
                    <a:lnTo>
                      <a:pt x="621" y="470"/>
                    </a:lnTo>
                    <a:lnTo>
                      <a:pt x="641" y="462"/>
                    </a:lnTo>
                    <a:lnTo>
                      <a:pt x="664" y="458"/>
                    </a:lnTo>
                    <a:lnTo>
                      <a:pt x="815" y="458"/>
                    </a:lnTo>
                    <a:lnTo>
                      <a:pt x="829" y="459"/>
                    </a:lnTo>
                    <a:lnTo>
                      <a:pt x="841" y="463"/>
                    </a:lnTo>
                    <a:lnTo>
                      <a:pt x="1055" y="256"/>
                    </a:lnTo>
                    <a:lnTo>
                      <a:pt x="1052" y="246"/>
                    </a:lnTo>
                    <a:lnTo>
                      <a:pt x="1052" y="237"/>
                    </a:lnTo>
                    <a:lnTo>
                      <a:pt x="1052" y="87"/>
                    </a:lnTo>
                    <a:lnTo>
                      <a:pt x="1055" y="64"/>
                    </a:lnTo>
                    <a:lnTo>
                      <a:pt x="1064" y="43"/>
                    </a:lnTo>
                    <a:lnTo>
                      <a:pt x="1078" y="25"/>
                    </a:lnTo>
                    <a:lnTo>
                      <a:pt x="1095" y="12"/>
                    </a:lnTo>
                    <a:lnTo>
                      <a:pt x="1115" y="3"/>
                    </a:lnTo>
                    <a:lnTo>
                      <a:pt x="1138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38"/>
              <p:cNvSpPr>
                <a:spLocks/>
              </p:cNvSpPr>
              <p:nvPr/>
            </p:nvSpPr>
            <p:spPr bwMode="auto">
              <a:xfrm>
                <a:off x="823" y="2923"/>
                <a:ext cx="67" cy="67"/>
              </a:xfrm>
              <a:custGeom>
                <a:avLst/>
                <a:gdLst>
                  <a:gd name="T0" fmla="*/ 166 w 333"/>
                  <a:gd name="T1" fmla="*/ 0 h 335"/>
                  <a:gd name="T2" fmla="*/ 200 w 333"/>
                  <a:gd name="T3" fmla="*/ 3 h 335"/>
                  <a:gd name="T4" fmla="*/ 232 w 333"/>
                  <a:gd name="T5" fmla="*/ 13 h 335"/>
                  <a:gd name="T6" fmla="*/ 260 w 333"/>
                  <a:gd name="T7" fmla="*/ 29 h 335"/>
                  <a:gd name="T8" fmla="*/ 285 w 333"/>
                  <a:gd name="T9" fmla="*/ 49 h 335"/>
                  <a:gd name="T10" fmla="*/ 306 w 333"/>
                  <a:gd name="T11" fmla="*/ 74 h 335"/>
                  <a:gd name="T12" fmla="*/ 320 w 333"/>
                  <a:gd name="T13" fmla="*/ 103 h 335"/>
                  <a:gd name="T14" fmla="*/ 330 w 333"/>
                  <a:gd name="T15" fmla="*/ 134 h 335"/>
                  <a:gd name="T16" fmla="*/ 333 w 333"/>
                  <a:gd name="T17" fmla="*/ 168 h 335"/>
                  <a:gd name="T18" fmla="*/ 330 w 333"/>
                  <a:gd name="T19" fmla="*/ 202 h 335"/>
                  <a:gd name="T20" fmla="*/ 320 w 333"/>
                  <a:gd name="T21" fmla="*/ 233 h 335"/>
                  <a:gd name="T22" fmla="*/ 306 w 333"/>
                  <a:gd name="T23" fmla="*/ 261 h 335"/>
                  <a:gd name="T24" fmla="*/ 285 w 333"/>
                  <a:gd name="T25" fmla="*/ 285 h 335"/>
                  <a:gd name="T26" fmla="*/ 260 w 333"/>
                  <a:gd name="T27" fmla="*/ 306 h 335"/>
                  <a:gd name="T28" fmla="*/ 232 w 333"/>
                  <a:gd name="T29" fmla="*/ 321 h 335"/>
                  <a:gd name="T30" fmla="*/ 200 w 333"/>
                  <a:gd name="T31" fmla="*/ 331 h 335"/>
                  <a:gd name="T32" fmla="*/ 166 w 333"/>
                  <a:gd name="T33" fmla="*/ 335 h 335"/>
                  <a:gd name="T34" fmla="*/ 133 w 333"/>
                  <a:gd name="T35" fmla="*/ 331 h 335"/>
                  <a:gd name="T36" fmla="*/ 101 w 333"/>
                  <a:gd name="T37" fmla="*/ 321 h 335"/>
                  <a:gd name="T38" fmla="*/ 73 w 333"/>
                  <a:gd name="T39" fmla="*/ 306 h 335"/>
                  <a:gd name="T40" fmla="*/ 48 w 333"/>
                  <a:gd name="T41" fmla="*/ 285 h 335"/>
                  <a:gd name="T42" fmla="*/ 27 w 333"/>
                  <a:gd name="T43" fmla="*/ 261 h 335"/>
                  <a:gd name="T44" fmla="*/ 13 w 333"/>
                  <a:gd name="T45" fmla="*/ 233 h 335"/>
                  <a:gd name="T46" fmla="*/ 3 w 333"/>
                  <a:gd name="T47" fmla="*/ 202 h 335"/>
                  <a:gd name="T48" fmla="*/ 0 w 333"/>
                  <a:gd name="T49" fmla="*/ 168 h 335"/>
                  <a:gd name="T50" fmla="*/ 3 w 333"/>
                  <a:gd name="T51" fmla="*/ 134 h 335"/>
                  <a:gd name="T52" fmla="*/ 13 w 333"/>
                  <a:gd name="T53" fmla="*/ 103 h 335"/>
                  <a:gd name="T54" fmla="*/ 27 w 333"/>
                  <a:gd name="T55" fmla="*/ 74 h 335"/>
                  <a:gd name="T56" fmla="*/ 48 w 333"/>
                  <a:gd name="T57" fmla="*/ 49 h 335"/>
                  <a:gd name="T58" fmla="*/ 73 w 333"/>
                  <a:gd name="T59" fmla="*/ 29 h 335"/>
                  <a:gd name="T60" fmla="*/ 101 w 333"/>
                  <a:gd name="T61" fmla="*/ 13 h 335"/>
                  <a:gd name="T62" fmla="*/ 133 w 333"/>
                  <a:gd name="T63" fmla="*/ 3 h 335"/>
                  <a:gd name="T64" fmla="*/ 166 w 333"/>
                  <a:gd name="T65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3" h="335">
                    <a:moveTo>
                      <a:pt x="166" y="0"/>
                    </a:moveTo>
                    <a:lnTo>
                      <a:pt x="200" y="3"/>
                    </a:lnTo>
                    <a:lnTo>
                      <a:pt x="232" y="13"/>
                    </a:lnTo>
                    <a:lnTo>
                      <a:pt x="260" y="29"/>
                    </a:lnTo>
                    <a:lnTo>
                      <a:pt x="285" y="49"/>
                    </a:lnTo>
                    <a:lnTo>
                      <a:pt x="306" y="74"/>
                    </a:lnTo>
                    <a:lnTo>
                      <a:pt x="320" y="103"/>
                    </a:lnTo>
                    <a:lnTo>
                      <a:pt x="330" y="134"/>
                    </a:lnTo>
                    <a:lnTo>
                      <a:pt x="333" y="168"/>
                    </a:lnTo>
                    <a:lnTo>
                      <a:pt x="330" y="202"/>
                    </a:lnTo>
                    <a:lnTo>
                      <a:pt x="320" y="233"/>
                    </a:lnTo>
                    <a:lnTo>
                      <a:pt x="306" y="261"/>
                    </a:lnTo>
                    <a:lnTo>
                      <a:pt x="285" y="285"/>
                    </a:lnTo>
                    <a:lnTo>
                      <a:pt x="260" y="306"/>
                    </a:lnTo>
                    <a:lnTo>
                      <a:pt x="232" y="321"/>
                    </a:lnTo>
                    <a:lnTo>
                      <a:pt x="200" y="331"/>
                    </a:lnTo>
                    <a:lnTo>
                      <a:pt x="166" y="335"/>
                    </a:lnTo>
                    <a:lnTo>
                      <a:pt x="133" y="331"/>
                    </a:lnTo>
                    <a:lnTo>
                      <a:pt x="101" y="321"/>
                    </a:lnTo>
                    <a:lnTo>
                      <a:pt x="73" y="306"/>
                    </a:lnTo>
                    <a:lnTo>
                      <a:pt x="48" y="285"/>
                    </a:lnTo>
                    <a:lnTo>
                      <a:pt x="27" y="261"/>
                    </a:lnTo>
                    <a:lnTo>
                      <a:pt x="13" y="233"/>
                    </a:lnTo>
                    <a:lnTo>
                      <a:pt x="3" y="202"/>
                    </a:lnTo>
                    <a:lnTo>
                      <a:pt x="0" y="168"/>
                    </a:lnTo>
                    <a:lnTo>
                      <a:pt x="3" y="134"/>
                    </a:lnTo>
                    <a:lnTo>
                      <a:pt x="13" y="103"/>
                    </a:lnTo>
                    <a:lnTo>
                      <a:pt x="27" y="74"/>
                    </a:lnTo>
                    <a:lnTo>
                      <a:pt x="48" y="49"/>
                    </a:lnTo>
                    <a:lnTo>
                      <a:pt x="73" y="29"/>
                    </a:lnTo>
                    <a:lnTo>
                      <a:pt x="101" y="13"/>
                    </a:lnTo>
                    <a:lnTo>
                      <a:pt x="133" y="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5" name="Rectangle 61"/>
            <p:cNvSpPr/>
            <p:nvPr/>
          </p:nvSpPr>
          <p:spPr bwMode="auto">
            <a:xfrm rot="16200000" flipH="1" flipV="1">
              <a:off x="2187771" y="4060882"/>
              <a:ext cx="489043" cy="349760"/>
            </a:xfrm>
            <a:custGeom>
              <a:avLst/>
              <a:gdLst/>
              <a:ahLst/>
              <a:cxnLst/>
              <a:rect l="l" t="t" r="r" b="b"/>
              <a:pathLst>
                <a:path w="3745311" h="91440">
                  <a:moveTo>
                    <a:pt x="3745311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3745311" y="914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36700">
                    <a:alpha val="0"/>
                  </a:srgbClr>
                </a:gs>
                <a:gs pos="100000">
                  <a:srgbClr val="E36700"/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08429" y="2231087"/>
              <a:ext cx="3047729" cy="564048"/>
              <a:chOff x="3304053" y="2355043"/>
              <a:chExt cx="3187153" cy="590557"/>
            </a:xfrm>
          </p:grpSpPr>
          <p:sp>
            <p:nvSpPr>
              <p:cNvPr id="72" name="Rectangle 61"/>
              <p:cNvSpPr/>
              <p:nvPr/>
            </p:nvSpPr>
            <p:spPr bwMode="auto">
              <a:xfrm rot="5400000" flipH="1">
                <a:off x="4682188" y="2547280"/>
                <a:ext cx="430881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3745311" h="91440">
                    <a:moveTo>
                      <a:pt x="3745311" y="0"/>
                    </a:moveTo>
                    <a:lnTo>
                      <a:pt x="0" y="0"/>
                    </a:lnTo>
                    <a:lnTo>
                      <a:pt x="0" y="91440"/>
                    </a:lnTo>
                    <a:lnTo>
                      <a:pt x="3745311" y="914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36700">
                      <a:alpha val="0"/>
                    </a:srgbClr>
                  </a:gs>
                  <a:gs pos="100000">
                    <a:srgbClr val="E36700"/>
                  </a:gs>
                </a:gsLst>
                <a:lin ang="0" scaled="1"/>
                <a:tileRect/>
              </a:gra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Rectangle 61"/>
              <p:cNvSpPr/>
              <p:nvPr/>
            </p:nvSpPr>
            <p:spPr bwMode="auto">
              <a:xfrm flipH="1">
                <a:off x="3304053" y="2355043"/>
                <a:ext cx="3187153" cy="173737"/>
              </a:xfrm>
              <a:custGeom>
                <a:avLst/>
                <a:gdLst/>
                <a:ahLst/>
                <a:cxnLst/>
                <a:rect l="l" t="t" r="r" b="b"/>
                <a:pathLst>
                  <a:path w="3187153" h="173737">
                    <a:moveTo>
                      <a:pt x="3187153" y="0"/>
                    </a:moveTo>
                    <a:cubicBezTo>
                      <a:pt x="3187153" y="45370"/>
                      <a:pt x="3151453" y="82149"/>
                      <a:pt x="3107415" y="82149"/>
                    </a:cubicBezTo>
                    <a:lnTo>
                      <a:pt x="2317574" y="82149"/>
                    </a:lnTo>
                    <a:lnTo>
                      <a:pt x="2317574" y="82297"/>
                    </a:lnTo>
                    <a:lnTo>
                      <a:pt x="869580" y="82297"/>
                    </a:lnTo>
                    <a:lnTo>
                      <a:pt x="869580" y="82149"/>
                    </a:lnTo>
                    <a:lnTo>
                      <a:pt x="79738" y="82149"/>
                    </a:lnTo>
                    <a:cubicBezTo>
                      <a:pt x="35700" y="82149"/>
                      <a:pt x="0" y="45370"/>
                      <a:pt x="0" y="0"/>
                    </a:cubicBezTo>
                    <a:lnTo>
                      <a:pt x="0" y="91588"/>
                    </a:lnTo>
                    <a:cubicBezTo>
                      <a:pt x="0" y="136957"/>
                      <a:pt x="35700" y="173737"/>
                      <a:pt x="79738" y="173737"/>
                    </a:cubicBezTo>
                    <a:lnTo>
                      <a:pt x="610970" y="173737"/>
                    </a:lnTo>
                    <a:lnTo>
                      <a:pt x="610970" y="173737"/>
                    </a:lnTo>
                    <a:lnTo>
                      <a:pt x="2439770" y="173737"/>
                    </a:lnTo>
                    <a:lnTo>
                      <a:pt x="2439770" y="173737"/>
                    </a:lnTo>
                    <a:lnTo>
                      <a:pt x="3107415" y="173737"/>
                    </a:lnTo>
                    <a:cubicBezTo>
                      <a:pt x="3151453" y="173737"/>
                      <a:pt x="3187153" y="136957"/>
                      <a:pt x="3187153" y="91588"/>
                    </a:cubicBezTo>
                    <a:close/>
                  </a:path>
                </a:pathLst>
              </a:custGeom>
              <a:solidFill>
                <a:srgbClr val="E367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174139" y="1393822"/>
              <a:ext cx="994989" cy="294815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/>
                  <a:cs typeface="ＭＳ Ｐゴシック"/>
                </a:rPr>
                <a:t>Desktop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4820" y="1371600"/>
              <a:ext cx="834945" cy="294815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/>
                  <a:cs typeface="ＭＳ Ｐゴシック"/>
                </a:rPr>
                <a:t>Web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4428" y="1383957"/>
              <a:ext cx="914024" cy="294815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/>
                  <a:cs typeface="ＭＳ Ｐゴシック"/>
                </a:rPr>
                <a:t>Device</a:t>
              </a: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237754" y="4699825"/>
              <a:ext cx="498237" cy="521090"/>
            </a:xfrm>
            <a:custGeom>
              <a:avLst/>
              <a:gdLst>
                <a:gd name="T0" fmla="*/ 1001 w 1908"/>
                <a:gd name="T1" fmla="*/ 0 h 1998"/>
                <a:gd name="T2" fmla="*/ 1103 w 1908"/>
                <a:gd name="T3" fmla="*/ 5 h 1998"/>
                <a:gd name="T4" fmla="*/ 1212 w 1908"/>
                <a:gd name="T5" fmla="*/ 14 h 1998"/>
                <a:gd name="T6" fmla="*/ 1322 w 1908"/>
                <a:gd name="T7" fmla="*/ 27 h 1998"/>
                <a:gd name="T8" fmla="*/ 1432 w 1908"/>
                <a:gd name="T9" fmla="*/ 45 h 1998"/>
                <a:gd name="T10" fmla="*/ 1538 w 1908"/>
                <a:gd name="T11" fmla="*/ 70 h 1998"/>
                <a:gd name="T12" fmla="*/ 1637 w 1908"/>
                <a:gd name="T13" fmla="*/ 102 h 1998"/>
                <a:gd name="T14" fmla="*/ 1725 w 1908"/>
                <a:gd name="T15" fmla="*/ 141 h 1998"/>
                <a:gd name="T16" fmla="*/ 1800 w 1908"/>
                <a:gd name="T17" fmla="*/ 186 h 1998"/>
                <a:gd name="T18" fmla="*/ 1858 w 1908"/>
                <a:gd name="T19" fmla="*/ 241 h 1998"/>
                <a:gd name="T20" fmla="*/ 1895 w 1908"/>
                <a:gd name="T21" fmla="*/ 304 h 1998"/>
                <a:gd name="T22" fmla="*/ 1908 w 1908"/>
                <a:gd name="T23" fmla="*/ 378 h 1998"/>
                <a:gd name="T24" fmla="*/ 1908 w 1908"/>
                <a:gd name="T25" fmla="*/ 404 h 1998"/>
                <a:gd name="T26" fmla="*/ 1908 w 1908"/>
                <a:gd name="T27" fmla="*/ 651 h 1998"/>
                <a:gd name="T28" fmla="*/ 1908 w 1908"/>
                <a:gd name="T29" fmla="*/ 832 h 1998"/>
                <a:gd name="T30" fmla="*/ 1908 w 1908"/>
                <a:gd name="T31" fmla="*/ 964 h 1998"/>
                <a:gd name="T32" fmla="*/ 1908 w 1908"/>
                <a:gd name="T33" fmla="*/ 1097 h 1998"/>
                <a:gd name="T34" fmla="*/ 1908 w 1908"/>
                <a:gd name="T35" fmla="*/ 1288 h 1998"/>
                <a:gd name="T36" fmla="*/ 1908 w 1908"/>
                <a:gd name="T37" fmla="*/ 1403 h 1998"/>
                <a:gd name="T38" fmla="*/ 1908 w 1908"/>
                <a:gd name="T39" fmla="*/ 1502 h 1998"/>
                <a:gd name="T40" fmla="*/ 1908 w 1908"/>
                <a:gd name="T41" fmla="*/ 1629 h 1998"/>
                <a:gd name="T42" fmla="*/ 1908 w 1908"/>
                <a:gd name="T43" fmla="*/ 1646 h 1998"/>
                <a:gd name="T44" fmla="*/ 1897 w 1908"/>
                <a:gd name="T45" fmla="*/ 1695 h 1998"/>
                <a:gd name="T46" fmla="*/ 1851 w 1908"/>
                <a:gd name="T47" fmla="*/ 1757 h 1998"/>
                <a:gd name="T48" fmla="*/ 1771 w 1908"/>
                <a:gd name="T49" fmla="*/ 1824 h 1998"/>
                <a:gd name="T50" fmla="*/ 1675 w 1908"/>
                <a:gd name="T51" fmla="*/ 1878 h 1998"/>
                <a:gd name="T52" fmla="*/ 1566 w 1908"/>
                <a:gd name="T53" fmla="*/ 1920 h 1998"/>
                <a:gd name="T54" fmla="*/ 1449 w 1908"/>
                <a:gd name="T55" fmla="*/ 1952 h 1998"/>
                <a:gd name="T56" fmla="*/ 1324 w 1908"/>
                <a:gd name="T57" fmla="*/ 1974 h 1998"/>
                <a:gd name="T58" fmla="*/ 1198 w 1908"/>
                <a:gd name="T59" fmla="*/ 1988 h 1998"/>
                <a:gd name="T60" fmla="*/ 1074 w 1908"/>
                <a:gd name="T61" fmla="*/ 1995 h 1998"/>
                <a:gd name="T62" fmla="*/ 953 w 1908"/>
                <a:gd name="T63" fmla="*/ 1998 h 1998"/>
                <a:gd name="T64" fmla="*/ 834 w 1908"/>
                <a:gd name="T65" fmla="*/ 1995 h 1998"/>
                <a:gd name="T66" fmla="*/ 710 w 1908"/>
                <a:gd name="T67" fmla="*/ 1988 h 1998"/>
                <a:gd name="T68" fmla="*/ 584 w 1908"/>
                <a:gd name="T69" fmla="*/ 1974 h 1998"/>
                <a:gd name="T70" fmla="*/ 459 w 1908"/>
                <a:gd name="T71" fmla="*/ 1952 h 1998"/>
                <a:gd name="T72" fmla="*/ 342 w 1908"/>
                <a:gd name="T73" fmla="*/ 1920 h 1998"/>
                <a:gd name="T74" fmla="*/ 233 w 1908"/>
                <a:gd name="T75" fmla="*/ 1878 h 1998"/>
                <a:gd name="T76" fmla="*/ 137 w 1908"/>
                <a:gd name="T77" fmla="*/ 1824 h 1998"/>
                <a:gd name="T78" fmla="*/ 57 w 1908"/>
                <a:gd name="T79" fmla="*/ 1757 h 1998"/>
                <a:gd name="T80" fmla="*/ 11 w 1908"/>
                <a:gd name="T81" fmla="*/ 1695 h 1998"/>
                <a:gd name="T82" fmla="*/ 0 w 1908"/>
                <a:gd name="T83" fmla="*/ 1646 h 1998"/>
                <a:gd name="T84" fmla="*/ 0 w 1908"/>
                <a:gd name="T85" fmla="*/ 1629 h 1998"/>
                <a:gd name="T86" fmla="*/ 0 w 1908"/>
                <a:gd name="T87" fmla="*/ 1403 h 1998"/>
                <a:gd name="T88" fmla="*/ 0 w 1908"/>
                <a:gd name="T89" fmla="*/ 1226 h 1998"/>
                <a:gd name="T90" fmla="*/ 0 w 1908"/>
                <a:gd name="T91" fmla="*/ 1097 h 1998"/>
                <a:gd name="T92" fmla="*/ 0 w 1908"/>
                <a:gd name="T93" fmla="*/ 964 h 1998"/>
                <a:gd name="T94" fmla="*/ 0 w 1908"/>
                <a:gd name="T95" fmla="*/ 769 h 1998"/>
                <a:gd name="T96" fmla="*/ 0 w 1908"/>
                <a:gd name="T97" fmla="*/ 651 h 1998"/>
                <a:gd name="T98" fmla="*/ 0 w 1908"/>
                <a:gd name="T99" fmla="*/ 547 h 1998"/>
                <a:gd name="T100" fmla="*/ 0 w 1908"/>
                <a:gd name="T101" fmla="*/ 404 h 1998"/>
                <a:gd name="T102" fmla="*/ 0 w 1908"/>
                <a:gd name="T103" fmla="*/ 378 h 1998"/>
                <a:gd name="T104" fmla="*/ 13 w 1908"/>
                <a:gd name="T105" fmla="*/ 304 h 1998"/>
                <a:gd name="T106" fmla="*/ 50 w 1908"/>
                <a:gd name="T107" fmla="*/ 241 h 1998"/>
                <a:gd name="T108" fmla="*/ 108 w 1908"/>
                <a:gd name="T109" fmla="*/ 186 h 1998"/>
                <a:gd name="T110" fmla="*/ 183 w 1908"/>
                <a:gd name="T111" fmla="*/ 141 h 1998"/>
                <a:gd name="T112" fmla="*/ 271 w 1908"/>
                <a:gd name="T113" fmla="*/ 102 h 1998"/>
                <a:gd name="T114" fmla="*/ 370 w 1908"/>
                <a:gd name="T115" fmla="*/ 70 h 1998"/>
                <a:gd name="T116" fmla="*/ 476 w 1908"/>
                <a:gd name="T117" fmla="*/ 45 h 1998"/>
                <a:gd name="T118" fmla="*/ 586 w 1908"/>
                <a:gd name="T119" fmla="*/ 27 h 1998"/>
                <a:gd name="T120" fmla="*/ 696 w 1908"/>
                <a:gd name="T121" fmla="*/ 14 h 1998"/>
                <a:gd name="T122" fmla="*/ 804 w 1908"/>
                <a:gd name="T123" fmla="*/ 5 h 1998"/>
                <a:gd name="T124" fmla="*/ 907 w 1908"/>
                <a:gd name="T125" fmla="*/ 0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8" h="1998">
                  <a:moveTo>
                    <a:pt x="953" y="0"/>
                  </a:moveTo>
                  <a:lnTo>
                    <a:pt x="1001" y="0"/>
                  </a:lnTo>
                  <a:lnTo>
                    <a:pt x="1052" y="3"/>
                  </a:lnTo>
                  <a:lnTo>
                    <a:pt x="1103" y="5"/>
                  </a:lnTo>
                  <a:lnTo>
                    <a:pt x="1157" y="9"/>
                  </a:lnTo>
                  <a:lnTo>
                    <a:pt x="1212" y="14"/>
                  </a:lnTo>
                  <a:lnTo>
                    <a:pt x="1266" y="20"/>
                  </a:lnTo>
                  <a:lnTo>
                    <a:pt x="1322" y="27"/>
                  </a:lnTo>
                  <a:lnTo>
                    <a:pt x="1377" y="35"/>
                  </a:lnTo>
                  <a:lnTo>
                    <a:pt x="1432" y="45"/>
                  </a:lnTo>
                  <a:lnTo>
                    <a:pt x="1486" y="57"/>
                  </a:lnTo>
                  <a:lnTo>
                    <a:pt x="1538" y="70"/>
                  </a:lnTo>
                  <a:lnTo>
                    <a:pt x="1589" y="85"/>
                  </a:lnTo>
                  <a:lnTo>
                    <a:pt x="1637" y="102"/>
                  </a:lnTo>
                  <a:lnTo>
                    <a:pt x="1683" y="120"/>
                  </a:lnTo>
                  <a:lnTo>
                    <a:pt x="1725" y="141"/>
                  </a:lnTo>
                  <a:lnTo>
                    <a:pt x="1765" y="162"/>
                  </a:lnTo>
                  <a:lnTo>
                    <a:pt x="1800" y="186"/>
                  </a:lnTo>
                  <a:lnTo>
                    <a:pt x="1832" y="213"/>
                  </a:lnTo>
                  <a:lnTo>
                    <a:pt x="1858" y="241"/>
                  </a:lnTo>
                  <a:lnTo>
                    <a:pt x="1879" y="271"/>
                  </a:lnTo>
                  <a:lnTo>
                    <a:pt x="1895" y="304"/>
                  </a:lnTo>
                  <a:lnTo>
                    <a:pt x="1904" y="339"/>
                  </a:lnTo>
                  <a:lnTo>
                    <a:pt x="1908" y="378"/>
                  </a:lnTo>
                  <a:lnTo>
                    <a:pt x="1908" y="387"/>
                  </a:lnTo>
                  <a:lnTo>
                    <a:pt x="1908" y="404"/>
                  </a:lnTo>
                  <a:lnTo>
                    <a:pt x="1908" y="596"/>
                  </a:lnTo>
                  <a:lnTo>
                    <a:pt x="1908" y="651"/>
                  </a:lnTo>
                  <a:lnTo>
                    <a:pt x="1908" y="708"/>
                  </a:lnTo>
                  <a:lnTo>
                    <a:pt x="1908" y="832"/>
                  </a:lnTo>
                  <a:lnTo>
                    <a:pt x="1908" y="897"/>
                  </a:lnTo>
                  <a:lnTo>
                    <a:pt x="1908" y="964"/>
                  </a:lnTo>
                  <a:lnTo>
                    <a:pt x="1908" y="1030"/>
                  </a:lnTo>
                  <a:lnTo>
                    <a:pt x="1908" y="1097"/>
                  </a:lnTo>
                  <a:lnTo>
                    <a:pt x="1908" y="1162"/>
                  </a:lnTo>
                  <a:lnTo>
                    <a:pt x="1908" y="1288"/>
                  </a:lnTo>
                  <a:lnTo>
                    <a:pt x="1908" y="1347"/>
                  </a:lnTo>
                  <a:lnTo>
                    <a:pt x="1908" y="1403"/>
                  </a:lnTo>
                  <a:lnTo>
                    <a:pt x="1908" y="1455"/>
                  </a:lnTo>
                  <a:lnTo>
                    <a:pt x="1908" y="1502"/>
                  </a:lnTo>
                  <a:lnTo>
                    <a:pt x="1908" y="1543"/>
                  </a:lnTo>
                  <a:lnTo>
                    <a:pt x="1908" y="1629"/>
                  </a:lnTo>
                  <a:lnTo>
                    <a:pt x="1908" y="1642"/>
                  </a:lnTo>
                  <a:lnTo>
                    <a:pt x="1908" y="1646"/>
                  </a:lnTo>
                  <a:lnTo>
                    <a:pt x="1906" y="1671"/>
                  </a:lnTo>
                  <a:lnTo>
                    <a:pt x="1897" y="1695"/>
                  </a:lnTo>
                  <a:lnTo>
                    <a:pt x="1885" y="1717"/>
                  </a:lnTo>
                  <a:lnTo>
                    <a:pt x="1851" y="1757"/>
                  </a:lnTo>
                  <a:lnTo>
                    <a:pt x="1814" y="1792"/>
                  </a:lnTo>
                  <a:lnTo>
                    <a:pt x="1771" y="1824"/>
                  </a:lnTo>
                  <a:lnTo>
                    <a:pt x="1725" y="1853"/>
                  </a:lnTo>
                  <a:lnTo>
                    <a:pt x="1675" y="1878"/>
                  </a:lnTo>
                  <a:lnTo>
                    <a:pt x="1621" y="1900"/>
                  </a:lnTo>
                  <a:lnTo>
                    <a:pt x="1566" y="1920"/>
                  </a:lnTo>
                  <a:lnTo>
                    <a:pt x="1508" y="1937"/>
                  </a:lnTo>
                  <a:lnTo>
                    <a:pt x="1449" y="1952"/>
                  </a:lnTo>
                  <a:lnTo>
                    <a:pt x="1387" y="1964"/>
                  </a:lnTo>
                  <a:lnTo>
                    <a:pt x="1324" y="1974"/>
                  </a:lnTo>
                  <a:lnTo>
                    <a:pt x="1261" y="1982"/>
                  </a:lnTo>
                  <a:lnTo>
                    <a:pt x="1198" y="1988"/>
                  </a:lnTo>
                  <a:lnTo>
                    <a:pt x="1135" y="1993"/>
                  </a:lnTo>
                  <a:lnTo>
                    <a:pt x="1074" y="1995"/>
                  </a:lnTo>
                  <a:lnTo>
                    <a:pt x="1013" y="1997"/>
                  </a:lnTo>
                  <a:lnTo>
                    <a:pt x="953" y="1998"/>
                  </a:lnTo>
                  <a:lnTo>
                    <a:pt x="895" y="1997"/>
                  </a:lnTo>
                  <a:lnTo>
                    <a:pt x="834" y="1995"/>
                  </a:lnTo>
                  <a:lnTo>
                    <a:pt x="773" y="1993"/>
                  </a:lnTo>
                  <a:lnTo>
                    <a:pt x="710" y="1988"/>
                  </a:lnTo>
                  <a:lnTo>
                    <a:pt x="647" y="1982"/>
                  </a:lnTo>
                  <a:lnTo>
                    <a:pt x="584" y="1974"/>
                  </a:lnTo>
                  <a:lnTo>
                    <a:pt x="521" y="1964"/>
                  </a:lnTo>
                  <a:lnTo>
                    <a:pt x="459" y="1952"/>
                  </a:lnTo>
                  <a:lnTo>
                    <a:pt x="400" y="1937"/>
                  </a:lnTo>
                  <a:lnTo>
                    <a:pt x="342" y="1920"/>
                  </a:lnTo>
                  <a:lnTo>
                    <a:pt x="285" y="1900"/>
                  </a:lnTo>
                  <a:lnTo>
                    <a:pt x="233" y="1878"/>
                  </a:lnTo>
                  <a:lnTo>
                    <a:pt x="183" y="1853"/>
                  </a:lnTo>
                  <a:lnTo>
                    <a:pt x="137" y="1824"/>
                  </a:lnTo>
                  <a:lnTo>
                    <a:pt x="94" y="1792"/>
                  </a:lnTo>
                  <a:lnTo>
                    <a:pt x="57" y="1757"/>
                  </a:lnTo>
                  <a:lnTo>
                    <a:pt x="23" y="1717"/>
                  </a:lnTo>
                  <a:lnTo>
                    <a:pt x="11" y="1695"/>
                  </a:lnTo>
                  <a:lnTo>
                    <a:pt x="2" y="1671"/>
                  </a:lnTo>
                  <a:lnTo>
                    <a:pt x="0" y="1646"/>
                  </a:lnTo>
                  <a:lnTo>
                    <a:pt x="0" y="1642"/>
                  </a:lnTo>
                  <a:lnTo>
                    <a:pt x="0" y="1629"/>
                  </a:lnTo>
                  <a:lnTo>
                    <a:pt x="0" y="1455"/>
                  </a:lnTo>
                  <a:lnTo>
                    <a:pt x="0" y="1403"/>
                  </a:lnTo>
                  <a:lnTo>
                    <a:pt x="0" y="1347"/>
                  </a:lnTo>
                  <a:lnTo>
                    <a:pt x="0" y="1226"/>
                  </a:lnTo>
                  <a:lnTo>
                    <a:pt x="0" y="1162"/>
                  </a:lnTo>
                  <a:lnTo>
                    <a:pt x="0" y="1097"/>
                  </a:lnTo>
                  <a:lnTo>
                    <a:pt x="0" y="1030"/>
                  </a:lnTo>
                  <a:lnTo>
                    <a:pt x="0" y="964"/>
                  </a:lnTo>
                  <a:lnTo>
                    <a:pt x="0" y="897"/>
                  </a:lnTo>
                  <a:lnTo>
                    <a:pt x="0" y="769"/>
                  </a:lnTo>
                  <a:lnTo>
                    <a:pt x="0" y="708"/>
                  </a:lnTo>
                  <a:lnTo>
                    <a:pt x="0" y="651"/>
                  </a:lnTo>
                  <a:lnTo>
                    <a:pt x="0" y="596"/>
                  </a:lnTo>
                  <a:lnTo>
                    <a:pt x="0" y="547"/>
                  </a:lnTo>
                  <a:lnTo>
                    <a:pt x="0" y="502"/>
                  </a:lnTo>
                  <a:lnTo>
                    <a:pt x="0" y="404"/>
                  </a:lnTo>
                  <a:lnTo>
                    <a:pt x="0" y="387"/>
                  </a:lnTo>
                  <a:lnTo>
                    <a:pt x="0" y="378"/>
                  </a:lnTo>
                  <a:lnTo>
                    <a:pt x="4" y="339"/>
                  </a:lnTo>
                  <a:lnTo>
                    <a:pt x="13" y="304"/>
                  </a:lnTo>
                  <a:lnTo>
                    <a:pt x="29" y="271"/>
                  </a:lnTo>
                  <a:lnTo>
                    <a:pt x="50" y="241"/>
                  </a:lnTo>
                  <a:lnTo>
                    <a:pt x="76" y="213"/>
                  </a:lnTo>
                  <a:lnTo>
                    <a:pt x="108" y="186"/>
                  </a:lnTo>
                  <a:lnTo>
                    <a:pt x="143" y="162"/>
                  </a:lnTo>
                  <a:lnTo>
                    <a:pt x="183" y="141"/>
                  </a:lnTo>
                  <a:lnTo>
                    <a:pt x="225" y="120"/>
                  </a:lnTo>
                  <a:lnTo>
                    <a:pt x="271" y="102"/>
                  </a:lnTo>
                  <a:lnTo>
                    <a:pt x="319" y="85"/>
                  </a:lnTo>
                  <a:lnTo>
                    <a:pt x="370" y="70"/>
                  </a:lnTo>
                  <a:lnTo>
                    <a:pt x="422" y="57"/>
                  </a:lnTo>
                  <a:lnTo>
                    <a:pt x="476" y="45"/>
                  </a:lnTo>
                  <a:lnTo>
                    <a:pt x="531" y="35"/>
                  </a:lnTo>
                  <a:lnTo>
                    <a:pt x="586" y="27"/>
                  </a:lnTo>
                  <a:lnTo>
                    <a:pt x="642" y="20"/>
                  </a:lnTo>
                  <a:lnTo>
                    <a:pt x="696" y="14"/>
                  </a:lnTo>
                  <a:lnTo>
                    <a:pt x="751" y="9"/>
                  </a:lnTo>
                  <a:lnTo>
                    <a:pt x="804" y="5"/>
                  </a:lnTo>
                  <a:lnTo>
                    <a:pt x="856" y="3"/>
                  </a:lnTo>
                  <a:lnTo>
                    <a:pt x="907" y="0"/>
                  </a:lnTo>
                  <a:lnTo>
                    <a:pt x="953" y="0"/>
                  </a:lnTo>
                  <a:close/>
                </a:path>
              </a:pathLst>
            </a:custGeom>
            <a:no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5439" y="5289712"/>
              <a:ext cx="1003625" cy="294815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Server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95069" y="5289712"/>
              <a:ext cx="1703653" cy="507584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Online content and services</a:t>
              </a:r>
            </a:p>
          </p:txBody>
        </p:sp>
        <p:sp>
          <p:nvSpPr>
            <p:cNvPr id="26" name="Rectangle 61"/>
            <p:cNvSpPr/>
            <p:nvPr/>
          </p:nvSpPr>
          <p:spPr bwMode="auto">
            <a:xfrm rot="10800000" flipH="1">
              <a:off x="1277112" y="4466854"/>
              <a:ext cx="2317175" cy="177589"/>
            </a:xfrm>
            <a:custGeom>
              <a:avLst/>
              <a:gdLst/>
              <a:ahLst/>
              <a:cxnLst/>
              <a:rect l="l" t="t" r="r" b="b"/>
              <a:pathLst>
                <a:path w="2264203" h="173737">
                  <a:moveTo>
                    <a:pt x="79738" y="173737"/>
                  </a:moveTo>
                  <a:lnTo>
                    <a:pt x="869580" y="173737"/>
                  </a:lnTo>
                  <a:lnTo>
                    <a:pt x="869580" y="173736"/>
                  </a:lnTo>
                  <a:lnTo>
                    <a:pt x="1394624" y="173736"/>
                  </a:lnTo>
                  <a:lnTo>
                    <a:pt x="1394624" y="173737"/>
                  </a:lnTo>
                  <a:lnTo>
                    <a:pt x="2184465" y="173737"/>
                  </a:lnTo>
                  <a:cubicBezTo>
                    <a:pt x="2228503" y="173737"/>
                    <a:pt x="2264203" y="136958"/>
                    <a:pt x="2264203" y="91588"/>
                  </a:cubicBezTo>
                  <a:lnTo>
                    <a:pt x="2264203" y="0"/>
                  </a:lnTo>
                  <a:cubicBezTo>
                    <a:pt x="2264203" y="45370"/>
                    <a:pt x="2228503" y="82149"/>
                    <a:pt x="2184465" y="82149"/>
                  </a:cubicBezTo>
                  <a:lnTo>
                    <a:pt x="1394624" y="82149"/>
                  </a:lnTo>
                  <a:lnTo>
                    <a:pt x="1394624" y="82296"/>
                  </a:lnTo>
                  <a:lnTo>
                    <a:pt x="869580" y="82296"/>
                  </a:lnTo>
                  <a:lnTo>
                    <a:pt x="869580" y="82149"/>
                  </a:lnTo>
                  <a:lnTo>
                    <a:pt x="79738" y="82149"/>
                  </a:lnTo>
                  <a:cubicBezTo>
                    <a:pt x="35700" y="82149"/>
                    <a:pt x="0" y="45370"/>
                    <a:pt x="0" y="0"/>
                  </a:cubicBezTo>
                  <a:lnTo>
                    <a:pt x="0" y="91588"/>
                  </a:lnTo>
                  <a:cubicBezTo>
                    <a:pt x="0" y="136958"/>
                    <a:pt x="35700" y="173737"/>
                    <a:pt x="79738" y="173737"/>
                  </a:cubicBezTo>
                  <a:close/>
                </a:path>
              </a:pathLst>
            </a:custGeom>
            <a:solidFill>
              <a:srgbClr val="E367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410962" y="2620089"/>
              <a:ext cx="2248758" cy="1638543"/>
              <a:chOff x="1770863" y="3963609"/>
              <a:chExt cx="1856256" cy="1354168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770863" y="3963609"/>
                <a:ext cx="1856256" cy="1186262"/>
                <a:chOff x="1770863" y="3963609"/>
                <a:chExt cx="1856256" cy="1186262"/>
              </a:xfrm>
            </p:grpSpPr>
            <p:sp>
              <p:nvSpPr>
                <p:cNvPr id="70" name="Freeform 6"/>
                <p:cNvSpPr>
                  <a:spLocks/>
                </p:cNvSpPr>
                <p:nvPr/>
              </p:nvSpPr>
              <p:spPr bwMode="auto">
                <a:xfrm>
                  <a:off x="1770863" y="3963609"/>
                  <a:ext cx="1856256" cy="1186262"/>
                </a:xfrm>
                <a:custGeom>
                  <a:avLst/>
                  <a:gdLst>
                    <a:gd name="T0" fmla="*/ 761 w 4179"/>
                    <a:gd name="T1" fmla="*/ 2667 h 2670"/>
                    <a:gd name="T2" fmla="*/ 605 w 4179"/>
                    <a:gd name="T3" fmla="*/ 2636 h 2670"/>
                    <a:gd name="T4" fmla="*/ 462 w 4179"/>
                    <a:gd name="T5" fmla="*/ 2580 h 2670"/>
                    <a:gd name="T6" fmla="*/ 332 w 4179"/>
                    <a:gd name="T7" fmla="*/ 2499 h 2670"/>
                    <a:gd name="T8" fmla="*/ 220 w 4179"/>
                    <a:gd name="T9" fmla="*/ 2397 h 2670"/>
                    <a:gd name="T10" fmla="*/ 128 w 4179"/>
                    <a:gd name="T11" fmla="*/ 2277 h 2670"/>
                    <a:gd name="T12" fmla="*/ 60 w 4179"/>
                    <a:gd name="T13" fmla="*/ 2142 h 2670"/>
                    <a:gd name="T14" fmla="*/ 16 w 4179"/>
                    <a:gd name="T15" fmla="*/ 1994 h 2670"/>
                    <a:gd name="T16" fmla="*/ 0 w 4179"/>
                    <a:gd name="T17" fmla="*/ 1836 h 2670"/>
                    <a:gd name="T18" fmla="*/ 13 w 4179"/>
                    <a:gd name="T19" fmla="*/ 1688 h 2670"/>
                    <a:gd name="T20" fmla="*/ 52 w 4179"/>
                    <a:gd name="T21" fmla="*/ 1549 h 2670"/>
                    <a:gd name="T22" fmla="*/ 114 w 4179"/>
                    <a:gd name="T23" fmla="*/ 1419 h 2670"/>
                    <a:gd name="T24" fmla="*/ 196 w 4179"/>
                    <a:gd name="T25" fmla="*/ 1301 h 2670"/>
                    <a:gd name="T26" fmla="*/ 298 w 4179"/>
                    <a:gd name="T27" fmla="*/ 1201 h 2670"/>
                    <a:gd name="T28" fmla="*/ 415 w 4179"/>
                    <a:gd name="T29" fmla="*/ 1116 h 2670"/>
                    <a:gd name="T30" fmla="*/ 547 w 4179"/>
                    <a:gd name="T31" fmla="*/ 1054 h 2670"/>
                    <a:gd name="T32" fmla="*/ 618 w 4179"/>
                    <a:gd name="T33" fmla="*/ 1012 h 2670"/>
                    <a:gd name="T34" fmla="*/ 632 w 4179"/>
                    <a:gd name="T35" fmla="*/ 866 h 2670"/>
                    <a:gd name="T36" fmla="*/ 675 w 4179"/>
                    <a:gd name="T37" fmla="*/ 731 h 2670"/>
                    <a:gd name="T38" fmla="*/ 742 w 4179"/>
                    <a:gd name="T39" fmla="*/ 608 h 2670"/>
                    <a:gd name="T40" fmla="*/ 831 w 4179"/>
                    <a:gd name="T41" fmla="*/ 503 h 2670"/>
                    <a:gd name="T42" fmla="*/ 939 w 4179"/>
                    <a:gd name="T43" fmla="*/ 415 h 2670"/>
                    <a:gd name="T44" fmla="*/ 1062 w 4179"/>
                    <a:gd name="T45" fmla="*/ 347 h 2670"/>
                    <a:gd name="T46" fmla="*/ 1199 w 4179"/>
                    <a:gd name="T47" fmla="*/ 305 h 2670"/>
                    <a:gd name="T48" fmla="*/ 1344 w 4179"/>
                    <a:gd name="T49" fmla="*/ 291 h 2670"/>
                    <a:gd name="T50" fmla="*/ 1463 w 4179"/>
                    <a:gd name="T51" fmla="*/ 300 h 2670"/>
                    <a:gd name="T52" fmla="*/ 1577 w 4179"/>
                    <a:gd name="T53" fmla="*/ 328 h 2670"/>
                    <a:gd name="T54" fmla="*/ 1675 w 4179"/>
                    <a:gd name="T55" fmla="*/ 224 h 2670"/>
                    <a:gd name="T56" fmla="*/ 1788 w 4179"/>
                    <a:gd name="T57" fmla="*/ 138 h 2670"/>
                    <a:gd name="T58" fmla="*/ 1913 w 4179"/>
                    <a:gd name="T59" fmla="*/ 71 h 2670"/>
                    <a:gd name="T60" fmla="*/ 2047 w 4179"/>
                    <a:gd name="T61" fmla="*/ 25 h 2670"/>
                    <a:gd name="T62" fmla="*/ 2189 w 4179"/>
                    <a:gd name="T63" fmla="*/ 2 h 2670"/>
                    <a:gd name="T64" fmla="*/ 2338 w 4179"/>
                    <a:gd name="T65" fmla="*/ 2 h 2670"/>
                    <a:gd name="T66" fmla="*/ 2487 w 4179"/>
                    <a:gd name="T67" fmla="*/ 29 h 2670"/>
                    <a:gd name="T68" fmla="*/ 2628 w 4179"/>
                    <a:gd name="T69" fmla="*/ 79 h 2670"/>
                    <a:gd name="T70" fmla="*/ 2755 w 4179"/>
                    <a:gd name="T71" fmla="*/ 150 h 2670"/>
                    <a:gd name="T72" fmla="*/ 2868 w 4179"/>
                    <a:gd name="T73" fmla="*/ 244 h 2670"/>
                    <a:gd name="T74" fmla="*/ 2965 w 4179"/>
                    <a:gd name="T75" fmla="*/ 353 h 2670"/>
                    <a:gd name="T76" fmla="*/ 3042 w 4179"/>
                    <a:gd name="T77" fmla="*/ 481 h 2670"/>
                    <a:gd name="T78" fmla="*/ 3097 w 4179"/>
                    <a:gd name="T79" fmla="*/ 621 h 2670"/>
                    <a:gd name="T80" fmla="*/ 3242 w 4179"/>
                    <a:gd name="T81" fmla="*/ 639 h 2670"/>
                    <a:gd name="T82" fmla="*/ 3377 w 4179"/>
                    <a:gd name="T83" fmla="*/ 683 h 2670"/>
                    <a:gd name="T84" fmla="*/ 3498 w 4179"/>
                    <a:gd name="T85" fmla="*/ 750 h 2670"/>
                    <a:gd name="T86" fmla="*/ 3605 w 4179"/>
                    <a:gd name="T87" fmla="*/ 839 h 2670"/>
                    <a:gd name="T88" fmla="*/ 3692 w 4179"/>
                    <a:gd name="T89" fmla="*/ 945 h 2670"/>
                    <a:gd name="T90" fmla="*/ 3758 w 4179"/>
                    <a:gd name="T91" fmla="*/ 1068 h 2670"/>
                    <a:gd name="T92" fmla="*/ 3799 w 4179"/>
                    <a:gd name="T93" fmla="*/ 1203 h 2670"/>
                    <a:gd name="T94" fmla="*/ 3814 w 4179"/>
                    <a:gd name="T95" fmla="*/ 1347 h 2670"/>
                    <a:gd name="T96" fmla="*/ 3803 w 4179"/>
                    <a:gd name="T97" fmla="*/ 1471 h 2670"/>
                    <a:gd name="T98" fmla="*/ 3919 w 4179"/>
                    <a:gd name="T99" fmla="*/ 1537 h 2670"/>
                    <a:gd name="T100" fmla="*/ 4015 w 4179"/>
                    <a:gd name="T101" fmla="*/ 1624 h 2670"/>
                    <a:gd name="T102" fmla="*/ 4093 w 4179"/>
                    <a:gd name="T103" fmla="*/ 1729 h 2670"/>
                    <a:gd name="T104" fmla="*/ 4147 w 4179"/>
                    <a:gd name="T105" fmla="*/ 1847 h 2670"/>
                    <a:gd name="T106" fmla="*/ 4175 w 4179"/>
                    <a:gd name="T107" fmla="*/ 1976 h 2670"/>
                    <a:gd name="T108" fmla="*/ 4175 w 4179"/>
                    <a:gd name="T109" fmla="*/ 2112 h 2670"/>
                    <a:gd name="T110" fmla="*/ 4145 w 4179"/>
                    <a:gd name="T111" fmla="*/ 2240 h 2670"/>
                    <a:gd name="T112" fmla="*/ 4091 w 4179"/>
                    <a:gd name="T113" fmla="*/ 2359 h 2670"/>
                    <a:gd name="T114" fmla="*/ 4015 w 4179"/>
                    <a:gd name="T115" fmla="*/ 2462 h 2670"/>
                    <a:gd name="T116" fmla="*/ 3919 w 4179"/>
                    <a:gd name="T117" fmla="*/ 2548 h 2670"/>
                    <a:gd name="T118" fmla="*/ 3807 w 4179"/>
                    <a:gd name="T119" fmla="*/ 2614 h 2670"/>
                    <a:gd name="T120" fmla="*/ 3682 w 4179"/>
                    <a:gd name="T121" fmla="*/ 2655 h 2670"/>
                    <a:gd name="T122" fmla="*/ 3547 w 4179"/>
                    <a:gd name="T123" fmla="*/ 2670 h 26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179" h="2670">
                      <a:moveTo>
                        <a:pt x="841" y="2670"/>
                      </a:moveTo>
                      <a:lnTo>
                        <a:pt x="761" y="2667"/>
                      </a:lnTo>
                      <a:lnTo>
                        <a:pt x="681" y="2655"/>
                      </a:lnTo>
                      <a:lnTo>
                        <a:pt x="605" y="2636"/>
                      </a:lnTo>
                      <a:lnTo>
                        <a:pt x="532" y="2612"/>
                      </a:lnTo>
                      <a:lnTo>
                        <a:pt x="462" y="2580"/>
                      </a:lnTo>
                      <a:lnTo>
                        <a:pt x="396" y="2543"/>
                      </a:lnTo>
                      <a:lnTo>
                        <a:pt x="332" y="2499"/>
                      </a:lnTo>
                      <a:lnTo>
                        <a:pt x="274" y="2451"/>
                      </a:lnTo>
                      <a:lnTo>
                        <a:pt x="220" y="2397"/>
                      </a:lnTo>
                      <a:lnTo>
                        <a:pt x="172" y="2340"/>
                      </a:lnTo>
                      <a:lnTo>
                        <a:pt x="128" y="2277"/>
                      </a:lnTo>
                      <a:lnTo>
                        <a:pt x="90" y="2212"/>
                      </a:lnTo>
                      <a:lnTo>
                        <a:pt x="60" y="2142"/>
                      </a:lnTo>
                      <a:lnTo>
                        <a:pt x="34" y="2069"/>
                      </a:lnTo>
                      <a:lnTo>
                        <a:pt x="16" y="1994"/>
                      </a:lnTo>
                      <a:lnTo>
                        <a:pt x="4" y="1916"/>
                      </a:lnTo>
                      <a:lnTo>
                        <a:pt x="0" y="1836"/>
                      </a:lnTo>
                      <a:lnTo>
                        <a:pt x="3" y="1761"/>
                      </a:lnTo>
                      <a:lnTo>
                        <a:pt x="13" y="1688"/>
                      </a:lnTo>
                      <a:lnTo>
                        <a:pt x="30" y="1618"/>
                      </a:lnTo>
                      <a:lnTo>
                        <a:pt x="52" y="1549"/>
                      </a:lnTo>
                      <a:lnTo>
                        <a:pt x="80" y="1483"/>
                      </a:lnTo>
                      <a:lnTo>
                        <a:pt x="114" y="1419"/>
                      </a:lnTo>
                      <a:lnTo>
                        <a:pt x="152" y="1359"/>
                      </a:lnTo>
                      <a:lnTo>
                        <a:pt x="196" y="1301"/>
                      </a:lnTo>
                      <a:lnTo>
                        <a:pt x="245" y="1249"/>
                      </a:lnTo>
                      <a:lnTo>
                        <a:pt x="298" y="1201"/>
                      </a:lnTo>
                      <a:lnTo>
                        <a:pt x="354" y="1156"/>
                      </a:lnTo>
                      <a:lnTo>
                        <a:pt x="415" y="1116"/>
                      </a:lnTo>
                      <a:lnTo>
                        <a:pt x="479" y="1083"/>
                      </a:lnTo>
                      <a:lnTo>
                        <a:pt x="547" y="1054"/>
                      </a:lnTo>
                      <a:lnTo>
                        <a:pt x="618" y="1031"/>
                      </a:lnTo>
                      <a:lnTo>
                        <a:pt x="618" y="1012"/>
                      </a:lnTo>
                      <a:lnTo>
                        <a:pt x="621" y="938"/>
                      </a:lnTo>
                      <a:lnTo>
                        <a:pt x="632" y="866"/>
                      </a:lnTo>
                      <a:lnTo>
                        <a:pt x="650" y="797"/>
                      </a:lnTo>
                      <a:lnTo>
                        <a:pt x="675" y="731"/>
                      </a:lnTo>
                      <a:lnTo>
                        <a:pt x="706" y="668"/>
                      </a:lnTo>
                      <a:lnTo>
                        <a:pt x="742" y="608"/>
                      </a:lnTo>
                      <a:lnTo>
                        <a:pt x="784" y="554"/>
                      </a:lnTo>
                      <a:lnTo>
                        <a:pt x="831" y="503"/>
                      </a:lnTo>
                      <a:lnTo>
                        <a:pt x="882" y="455"/>
                      </a:lnTo>
                      <a:lnTo>
                        <a:pt x="939" y="415"/>
                      </a:lnTo>
                      <a:lnTo>
                        <a:pt x="998" y="378"/>
                      </a:lnTo>
                      <a:lnTo>
                        <a:pt x="1062" y="347"/>
                      </a:lnTo>
                      <a:lnTo>
                        <a:pt x="1129" y="323"/>
                      </a:lnTo>
                      <a:lnTo>
                        <a:pt x="1199" y="305"/>
                      </a:lnTo>
                      <a:lnTo>
                        <a:pt x="1271" y="295"/>
                      </a:lnTo>
                      <a:lnTo>
                        <a:pt x="1344" y="291"/>
                      </a:lnTo>
                      <a:lnTo>
                        <a:pt x="1405" y="293"/>
                      </a:lnTo>
                      <a:lnTo>
                        <a:pt x="1463" y="300"/>
                      </a:lnTo>
                      <a:lnTo>
                        <a:pt x="1521" y="312"/>
                      </a:lnTo>
                      <a:lnTo>
                        <a:pt x="1577" y="328"/>
                      </a:lnTo>
                      <a:lnTo>
                        <a:pt x="1624" y="274"/>
                      </a:lnTo>
                      <a:lnTo>
                        <a:pt x="1675" y="224"/>
                      </a:lnTo>
                      <a:lnTo>
                        <a:pt x="1730" y="178"/>
                      </a:lnTo>
                      <a:lnTo>
                        <a:pt x="1788" y="138"/>
                      </a:lnTo>
                      <a:lnTo>
                        <a:pt x="1849" y="102"/>
                      </a:lnTo>
                      <a:lnTo>
                        <a:pt x="1913" y="71"/>
                      </a:lnTo>
                      <a:lnTo>
                        <a:pt x="1979" y="46"/>
                      </a:lnTo>
                      <a:lnTo>
                        <a:pt x="2047" y="25"/>
                      </a:lnTo>
                      <a:lnTo>
                        <a:pt x="2118" y="11"/>
                      </a:lnTo>
                      <a:lnTo>
                        <a:pt x="2189" y="2"/>
                      </a:lnTo>
                      <a:lnTo>
                        <a:pt x="2261" y="0"/>
                      </a:lnTo>
                      <a:lnTo>
                        <a:pt x="2338" y="2"/>
                      </a:lnTo>
                      <a:lnTo>
                        <a:pt x="2414" y="13"/>
                      </a:lnTo>
                      <a:lnTo>
                        <a:pt x="2487" y="29"/>
                      </a:lnTo>
                      <a:lnTo>
                        <a:pt x="2559" y="51"/>
                      </a:lnTo>
                      <a:lnTo>
                        <a:pt x="2628" y="79"/>
                      </a:lnTo>
                      <a:lnTo>
                        <a:pt x="2693" y="112"/>
                      </a:lnTo>
                      <a:lnTo>
                        <a:pt x="2755" y="150"/>
                      </a:lnTo>
                      <a:lnTo>
                        <a:pt x="2814" y="195"/>
                      </a:lnTo>
                      <a:lnTo>
                        <a:pt x="2868" y="244"/>
                      </a:lnTo>
                      <a:lnTo>
                        <a:pt x="2920" y="296"/>
                      </a:lnTo>
                      <a:lnTo>
                        <a:pt x="2965" y="353"/>
                      </a:lnTo>
                      <a:lnTo>
                        <a:pt x="3006" y="415"/>
                      </a:lnTo>
                      <a:lnTo>
                        <a:pt x="3042" y="481"/>
                      </a:lnTo>
                      <a:lnTo>
                        <a:pt x="3073" y="550"/>
                      </a:lnTo>
                      <a:lnTo>
                        <a:pt x="3097" y="621"/>
                      </a:lnTo>
                      <a:lnTo>
                        <a:pt x="3171" y="626"/>
                      </a:lnTo>
                      <a:lnTo>
                        <a:pt x="3242" y="639"/>
                      </a:lnTo>
                      <a:lnTo>
                        <a:pt x="3310" y="657"/>
                      </a:lnTo>
                      <a:lnTo>
                        <a:pt x="3377" y="683"/>
                      </a:lnTo>
                      <a:lnTo>
                        <a:pt x="3439" y="713"/>
                      </a:lnTo>
                      <a:lnTo>
                        <a:pt x="3498" y="750"/>
                      </a:lnTo>
                      <a:lnTo>
                        <a:pt x="3553" y="792"/>
                      </a:lnTo>
                      <a:lnTo>
                        <a:pt x="3605" y="839"/>
                      </a:lnTo>
                      <a:lnTo>
                        <a:pt x="3651" y="890"/>
                      </a:lnTo>
                      <a:lnTo>
                        <a:pt x="3692" y="945"/>
                      </a:lnTo>
                      <a:lnTo>
                        <a:pt x="3728" y="1005"/>
                      </a:lnTo>
                      <a:lnTo>
                        <a:pt x="3758" y="1068"/>
                      </a:lnTo>
                      <a:lnTo>
                        <a:pt x="3782" y="1134"/>
                      </a:lnTo>
                      <a:lnTo>
                        <a:pt x="3799" y="1203"/>
                      </a:lnTo>
                      <a:lnTo>
                        <a:pt x="3811" y="1273"/>
                      </a:lnTo>
                      <a:lnTo>
                        <a:pt x="3814" y="1347"/>
                      </a:lnTo>
                      <a:lnTo>
                        <a:pt x="3811" y="1409"/>
                      </a:lnTo>
                      <a:lnTo>
                        <a:pt x="3803" y="1471"/>
                      </a:lnTo>
                      <a:lnTo>
                        <a:pt x="3862" y="1500"/>
                      </a:lnTo>
                      <a:lnTo>
                        <a:pt x="3919" y="1537"/>
                      </a:lnTo>
                      <a:lnTo>
                        <a:pt x="3969" y="1578"/>
                      </a:lnTo>
                      <a:lnTo>
                        <a:pt x="4015" y="1624"/>
                      </a:lnTo>
                      <a:lnTo>
                        <a:pt x="4057" y="1674"/>
                      </a:lnTo>
                      <a:lnTo>
                        <a:pt x="4093" y="1729"/>
                      </a:lnTo>
                      <a:lnTo>
                        <a:pt x="4122" y="1786"/>
                      </a:lnTo>
                      <a:lnTo>
                        <a:pt x="4147" y="1847"/>
                      </a:lnTo>
                      <a:lnTo>
                        <a:pt x="4163" y="1910"/>
                      </a:lnTo>
                      <a:lnTo>
                        <a:pt x="4175" y="1976"/>
                      </a:lnTo>
                      <a:lnTo>
                        <a:pt x="4179" y="2043"/>
                      </a:lnTo>
                      <a:lnTo>
                        <a:pt x="4175" y="2112"/>
                      </a:lnTo>
                      <a:lnTo>
                        <a:pt x="4163" y="2177"/>
                      </a:lnTo>
                      <a:lnTo>
                        <a:pt x="4145" y="2240"/>
                      </a:lnTo>
                      <a:lnTo>
                        <a:pt x="4122" y="2302"/>
                      </a:lnTo>
                      <a:lnTo>
                        <a:pt x="4091" y="2359"/>
                      </a:lnTo>
                      <a:lnTo>
                        <a:pt x="4057" y="2413"/>
                      </a:lnTo>
                      <a:lnTo>
                        <a:pt x="4015" y="2462"/>
                      </a:lnTo>
                      <a:lnTo>
                        <a:pt x="3969" y="2508"/>
                      </a:lnTo>
                      <a:lnTo>
                        <a:pt x="3919" y="2548"/>
                      </a:lnTo>
                      <a:lnTo>
                        <a:pt x="3865" y="2584"/>
                      </a:lnTo>
                      <a:lnTo>
                        <a:pt x="3807" y="2614"/>
                      </a:lnTo>
                      <a:lnTo>
                        <a:pt x="3746" y="2637"/>
                      </a:lnTo>
                      <a:lnTo>
                        <a:pt x="3682" y="2655"/>
                      </a:lnTo>
                      <a:lnTo>
                        <a:pt x="3615" y="2667"/>
                      </a:lnTo>
                      <a:lnTo>
                        <a:pt x="3547" y="2670"/>
                      </a:lnTo>
                      <a:lnTo>
                        <a:pt x="841" y="267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8EBFF"/>
                    </a:gs>
                    <a:gs pos="100000">
                      <a:srgbClr val="379BE6"/>
                    </a:gs>
                  </a:gsLst>
                  <a:lin ang="1800000" scaled="0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white"/>
                    </a:solidFill>
                    <a:latin typeface="Arial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71" name="Freeform 29"/>
                <p:cNvSpPr>
                  <a:spLocks/>
                </p:cNvSpPr>
                <p:nvPr/>
              </p:nvSpPr>
              <p:spPr bwMode="auto">
                <a:xfrm>
                  <a:off x="1796540" y="3982907"/>
                  <a:ext cx="1804902" cy="1147666"/>
                </a:xfrm>
                <a:custGeom>
                  <a:avLst/>
                  <a:gdLst>
                    <a:gd name="T0" fmla="*/ 1531 w 2706"/>
                    <a:gd name="T1" fmla="*/ 4 h 1717"/>
                    <a:gd name="T2" fmla="*/ 1651 w 2706"/>
                    <a:gd name="T3" fmla="*/ 33 h 1717"/>
                    <a:gd name="T4" fmla="*/ 1758 w 2706"/>
                    <a:gd name="T5" fmla="*/ 85 h 1717"/>
                    <a:gd name="T6" fmla="*/ 1851 w 2706"/>
                    <a:gd name="T7" fmla="*/ 160 h 1717"/>
                    <a:gd name="T8" fmla="*/ 1925 w 2706"/>
                    <a:gd name="T9" fmla="*/ 253 h 1717"/>
                    <a:gd name="T10" fmla="*/ 1978 w 2706"/>
                    <a:gd name="T11" fmla="*/ 362 h 1717"/>
                    <a:gd name="T12" fmla="*/ 2016 w 2706"/>
                    <a:gd name="T13" fmla="*/ 419 h 1717"/>
                    <a:gd name="T14" fmla="*/ 2126 w 2706"/>
                    <a:gd name="T15" fmla="*/ 433 h 1717"/>
                    <a:gd name="T16" fmla="*/ 2226 w 2706"/>
                    <a:gd name="T17" fmla="*/ 472 h 1717"/>
                    <a:gd name="T18" fmla="*/ 2313 w 2706"/>
                    <a:gd name="T19" fmla="*/ 532 h 1717"/>
                    <a:gd name="T20" fmla="*/ 2383 w 2706"/>
                    <a:gd name="T21" fmla="*/ 611 h 1717"/>
                    <a:gd name="T22" fmla="*/ 2434 w 2706"/>
                    <a:gd name="T23" fmla="*/ 705 h 1717"/>
                    <a:gd name="T24" fmla="*/ 2461 w 2706"/>
                    <a:gd name="T25" fmla="*/ 812 h 1717"/>
                    <a:gd name="T26" fmla="*/ 2461 w 2706"/>
                    <a:gd name="T27" fmla="*/ 923 h 1717"/>
                    <a:gd name="T28" fmla="*/ 2493 w 2706"/>
                    <a:gd name="T29" fmla="*/ 994 h 1717"/>
                    <a:gd name="T30" fmla="*/ 2572 w 2706"/>
                    <a:gd name="T31" fmla="*/ 1045 h 1717"/>
                    <a:gd name="T32" fmla="*/ 2635 w 2706"/>
                    <a:gd name="T33" fmla="*/ 1113 h 1717"/>
                    <a:gd name="T34" fmla="*/ 2680 w 2706"/>
                    <a:gd name="T35" fmla="*/ 1194 h 1717"/>
                    <a:gd name="T36" fmla="*/ 2704 w 2706"/>
                    <a:gd name="T37" fmla="*/ 1287 h 1717"/>
                    <a:gd name="T38" fmla="*/ 2703 w 2706"/>
                    <a:gd name="T39" fmla="*/ 1387 h 1717"/>
                    <a:gd name="T40" fmla="*/ 2677 w 2706"/>
                    <a:gd name="T41" fmla="*/ 1484 h 1717"/>
                    <a:gd name="T42" fmla="*/ 2628 w 2706"/>
                    <a:gd name="T43" fmla="*/ 1568 h 1717"/>
                    <a:gd name="T44" fmla="*/ 2559 w 2706"/>
                    <a:gd name="T45" fmla="*/ 1637 h 1717"/>
                    <a:gd name="T46" fmla="*/ 2474 w 2706"/>
                    <a:gd name="T47" fmla="*/ 1687 h 1717"/>
                    <a:gd name="T48" fmla="*/ 2377 w 2706"/>
                    <a:gd name="T49" fmla="*/ 1714 h 1717"/>
                    <a:gd name="T50" fmla="*/ 521 w 2706"/>
                    <a:gd name="T51" fmla="*/ 1717 h 1717"/>
                    <a:gd name="T52" fmla="*/ 402 w 2706"/>
                    <a:gd name="T53" fmla="*/ 1704 h 1717"/>
                    <a:gd name="T54" fmla="*/ 292 w 2706"/>
                    <a:gd name="T55" fmla="*/ 1665 h 1717"/>
                    <a:gd name="T56" fmla="*/ 195 w 2706"/>
                    <a:gd name="T57" fmla="*/ 1604 h 1717"/>
                    <a:gd name="T58" fmla="*/ 115 w 2706"/>
                    <a:gd name="T59" fmla="*/ 1523 h 1717"/>
                    <a:gd name="T60" fmla="*/ 54 w 2706"/>
                    <a:gd name="T61" fmla="*/ 1426 h 1717"/>
                    <a:gd name="T62" fmla="*/ 14 w 2706"/>
                    <a:gd name="T63" fmla="*/ 1316 h 1717"/>
                    <a:gd name="T64" fmla="*/ 0 w 2706"/>
                    <a:gd name="T65" fmla="*/ 1196 h 1717"/>
                    <a:gd name="T66" fmla="*/ 15 w 2706"/>
                    <a:gd name="T67" fmla="*/ 1075 h 1717"/>
                    <a:gd name="T68" fmla="*/ 55 w 2706"/>
                    <a:gd name="T69" fmla="*/ 964 h 1717"/>
                    <a:gd name="T70" fmla="*/ 119 w 2706"/>
                    <a:gd name="T71" fmla="*/ 866 h 1717"/>
                    <a:gd name="T72" fmla="*/ 202 w 2706"/>
                    <a:gd name="T73" fmla="*/ 785 h 1717"/>
                    <a:gd name="T74" fmla="*/ 301 w 2706"/>
                    <a:gd name="T75" fmla="*/ 723 h 1717"/>
                    <a:gd name="T76" fmla="*/ 414 w 2706"/>
                    <a:gd name="T77" fmla="*/ 686 h 1717"/>
                    <a:gd name="T78" fmla="*/ 415 w 2706"/>
                    <a:gd name="T79" fmla="*/ 585 h 1717"/>
                    <a:gd name="T80" fmla="*/ 442 w 2706"/>
                    <a:gd name="T81" fmla="*/ 480 h 1717"/>
                    <a:gd name="T82" fmla="*/ 491 w 2706"/>
                    <a:gd name="T83" fmla="*/ 387 h 1717"/>
                    <a:gd name="T84" fmla="*/ 561 w 2706"/>
                    <a:gd name="T85" fmla="*/ 309 h 1717"/>
                    <a:gd name="T86" fmla="*/ 648 w 2706"/>
                    <a:gd name="T87" fmla="*/ 249 h 1717"/>
                    <a:gd name="T88" fmla="*/ 748 w 2706"/>
                    <a:gd name="T89" fmla="*/ 211 h 1717"/>
                    <a:gd name="T90" fmla="*/ 858 w 2706"/>
                    <a:gd name="T91" fmla="*/ 196 h 1717"/>
                    <a:gd name="T92" fmla="*/ 945 w 2706"/>
                    <a:gd name="T93" fmla="*/ 206 h 1717"/>
                    <a:gd name="T94" fmla="*/ 1026 w 2706"/>
                    <a:gd name="T95" fmla="*/ 230 h 1717"/>
                    <a:gd name="T96" fmla="*/ 1101 w 2706"/>
                    <a:gd name="T97" fmla="*/ 145 h 1717"/>
                    <a:gd name="T98" fmla="*/ 1190 w 2706"/>
                    <a:gd name="T99" fmla="*/ 78 h 1717"/>
                    <a:gd name="T100" fmla="*/ 1294 w 2706"/>
                    <a:gd name="T101" fmla="*/ 29 h 1717"/>
                    <a:gd name="T102" fmla="*/ 1408 w 2706"/>
                    <a:gd name="T103" fmla="*/ 4 h 17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706" h="1717">
                      <a:moveTo>
                        <a:pt x="1468" y="0"/>
                      </a:moveTo>
                      <a:lnTo>
                        <a:pt x="1531" y="4"/>
                      </a:lnTo>
                      <a:lnTo>
                        <a:pt x="1593" y="15"/>
                      </a:lnTo>
                      <a:lnTo>
                        <a:pt x="1651" y="33"/>
                      </a:lnTo>
                      <a:lnTo>
                        <a:pt x="1706" y="56"/>
                      </a:lnTo>
                      <a:lnTo>
                        <a:pt x="1758" y="85"/>
                      </a:lnTo>
                      <a:lnTo>
                        <a:pt x="1807" y="120"/>
                      </a:lnTo>
                      <a:lnTo>
                        <a:pt x="1851" y="160"/>
                      </a:lnTo>
                      <a:lnTo>
                        <a:pt x="1891" y="205"/>
                      </a:lnTo>
                      <a:lnTo>
                        <a:pt x="1925" y="253"/>
                      </a:lnTo>
                      <a:lnTo>
                        <a:pt x="1954" y="306"/>
                      </a:lnTo>
                      <a:lnTo>
                        <a:pt x="1978" y="362"/>
                      </a:lnTo>
                      <a:lnTo>
                        <a:pt x="1995" y="420"/>
                      </a:lnTo>
                      <a:lnTo>
                        <a:pt x="2016" y="419"/>
                      </a:lnTo>
                      <a:lnTo>
                        <a:pt x="2071" y="422"/>
                      </a:lnTo>
                      <a:lnTo>
                        <a:pt x="2126" y="433"/>
                      </a:lnTo>
                      <a:lnTo>
                        <a:pt x="2178" y="449"/>
                      </a:lnTo>
                      <a:lnTo>
                        <a:pt x="2226" y="472"/>
                      </a:lnTo>
                      <a:lnTo>
                        <a:pt x="2272" y="500"/>
                      </a:lnTo>
                      <a:lnTo>
                        <a:pt x="2313" y="532"/>
                      </a:lnTo>
                      <a:lnTo>
                        <a:pt x="2351" y="570"/>
                      </a:lnTo>
                      <a:lnTo>
                        <a:pt x="2383" y="611"/>
                      </a:lnTo>
                      <a:lnTo>
                        <a:pt x="2411" y="657"/>
                      </a:lnTo>
                      <a:lnTo>
                        <a:pt x="2434" y="705"/>
                      </a:lnTo>
                      <a:lnTo>
                        <a:pt x="2450" y="757"/>
                      </a:lnTo>
                      <a:lnTo>
                        <a:pt x="2461" y="812"/>
                      </a:lnTo>
                      <a:lnTo>
                        <a:pt x="2464" y="867"/>
                      </a:lnTo>
                      <a:lnTo>
                        <a:pt x="2461" y="923"/>
                      </a:lnTo>
                      <a:lnTo>
                        <a:pt x="2450" y="976"/>
                      </a:lnTo>
                      <a:lnTo>
                        <a:pt x="2493" y="994"/>
                      </a:lnTo>
                      <a:lnTo>
                        <a:pt x="2535" y="1017"/>
                      </a:lnTo>
                      <a:lnTo>
                        <a:pt x="2572" y="1045"/>
                      </a:lnTo>
                      <a:lnTo>
                        <a:pt x="2605" y="1076"/>
                      </a:lnTo>
                      <a:lnTo>
                        <a:pt x="2635" y="1113"/>
                      </a:lnTo>
                      <a:lnTo>
                        <a:pt x="2659" y="1151"/>
                      </a:lnTo>
                      <a:lnTo>
                        <a:pt x="2680" y="1194"/>
                      </a:lnTo>
                      <a:lnTo>
                        <a:pt x="2694" y="1240"/>
                      </a:lnTo>
                      <a:lnTo>
                        <a:pt x="2704" y="1287"/>
                      </a:lnTo>
                      <a:lnTo>
                        <a:pt x="2706" y="1336"/>
                      </a:lnTo>
                      <a:lnTo>
                        <a:pt x="2703" y="1387"/>
                      </a:lnTo>
                      <a:lnTo>
                        <a:pt x="2693" y="1437"/>
                      </a:lnTo>
                      <a:lnTo>
                        <a:pt x="2677" y="1484"/>
                      </a:lnTo>
                      <a:lnTo>
                        <a:pt x="2654" y="1529"/>
                      </a:lnTo>
                      <a:lnTo>
                        <a:pt x="2628" y="1568"/>
                      </a:lnTo>
                      <a:lnTo>
                        <a:pt x="2595" y="1606"/>
                      </a:lnTo>
                      <a:lnTo>
                        <a:pt x="2559" y="1637"/>
                      </a:lnTo>
                      <a:lnTo>
                        <a:pt x="2518" y="1665"/>
                      </a:lnTo>
                      <a:lnTo>
                        <a:pt x="2474" y="1687"/>
                      </a:lnTo>
                      <a:lnTo>
                        <a:pt x="2427" y="1704"/>
                      </a:lnTo>
                      <a:lnTo>
                        <a:pt x="2377" y="1714"/>
                      </a:lnTo>
                      <a:lnTo>
                        <a:pt x="2325" y="1717"/>
                      </a:lnTo>
                      <a:lnTo>
                        <a:pt x="521" y="1717"/>
                      </a:lnTo>
                      <a:lnTo>
                        <a:pt x="461" y="1714"/>
                      </a:lnTo>
                      <a:lnTo>
                        <a:pt x="402" y="1704"/>
                      </a:lnTo>
                      <a:lnTo>
                        <a:pt x="346" y="1687"/>
                      </a:lnTo>
                      <a:lnTo>
                        <a:pt x="292" y="1665"/>
                      </a:lnTo>
                      <a:lnTo>
                        <a:pt x="242" y="1636"/>
                      </a:lnTo>
                      <a:lnTo>
                        <a:pt x="195" y="1604"/>
                      </a:lnTo>
                      <a:lnTo>
                        <a:pt x="153" y="1565"/>
                      </a:lnTo>
                      <a:lnTo>
                        <a:pt x="115" y="1523"/>
                      </a:lnTo>
                      <a:lnTo>
                        <a:pt x="81" y="1475"/>
                      </a:lnTo>
                      <a:lnTo>
                        <a:pt x="54" y="1426"/>
                      </a:lnTo>
                      <a:lnTo>
                        <a:pt x="31" y="1373"/>
                      </a:lnTo>
                      <a:lnTo>
                        <a:pt x="14" y="1316"/>
                      </a:lnTo>
                      <a:lnTo>
                        <a:pt x="4" y="1257"/>
                      </a:lnTo>
                      <a:lnTo>
                        <a:pt x="0" y="1196"/>
                      </a:lnTo>
                      <a:lnTo>
                        <a:pt x="4" y="1134"/>
                      </a:lnTo>
                      <a:lnTo>
                        <a:pt x="15" y="1075"/>
                      </a:lnTo>
                      <a:lnTo>
                        <a:pt x="32" y="1017"/>
                      </a:lnTo>
                      <a:lnTo>
                        <a:pt x="55" y="964"/>
                      </a:lnTo>
                      <a:lnTo>
                        <a:pt x="84" y="913"/>
                      </a:lnTo>
                      <a:lnTo>
                        <a:pt x="119" y="866"/>
                      </a:lnTo>
                      <a:lnTo>
                        <a:pt x="157" y="822"/>
                      </a:lnTo>
                      <a:lnTo>
                        <a:pt x="202" y="785"/>
                      </a:lnTo>
                      <a:lnTo>
                        <a:pt x="249" y="751"/>
                      </a:lnTo>
                      <a:lnTo>
                        <a:pt x="301" y="723"/>
                      </a:lnTo>
                      <a:lnTo>
                        <a:pt x="357" y="702"/>
                      </a:lnTo>
                      <a:lnTo>
                        <a:pt x="414" y="686"/>
                      </a:lnTo>
                      <a:lnTo>
                        <a:pt x="413" y="641"/>
                      </a:lnTo>
                      <a:lnTo>
                        <a:pt x="415" y="585"/>
                      </a:lnTo>
                      <a:lnTo>
                        <a:pt x="426" y="532"/>
                      </a:lnTo>
                      <a:lnTo>
                        <a:pt x="442" y="480"/>
                      </a:lnTo>
                      <a:lnTo>
                        <a:pt x="465" y="432"/>
                      </a:lnTo>
                      <a:lnTo>
                        <a:pt x="491" y="387"/>
                      </a:lnTo>
                      <a:lnTo>
                        <a:pt x="524" y="346"/>
                      </a:lnTo>
                      <a:lnTo>
                        <a:pt x="561" y="309"/>
                      </a:lnTo>
                      <a:lnTo>
                        <a:pt x="602" y="276"/>
                      </a:lnTo>
                      <a:lnTo>
                        <a:pt x="648" y="249"/>
                      </a:lnTo>
                      <a:lnTo>
                        <a:pt x="697" y="226"/>
                      </a:lnTo>
                      <a:lnTo>
                        <a:pt x="748" y="211"/>
                      </a:lnTo>
                      <a:lnTo>
                        <a:pt x="801" y="200"/>
                      </a:lnTo>
                      <a:lnTo>
                        <a:pt x="858" y="196"/>
                      </a:lnTo>
                      <a:lnTo>
                        <a:pt x="901" y="199"/>
                      </a:lnTo>
                      <a:lnTo>
                        <a:pt x="945" y="206"/>
                      </a:lnTo>
                      <a:lnTo>
                        <a:pt x="986" y="215"/>
                      </a:lnTo>
                      <a:lnTo>
                        <a:pt x="1026" y="230"/>
                      </a:lnTo>
                      <a:lnTo>
                        <a:pt x="1061" y="185"/>
                      </a:lnTo>
                      <a:lnTo>
                        <a:pt x="1101" y="145"/>
                      </a:lnTo>
                      <a:lnTo>
                        <a:pt x="1143" y="109"/>
                      </a:lnTo>
                      <a:lnTo>
                        <a:pt x="1190" y="78"/>
                      </a:lnTo>
                      <a:lnTo>
                        <a:pt x="1241" y="51"/>
                      </a:lnTo>
                      <a:lnTo>
                        <a:pt x="1294" y="29"/>
                      </a:lnTo>
                      <a:lnTo>
                        <a:pt x="1350" y="14"/>
                      </a:lnTo>
                      <a:lnTo>
                        <a:pt x="1408" y="4"/>
                      </a:lnTo>
                      <a:lnTo>
                        <a:pt x="1468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FFFFFF"/>
                    </a:gs>
                    <a:gs pos="100000">
                      <a:srgbClr val="389EE7"/>
                    </a:gs>
                  </a:gsLst>
                  <a:lin ang="1800000" scaled="0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467017" y="4426951"/>
                <a:ext cx="816471" cy="890826"/>
                <a:chOff x="2467017" y="4426951"/>
                <a:chExt cx="816471" cy="890826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2467017" y="4823032"/>
                  <a:ext cx="816471" cy="494745"/>
                  <a:chOff x="2467017" y="4823032"/>
                  <a:chExt cx="816471" cy="494745"/>
                </a:xfrm>
              </p:grpSpPr>
              <p:sp>
                <p:nvSpPr>
                  <p:cNvPr id="66" name="Freeform 65"/>
                  <p:cNvSpPr>
                    <a:spLocks/>
                  </p:cNvSpPr>
                  <p:nvPr/>
                </p:nvSpPr>
                <p:spPr bwMode="auto">
                  <a:xfrm>
                    <a:off x="2467017" y="4823032"/>
                    <a:ext cx="816471" cy="494745"/>
                  </a:xfrm>
                  <a:custGeom>
                    <a:avLst/>
                    <a:gdLst>
                      <a:gd name="T0" fmla="*/ 1428 w 2857"/>
                      <a:gd name="T1" fmla="*/ 0 h 1727"/>
                      <a:gd name="T2" fmla="*/ 1450 w 2857"/>
                      <a:gd name="T3" fmla="*/ 1 h 1727"/>
                      <a:gd name="T4" fmla="*/ 1469 w 2857"/>
                      <a:gd name="T5" fmla="*/ 6 h 1727"/>
                      <a:gd name="T6" fmla="*/ 1486 w 2857"/>
                      <a:gd name="T7" fmla="*/ 13 h 1727"/>
                      <a:gd name="T8" fmla="*/ 2826 w 2857"/>
                      <a:gd name="T9" fmla="*/ 817 h 1727"/>
                      <a:gd name="T10" fmla="*/ 2844 w 2857"/>
                      <a:gd name="T11" fmla="*/ 831 h 1727"/>
                      <a:gd name="T12" fmla="*/ 2853 w 2857"/>
                      <a:gd name="T13" fmla="*/ 846 h 1727"/>
                      <a:gd name="T14" fmla="*/ 2857 w 2857"/>
                      <a:gd name="T15" fmla="*/ 863 h 1727"/>
                      <a:gd name="T16" fmla="*/ 2853 w 2857"/>
                      <a:gd name="T17" fmla="*/ 880 h 1727"/>
                      <a:gd name="T18" fmla="*/ 2844 w 2857"/>
                      <a:gd name="T19" fmla="*/ 895 h 1727"/>
                      <a:gd name="T20" fmla="*/ 2826 w 2857"/>
                      <a:gd name="T21" fmla="*/ 909 h 1727"/>
                      <a:gd name="T22" fmla="*/ 1486 w 2857"/>
                      <a:gd name="T23" fmla="*/ 1713 h 1727"/>
                      <a:gd name="T24" fmla="*/ 1469 w 2857"/>
                      <a:gd name="T25" fmla="*/ 1721 h 1727"/>
                      <a:gd name="T26" fmla="*/ 1450 w 2857"/>
                      <a:gd name="T27" fmla="*/ 1724 h 1727"/>
                      <a:gd name="T28" fmla="*/ 1428 w 2857"/>
                      <a:gd name="T29" fmla="*/ 1727 h 1727"/>
                      <a:gd name="T30" fmla="*/ 1407 w 2857"/>
                      <a:gd name="T31" fmla="*/ 1724 h 1727"/>
                      <a:gd name="T32" fmla="*/ 1387 w 2857"/>
                      <a:gd name="T33" fmla="*/ 1721 h 1727"/>
                      <a:gd name="T34" fmla="*/ 1371 w 2857"/>
                      <a:gd name="T35" fmla="*/ 1713 h 1727"/>
                      <a:gd name="T36" fmla="*/ 31 w 2857"/>
                      <a:gd name="T37" fmla="*/ 909 h 1727"/>
                      <a:gd name="T38" fmla="*/ 16 w 2857"/>
                      <a:gd name="T39" fmla="*/ 897 h 1727"/>
                      <a:gd name="T40" fmla="*/ 5 w 2857"/>
                      <a:gd name="T41" fmla="*/ 884 h 1727"/>
                      <a:gd name="T42" fmla="*/ 0 w 2857"/>
                      <a:gd name="T43" fmla="*/ 871 h 1727"/>
                      <a:gd name="T44" fmla="*/ 0 w 2857"/>
                      <a:gd name="T45" fmla="*/ 856 h 1727"/>
                      <a:gd name="T46" fmla="*/ 5 w 2857"/>
                      <a:gd name="T47" fmla="*/ 842 h 1727"/>
                      <a:gd name="T48" fmla="*/ 16 w 2857"/>
                      <a:gd name="T49" fmla="*/ 828 h 1727"/>
                      <a:gd name="T50" fmla="*/ 31 w 2857"/>
                      <a:gd name="T51" fmla="*/ 817 h 1727"/>
                      <a:gd name="T52" fmla="*/ 1371 w 2857"/>
                      <a:gd name="T53" fmla="*/ 13 h 1727"/>
                      <a:gd name="T54" fmla="*/ 1387 w 2857"/>
                      <a:gd name="T55" fmla="*/ 6 h 1727"/>
                      <a:gd name="T56" fmla="*/ 1407 w 2857"/>
                      <a:gd name="T57" fmla="*/ 1 h 1727"/>
                      <a:gd name="T58" fmla="*/ 1428 w 2857"/>
                      <a:gd name="T59" fmla="*/ 0 h 17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857" h="1727">
                        <a:moveTo>
                          <a:pt x="1428" y="0"/>
                        </a:moveTo>
                        <a:lnTo>
                          <a:pt x="1450" y="1"/>
                        </a:lnTo>
                        <a:lnTo>
                          <a:pt x="1469" y="6"/>
                        </a:lnTo>
                        <a:lnTo>
                          <a:pt x="1486" y="13"/>
                        </a:lnTo>
                        <a:lnTo>
                          <a:pt x="2826" y="817"/>
                        </a:lnTo>
                        <a:lnTo>
                          <a:pt x="2844" y="831"/>
                        </a:lnTo>
                        <a:lnTo>
                          <a:pt x="2853" y="846"/>
                        </a:lnTo>
                        <a:lnTo>
                          <a:pt x="2857" y="863"/>
                        </a:lnTo>
                        <a:lnTo>
                          <a:pt x="2853" y="880"/>
                        </a:lnTo>
                        <a:lnTo>
                          <a:pt x="2844" y="895"/>
                        </a:lnTo>
                        <a:lnTo>
                          <a:pt x="2826" y="909"/>
                        </a:lnTo>
                        <a:lnTo>
                          <a:pt x="1486" y="1713"/>
                        </a:lnTo>
                        <a:lnTo>
                          <a:pt x="1469" y="1721"/>
                        </a:lnTo>
                        <a:lnTo>
                          <a:pt x="1450" y="1724"/>
                        </a:lnTo>
                        <a:lnTo>
                          <a:pt x="1428" y="1727"/>
                        </a:lnTo>
                        <a:lnTo>
                          <a:pt x="1407" y="1724"/>
                        </a:lnTo>
                        <a:lnTo>
                          <a:pt x="1387" y="1721"/>
                        </a:lnTo>
                        <a:lnTo>
                          <a:pt x="1371" y="1713"/>
                        </a:lnTo>
                        <a:lnTo>
                          <a:pt x="31" y="909"/>
                        </a:lnTo>
                        <a:lnTo>
                          <a:pt x="16" y="897"/>
                        </a:lnTo>
                        <a:lnTo>
                          <a:pt x="5" y="884"/>
                        </a:lnTo>
                        <a:lnTo>
                          <a:pt x="0" y="871"/>
                        </a:lnTo>
                        <a:lnTo>
                          <a:pt x="0" y="856"/>
                        </a:lnTo>
                        <a:lnTo>
                          <a:pt x="5" y="842"/>
                        </a:lnTo>
                        <a:lnTo>
                          <a:pt x="16" y="828"/>
                        </a:lnTo>
                        <a:lnTo>
                          <a:pt x="31" y="817"/>
                        </a:lnTo>
                        <a:lnTo>
                          <a:pt x="1371" y="13"/>
                        </a:lnTo>
                        <a:lnTo>
                          <a:pt x="1387" y="6"/>
                        </a:lnTo>
                        <a:lnTo>
                          <a:pt x="1407" y="1"/>
                        </a:lnTo>
                        <a:lnTo>
                          <a:pt x="1428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7" name="Freeform 8"/>
                  <p:cNvSpPr>
                    <a:spLocks/>
                  </p:cNvSpPr>
                  <p:nvPr/>
                </p:nvSpPr>
                <p:spPr bwMode="auto">
                  <a:xfrm>
                    <a:off x="2524213" y="4860210"/>
                    <a:ext cx="702079" cy="420390"/>
                  </a:xfrm>
                  <a:custGeom>
                    <a:avLst/>
                    <a:gdLst>
                      <a:gd name="T0" fmla="*/ 1228 w 2455"/>
                      <a:gd name="T1" fmla="*/ 0 h 1473"/>
                      <a:gd name="T2" fmla="*/ 2455 w 2455"/>
                      <a:gd name="T3" fmla="*/ 736 h 1473"/>
                      <a:gd name="T4" fmla="*/ 1228 w 2455"/>
                      <a:gd name="T5" fmla="*/ 1473 h 1473"/>
                      <a:gd name="T6" fmla="*/ 0 w 2455"/>
                      <a:gd name="T7" fmla="*/ 736 h 1473"/>
                      <a:gd name="T8" fmla="*/ 1228 w 2455"/>
                      <a:gd name="T9" fmla="*/ 0 h 14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55" h="1473">
                        <a:moveTo>
                          <a:pt x="1228" y="0"/>
                        </a:moveTo>
                        <a:lnTo>
                          <a:pt x="2455" y="736"/>
                        </a:lnTo>
                        <a:lnTo>
                          <a:pt x="1228" y="1473"/>
                        </a:lnTo>
                        <a:lnTo>
                          <a:pt x="0" y="736"/>
                        </a:lnTo>
                        <a:lnTo>
                          <a:pt x="1228" y="0"/>
                        </a:lnTo>
                        <a:close/>
                      </a:path>
                    </a:pathLst>
                  </a:custGeom>
                  <a:solidFill>
                    <a:srgbClr val="EF893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8" name="Freeform 9"/>
                  <p:cNvSpPr>
                    <a:spLocks/>
                  </p:cNvSpPr>
                  <p:nvPr/>
                </p:nvSpPr>
                <p:spPr bwMode="auto">
                  <a:xfrm>
                    <a:off x="2791603" y="5026078"/>
                    <a:ext cx="326016" cy="148710"/>
                  </a:xfrm>
                  <a:custGeom>
                    <a:avLst/>
                    <a:gdLst>
                      <a:gd name="T0" fmla="*/ 120 w 1142"/>
                      <a:gd name="T1" fmla="*/ 0 h 516"/>
                      <a:gd name="T2" fmla="*/ 247 w 1142"/>
                      <a:gd name="T3" fmla="*/ 27 h 516"/>
                      <a:gd name="T4" fmla="*/ 371 w 1142"/>
                      <a:gd name="T5" fmla="*/ 57 h 516"/>
                      <a:gd name="T6" fmla="*/ 494 w 1142"/>
                      <a:gd name="T7" fmla="*/ 91 h 516"/>
                      <a:gd name="T8" fmla="*/ 611 w 1142"/>
                      <a:gd name="T9" fmla="*/ 129 h 516"/>
                      <a:gd name="T10" fmla="*/ 726 w 1142"/>
                      <a:gd name="T11" fmla="*/ 172 h 516"/>
                      <a:gd name="T12" fmla="*/ 836 w 1142"/>
                      <a:gd name="T13" fmla="*/ 219 h 516"/>
                      <a:gd name="T14" fmla="*/ 942 w 1142"/>
                      <a:gd name="T15" fmla="*/ 268 h 516"/>
                      <a:gd name="T16" fmla="*/ 1045 w 1142"/>
                      <a:gd name="T17" fmla="*/ 323 h 516"/>
                      <a:gd name="T18" fmla="*/ 1142 w 1142"/>
                      <a:gd name="T19" fmla="*/ 380 h 516"/>
                      <a:gd name="T20" fmla="*/ 914 w 1142"/>
                      <a:gd name="T21" fmla="*/ 516 h 516"/>
                      <a:gd name="T22" fmla="*/ 814 w 1142"/>
                      <a:gd name="T23" fmla="*/ 464 h 516"/>
                      <a:gd name="T24" fmla="*/ 709 w 1142"/>
                      <a:gd name="T25" fmla="*/ 416 h 516"/>
                      <a:gd name="T26" fmla="*/ 600 w 1142"/>
                      <a:gd name="T27" fmla="*/ 372 h 516"/>
                      <a:gd name="T28" fmla="*/ 487 w 1142"/>
                      <a:gd name="T29" fmla="*/ 331 h 516"/>
                      <a:gd name="T30" fmla="*/ 370 w 1142"/>
                      <a:gd name="T31" fmla="*/ 295 h 516"/>
                      <a:gd name="T32" fmla="*/ 251 w 1142"/>
                      <a:gd name="T33" fmla="*/ 264 h 516"/>
                      <a:gd name="T34" fmla="*/ 127 w 1142"/>
                      <a:gd name="T35" fmla="*/ 236 h 516"/>
                      <a:gd name="T36" fmla="*/ 0 w 1142"/>
                      <a:gd name="T37" fmla="*/ 213 h 516"/>
                      <a:gd name="T38" fmla="*/ 34 w 1142"/>
                      <a:gd name="T39" fmla="*/ 109 h 516"/>
                      <a:gd name="T40" fmla="*/ 120 w 1142"/>
                      <a:gd name="T41" fmla="*/ 0 h 5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42" h="516">
                        <a:moveTo>
                          <a:pt x="120" y="0"/>
                        </a:moveTo>
                        <a:lnTo>
                          <a:pt x="247" y="27"/>
                        </a:lnTo>
                        <a:lnTo>
                          <a:pt x="371" y="57"/>
                        </a:lnTo>
                        <a:lnTo>
                          <a:pt x="494" y="91"/>
                        </a:lnTo>
                        <a:lnTo>
                          <a:pt x="611" y="129"/>
                        </a:lnTo>
                        <a:lnTo>
                          <a:pt x="726" y="172"/>
                        </a:lnTo>
                        <a:lnTo>
                          <a:pt x="836" y="219"/>
                        </a:lnTo>
                        <a:lnTo>
                          <a:pt x="942" y="268"/>
                        </a:lnTo>
                        <a:lnTo>
                          <a:pt x="1045" y="323"/>
                        </a:lnTo>
                        <a:lnTo>
                          <a:pt x="1142" y="380"/>
                        </a:lnTo>
                        <a:lnTo>
                          <a:pt x="914" y="516"/>
                        </a:lnTo>
                        <a:lnTo>
                          <a:pt x="814" y="464"/>
                        </a:lnTo>
                        <a:lnTo>
                          <a:pt x="709" y="416"/>
                        </a:lnTo>
                        <a:lnTo>
                          <a:pt x="600" y="372"/>
                        </a:lnTo>
                        <a:lnTo>
                          <a:pt x="487" y="331"/>
                        </a:lnTo>
                        <a:lnTo>
                          <a:pt x="370" y="295"/>
                        </a:lnTo>
                        <a:lnTo>
                          <a:pt x="251" y="264"/>
                        </a:lnTo>
                        <a:lnTo>
                          <a:pt x="127" y="236"/>
                        </a:lnTo>
                        <a:lnTo>
                          <a:pt x="0" y="213"/>
                        </a:lnTo>
                        <a:lnTo>
                          <a:pt x="34" y="109"/>
                        </a:lnTo>
                        <a:lnTo>
                          <a:pt x="120" y="0"/>
                        </a:lnTo>
                        <a:close/>
                      </a:path>
                    </a:pathLst>
                  </a:custGeom>
                  <a:solidFill>
                    <a:srgbClr val="F6DA3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9" name="Freeform 10"/>
                  <p:cNvSpPr>
                    <a:spLocks/>
                  </p:cNvSpPr>
                  <p:nvPr/>
                </p:nvSpPr>
                <p:spPr bwMode="auto">
                  <a:xfrm>
                    <a:off x="2617155" y="4983181"/>
                    <a:ext cx="591976" cy="178738"/>
                  </a:xfrm>
                  <a:custGeom>
                    <a:avLst/>
                    <a:gdLst>
                      <a:gd name="T0" fmla="*/ 1597 w 2073"/>
                      <a:gd name="T1" fmla="*/ 0 h 626"/>
                      <a:gd name="T2" fmla="*/ 1626 w 2073"/>
                      <a:gd name="T3" fmla="*/ 1 h 626"/>
                      <a:gd name="T4" fmla="*/ 2073 w 2073"/>
                      <a:gd name="T5" fmla="*/ 270 h 626"/>
                      <a:gd name="T6" fmla="*/ 1957 w 2073"/>
                      <a:gd name="T7" fmla="*/ 251 h 626"/>
                      <a:gd name="T8" fmla="*/ 1840 w 2073"/>
                      <a:gd name="T9" fmla="*/ 239 h 626"/>
                      <a:gd name="T10" fmla="*/ 1719 w 2073"/>
                      <a:gd name="T11" fmla="*/ 231 h 626"/>
                      <a:gd name="T12" fmla="*/ 1597 w 2073"/>
                      <a:gd name="T13" fmla="*/ 228 h 626"/>
                      <a:gd name="T14" fmla="*/ 1473 w 2073"/>
                      <a:gd name="T15" fmla="*/ 231 h 626"/>
                      <a:gd name="T16" fmla="*/ 1350 w 2073"/>
                      <a:gd name="T17" fmla="*/ 239 h 626"/>
                      <a:gd name="T18" fmla="*/ 1229 w 2073"/>
                      <a:gd name="T19" fmla="*/ 253 h 626"/>
                      <a:gd name="T20" fmla="*/ 1112 w 2073"/>
                      <a:gd name="T21" fmla="*/ 271 h 626"/>
                      <a:gd name="T22" fmla="*/ 997 w 2073"/>
                      <a:gd name="T23" fmla="*/ 294 h 626"/>
                      <a:gd name="T24" fmla="*/ 885 w 2073"/>
                      <a:gd name="T25" fmla="*/ 322 h 626"/>
                      <a:gd name="T26" fmla="*/ 776 w 2073"/>
                      <a:gd name="T27" fmla="*/ 353 h 626"/>
                      <a:gd name="T28" fmla="*/ 671 w 2073"/>
                      <a:gd name="T29" fmla="*/ 389 h 626"/>
                      <a:gd name="T30" fmla="*/ 571 w 2073"/>
                      <a:gd name="T31" fmla="*/ 429 h 626"/>
                      <a:gd name="T32" fmla="*/ 474 w 2073"/>
                      <a:gd name="T33" fmla="*/ 473 h 626"/>
                      <a:gd name="T34" fmla="*/ 382 w 2073"/>
                      <a:gd name="T35" fmla="*/ 521 h 626"/>
                      <a:gd name="T36" fmla="*/ 295 w 2073"/>
                      <a:gd name="T37" fmla="*/ 572 h 626"/>
                      <a:gd name="T38" fmla="*/ 213 w 2073"/>
                      <a:gd name="T39" fmla="*/ 626 h 626"/>
                      <a:gd name="T40" fmla="*/ 0 w 2073"/>
                      <a:gd name="T41" fmla="*/ 498 h 626"/>
                      <a:gd name="T42" fmla="*/ 84 w 2073"/>
                      <a:gd name="T43" fmla="*/ 434 h 626"/>
                      <a:gd name="T44" fmla="*/ 175 w 2073"/>
                      <a:gd name="T45" fmla="*/ 375 h 626"/>
                      <a:gd name="T46" fmla="*/ 271 w 2073"/>
                      <a:gd name="T47" fmla="*/ 318 h 626"/>
                      <a:gd name="T48" fmla="*/ 371 w 2073"/>
                      <a:gd name="T49" fmla="*/ 266 h 626"/>
                      <a:gd name="T50" fmla="*/ 476 w 2073"/>
                      <a:gd name="T51" fmla="*/ 219 h 626"/>
                      <a:gd name="T52" fmla="*/ 587 w 2073"/>
                      <a:gd name="T53" fmla="*/ 174 h 626"/>
                      <a:gd name="T54" fmla="*/ 701 w 2073"/>
                      <a:gd name="T55" fmla="*/ 135 h 626"/>
                      <a:gd name="T56" fmla="*/ 820 w 2073"/>
                      <a:gd name="T57" fmla="*/ 100 h 626"/>
                      <a:gd name="T58" fmla="*/ 942 w 2073"/>
                      <a:gd name="T59" fmla="*/ 70 h 626"/>
                      <a:gd name="T60" fmla="*/ 1067 w 2073"/>
                      <a:gd name="T61" fmla="*/ 46 h 626"/>
                      <a:gd name="T62" fmla="*/ 1196 w 2073"/>
                      <a:gd name="T63" fmla="*/ 27 h 626"/>
                      <a:gd name="T64" fmla="*/ 1327 w 2073"/>
                      <a:gd name="T65" fmla="*/ 12 h 626"/>
                      <a:gd name="T66" fmla="*/ 1460 w 2073"/>
                      <a:gd name="T67" fmla="*/ 4 h 626"/>
                      <a:gd name="T68" fmla="*/ 1597 w 2073"/>
                      <a:gd name="T69" fmla="*/ 0 h 6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73" h="626">
                        <a:moveTo>
                          <a:pt x="1597" y="0"/>
                        </a:moveTo>
                        <a:lnTo>
                          <a:pt x="1626" y="1"/>
                        </a:lnTo>
                        <a:lnTo>
                          <a:pt x="2073" y="270"/>
                        </a:lnTo>
                        <a:lnTo>
                          <a:pt x="1957" y="251"/>
                        </a:lnTo>
                        <a:lnTo>
                          <a:pt x="1840" y="239"/>
                        </a:lnTo>
                        <a:lnTo>
                          <a:pt x="1719" y="231"/>
                        </a:lnTo>
                        <a:lnTo>
                          <a:pt x="1597" y="228"/>
                        </a:lnTo>
                        <a:lnTo>
                          <a:pt x="1473" y="231"/>
                        </a:lnTo>
                        <a:lnTo>
                          <a:pt x="1350" y="239"/>
                        </a:lnTo>
                        <a:lnTo>
                          <a:pt x="1229" y="253"/>
                        </a:lnTo>
                        <a:lnTo>
                          <a:pt x="1112" y="271"/>
                        </a:lnTo>
                        <a:lnTo>
                          <a:pt x="997" y="294"/>
                        </a:lnTo>
                        <a:lnTo>
                          <a:pt x="885" y="322"/>
                        </a:lnTo>
                        <a:lnTo>
                          <a:pt x="776" y="353"/>
                        </a:lnTo>
                        <a:lnTo>
                          <a:pt x="671" y="389"/>
                        </a:lnTo>
                        <a:lnTo>
                          <a:pt x="571" y="429"/>
                        </a:lnTo>
                        <a:lnTo>
                          <a:pt x="474" y="473"/>
                        </a:lnTo>
                        <a:lnTo>
                          <a:pt x="382" y="521"/>
                        </a:lnTo>
                        <a:lnTo>
                          <a:pt x="295" y="572"/>
                        </a:lnTo>
                        <a:lnTo>
                          <a:pt x="213" y="626"/>
                        </a:lnTo>
                        <a:lnTo>
                          <a:pt x="0" y="498"/>
                        </a:lnTo>
                        <a:lnTo>
                          <a:pt x="84" y="434"/>
                        </a:lnTo>
                        <a:lnTo>
                          <a:pt x="175" y="375"/>
                        </a:lnTo>
                        <a:lnTo>
                          <a:pt x="271" y="318"/>
                        </a:lnTo>
                        <a:lnTo>
                          <a:pt x="371" y="266"/>
                        </a:lnTo>
                        <a:lnTo>
                          <a:pt x="476" y="219"/>
                        </a:lnTo>
                        <a:lnTo>
                          <a:pt x="587" y="174"/>
                        </a:lnTo>
                        <a:lnTo>
                          <a:pt x="701" y="135"/>
                        </a:lnTo>
                        <a:lnTo>
                          <a:pt x="820" y="100"/>
                        </a:lnTo>
                        <a:lnTo>
                          <a:pt x="942" y="70"/>
                        </a:lnTo>
                        <a:lnTo>
                          <a:pt x="1067" y="46"/>
                        </a:lnTo>
                        <a:lnTo>
                          <a:pt x="1196" y="27"/>
                        </a:lnTo>
                        <a:lnTo>
                          <a:pt x="1327" y="12"/>
                        </a:lnTo>
                        <a:lnTo>
                          <a:pt x="1460" y="4"/>
                        </a:lnTo>
                        <a:lnTo>
                          <a:pt x="1597" y="0"/>
                        </a:lnTo>
                        <a:close/>
                      </a:path>
                    </a:pathLst>
                  </a:custGeom>
                  <a:solidFill>
                    <a:srgbClr val="F6DA3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467017" y="4625706"/>
                  <a:ext cx="816471" cy="493315"/>
                  <a:chOff x="2467017" y="4625706"/>
                  <a:chExt cx="816471" cy="493315"/>
                </a:xfrm>
              </p:grpSpPr>
              <p:sp>
                <p:nvSpPr>
                  <p:cNvPr id="63" name="Freeform 11"/>
                  <p:cNvSpPr>
                    <a:spLocks/>
                  </p:cNvSpPr>
                  <p:nvPr/>
                </p:nvSpPr>
                <p:spPr bwMode="auto">
                  <a:xfrm>
                    <a:off x="2467017" y="4625706"/>
                    <a:ext cx="816471" cy="493315"/>
                  </a:xfrm>
                  <a:custGeom>
                    <a:avLst/>
                    <a:gdLst>
                      <a:gd name="T0" fmla="*/ 1428 w 2857"/>
                      <a:gd name="T1" fmla="*/ 0 h 1726"/>
                      <a:gd name="T2" fmla="*/ 1450 w 2857"/>
                      <a:gd name="T3" fmla="*/ 2 h 1726"/>
                      <a:gd name="T4" fmla="*/ 1469 w 2857"/>
                      <a:gd name="T5" fmla="*/ 6 h 1726"/>
                      <a:gd name="T6" fmla="*/ 1486 w 2857"/>
                      <a:gd name="T7" fmla="*/ 14 h 1726"/>
                      <a:gd name="T8" fmla="*/ 2826 w 2857"/>
                      <a:gd name="T9" fmla="*/ 816 h 1726"/>
                      <a:gd name="T10" fmla="*/ 2844 w 2857"/>
                      <a:gd name="T11" fmla="*/ 831 h 1726"/>
                      <a:gd name="T12" fmla="*/ 2853 w 2857"/>
                      <a:gd name="T13" fmla="*/ 847 h 1726"/>
                      <a:gd name="T14" fmla="*/ 2857 w 2857"/>
                      <a:gd name="T15" fmla="*/ 864 h 1726"/>
                      <a:gd name="T16" fmla="*/ 2853 w 2857"/>
                      <a:gd name="T17" fmla="*/ 879 h 1726"/>
                      <a:gd name="T18" fmla="*/ 2844 w 2857"/>
                      <a:gd name="T19" fmla="*/ 895 h 1726"/>
                      <a:gd name="T20" fmla="*/ 2826 w 2857"/>
                      <a:gd name="T21" fmla="*/ 910 h 1726"/>
                      <a:gd name="T22" fmla="*/ 1486 w 2857"/>
                      <a:gd name="T23" fmla="*/ 1712 h 1726"/>
                      <a:gd name="T24" fmla="*/ 1469 w 2857"/>
                      <a:gd name="T25" fmla="*/ 1721 h 1726"/>
                      <a:gd name="T26" fmla="*/ 1450 w 2857"/>
                      <a:gd name="T27" fmla="*/ 1724 h 1726"/>
                      <a:gd name="T28" fmla="*/ 1428 w 2857"/>
                      <a:gd name="T29" fmla="*/ 1726 h 1726"/>
                      <a:gd name="T30" fmla="*/ 1407 w 2857"/>
                      <a:gd name="T31" fmla="*/ 1724 h 1726"/>
                      <a:gd name="T32" fmla="*/ 1387 w 2857"/>
                      <a:gd name="T33" fmla="*/ 1721 h 1726"/>
                      <a:gd name="T34" fmla="*/ 1371 w 2857"/>
                      <a:gd name="T35" fmla="*/ 1712 h 1726"/>
                      <a:gd name="T36" fmla="*/ 31 w 2857"/>
                      <a:gd name="T37" fmla="*/ 910 h 1726"/>
                      <a:gd name="T38" fmla="*/ 16 w 2857"/>
                      <a:gd name="T39" fmla="*/ 897 h 1726"/>
                      <a:gd name="T40" fmla="*/ 5 w 2857"/>
                      <a:gd name="T41" fmla="*/ 884 h 1726"/>
                      <a:gd name="T42" fmla="*/ 0 w 2857"/>
                      <a:gd name="T43" fmla="*/ 870 h 1726"/>
                      <a:gd name="T44" fmla="*/ 0 w 2857"/>
                      <a:gd name="T45" fmla="*/ 856 h 1726"/>
                      <a:gd name="T46" fmla="*/ 5 w 2857"/>
                      <a:gd name="T47" fmla="*/ 842 h 1726"/>
                      <a:gd name="T48" fmla="*/ 16 w 2857"/>
                      <a:gd name="T49" fmla="*/ 829 h 1726"/>
                      <a:gd name="T50" fmla="*/ 31 w 2857"/>
                      <a:gd name="T51" fmla="*/ 816 h 1726"/>
                      <a:gd name="T52" fmla="*/ 1371 w 2857"/>
                      <a:gd name="T53" fmla="*/ 14 h 1726"/>
                      <a:gd name="T54" fmla="*/ 1387 w 2857"/>
                      <a:gd name="T55" fmla="*/ 6 h 1726"/>
                      <a:gd name="T56" fmla="*/ 1407 w 2857"/>
                      <a:gd name="T57" fmla="*/ 2 h 1726"/>
                      <a:gd name="T58" fmla="*/ 1428 w 2857"/>
                      <a:gd name="T59" fmla="*/ 0 h 1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857" h="1726">
                        <a:moveTo>
                          <a:pt x="1428" y="0"/>
                        </a:moveTo>
                        <a:lnTo>
                          <a:pt x="1450" y="2"/>
                        </a:lnTo>
                        <a:lnTo>
                          <a:pt x="1469" y="6"/>
                        </a:lnTo>
                        <a:lnTo>
                          <a:pt x="1486" y="14"/>
                        </a:lnTo>
                        <a:lnTo>
                          <a:pt x="2826" y="816"/>
                        </a:lnTo>
                        <a:lnTo>
                          <a:pt x="2844" y="831"/>
                        </a:lnTo>
                        <a:lnTo>
                          <a:pt x="2853" y="847"/>
                        </a:lnTo>
                        <a:lnTo>
                          <a:pt x="2857" y="864"/>
                        </a:lnTo>
                        <a:lnTo>
                          <a:pt x="2853" y="879"/>
                        </a:lnTo>
                        <a:lnTo>
                          <a:pt x="2844" y="895"/>
                        </a:lnTo>
                        <a:lnTo>
                          <a:pt x="2826" y="910"/>
                        </a:lnTo>
                        <a:lnTo>
                          <a:pt x="1486" y="1712"/>
                        </a:lnTo>
                        <a:lnTo>
                          <a:pt x="1469" y="1721"/>
                        </a:lnTo>
                        <a:lnTo>
                          <a:pt x="1450" y="1724"/>
                        </a:lnTo>
                        <a:lnTo>
                          <a:pt x="1428" y="1726"/>
                        </a:lnTo>
                        <a:lnTo>
                          <a:pt x="1407" y="1724"/>
                        </a:lnTo>
                        <a:lnTo>
                          <a:pt x="1387" y="1721"/>
                        </a:lnTo>
                        <a:lnTo>
                          <a:pt x="1371" y="1712"/>
                        </a:lnTo>
                        <a:lnTo>
                          <a:pt x="31" y="910"/>
                        </a:lnTo>
                        <a:lnTo>
                          <a:pt x="16" y="897"/>
                        </a:lnTo>
                        <a:lnTo>
                          <a:pt x="5" y="884"/>
                        </a:lnTo>
                        <a:lnTo>
                          <a:pt x="0" y="870"/>
                        </a:lnTo>
                        <a:lnTo>
                          <a:pt x="0" y="856"/>
                        </a:lnTo>
                        <a:lnTo>
                          <a:pt x="5" y="842"/>
                        </a:lnTo>
                        <a:lnTo>
                          <a:pt x="16" y="829"/>
                        </a:lnTo>
                        <a:lnTo>
                          <a:pt x="31" y="816"/>
                        </a:lnTo>
                        <a:lnTo>
                          <a:pt x="1371" y="14"/>
                        </a:lnTo>
                        <a:lnTo>
                          <a:pt x="1387" y="6"/>
                        </a:lnTo>
                        <a:lnTo>
                          <a:pt x="1407" y="2"/>
                        </a:lnTo>
                        <a:lnTo>
                          <a:pt x="1428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" name="Freeform 12"/>
                  <p:cNvSpPr>
                    <a:spLocks/>
                  </p:cNvSpPr>
                  <p:nvPr/>
                </p:nvSpPr>
                <p:spPr bwMode="auto">
                  <a:xfrm>
                    <a:off x="2524213" y="4661455"/>
                    <a:ext cx="702079" cy="421820"/>
                  </a:xfrm>
                  <a:custGeom>
                    <a:avLst/>
                    <a:gdLst>
                      <a:gd name="T0" fmla="*/ 1228 w 2455"/>
                      <a:gd name="T1" fmla="*/ 0 h 1474"/>
                      <a:gd name="T2" fmla="*/ 2455 w 2455"/>
                      <a:gd name="T3" fmla="*/ 736 h 1474"/>
                      <a:gd name="T4" fmla="*/ 1228 w 2455"/>
                      <a:gd name="T5" fmla="*/ 1474 h 1474"/>
                      <a:gd name="T6" fmla="*/ 0 w 2455"/>
                      <a:gd name="T7" fmla="*/ 736 h 1474"/>
                      <a:gd name="T8" fmla="*/ 1228 w 2455"/>
                      <a:gd name="T9" fmla="*/ 0 h 1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55" h="1474">
                        <a:moveTo>
                          <a:pt x="1228" y="0"/>
                        </a:moveTo>
                        <a:lnTo>
                          <a:pt x="2455" y="736"/>
                        </a:lnTo>
                        <a:lnTo>
                          <a:pt x="1228" y="1474"/>
                        </a:lnTo>
                        <a:lnTo>
                          <a:pt x="0" y="736"/>
                        </a:lnTo>
                        <a:lnTo>
                          <a:pt x="1228" y="0"/>
                        </a:lnTo>
                        <a:close/>
                      </a:path>
                    </a:pathLst>
                  </a:custGeom>
                  <a:solidFill>
                    <a:srgbClr val="AAD04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" name="Freeform 14"/>
                  <p:cNvSpPr>
                    <a:spLocks/>
                  </p:cNvSpPr>
                  <p:nvPr/>
                </p:nvSpPr>
                <p:spPr bwMode="auto">
                  <a:xfrm>
                    <a:off x="2707240" y="4768697"/>
                    <a:ext cx="431829" cy="264531"/>
                  </a:xfrm>
                  <a:custGeom>
                    <a:avLst/>
                    <a:gdLst>
                      <a:gd name="T0" fmla="*/ 1213 w 1513"/>
                      <a:gd name="T1" fmla="*/ 0 h 923"/>
                      <a:gd name="T2" fmla="*/ 1513 w 1513"/>
                      <a:gd name="T3" fmla="*/ 180 h 923"/>
                      <a:gd name="T4" fmla="*/ 295 w 1513"/>
                      <a:gd name="T5" fmla="*/ 923 h 923"/>
                      <a:gd name="T6" fmla="*/ 0 w 1513"/>
                      <a:gd name="T7" fmla="*/ 745 h 923"/>
                      <a:gd name="T8" fmla="*/ 1213 w 1513"/>
                      <a:gd name="T9" fmla="*/ 0 h 9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13" h="923">
                        <a:moveTo>
                          <a:pt x="1213" y="0"/>
                        </a:moveTo>
                        <a:lnTo>
                          <a:pt x="1513" y="180"/>
                        </a:lnTo>
                        <a:lnTo>
                          <a:pt x="295" y="923"/>
                        </a:lnTo>
                        <a:lnTo>
                          <a:pt x="0" y="745"/>
                        </a:lnTo>
                        <a:lnTo>
                          <a:pt x="1213" y="0"/>
                        </a:lnTo>
                        <a:close/>
                      </a:path>
                    </a:pathLst>
                  </a:custGeom>
                  <a:solidFill>
                    <a:srgbClr val="4BA63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2467017" y="4426951"/>
                  <a:ext cx="816471" cy="527632"/>
                  <a:chOff x="2467017" y="4426951"/>
                  <a:chExt cx="816471" cy="527632"/>
                </a:xfrm>
              </p:grpSpPr>
              <p:sp>
                <p:nvSpPr>
                  <p:cNvPr id="54" name="Freeform 13"/>
                  <p:cNvSpPr>
                    <a:spLocks/>
                  </p:cNvSpPr>
                  <p:nvPr/>
                </p:nvSpPr>
                <p:spPr bwMode="auto">
                  <a:xfrm>
                    <a:off x="2575689" y="4691482"/>
                    <a:ext cx="436119" cy="263101"/>
                  </a:xfrm>
                  <a:custGeom>
                    <a:avLst/>
                    <a:gdLst>
                      <a:gd name="T0" fmla="*/ 1227 w 1528"/>
                      <a:gd name="T1" fmla="*/ 0 h 916"/>
                      <a:gd name="T2" fmla="*/ 1528 w 1528"/>
                      <a:gd name="T3" fmla="*/ 180 h 916"/>
                      <a:gd name="T4" fmla="*/ 299 w 1528"/>
                      <a:gd name="T5" fmla="*/ 916 h 916"/>
                      <a:gd name="T6" fmla="*/ 0 w 1528"/>
                      <a:gd name="T7" fmla="*/ 736 h 916"/>
                      <a:gd name="T8" fmla="*/ 1227 w 1528"/>
                      <a:gd name="T9" fmla="*/ 0 h 9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8" h="916">
                        <a:moveTo>
                          <a:pt x="1227" y="0"/>
                        </a:moveTo>
                        <a:lnTo>
                          <a:pt x="1528" y="180"/>
                        </a:lnTo>
                        <a:lnTo>
                          <a:pt x="299" y="916"/>
                        </a:lnTo>
                        <a:lnTo>
                          <a:pt x="0" y="736"/>
                        </a:lnTo>
                        <a:lnTo>
                          <a:pt x="1227" y="0"/>
                        </a:lnTo>
                        <a:close/>
                      </a:path>
                    </a:pathLst>
                  </a:custGeom>
                  <a:solidFill>
                    <a:srgbClr val="4BA63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15"/>
                  <p:cNvSpPr>
                    <a:spLocks/>
                  </p:cNvSpPr>
                  <p:nvPr/>
                </p:nvSpPr>
                <p:spPr bwMode="auto">
                  <a:xfrm>
                    <a:off x="2742987" y="4708641"/>
                    <a:ext cx="403230" cy="243083"/>
                  </a:xfrm>
                  <a:custGeom>
                    <a:avLst/>
                    <a:gdLst>
                      <a:gd name="T0" fmla="*/ 184 w 1412"/>
                      <a:gd name="T1" fmla="*/ 0 h 847"/>
                      <a:gd name="T2" fmla="*/ 1412 w 1412"/>
                      <a:gd name="T3" fmla="*/ 737 h 847"/>
                      <a:gd name="T4" fmla="*/ 1227 w 1412"/>
                      <a:gd name="T5" fmla="*/ 847 h 847"/>
                      <a:gd name="T6" fmla="*/ 0 w 1412"/>
                      <a:gd name="T7" fmla="*/ 111 h 847"/>
                      <a:gd name="T8" fmla="*/ 184 w 1412"/>
                      <a:gd name="T9" fmla="*/ 0 h 8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12" h="847">
                        <a:moveTo>
                          <a:pt x="184" y="0"/>
                        </a:moveTo>
                        <a:lnTo>
                          <a:pt x="1412" y="737"/>
                        </a:lnTo>
                        <a:lnTo>
                          <a:pt x="1227" y="847"/>
                        </a:lnTo>
                        <a:lnTo>
                          <a:pt x="0" y="111"/>
                        </a:lnTo>
                        <a:lnTo>
                          <a:pt x="184" y="0"/>
                        </a:lnTo>
                        <a:close/>
                      </a:path>
                    </a:pathLst>
                  </a:custGeom>
                  <a:solidFill>
                    <a:srgbClr val="4BA63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Freeform 16"/>
                  <p:cNvSpPr>
                    <a:spLocks/>
                  </p:cNvSpPr>
                  <p:nvPr/>
                </p:nvSpPr>
                <p:spPr bwMode="auto">
                  <a:xfrm>
                    <a:off x="2467017" y="4426951"/>
                    <a:ext cx="816471" cy="493315"/>
                  </a:xfrm>
                  <a:custGeom>
                    <a:avLst/>
                    <a:gdLst>
                      <a:gd name="T0" fmla="*/ 1428 w 2857"/>
                      <a:gd name="T1" fmla="*/ 0 h 1725"/>
                      <a:gd name="T2" fmla="*/ 1450 w 2857"/>
                      <a:gd name="T3" fmla="*/ 1 h 1725"/>
                      <a:gd name="T4" fmla="*/ 1469 w 2857"/>
                      <a:gd name="T5" fmla="*/ 4 h 1725"/>
                      <a:gd name="T6" fmla="*/ 1486 w 2857"/>
                      <a:gd name="T7" fmla="*/ 12 h 1725"/>
                      <a:gd name="T8" fmla="*/ 2826 w 2857"/>
                      <a:gd name="T9" fmla="*/ 816 h 1725"/>
                      <a:gd name="T10" fmla="*/ 2844 w 2857"/>
                      <a:gd name="T11" fmla="*/ 830 h 1725"/>
                      <a:gd name="T12" fmla="*/ 2853 w 2857"/>
                      <a:gd name="T13" fmla="*/ 846 h 1725"/>
                      <a:gd name="T14" fmla="*/ 2857 w 2857"/>
                      <a:gd name="T15" fmla="*/ 862 h 1725"/>
                      <a:gd name="T16" fmla="*/ 2853 w 2857"/>
                      <a:gd name="T17" fmla="*/ 879 h 1725"/>
                      <a:gd name="T18" fmla="*/ 2844 w 2857"/>
                      <a:gd name="T19" fmla="*/ 894 h 1725"/>
                      <a:gd name="T20" fmla="*/ 2826 w 2857"/>
                      <a:gd name="T21" fmla="*/ 908 h 1725"/>
                      <a:gd name="T22" fmla="*/ 1486 w 2857"/>
                      <a:gd name="T23" fmla="*/ 1712 h 1725"/>
                      <a:gd name="T24" fmla="*/ 1469 w 2857"/>
                      <a:gd name="T25" fmla="*/ 1719 h 1725"/>
                      <a:gd name="T26" fmla="*/ 1450 w 2857"/>
                      <a:gd name="T27" fmla="*/ 1724 h 1725"/>
                      <a:gd name="T28" fmla="*/ 1428 w 2857"/>
                      <a:gd name="T29" fmla="*/ 1725 h 1725"/>
                      <a:gd name="T30" fmla="*/ 1407 w 2857"/>
                      <a:gd name="T31" fmla="*/ 1724 h 1725"/>
                      <a:gd name="T32" fmla="*/ 1387 w 2857"/>
                      <a:gd name="T33" fmla="*/ 1719 h 1725"/>
                      <a:gd name="T34" fmla="*/ 1371 w 2857"/>
                      <a:gd name="T35" fmla="*/ 1712 h 1725"/>
                      <a:gd name="T36" fmla="*/ 31 w 2857"/>
                      <a:gd name="T37" fmla="*/ 908 h 1725"/>
                      <a:gd name="T38" fmla="*/ 16 w 2857"/>
                      <a:gd name="T39" fmla="*/ 897 h 1725"/>
                      <a:gd name="T40" fmla="*/ 5 w 2857"/>
                      <a:gd name="T41" fmla="*/ 883 h 1725"/>
                      <a:gd name="T42" fmla="*/ 0 w 2857"/>
                      <a:gd name="T43" fmla="*/ 869 h 1725"/>
                      <a:gd name="T44" fmla="*/ 0 w 2857"/>
                      <a:gd name="T45" fmla="*/ 854 h 1725"/>
                      <a:gd name="T46" fmla="*/ 5 w 2857"/>
                      <a:gd name="T47" fmla="*/ 841 h 1725"/>
                      <a:gd name="T48" fmla="*/ 16 w 2857"/>
                      <a:gd name="T49" fmla="*/ 828 h 1725"/>
                      <a:gd name="T50" fmla="*/ 31 w 2857"/>
                      <a:gd name="T51" fmla="*/ 816 h 1725"/>
                      <a:gd name="T52" fmla="*/ 1371 w 2857"/>
                      <a:gd name="T53" fmla="*/ 12 h 1725"/>
                      <a:gd name="T54" fmla="*/ 1387 w 2857"/>
                      <a:gd name="T55" fmla="*/ 4 h 1725"/>
                      <a:gd name="T56" fmla="*/ 1407 w 2857"/>
                      <a:gd name="T57" fmla="*/ 1 h 1725"/>
                      <a:gd name="T58" fmla="*/ 1428 w 2857"/>
                      <a:gd name="T59" fmla="*/ 0 h 17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857" h="1725">
                        <a:moveTo>
                          <a:pt x="1428" y="0"/>
                        </a:moveTo>
                        <a:lnTo>
                          <a:pt x="1450" y="1"/>
                        </a:lnTo>
                        <a:lnTo>
                          <a:pt x="1469" y="4"/>
                        </a:lnTo>
                        <a:lnTo>
                          <a:pt x="1486" y="12"/>
                        </a:lnTo>
                        <a:lnTo>
                          <a:pt x="2826" y="816"/>
                        </a:lnTo>
                        <a:lnTo>
                          <a:pt x="2844" y="830"/>
                        </a:lnTo>
                        <a:lnTo>
                          <a:pt x="2853" y="846"/>
                        </a:lnTo>
                        <a:lnTo>
                          <a:pt x="2857" y="862"/>
                        </a:lnTo>
                        <a:lnTo>
                          <a:pt x="2853" y="879"/>
                        </a:lnTo>
                        <a:lnTo>
                          <a:pt x="2844" y="894"/>
                        </a:lnTo>
                        <a:lnTo>
                          <a:pt x="2826" y="908"/>
                        </a:lnTo>
                        <a:lnTo>
                          <a:pt x="1486" y="1712"/>
                        </a:lnTo>
                        <a:lnTo>
                          <a:pt x="1469" y="1719"/>
                        </a:lnTo>
                        <a:lnTo>
                          <a:pt x="1450" y="1724"/>
                        </a:lnTo>
                        <a:lnTo>
                          <a:pt x="1428" y="1725"/>
                        </a:lnTo>
                        <a:lnTo>
                          <a:pt x="1407" y="1724"/>
                        </a:lnTo>
                        <a:lnTo>
                          <a:pt x="1387" y="1719"/>
                        </a:lnTo>
                        <a:lnTo>
                          <a:pt x="1371" y="1712"/>
                        </a:lnTo>
                        <a:lnTo>
                          <a:pt x="31" y="908"/>
                        </a:lnTo>
                        <a:lnTo>
                          <a:pt x="16" y="897"/>
                        </a:lnTo>
                        <a:lnTo>
                          <a:pt x="5" y="883"/>
                        </a:lnTo>
                        <a:lnTo>
                          <a:pt x="0" y="869"/>
                        </a:lnTo>
                        <a:lnTo>
                          <a:pt x="0" y="854"/>
                        </a:lnTo>
                        <a:lnTo>
                          <a:pt x="5" y="841"/>
                        </a:lnTo>
                        <a:lnTo>
                          <a:pt x="16" y="828"/>
                        </a:lnTo>
                        <a:lnTo>
                          <a:pt x="31" y="816"/>
                        </a:lnTo>
                        <a:lnTo>
                          <a:pt x="1371" y="12"/>
                        </a:lnTo>
                        <a:lnTo>
                          <a:pt x="1387" y="4"/>
                        </a:lnTo>
                        <a:lnTo>
                          <a:pt x="1407" y="1"/>
                        </a:lnTo>
                        <a:lnTo>
                          <a:pt x="1428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Freeform 17"/>
                  <p:cNvSpPr>
                    <a:spLocks/>
                  </p:cNvSpPr>
                  <p:nvPr/>
                </p:nvSpPr>
                <p:spPr bwMode="auto">
                  <a:xfrm>
                    <a:off x="2524213" y="4462698"/>
                    <a:ext cx="702079" cy="421820"/>
                  </a:xfrm>
                  <a:custGeom>
                    <a:avLst/>
                    <a:gdLst>
                      <a:gd name="T0" fmla="*/ 1228 w 2455"/>
                      <a:gd name="T1" fmla="*/ 0 h 1473"/>
                      <a:gd name="T2" fmla="*/ 2455 w 2455"/>
                      <a:gd name="T3" fmla="*/ 737 h 1473"/>
                      <a:gd name="T4" fmla="*/ 1228 w 2455"/>
                      <a:gd name="T5" fmla="*/ 1473 h 1473"/>
                      <a:gd name="T6" fmla="*/ 0 w 2455"/>
                      <a:gd name="T7" fmla="*/ 737 h 1473"/>
                      <a:gd name="T8" fmla="*/ 1228 w 2455"/>
                      <a:gd name="T9" fmla="*/ 0 h 14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55" h="1473">
                        <a:moveTo>
                          <a:pt x="1228" y="0"/>
                        </a:moveTo>
                        <a:lnTo>
                          <a:pt x="2455" y="737"/>
                        </a:lnTo>
                        <a:lnTo>
                          <a:pt x="1228" y="1473"/>
                        </a:lnTo>
                        <a:lnTo>
                          <a:pt x="0" y="737"/>
                        </a:lnTo>
                        <a:lnTo>
                          <a:pt x="1228" y="0"/>
                        </a:lnTo>
                        <a:close/>
                      </a:path>
                    </a:pathLst>
                  </a:custGeom>
                  <a:solidFill>
                    <a:srgbClr val="8ED6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Freeform 18"/>
                  <p:cNvSpPr>
                    <a:spLocks/>
                  </p:cNvSpPr>
                  <p:nvPr/>
                </p:nvSpPr>
                <p:spPr bwMode="auto">
                  <a:xfrm>
                    <a:off x="2791603" y="4462698"/>
                    <a:ext cx="434689" cy="363194"/>
                  </a:xfrm>
                  <a:custGeom>
                    <a:avLst/>
                    <a:gdLst>
                      <a:gd name="T0" fmla="*/ 290 w 1517"/>
                      <a:gd name="T1" fmla="*/ 0 h 1271"/>
                      <a:gd name="T2" fmla="*/ 1517 w 1517"/>
                      <a:gd name="T3" fmla="*/ 737 h 1271"/>
                      <a:gd name="T4" fmla="*/ 627 w 1517"/>
                      <a:gd name="T5" fmla="*/ 1271 h 1271"/>
                      <a:gd name="T6" fmla="*/ 603 w 1517"/>
                      <a:gd name="T7" fmla="*/ 1241 h 1271"/>
                      <a:gd name="T8" fmla="*/ 586 w 1517"/>
                      <a:gd name="T9" fmla="*/ 1212 h 1271"/>
                      <a:gd name="T10" fmla="*/ 577 w 1517"/>
                      <a:gd name="T11" fmla="*/ 1182 h 1271"/>
                      <a:gd name="T12" fmla="*/ 572 w 1517"/>
                      <a:gd name="T13" fmla="*/ 1151 h 1271"/>
                      <a:gd name="T14" fmla="*/ 572 w 1517"/>
                      <a:gd name="T15" fmla="*/ 1120 h 1271"/>
                      <a:gd name="T16" fmla="*/ 574 w 1517"/>
                      <a:gd name="T17" fmla="*/ 1090 h 1271"/>
                      <a:gd name="T18" fmla="*/ 580 w 1517"/>
                      <a:gd name="T19" fmla="*/ 1058 h 1271"/>
                      <a:gd name="T20" fmla="*/ 587 w 1517"/>
                      <a:gd name="T21" fmla="*/ 1027 h 1271"/>
                      <a:gd name="T22" fmla="*/ 595 w 1517"/>
                      <a:gd name="T23" fmla="*/ 995 h 1271"/>
                      <a:gd name="T24" fmla="*/ 601 w 1517"/>
                      <a:gd name="T25" fmla="*/ 964 h 1271"/>
                      <a:gd name="T26" fmla="*/ 606 w 1517"/>
                      <a:gd name="T27" fmla="*/ 932 h 1271"/>
                      <a:gd name="T28" fmla="*/ 608 w 1517"/>
                      <a:gd name="T29" fmla="*/ 901 h 1271"/>
                      <a:gd name="T30" fmla="*/ 606 w 1517"/>
                      <a:gd name="T31" fmla="*/ 871 h 1271"/>
                      <a:gd name="T32" fmla="*/ 600 w 1517"/>
                      <a:gd name="T33" fmla="*/ 839 h 1271"/>
                      <a:gd name="T34" fmla="*/ 590 w 1517"/>
                      <a:gd name="T35" fmla="*/ 819 h 1271"/>
                      <a:gd name="T36" fmla="*/ 574 w 1517"/>
                      <a:gd name="T37" fmla="*/ 797 h 1271"/>
                      <a:gd name="T38" fmla="*/ 556 w 1517"/>
                      <a:gd name="T39" fmla="*/ 776 h 1271"/>
                      <a:gd name="T40" fmla="*/ 532 w 1517"/>
                      <a:gd name="T41" fmla="*/ 754 h 1271"/>
                      <a:gd name="T42" fmla="*/ 515 w 1517"/>
                      <a:gd name="T43" fmla="*/ 737 h 1271"/>
                      <a:gd name="T44" fmla="*/ 498 w 1517"/>
                      <a:gd name="T45" fmla="*/ 718 h 1271"/>
                      <a:gd name="T46" fmla="*/ 483 w 1517"/>
                      <a:gd name="T47" fmla="*/ 700 h 1271"/>
                      <a:gd name="T48" fmla="*/ 471 w 1517"/>
                      <a:gd name="T49" fmla="*/ 681 h 1271"/>
                      <a:gd name="T50" fmla="*/ 465 w 1517"/>
                      <a:gd name="T51" fmla="*/ 660 h 1271"/>
                      <a:gd name="T52" fmla="*/ 465 w 1517"/>
                      <a:gd name="T53" fmla="*/ 639 h 1271"/>
                      <a:gd name="T54" fmla="*/ 470 w 1517"/>
                      <a:gd name="T55" fmla="*/ 617 h 1271"/>
                      <a:gd name="T56" fmla="*/ 479 w 1517"/>
                      <a:gd name="T57" fmla="*/ 596 h 1271"/>
                      <a:gd name="T58" fmla="*/ 490 w 1517"/>
                      <a:gd name="T59" fmla="*/ 575 h 1271"/>
                      <a:gd name="T60" fmla="*/ 502 w 1517"/>
                      <a:gd name="T61" fmla="*/ 554 h 1271"/>
                      <a:gd name="T62" fmla="*/ 511 w 1517"/>
                      <a:gd name="T63" fmla="*/ 533 h 1271"/>
                      <a:gd name="T64" fmla="*/ 519 w 1517"/>
                      <a:gd name="T65" fmla="*/ 512 h 1271"/>
                      <a:gd name="T66" fmla="*/ 521 w 1517"/>
                      <a:gd name="T67" fmla="*/ 490 h 1271"/>
                      <a:gd name="T68" fmla="*/ 517 w 1517"/>
                      <a:gd name="T69" fmla="*/ 467 h 1271"/>
                      <a:gd name="T70" fmla="*/ 503 w 1517"/>
                      <a:gd name="T71" fmla="*/ 439 h 1271"/>
                      <a:gd name="T72" fmla="*/ 482 w 1517"/>
                      <a:gd name="T73" fmla="*/ 410 h 1271"/>
                      <a:gd name="T74" fmla="*/ 454 w 1517"/>
                      <a:gd name="T75" fmla="*/ 384 h 1271"/>
                      <a:gd name="T76" fmla="*/ 422 w 1517"/>
                      <a:gd name="T77" fmla="*/ 357 h 1271"/>
                      <a:gd name="T78" fmla="*/ 384 w 1517"/>
                      <a:gd name="T79" fmla="*/ 332 h 1271"/>
                      <a:gd name="T80" fmla="*/ 344 w 1517"/>
                      <a:gd name="T81" fmla="*/ 306 h 1271"/>
                      <a:gd name="T82" fmla="*/ 301 w 1517"/>
                      <a:gd name="T83" fmla="*/ 283 h 1271"/>
                      <a:gd name="T84" fmla="*/ 257 w 1517"/>
                      <a:gd name="T85" fmla="*/ 261 h 1271"/>
                      <a:gd name="T86" fmla="*/ 213 w 1517"/>
                      <a:gd name="T87" fmla="*/ 242 h 1271"/>
                      <a:gd name="T88" fmla="*/ 170 w 1517"/>
                      <a:gd name="T89" fmla="*/ 223 h 1271"/>
                      <a:gd name="T90" fmla="*/ 128 w 1517"/>
                      <a:gd name="T91" fmla="*/ 207 h 1271"/>
                      <a:gd name="T92" fmla="*/ 91 w 1517"/>
                      <a:gd name="T93" fmla="*/ 192 h 1271"/>
                      <a:gd name="T94" fmla="*/ 78 w 1517"/>
                      <a:gd name="T95" fmla="*/ 190 h 1271"/>
                      <a:gd name="T96" fmla="*/ 63 w 1517"/>
                      <a:gd name="T97" fmla="*/ 186 h 1271"/>
                      <a:gd name="T98" fmla="*/ 43 w 1517"/>
                      <a:gd name="T99" fmla="*/ 183 h 1271"/>
                      <a:gd name="T100" fmla="*/ 22 w 1517"/>
                      <a:gd name="T101" fmla="*/ 178 h 1271"/>
                      <a:gd name="T102" fmla="*/ 0 w 1517"/>
                      <a:gd name="T103" fmla="*/ 174 h 1271"/>
                      <a:gd name="T104" fmla="*/ 290 w 1517"/>
                      <a:gd name="T105" fmla="*/ 0 h 12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517" h="1271">
                        <a:moveTo>
                          <a:pt x="290" y="0"/>
                        </a:moveTo>
                        <a:lnTo>
                          <a:pt x="1517" y="737"/>
                        </a:lnTo>
                        <a:lnTo>
                          <a:pt x="627" y="1271"/>
                        </a:lnTo>
                        <a:lnTo>
                          <a:pt x="603" y="1241"/>
                        </a:lnTo>
                        <a:lnTo>
                          <a:pt x="586" y="1212"/>
                        </a:lnTo>
                        <a:lnTo>
                          <a:pt x="577" y="1182"/>
                        </a:lnTo>
                        <a:lnTo>
                          <a:pt x="572" y="1151"/>
                        </a:lnTo>
                        <a:lnTo>
                          <a:pt x="572" y="1120"/>
                        </a:lnTo>
                        <a:lnTo>
                          <a:pt x="574" y="1090"/>
                        </a:lnTo>
                        <a:lnTo>
                          <a:pt x="580" y="1058"/>
                        </a:lnTo>
                        <a:lnTo>
                          <a:pt x="587" y="1027"/>
                        </a:lnTo>
                        <a:lnTo>
                          <a:pt x="595" y="995"/>
                        </a:lnTo>
                        <a:lnTo>
                          <a:pt x="601" y="964"/>
                        </a:lnTo>
                        <a:lnTo>
                          <a:pt x="606" y="932"/>
                        </a:lnTo>
                        <a:lnTo>
                          <a:pt x="608" y="901"/>
                        </a:lnTo>
                        <a:lnTo>
                          <a:pt x="606" y="871"/>
                        </a:lnTo>
                        <a:lnTo>
                          <a:pt x="600" y="839"/>
                        </a:lnTo>
                        <a:lnTo>
                          <a:pt x="590" y="819"/>
                        </a:lnTo>
                        <a:lnTo>
                          <a:pt x="574" y="797"/>
                        </a:lnTo>
                        <a:lnTo>
                          <a:pt x="556" y="776"/>
                        </a:lnTo>
                        <a:lnTo>
                          <a:pt x="532" y="754"/>
                        </a:lnTo>
                        <a:lnTo>
                          <a:pt x="515" y="737"/>
                        </a:lnTo>
                        <a:lnTo>
                          <a:pt x="498" y="718"/>
                        </a:lnTo>
                        <a:lnTo>
                          <a:pt x="483" y="700"/>
                        </a:lnTo>
                        <a:lnTo>
                          <a:pt x="471" y="681"/>
                        </a:lnTo>
                        <a:lnTo>
                          <a:pt x="465" y="660"/>
                        </a:lnTo>
                        <a:lnTo>
                          <a:pt x="465" y="639"/>
                        </a:lnTo>
                        <a:lnTo>
                          <a:pt x="470" y="617"/>
                        </a:lnTo>
                        <a:lnTo>
                          <a:pt x="479" y="596"/>
                        </a:lnTo>
                        <a:lnTo>
                          <a:pt x="490" y="575"/>
                        </a:lnTo>
                        <a:lnTo>
                          <a:pt x="502" y="554"/>
                        </a:lnTo>
                        <a:lnTo>
                          <a:pt x="511" y="533"/>
                        </a:lnTo>
                        <a:lnTo>
                          <a:pt x="519" y="512"/>
                        </a:lnTo>
                        <a:lnTo>
                          <a:pt x="521" y="490"/>
                        </a:lnTo>
                        <a:lnTo>
                          <a:pt x="517" y="467"/>
                        </a:lnTo>
                        <a:lnTo>
                          <a:pt x="503" y="439"/>
                        </a:lnTo>
                        <a:lnTo>
                          <a:pt x="482" y="410"/>
                        </a:lnTo>
                        <a:lnTo>
                          <a:pt x="454" y="384"/>
                        </a:lnTo>
                        <a:lnTo>
                          <a:pt x="422" y="357"/>
                        </a:lnTo>
                        <a:lnTo>
                          <a:pt x="384" y="332"/>
                        </a:lnTo>
                        <a:lnTo>
                          <a:pt x="344" y="306"/>
                        </a:lnTo>
                        <a:lnTo>
                          <a:pt x="301" y="283"/>
                        </a:lnTo>
                        <a:lnTo>
                          <a:pt x="257" y="261"/>
                        </a:lnTo>
                        <a:lnTo>
                          <a:pt x="213" y="242"/>
                        </a:lnTo>
                        <a:lnTo>
                          <a:pt x="170" y="223"/>
                        </a:lnTo>
                        <a:lnTo>
                          <a:pt x="128" y="207"/>
                        </a:lnTo>
                        <a:lnTo>
                          <a:pt x="91" y="192"/>
                        </a:lnTo>
                        <a:lnTo>
                          <a:pt x="78" y="190"/>
                        </a:lnTo>
                        <a:lnTo>
                          <a:pt x="63" y="186"/>
                        </a:lnTo>
                        <a:lnTo>
                          <a:pt x="43" y="183"/>
                        </a:lnTo>
                        <a:lnTo>
                          <a:pt x="22" y="178"/>
                        </a:lnTo>
                        <a:lnTo>
                          <a:pt x="0" y="174"/>
                        </a:lnTo>
                        <a:lnTo>
                          <a:pt x="290" y="0"/>
                        </a:lnTo>
                        <a:close/>
                      </a:path>
                    </a:pathLst>
                  </a:custGeom>
                  <a:solidFill>
                    <a:srgbClr val="377A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Freeform 19"/>
                  <p:cNvSpPr>
                    <a:spLocks/>
                  </p:cNvSpPr>
                  <p:nvPr/>
                </p:nvSpPr>
                <p:spPr bwMode="auto">
                  <a:xfrm>
                    <a:off x="2764435" y="4605688"/>
                    <a:ext cx="55766" cy="37177"/>
                  </a:xfrm>
                  <a:custGeom>
                    <a:avLst/>
                    <a:gdLst>
                      <a:gd name="T0" fmla="*/ 100 w 197"/>
                      <a:gd name="T1" fmla="*/ 0 h 131"/>
                      <a:gd name="T2" fmla="*/ 126 w 197"/>
                      <a:gd name="T3" fmla="*/ 3 h 131"/>
                      <a:gd name="T4" fmla="*/ 149 w 197"/>
                      <a:gd name="T5" fmla="*/ 9 h 131"/>
                      <a:gd name="T6" fmla="*/ 168 w 197"/>
                      <a:gd name="T7" fmla="*/ 19 h 131"/>
                      <a:gd name="T8" fmla="*/ 183 w 197"/>
                      <a:gd name="T9" fmla="*/ 32 h 131"/>
                      <a:gd name="T10" fmla="*/ 194 w 197"/>
                      <a:gd name="T11" fmla="*/ 47 h 131"/>
                      <a:gd name="T12" fmla="*/ 197 w 197"/>
                      <a:gd name="T13" fmla="*/ 64 h 131"/>
                      <a:gd name="T14" fmla="*/ 195 w 197"/>
                      <a:gd name="T15" fmla="*/ 82 h 131"/>
                      <a:gd name="T16" fmla="*/ 185 w 197"/>
                      <a:gd name="T17" fmla="*/ 99 h 131"/>
                      <a:gd name="T18" fmla="*/ 169 w 197"/>
                      <a:gd name="T19" fmla="*/ 112 h 131"/>
                      <a:gd name="T20" fmla="*/ 148 w 197"/>
                      <a:gd name="T21" fmla="*/ 123 h 131"/>
                      <a:gd name="T22" fmla="*/ 123 w 197"/>
                      <a:gd name="T23" fmla="*/ 129 h 131"/>
                      <a:gd name="T24" fmla="*/ 96 w 197"/>
                      <a:gd name="T25" fmla="*/ 131 h 131"/>
                      <a:gd name="T26" fmla="*/ 69 w 197"/>
                      <a:gd name="T27" fmla="*/ 128 h 131"/>
                      <a:gd name="T28" fmla="*/ 45 w 197"/>
                      <a:gd name="T29" fmla="*/ 121 h 131"/>
                      <a:gd name="T30" fmla="*/ 26 w 197"/>
                      <a:gd name="T31" fmla="*/ 110 h 131"/>
                      <a:gd name="T32" fmla="*/ 11 w 197"/>
                      <a:gd name="T33" fmla="*/ 95 h 131"/>
                      <a:gd name="T34" fmla="*/ 1 w 197"/>
                      <a:gd name="T35" fmla="*/ 78 h 131"/>
                      <a:gd name="T36" fmla="*/ 0 w 197"/>
                      <a:gd name="T37" fmla="*/ 61 h 131"/>
                      <a:gd name="T38" fmla="*/ 5 w 197"/>
                      <a:gd name="T39" fmla="*/ 44 h 131"/>
                      <a:gd name="T40" fmla="*/ 16 w 197"/>
                      <a:gd name="T41" fmla="*/ 30 h 131"/>
                      <a:gd name="T42" fmla="*/ 33 w 197"/>
                      <a:gd name="T43" fmla="*/ 17 h 131"/>
                      <a:gd name="T44" fmla="*/ 52 w 197"/>
                      <a:gd name="T45" fmla="*/ 8 h 131"/>
                      <a:gd name="T46" fmla="*/ 75 w 197"/>
                      <a:gd name="T47" fmla="*/ 2 h 131"/>
                      <a:gd name="T48" fmla="*/ 100 w 197"/>
                      <a:gd name="T49" fmla="*/ 0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97" h="131">
                        <a:moveTo>
                          <a:pt x="100" y="0"/>
                        </a:moveTo>
                        <a:lnTo>
                          <a:pt x="126" y="3"/>
                        </a:lnTo>
                        <a:lnTo>
                          <a:pt x="149" y="9"/>
                        </a:lnTo>
                        <a:lnTo>
                          <a:pt x="168" y="19"/>
                        </a:lnTo>
                        <a:lnTo>
                          <a:pt x="183" y="32"/>
                        </a:lnTo>
                        <a:lnTo>
                          <a:pt x="194" y="47"/>
                        </a:lnTo>
                        <a:lnTo>
                          <a:pt x="197" y="64"/>
                        </a:lnTo>
                        <a:lnTo>
                          <a:pt x="195" y="82"/>
                        </a:lnTo>
                        <a:lnTo>
                          <a:pt x="185" y="99"/>
                        </a:lnTo>
                        <a:lnTo>
                          <a:pt x="169" y="112"/>
                        </a:lnTo>
                        <a:lnTo>
                          <a:pt x="148" y="123"/>
                        </a:lnTo>
                        <a:lnTo>
                          <a:pt x="123" y="129"/>
                        </a:lnTo>
                        <a:lnTo>
                          <a:pt x="96" y="131"/>
                        </a:lnTo>
                        <a:lnTo>
                          <a:pt x="69" y="128"/>
                        </a:lnTo>
                        <a:lnTo>
                          <a:pt x="45" y="121"/>
                        </a:lnTo>
                        <a:lnTo>
                          <a:pt x="26" y="110"/>
                        </a:lnTo>
                        <a:lnTo>
                          <a:pt x="11" y="95"/>
                        </a:lnTo>
                        <a:lnTo>
                          <a:pt x="1" y="78"/>
                        </a:lnTo>
                        <a:lnTo>
                          <a:pt x="0" y="61"/>
                        </a:lnTo>
                        <a:lnTo>
                          <a:pt x="5" y="44"/>
                        </a:lnTo>
                        <a:lnTo>
                          <a:pt x="16" y="30"/>
                        </a:lnTo>
                        <a:lnTo>
                          <a:pt x="33" y="17"/>
                        </a:lnTo>
                        <a:lnTo>
                          <a:pt x="52" y="8"/>
                        </a:lnTo>
                        <a:lnTo>
                          <a:pt x="75" y="2"/>
                        </a:lnTo>
                        <a:lnTo>
                          <a:pt x="10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Freeform 20"/>
                  <p:cNvSpPr>
                    <a:spLocks/>
                  </p:cNvSpPr>
                  <p:nvPr/>
                </p:nvSpPr>
                <p:spPr bwMode="auto">
                  <a:xfrm>
                    <a:off x="2737267" y="4701491"/>
                    <a:ext cx="81504" cy="54336"/>
                  </a:xfrm>
                  <a:custGeom>
                    <a:avLst/>
                    <a:gdLst>
                      <a:gd name="T0" fmla="*/ 146 w 286"/>
                      <a:gd name="T1" fmla="*/ 0 h 189"/>
                      <a:gd name="T2" fmla="*/ 177 w 286"/>
                      <a:gd name="T3" fmla="*/ 2 h 189"/>
                      <a:gd name="T4" fmla="*/ 206 w 286"/>
                      <a:gd name="T5" fmla="*/ 9 h 189"/>
                      <a:gd name="T6" fmla="*/ 232 w 286"/>
                      <a:gd name="T7" fmla="*/ 20 h 189"/>
                      <a:gd name="T8" fmla="*/ 254 w 286"/>
                      <a:gd name="T9" fmla="*/ 35 h 189"/>
                      <a:gd name="T10" fmla="*/ 270 w 286"/>
                      <a:gd name="T11" fmla="*/ 52 h 189"/>
                      <a:gd name="T12" fmla="*/ 281 w 286"/>
                      <a:gd name="T13" fmla="*/ 71 h 189"/>
                      <a:gd name="T14" fmla="*/ 286 w 286"/>
                      <a:gd name="T15" fmla="*/ 91 h 189"/>
                      <a:gd name="T16" fmla="*/ 283 w 286"/>
                      <a:gd name="T17" fmla="*/ 114 h 189"/>
                      <a:gd name="T18" fmla="*/ 272 w 286"/>
                      <a:gd name="T19" fmla="*/ 135 h 189"/>
                      <a:gd name="T20" fmla="*/ 255 w 286"/>
                      <a:gd name="T21" fmla="*/ 153 h 189"/>
                      <a:gd name="T22" fmla="*/ 232 w 286"/>
                      <a:gd name="T23" fmla="*/ 169 h 189"/>
                      <a:gd name="T24" fmla="*/ 204 w 286"/>
                      <a:gd name="T25" fmla="*/ 180 h 189"/>
                      <a:gd name="T26" fmla="*/ 173 w 286"/>
                      <a:gd name="T27" fmla="*/ 187 h 189"/>
                      <a:gd name="T28" fmla="*/ 139 w 286"/>
                      <a:gd name="T29" fmla="*/ 189 h 189"/>
                      <a:gd name="T30" fmla="*/ 105 w 286"/>
                      <a:gd name="T31" fmla="*/ 186 h 189"/>
                      <a:gd name="T32" fmla="*/ 73 w 286"/>
                      <a:gd name="T33" fmla="*/ 177 h 189"/>
                      <a:gd name="T34" fmla="*/ 47 w 286"/>
                      <a:gd name="T35" fmla="*/ 165 h 189"/>
                      <a:gd name="T36" fmla="*/ 25 w 286"/>
                      <a:gd name="T37" fmla="*/ 149 h 189"/>
                      <a:gd name="T38" fmla="*/ 9 w 286"/>
                      <a:gd name="T39" fmla="*/ 130 h 189"/>
                      <a:gd name="T40" fmla="*/ 1 w 286"/>
                      <a:gd name="T41" fmla="*/ 110 h 189"/>
                      <a:gd name="T42" fmla="*/ 0 w 286"/>
                      <a:gd name="T43" fmla="*/ 88 h 189"/>
                      <a:gd name="T44" fmla="*/ 4 w 286"/>
                      <a:gd name="T45" fmla="*/ 66 h 189"/>
                      <a:gd name="T46" fmla="*/ 18 w 286"/>
                      <a:gd name="T47" fmla="*/ 47 h 189"/>
                      <a:gd name="T48" fmla="*/ 35 w 286"/>
                      <a:gd name="T49" fmla="*/ 31 h 189"/>
                      <a:gd name="T50" fmla="*/ 58 w 286"/>
                      <a:gd name="T51" fmla="*/ 18 h 189"/>
                      <a:gd name="T52" fmla="*/ 84 w 286"/>
                      <a:gd name="T53" fmla="*/ 7 h 189"/>
                      <a:gd name="T54" fmla="*/ 113 w 286"/>
                      <a:gd name="T55" fmla="*/ 1 h 189"/>
                      <a:gd name="T56" fmla="*/ 146 w 286"/>
                      <a:gd name="T57" fmla="*/ 0 h 1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6" h="189">
                        <a:moveTo>
                          <a:pt x="146" y="0"/>
                        </a:moveTo>
                        <a:lnTo>
                          <a:pt x="177" y="2"/>
                        </a:lnTo>
                        <a:lnTo>
                          <a:pt x="206" y="9"/>
                        </a:lnTo>
                        <a:lnTo>
                          <a:pt x="232" y="20"/>
                        </a:lnTo>
                        <a:lnTo>
                          <a:pt x="254" y="35"/>
                        </a:lnTo>
                        <a:lnTo>
                          <a:pt x="270" y="52"/>
                        </a:lnTo>
                        <a:lnTo>
                          <a:pt x="281" y="71"/>
                        </a:lnTo>
                        <a:lnTo>
                          <a:pt x="286" y="91"/>
                        </a:lnTo>
                        <a:lnTo>
                          <a:pt x="283" y="114"/>
                        </a:lnTo>
                        <a:lnTo>
                          <a:pt x="272" y="135"/>
                        </a:lnTo>
                        <a:lnTo>
                          <a:pt x="255" y="153"/>
                        </a:lnTo>
                        <a:lnTo>
                          <a:pt x="232" y="169"/>
                        </a:lnTo>
                        <a:lnTo>
                          <a:pt x="204" y="180"/>
                        </a:lnTo>
                        <a:lnTo>
                          <a:pt x="173" y="187"/>
                        </a:lnTo>
                        <a:lnTo>
                          <a:pt x="139" y="189"/>
                        </a:lnTo>
                        <a:lnTo>
                          <a:pt x="105" y="186"/>
                        </a:lnTo>
                        <a:lnTo>
                          <a:pt x="73" y="177"/>
                        </a:lnTo>
                        <a:lnTo>
                          <a:pt x="47" y="165"/>
                        </a:lnTo>
                        <a:lnTo>
                          <a:pt x="25" y="149"/>
                        </a:lnTo>
                        <a:lnTo>
                          <a:pt x="9" y="130"/>
                        </a:lnTo>
                        <a:lnTo>
                          <a:pt x="1" y="110"/>
                        </a:lnTo>
                        <a:lnTo>
                          <a:pt x="0" y="88"/>
                        </a:lnTo>
                        <a:lnTo>
                          <a:pt x="4" y="66"/>
                        </a:lnTo>
                        <a:lnTo>
                          <a:pt x="18" y="47"/>
                        </a:lnTo>
                        <a:lnTo>
                          <a:pt x="35" y="31"/>
                        </a:lnTo>
                        <a:lnTo>
                          <a:pt x="58" y="18"/>
                        </a:lnTo>
                        <a:lnTo>
                          <a:pt x="84" y="7"/>
                        </a:lnTo>
                        <a:lnTo>
                          <a:pt x="113" y="1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Freeform 21"/>
                  <p:cNvSpPr>
                    <a:spLocks/>
                  </p:cNvSpPr>
                  <p:nvPr/>
                </p:nvSpPr>
                <p:spPr bwMode="auto">
                  <a:xfrm>
                    <a:off x="3003227" y="4618557"/>
                    <a:ext cx="72925" cy="48617"/>
                  </a:xfrm>
                  <a:custGeom>
                    <a:avLst/>
                    <a:gdLst>
                      <a:gd name="T0" fmla="*/ 130 w 254"/>
                      <a:gd name="T1" fmla="*/ 0 h 168"/>
                      <a:gd name="T2" fmla="*/ 159 w 254"/>
                      <a:gd name="T3" fmla="*/ 3 h 168"/>
                      <a:gd name="T4" fmla="*/ 184 w 254"/>
                      <a:gd name="T5" fmla="*/ 9 h 168"/>
                      <a:gd name="T6" fmla="*/ 207 w 254"/>
                      <a:gd name="T7" fmla="*/ 18 h 168"/>
                      <a:gd name="T8" fmla="*/ 226 w 254"/>
                      <a:gd name="T9" fmla="*/ 32 h 168"/>
                      <a:gd name="T10" fmla="*/ 241 w 254"/>
                      <a:gd name="T11" fmla="*/ 46 h 168"/>
                      <a:gd name="T12" fmla="*/ 251 w 254"/>
                      <a:gd name="T13" fmla="*/ 64 h 168"/>
                      <a:gd name="T14" fmla="*/ 254 w 254"/>
                      <a:gd name="T15" fmla="*/ 83 h 168"/>
                      <a:gd name="T16" fmla="*/ 252 w 254"/>
                      <a:gd name="T17" fmla="*/ 103 h 168"/>
                      <a:gd name="T18" fmla="*/ 242 w 254"/>
                      <a:gd name="T19" fmla="*/ 121 h 168"/>
                      <a:gd name="T20" fmla="*/ 228 w 254"/>
                      <a:gd name="T21" fmla="*/ 137 h 168"/>
                      <a:gd name="T22" fmla="*/ 207 w 254"/>
                      <a:gd name="T23" fmla="*/ 150 h 168"/>
                      <a:gd name="T24" fmla="*/ 183 w 254"/>
                      <a:gd name="T25" fmla="*/ 161 h 168"/>
                      <a:gd name="T26" fmla="*/ 155 w 254"/>
                      <a:gd name="T27" fmla="*/ 167 h 168"/>
                      <a:gd name="T28" fmla="*/ 125 w 254"/>
                      <a:gd name="T29" fmla="*/ 168 h 168"/>
                      <a:gd name="T30" fmla="*/ 95 w 254"/>
                      <a:gd name="T31" fmla="*/ 166 h 168"/>
                      <a:gd name="T32" fmla="*/ 67 w 254"/>
                      <a:gd name="T33" fmla="*/ 159 h 168"/>
                      <a:gd name="T34" fmla="*/ 44 w 254"/>
                      <a:gd name="T35" fmla="*/ 148 h 168"/>
                      <a:gd name="T36" fmla="*/ 25 w 254"/>
                      <a:gd name="T37" fmla="*/ 133 h 168"/>
                      <a:gd name="T38" fmla="*/ 10 w 254"/>
                      <a:gd name="T39" fmla="*/ 116 h 168"/>
                      <a:gd name="T40" fmla="*/ 3 w 254"/>
                      <a:gd name="T41" fmla="*/ 98 h 168"/>
                      <a:gd name="T42" fmla="*/ 0 w 254"/>
                      <a:gd name="T43" fmla="*/ 79 h 168"/>
                      <a:gd name="T44" fmla="*/ 6 w 254"/>
                      <a:gd name="T45" fmla="*/ 60 h 168"/>
                      <a:gd name="T46" fmla="*/ 17 w 254"/>
                      <a:gd name="T47" fmla="*/ 43 h 168"/>
                      <a:gd name="T48" fmla="*/ 33 w 254"/>
                      <a:gd name="T49" fmla="*/ 28 h 168"/>
                      <a:gd name="T50" fmla="*/ 54 w 254"/>
                      <a:gd name="T51" fmla="*/ 16 h 168"/>
                      <a:gd name="T52" fmla="*/ 77 w 254"/>
                      <a:gd name="T53" fmla="*/ 8 h 168"/>
                      <a:gd name="T54" fmla="*/ 102 w 254"/>
                      <a:gd name="T55" fmla="*/ 2 h 168"/>
                      <a:gd name="T56" fmla="*/ 130 w 254"/>
                      <a:gd name="T57" fmla="*/ 0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54" h="168">
                        <a:moveTo>
                          <a:pt x="130" y="0"/>
                        </a:moveTo>
                        <a:lnTo>
                          <a:pt x="159" y="3"/>
                        </a:lnTo>
                        <a:lnTo>
                          <a:pt x="184" y="9"/>
                        </a:lnTo>
                        <a:lnTo>
                          <a:pt x="207" y="18"/>
                        </a:lnTo>
                        <a:lnTo>
                          <a:pt x="226" y="32"/>
                        </a:lnTo>
                        <a:lnTo>
                          <a:pt x="241" y="46"/>
                        </a:lnTo>
                        <a:lnTo>
                          <a:pt x="251" y="64"/>
                        </a:lnTo>
                        <a:lnTo>
                          <a:pt x="254" y="83"/>
                        </a:lnTo>
                        <a:lnTo>
                          <a:pt x="252" y="103"/>
                        </a:lnTo>
                        <a:lnTo>
                          <a:pt x="242" y="121"/>
                        </a:lnTo>
                        <a:lnTo>
                          <a:pt x="228" y="137"/>
                        </a:lnTo>
                        <a:lnTo>
                          <a:pt x="207" y="150"/>
                        </a:lnTo>
                        <a:lnTo>
                          <a:pt x="183" y="161"/>
                        </a:lnTo>
                        <a:lnTo>
                          <a:pt x="155" y="167"/>
                        </a:lnTo>
                        <a:lnTo>
                          <a:pt x="125" y="168"/>
                        </a:lnTo>
                        <a:lnTo>
                          <a:pt x="95" y="166"/>
                        </a:lnTo>
                        <a:lnTo>
                          <a:pt x="67" y="159"/>
                        </a:lnTo>
                        <a:lnTo>
                          <a:pt x="44" y="148"/>
                        </a:lnTo>
                        <a:lnTo>
                          <a:pt x="25" y="133"/>
                        </a:lnTo>
                        <a:lnTo>
                          <a:pt x="10" y="116"/>
                        </a:lnTo>
                        <a:lnTo>
                          <a:pt x="3" y="98"/>
                        </a:lnTo>
                        <a:lnTo>
                          <a:pt x="0" y="79"/>
                        </a:lnTo>
                        <a:lnTo>
                          <a:pt x="6" y="60"/>
                        </a:lnTo>
                        <a:lnTo>
                          <a:pt x="17" y="43"/>
                        </a:lnTo>
                        <a:lnTo>
                          <a:pt x="33" y="28"/>
                        </a:lnTo>
                        <a:lnTo>
                          <a:pt x="54" y="16"/>
                        </a:lnTo>
                        <a:lnTo>
                          <a:pt x="77" y="8"/>
                        </a:lnTo>
                        <a:lnTo>
                          <a:pt x="102" y="2"/>
                        </a:lnTo>
                        <a:lnTo>
                          <a:pt x="130" y="0"/>
                        </a:lnTo>
                        <a:close/>
                      </a:path>
                    </a:pathLst>
                  </a:custGeom>
                  <a:solidFill>
                    <a:srgbClr val="8ED6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Freeform 22"/>
                  <p:cNvSpPr>
                    <a:spLocks/>
                  </p:cNvSpPr>
                  <p:nvPr/>
                </p:nvSpPr>
                <p:spPr bwMode="auto">
                  <a:xfrm>
                    <a:off x="2758716" y="4509885"/>
                    <a:ext cx="213055" cy="356045"/>
                  </a:xfrm>
                  <a:custGeom>
                    <a:avLst/>
                    <a:gdLst>
                      <a:gd name="T0" fmla="*/ 161 w 746"/>
                      <a:gd name="T1" fmla="*/ 14 h 1247"/>
                      <a:gd name="T2" fmla="*/ 247 w 746"/>
                      <a:gd name="T3" fmla="*/ 44 h 1247"/>
                      <a:gd name="T4" fmla="*/ 332 w 746"/>
                      <a:gd name="T5" fmla="*/ 79 h 1247"/>
                      <a:gd name="T6" fmla="*/ 420 w 746"/>
                      <a:gd name="T7" fmla="*/ 120 h 1247"/>
                      <a:gd name="T8" fmla="*/ 503 w 746"/>
                      <a:gd name="T9" fmla="*/ 169 h 1247"/>
                      <a:gd name="T10" fmla="*/ 573 w 746"/>
                      <a:gd name="T11" fmla="*/ 221 h 1247"/>
                      <a:gd name="T12" fmla="*/ 622 w 746"/>
                      <a:gd name="T13" fmla="*/ 276 h 1247"/>
                      <a:gd name="T14" fmla="*/ 640 w 746"/>
                      <a:gd name="T15" fmla="*/ 327 h 1247"/>
                      <a:gd name="T16" fmla="*/ 630 w 746"/>
                      <a:gd name="T17" fmla="*/ 370 h 1247"/>
                      <a:gd name="T18" fmla="*/ 609 w 746"/>
                      <a:gd name="T19" fmla="*/ 412 h 1247"/>
                      <a:gd name="T20" fmla="*/ 589 w 746"/>
                      <a:gd name="T21" fmla="*/ 454 h 1247"/>
                      <a:gd name="T22" fmla="*/ 584 w 746"/>
                      <a:gd name="T23" fmla="*/ 497 h 1247"/>
                      <a:gd name="T24" fmla="*/ 602 w 746"/>
                      <a:gd name="T25" fmla="*/ 537 h 1247"/>
                      <a:gd name="T26" fmla="*/ 634 w 746"/>
                      <a:gd name="T27" fmla="*/ 574 h 1247"/>
                      <a:gd name="T28" fmla="*/ 675 w 746"/>
                      <a:gd name="T29" fmla="*/ 613 h 1247"/>
                      <a:gd name="T30" fmla="*/ 709 w 746"/>
                      <a:gd name="T31" fmla="*/ 656 h 1247"/>
                      <a:gd name="T32" fmla="*/ 725 w 746"/>
                      <a:gd name="T33" fmla="*/ 708 h 1247"/>
                      <a:gd name="T34" fmla="*/ 725 w 746"/>
                      <a:gd name="T35" fmla="*/ 769 h 1247"/>
                      <a:gd name="T36" fmla="*/ 714 w 746"/>
                      <a:gd name="T37" fmla="*/ 832 h 1247"/>
                      <a:gd name="T38" fmla="*/ 699 w 746"/>
                      <a:gd name="T39" fmla="*/ 895 h 1247"/>
                      <a:gd name="T40" fmla="*/ 691 w 746"/>
                      <a:gd name="T41" fmla="*/ 957 h 1247"/>
                      <a:gd name="T42" fmla="*/ 696 w 746"/>
                      <a:gd name="T43" fmla="*/ 1019 h 1247"/>
                      <a:gd name="T44" fmla="*/ 722 w 746"/>
                      <a:gd name="T45" fmla="*/ 1079 h 1247"/>
                      <a:gd name="T46" fmla="*/ 534 w 746"/>
                      <a:gd name="T47" fmla="*/ 1247 h 1247"/>
                      <a:gd name="T48" fmla="*/ 494 w 746"/>
                      <a:gd name="T49" fmla="*/ 1156 h 1247"/>
                      <a:gd name="T50" fmla="*/ 478 w 746"/>
                      <a:gd name="T51" fmla="*/ 1067 h 1247"/>
                      <a:gd name="T52" fmla="*/ 479 w 746"/>
                      <a:gd name="T53" fmla="*/ 983 h 1247"/>
                      <a:gd name="T54" fmla="*/ 491 w 746"/>
                      <a:gd name="T55" fmla="*/ 910 h 1247"/>
                      <a:gd name="T56" fmla="*/ 506 w 746"/>
                      <a:gd name="T57" fmla="*/ 852 h 1247"/>
                      <a:gd name="T58" fmla="*/ 524 w 746"/>
                      <a:gd name="T59" fmla="*/ 794 h 1247"/>
                      <a:gd name="T60" fmla="*/ 535 w 746"/>
                      <a:gd name="T61" fmla="*/ 751 h 1247"/>
                      <a:gd name="T62" fmla="*/ 532 w 746"/>
                      <a:gd name="T63" fmla="*/ 720 h 1247"/>
                      <a:gd name="T64" fmla="*/ 508 w 746"/>
                      <a:gd name="T65" fmla="*/ 690 h 1247"/>
                      <a:gd name="T66" fmla="*/ 473 w 746"/>
                      <a:gd name="T67" fmla="*/ 650 h 1247"/>
                      <a:gd name="T68" fmla="*/ 440 w 746"/>
                      <a:gd name="T69" fmla="*/ 601 h 1247"/>
                      <a:gd name="T70" fmla="*/ 417 w 746"/>
                      <a:gd name="T71" fmla="*/ 542 h 1247"/>
                      <a:gd name="T72" fmla="*/ 409 w 746"/>
                      <a:gd name="T73" fmla="*/ 489 h 1247"/>
                      <a:gd name="T74" fmla="*/ 413 w 746"/>
                      <a:gd name="T75" fmla="*/ 453 h 1247"/>
                      <a:gd name="T76" fmla="*/ 420 w 746"/>
                      <a:gd name="T77" fmla="*/ 421 h 1247"/>
                      <a:gd name="T78" fmla="*/ 431 w 746"/>
                      <a:gd name="T79" fmla="*/ 393 h 1247"/>
                      <a:gd name="T80" fmla="*/ 440 w 746"/>
                      <a:gd name="T81" fmla="*/ 368 h 1247"/>
                      <a:gd name="T82" fmla="*/ 448 w 746"/>
                      <a:gd name="T83" fmla="*/ 345 h 1247"/>
                      <a:gd name="T84" fmla="*/ 449 w 746"/>
                      <a:gd name="T85" fmla="*/ 322 h 1247"/>
                      <a:gd name="T86" fmla="*/ 442 w 746"/>
                      <a:gd name="T87" fmla="*/ 298 h 1247"/>
                      <a:gd name="T88" fmla="*/ 424 w 746"/>
                      <a:gd name="T89" fmla="*/ 274 h 1247"/>
                      <a:gd name="T90" fmla="*/ 391 w 746"/>
                      <a:gd name="T91" fmla="*/ 247 h 1247"/>
                      <a:gd name="T92" fmla="*/ 341 w 746"/>
                      <a:gd name="T93" fmla="*/ 217 h 1247"/>
                      <a:gd name="T94" fmla="*/ 274 w 746"/>
                      <a:gd name="T95" fmla="*/ 182 h 1247"/>
                      <a:gd name="T96" fmla="*/ 183 w 746"/>
                      <a:gd name="T97" fmla="*/ 142 h 1247"/>
                      <a:gd name="T98" fmla="*/ 68 w 746"/>
                      <a:gd name="T99" fmla="*/ 96 h 1247"/>
                      <a:gd name="T100" fmla="*/ 116 w 746"/>
                      <a:gd name="T101" fmla="*/ 0 h 12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746" h="1247">
                        <a:moveTo>
                          <a:pt x="116" y="0"/>
                        </a:moveTo>
                        <a:lnTo>
                          <a:pt x="161" y="14"/>
                        </a:lnTo>
                        <a:lnTo>
                          <a:pt x="210" y="29"/>
                        </a:lnTo>
                        <a:lnTo>
                          <a:pt x="247" y="44"/>
                        </a:lnTo>
                        <a:lnTo>
                          <a:pt x="289" y="60"/>
                        </a:lnTo>
                        <a:lnTo>
                          <a:pt x="332" y="79"/>
                        </a:lnTo>
                        <a:lnTo>
                          <a:pt x="376" y="98"/>
                        </a:lnTo>
                        <a:lnTo>
                          <a:pt x="420" y="120"/>
                        </a:lnTo>
                        <a:lnTo>
                          <a:pt x="463" y="143"/>
                        </a:lnTo>
                        <a:lnTo>
                          <a:pt x="503" y="169"/>
                        </a:lnTo>
                        <a:lnTo>
                          <a:pt x="541" y="194"/>
                        </a:lnTo>
                        <a:lnTo>
                          <a:pt x="573" y="221"/>
                        </a:lnTo>
                        <a:lnTo>
                          <a:pt x="601" y="247"/>
                        </a:lnTo>
                        <a:lnTo>
                          <a:pt x="622" y="276"/>
                        </a:lnTo>
                        <a:lnTo>
                          <a:pt x="636" y="304"/>
                        </a:lnTo>
                        <a:lnTo>
                          <a:pt x="640" y="327"/>
                        </a:lnTo>
                        <a:lnTo>
                          <a:pt x="638" y="349"/>
                        </a:lnTo>
                        <a:lnTo>
                          <a:pt x="630" y="370"/>
                        </a:lnTo>
                        <a:lnTo>
                          <a:pt x="621" y="391"/>
                        </a:lnTo>
                        <a:lnTo>
                          <a:pt x="609" y="412"/>
                        </a:lnTo>
                        <a:lnTo>
                          <a:pt x="598" y="433"/>
                        </a:lnTo>
                        <a:lnTo>
                          <a:pt x="589" y="454"/>
                        </a:lnTo>
                        <a:lnTo>
                          <a:pt x="584" y="476"/>
                        </a:lnTo>
                        <a:lnTo>
                          <a:pt x="584" y="497"/>
                        </a:lnTo>
                        <a:lnTo>
                          <a:pt x="590" y="518"/>
                        </a:lnTo>
                        <a:lnTo>
                          <a:pt x="602" y="537"/>
                        </a:lnTo>
                        <a:lnTo>
                          <a:pt x="617" y="555"/>
                        </a:lnTo>
                        <a:lnTo>
                          <a:pt x="634" y="574"/>
                        </a:lnTo>
                        <a:lnTo>
                          <a:pt x="651" y="591"/>
                        </a:lnTo>
                        <a:lnTo>
                          <a:pt x="675" y="613"/>
                        </a:lnTo>
                        <a:lnTo>
                          <a:pt x="693" y="634"/>
                        </a:lnTo>
                        <a:lnTo>
                          <a:pt x="709" y="656"/>
                        </a:lnTo>
                        <a:lnTo>
                          <a:pt x="719" y="676"/>
                        </a:lnTo>
                        <a:lnTo>
                          <a:pt x="725" y="708"/>
                        </a:lnTo>
                        <a:lnTo>
                          <a:pt x="727" y="738"/>
                        </a:lnTo>
                        <a:lnTo>
                          <a:pt x="725" y="769"/>
                        </a:lnTo>
                        <a:lnTo>
                          <a:pt x="720" y="801"/>
                        </a:lnTo>
                        <a:lnTo>
                          <a:pt x="714" y="832"/>
                        </a:lnTo>
                        <a:lnTo>
                          <a:pt x="706" y="864"/>
                        </a:lnTo>
                        <a:lnTo>
                          <a:pt x="699" y="895"/>
                        </a:lnTo>
                        <a:lnTo>
                          <a:pt x="693" y="927"/>
                        </a:lnTo>
                        <a:lnTo>
                          <a:pt x="691" y="957"/>
                        </a:lnTo>
                        <a:lnTo>
                          <a:pt x="691" y="988"/>
                        </a:lnTo>
                        <a:lnTo>
                          <a:pt x="696" y="1019"/>
                        </a:lnTo>
                        <a:lnTo>
                          <a:pt x="705" y="1049"/>
                        </a:lnTo>
                        <a:lnTo>
                          <a:pt x="722" y="1079"/>
                        </a:lnTo>
                        <a:lnTo>
                          <a:pt x="746" y="1108"/>
                        </a:lnTo>
                        <a:lnTo>
                          <a:pt x="534" y="1247"/>
                        </a:lnTo>
                        <a:lnTo>
                          <a:pt x="509" y="1201"/>
                        </a:lnTo>
                        <a:lnTo>
                          <a:pt x="494" y="1156"/>
                        </a:lnTo>
                        <a:lnTo>
                          <a:pt x="483" y="1110"/>
                        </a:lnTo>
                        <a:lnTo>
                          <a:pt x="478" y="1067"/>
                        </a:lnTo>
                        <a:lnTo>
                          <a:pt x="477" y="1023"/>
                        </a:lnTo>
                        <a:lnTo>
                          <a:pt x="479" y="983"/>
                        </a:lnTo>
                        <a:lnTo>
                          <a:pt x="484" y="945"/>
                        </a:lnTo>
                        <a:lnTo>
                          <a:pt x="491" y="910"/>
                        </a:lnTo>
                        <a:lnTo>
                          <a:pt x="499" y="879"/>
                        </a:lnTo>
                        <a:lnTo>
                          <a:pt x="506" y="852"/>
                        </a:lnTo>
                        <a:lnTo>
                          <a:pt x="514" y="820"/>
                        </a:lnTo>
                        <a:lnTo>
                          <a:pt x="524" y="794"/>
                        </a:lnTo>
                        <a:lnTo>
                          <a:pt x="530" y="771"/>
                        </a:lnTo>
                        <a:lnTo>
                          <a:pt x="535" y="751"/>
                        </a:lnTo>
                        <a:lnTo>
                          <a:pt x="536" y="734"/>
                        </a:lnTo>
                        <a:lnTo>
                          <a:pt x="532" y="720"/>
                        </a:lnTo>
                        <a:lnTo>
                          <a:pt x="524" y="707"/>
                        </a:lnTo>
                        <a:lnTo>
                          <a:pt x="508" y="690"/>
                        </a:lnTo>
                        <a:lnTo>
                          <a:pt x="490" y="672"/>
                        </a:lnTo>
                        <a:lnTo>
                          <a:pt x="473" y="650"/>
                        </a:lnTo>
                        <a:lnTo>
                          <a:pt x="456" y="627"/>
                        </a:lnTo>
                        <a:lnTo>
                          <a:pt x="440" y="601"/>
                        </a:lnTo>
                        <a:lnTo>
                          <a:pt x="427" y="574"/>
                        </a:lnTo>
                        <a:lnTo>
                          <a:pt x="417" y="542"/>
                        </a:lnTo>
                        <a:lnTo>
                          <a:pt x="411" y="510"/>
                        </a:lnTo>
                        <a:lnTo>
                          <a:pt x="409" y="489"/>
                        </a:lnTo>
                        <a:lnTo>
                          <a:pt x="410" y="471"/>
                        </a:lnTo>
                        <a:lnTo>
                          <a:pt x="413" y="453"/>
                        </a:lnTo>
                        <a:lnTo>
                          <a:pt x="416" y="437"/>
                        </a:lnTo>
                        <a:lnTo>
                          <a:pt x="420" y="421"/>
                        </a:lnTo>
                        <a:lnTo>
                          <a:pt x="425" y="407"/>
                        </a:lnTo>
                        <a:lnTo>
                          <a:pt x="431" y="393"/>
                        </a:lnTo>
                        <a:lnTo>
                          <a:pt x="436" y="381"/>
                        </a:lnTo>
                        <a:lnTo>
                          <a:pt x="440" y="368"/>
                        </a:lnTo>
                        <a:lnTo>
                          <a:pt x="444" y="356"/>
                        </a:lnTo>
                        <a:lnTo>
                          <a:pt x="448" y="345"/>
                        </a:lnTo>
                        <a:lnTo>
                          <a:pt x="449" y="333"/>
                        </a:lnTo>
                        <a:lnTo>
                          <a:pt x="449" y="322"/>
                        </a:lnTo>
                        <a:lnTo>
                          <a:pt x="447" y="310"/>
                        </a:lnTo>
                        <a:lnTo>
                          <a:pt x="442" y="298"/>
                        </a:lnTo>
                        <a:lnTo>
                          <a:pt x="434" y="286"/>
                        </a:lnTo>
                        <a:lnTo>
                          <a:pt x="424" y="274"/>
                        </a:lnTo>
                        <a:lnTo>
                          <a:pt x="409" y="260"/>
                        </a:lnTo>
                        <a:lnTo>
                          <a:pt x="391" y="247"/>
                        </a:lnTo>
                        <a:lnTo>
                          <a:pt x="368" y="233"/>
                        </a:lnTo>
                        <a:lnTo>
                          <a:pt x="341" y="217"/>
                        </a:lnTo>
                        <a:lnTo>
                          <a:pt x="310" y="200"/>
                        </a:lnTo>
                        <a:lnTo>
                          <a:pt x="274" y="182"/>
                        </a:lnTo>
                        <a:lnTo>
                          <a:pt x="231" y="162"/>
                        </a:lnTo>
                        <a:lnTo>
                          <a:pt x="183" y="142"/>
                        </a:lnTo>
                        <a:lnTo>
                          <a:pt x="129" y="120"/>
                        </a:lnTo>
                        <a:lnTo>
                          <a:pt x="68" y="96"/>
                        </a:lnTo>
                        <a:lnTo>
                          <a:pt x="0" y="71"/>
                        </a:lnTo>
                        <a:lnTo>
                          <a:pt x="11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28" name="Group 27"/>
            <p:cNvGrpSpPr>
              <a:grpSpLocks noChangeAspect="1"/>
            </p:cNvGrpSpPr>
            <p:nvPr/>
          </p:nvGrpSpPr>
          <p:grpSpPr>
            <a:xfrm>
              <a:off x="1302659" y="4712092"/>
              <a:ext cx="635793" cy="520019"/>
              <a:chOff x="10385425" y="615951"/>
              <a:chExt cx="823913" cy="674688"/>
            </a:xfrm>
          </p:grpSpPr>
          <p:sp useBgFill="1"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0385425" y="615951"/>
                <a:ext cx="823913" cy="674688"/>
              </a:xfrm>
              <a:custGeom>
                <a:avLst/>
                <a:gdLst>
                  <a:gd name="T0" fmla="*/ 120 w 2596"/>
                  <a:gd name="T1" fmla="*/ 0 h 2126"/>
                  <a:gd name="T2" fmla="*/ 2476 w 2596"/>
                  <a:gd name="T3" fmla="*/ 0 h 2126"/>
                  <a:gd name="T4" fmla="*/ 2504 w 2596"/>
                  <a:gd name="T5" fmla="*/ 3 h 2126"/>
                  <a:gd name="T6" fmla="*/ 2528 w 2596"/>
                  <a:gd name="T7" fmla="*/ 12 h 2126"/>
                  <a:gd name="T8" fmla="*/ 2551 w 2596"/>
                  <a:gd name="T9" fmla="*/ 26 h 2126"/>
                  <a:gd name="T10" fmla="*/ 2569 w 2596"/>
                  <a:gd name="T11" fmla="*/ 44 h 2126"/>
                  <a:gd name="T12" fmla="*/ 2584 w 2596"/>
                  <a:gd name="T13" fmla="*/ 67 h 2126"/>
                  <a:gd name="T14" fmla="*/ 2592 w 2596"/>
                  <a:gd name="T15" fmla="*/ 92 h 2126"/>
                  <a:gd name="T16" fmla="*/ 2596 w 2596"/>
                  <a:gd name="T17" fmla="*/ 119 h 2126"/>
                  <a:gd name="T18" fmla="*/ 2596 w 2596"/>
                  <a:gd name="T19" fmla="*/ 2007 h 2126"/>
                  <a:gd name="T20" fmla="*/ 2592 w 2596"/>
                  <a:gd name="T21" fmla="*/ 2035 h 2126"/>
                  <a:gd name="T22" fmla="*/ 2584 w 2596"/>
                  <a:gd name="T23" fmla="*/ 2060 h 2126"/>
                  <a:gd name="T24" fmla="*/ 2569 w 2596"/>
                  <a:gd name="T25" fmla="*/ 2082 h 2126"/>
                  <a:gd name="T26" fmla="*/ 2551 w 2596"/>
                  <a:gd name="T27" fmla="*/ 2100 h 2126"/>
                  <a:gd name="T28" fmla="*/ 2528 w 2596"/>
                  <a:gd name="T29" fmla="*/ 2114 h 2126"/>
                  <a:gd name="T30" fmla="*/ 2504 w 2596"/>
                  <a:gd name="T31" fmla="*/ 2123 h 2126"/>
                  <a:gd name="T32" fmla="*/ 2476 w 2596"/>
                  <a:gd name="T33" fmla="*/ 2126 h 2126"/>
                  <a:gd name="T34" fmla="*/ 120 w 2596"/>
                  <a:gd name="T35" fmla="*/ 2126 h 2126"/>
                  <a:gd name="T36" fmla="*/ 92 w 2596"/>
                  <a:gd name="T37" fmla="*/ 2123 h 2126"/>
                  <a:gd name="T38" fmla="*/ 67 w 2596"/>
                  <a:gd name="T39" fmla="*/ 2114 h 2126"/>
                  <a:gd name="T40" fmla="*/ 45 w 2596"/>
                  <a:gd name="T41" fmla="*/ 2100 h 2126"/>
                  <a:gd name="T42" fmla="*/ 25 w 2596"/>
                  <a:gd name="T43" fmla="*/ 2082 h 2126"/>
                  <a:gd name="T44" fmla="*/ 12 w 2596"/>
                  <a:gd name="T45" fmla="*/ 2060 h 2126"/>
                  <a:gd name="T46" fmla="*/ 2 w 2596"/>
                  <a:gd name="T47" fmla="*/ 2035 h 2126"/>
                  <a:gd name="T48" fmla="*/ 0 w 2596"/>
                  <a:gd name="T49" fmla="*/ 2007 h 2126"/>
                  <a:gd name="T50" fmla="*/ 0 w 2596"/>
                  <a:gd name="T51" fmla="*/ 119 h 2126"/>
                  <a:gd name="T52" fmla="*/ 2 w 2596"/>
                  <a:gd name="T53" fmla="*/ 92 h 2126"/>
                  <a:gd name="T54" fmla="*/ 12 w 2596"/>
                  <a:gd name="T55" fmla="*/ 67 h 2126"/>
                  <a:gd name="T56" fmla="*/ 25 w 2596"/>
                  <a:gd name="T57" fmla="*/ 44 h 2126"/>
                  <a:gd name="T58" fmla="*/ 45 w 2596"/>
                  <a:gd name="T59" fmla="*/ 26 h 2126"/>
                  <a:gd name="T60" fmla="*/ 67 w 2596"/>
                  <a:gd name="T61" fmla="*/ 12 h 2126"/>
                  <a:gd name="T62" fmla="*/ 92 w 2596"/>
                  <a:gd name="T63" fmla="*/ 3 h 2126"/>
                  <a:gd name="T64" fmla="*/ 120 w 2596"/>
                  <a:gd name="T65" fmla="*/ 0 h 2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96" h="2126">
                    <a:moveTo>
                      <a:pt x="120" y="0"/>
                    </a:moveTo>
                    <a:lnTo>
                      <a:pt x="2476" y="0"/>
                    </a:lnTo>
                    <a:lnTo>
                      <a:pt x="2504" y="3"/>
                    </a:lnTo>
                    <a:lnTo>
                      <a:pt x="2528" y="12"/>
                    </a:lnTo>
                    <a:lnTo>
                      <a:pt x="2551" y="26"/>
                    </a:lnTo>
                    <a:lnTo>
                      <a:pt x="2569" y="44"/>
                    </a:lnTo>
                    <a:lnTo>
                      <a:pt x="2584" y="67"/>
                    </a:lnTo>
                    <a:lnTo>
                      <a:pt x="2592" y="92"/>
                    </a:lnTo>
                    <a:lnTo>
                      <a:pt x="2596" y="119"/>
                    </a:lnTo>
                    <a:lnTo>
                      <a:pt x="2596" y="2007"/>
                    </a:lnTo>
                    <a:lnTo>
                      <a:pt x="2592" y="2035"/>
                    </a:lnTo>
                    <a:lnTo>
                      <a:pt x="2584" y="2060"/>
                    </a:lnTo>
                    <a:lnTo>
                      <a:pt x="2569" y="2082"/>
                    </a:lnTo>
                    <a:lnTo>
                      <a:pt x="2551" y="2100"/>
                    </a:lnTo>
                    <a:lnTo>
                      <a:pt x="2528" y="2114"/>
                    </a:lnTo>
                    <a:lnTo>
                      <a:pt x="2504" y="2123"/>
                    </a:lnTo>
                    <a:lnTo>
                      <a:pt x="2476" y="2126"/>
                    </a:lnTo>
                    <a:lnTo>
                      <a:pt x="120" y="2126"/>
                    </a:lnTo>
                    <a:lnTo>
                      <a:pt x="92" y="2123"/>
                    </a:lnTo>
                    <a:lnTo>
                      <a:pt x="67" y="2114"/>
                    </a:lnTo>
                    <a:lnTo>
                      <a:pt x="45" y="2100"/>
                    </a:lnTo>
                    <a:lnTo>
                      <a:pt x="25" y="2082"/>
                    </a:lnTo>
                    <a:lnTo>
                      <a:pt x="12" y="2060"/>
                    </a:lnTo>
                    <a:lnTo>
                      <a:pt x="2" y="2035"/>
                    </a:lnTo>
                    <a:lnTo>
                      <a:pt x="0" y="2007"/>
                    </a:lnTo>
                    <a:lnTo>
                      <a:pt x="0" y="119"/>
                    </a:lnTo>
                    <a:lnTo>
                      <a:pt x="2" y="92"/>
                    </a:lnTo>
                    <a:lnTo>
                      <a:pt x="12" y="67"/>
                    </a:lnTo>
                    <a:lnTo>
                      <a:pt x="25" y="44"/>
                    </a:lnTo>
                    <a:lnTo>
                      <a:pt x="45" y="26"/>
                    </a:lnTo>
                    <a:lnTo>
                      <a:pt x="67" y="12"/>
                    </a:lnTo>
                    <a:lnTo>
                      <a:pt x="92" y="3"/>
                    </a:lnTo>
                    <a:lnTo>
                      <a:pt x="120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7"/>
              <p:cNvSpPr>
                <a:spLocks noEditPoints="1"/>
              </p:cNvSpPr>
              <p:nvPr/>
            </p:nvSpPr>
            <p:spPr bwMode="auto">
              <a:xfrm>
                <a:off x="10542588" y="806451"/>
                <a:ext cx="520700" cy="277813"/>
              </a:xfrm>
              <a:custGeom>
                <a:avLst/>
                <a:gdLst>
                  <a:gd name="T0" fmla="*/ 664 w 1638"/>
                  <a:gd name="T1" fmla="*/ 663 h 872"/>
                  <a:gd name="T2" fmla="*/ 0 w 1638"/>
                  <a:gd name="T3" fmla="*/ 782 h 872"/>
                  <a:gd name="T4" fmla="*/ 0 w 1638"/>
                  <a:gd name="T5" fmla="*/ 361 h 872"/>
                  <a:gd name="T6" fmla="*/ 664 w 1638"/>
                  <a:gd name="T7" fmla="*/ 480 h 872"/>
                  <a:gd name="T8" fmla="*/ 0 w 1638"/>
                  <a:gd name="T9" fmla="*/ 361 h 872"/>
                  <a:gd name="T10" fmla="*/ 1638 w 1638"/>
                  <a:gd name="T11" fmla="*/ 761 h 872"/>
                  <a:gd name="T12" fmla="*/ 1592 w 1638"/>
                  <a:gd name="T13" fmla="*/ 802 h 872"/>
                  <a:gd name="T14" fmla="*/ 1530 w 1638"/>
                  <a:gd name="T15" fmla="*/ 833 h 872"/>
                  <a:gd name="T16" fmla="*/ 1456 w 1638"/>
                  <a:gd name="T17" fmla="*/ 853 h 872"/>
                  <a:gd name="T18" fmla="*/ 1378 w 1638"/>
                  <a:gd name="T19" fmla="*/ 865 h 872"/>
                  <a:gd name="T20" fmla="*/ 1305 w 1638"/>
                  <a:gd name="T21" fmla="*/ 870 h 872"/>
                  <a:gd name="T22" fmla="*/ 1239 w 1638"/>
                  <a:gd name="T23" fmla="*/ 872 h 872"/>
                  <a:gd name="T24" fmla="*/ 1175 w 1638"/>
                  <a:gd name="T25" fmla="*/ 870 h 872"/>
                  <a:gd name="T26" fmla="*/ 1101 w 1638"/>
                  <a:gd name="T27" fmla="*/ 865 h 872"/>
                  <a:gd name="T28" fmla="*/ 1024 w 1638"/>
                  <a:gd name="T29" fmla="*/ 853 h 872"/>
                  <a:gd name="T30" fmla="*/ 950 w 1638"/>
                  <a:gd name="T31" fmla="*/ 833 h 872"/>
                  <a:gd name="T32" fmla="*/ 887 w 1638"/>
                  <a:gd name="T33" fmla="*/ 802 h 872"/>
                  <a:gd name="T34" fmla="*/ 840 w 1638"/>
                  <a:gd name="T35" fmla="*/ 761 h 872"/>
                  <a:gd name="T36" fmla="*/ 873 w 1638"/>
                  <a:gd name="T37" fmla="*/ 309 h 872"/>
                  <a:gd name="T38" fmla="*/ 953 w 1638"/>
                  <a:gd name="T39" fmla="*/ 339 h 872"/>
                  <a:gd name="T40" fmla="*/ 1046 w 1638"/>
                  <a:gd name="T41" fmla="*/ 359 h 872"/>
                  <a:gd name="T42" fmla="*/ 1144 w 1638"/>
                  <a:gd name="T43" fmla="*/ 371 h 872"/>
                  <a:gd name="T44" fmla="*/ 1239 w 1638"/>
                  <a:gd name="T45" fmla="*/ 373 h 872"/>
                  <a:gd name="T46" fmla="*/ 1336 w 1638"/>
                  <a:gd name="T47" fmla="*/ 371 h 872"/>
                  <a:gd name="T48" fmla="*/ 1434 w 1638"/>
                  <a:gd name="T49" fmla="*/ 359 h 872"/>
                  <a:gd name="T50" fmla="*/ 1526 w 1638"/>
                  <a:gd name="T51" fmla="*/ 339 h 872"/>
                  <a:gd name="T52" fmla="*/ 1606 w 1638"/>
                  <a:gd name="T53" fmla="*/ 309 h 872"/>
                  <a:gd name="T54" fmla="*/ 0 w 1638"/>
                  <a:gd name="T55" fmla="*/ 59 h 872"/>
                  <a:gd name="T56" fmla="*/ 664 w 1638"/>
                  <a:gd name="T57" fmla="*/ 177 h 872"/>
                  <a:gd name="T58" fmla="*/ 0 w 1638"/>
                  <a:gd name="T59" fmla="*/ 59 h 872"/>
                  <a:gd name="T60" fmla="*/ 1299 w 1638"/>
                  <a:gd name="T61" fmla="*/ 1 h 872"/>
                  <a:gd name="T62" fmla="*/ 1407 w 1638"/>
                  <a:gd name="T63" fmla="*/ 12 h 872"/>
                  <a:gd name="T64" fmla="*/ 1502 w 1638"/>
                  <a:gd name="T65" fmla="*/ 30 h 872"/>
                  <a:gd name="T66" fmla="*/ 1574 w 1638"/>
                  <a:gd name="T67" fmla="*/ 56 h 872"/>
                  <a:gd name="T68" fmla="*/ 1621 w 1638"/>
                  <a:gd name="T69" fmla="*/ 88 h 872"/>
                  <a:gd name="T70" fmla="*/ 1638 w 1638"/>
                  <a:gd name="T71" fmla="*/ 123 h 872"/>
                  <a:gd name="T72" fmla="*/ 1621 w 1638"/>
                  <a:gd name="T73" fmla="*/ 158 h 872"/>
                  <a:gd name="T74" fmla="*/ 1574 w 1638"/>
                  <a:gd name="T75" fmla="*/ 189 h 872"/>
                  <a:gd name="T76" fmla="*/ 1502 w 1638"/>
                  <a:gd name="T77" fmla="*/ 216 h 872"/>
                  <a:gd name="T78" fmla="*/ 1407 w 1638"/>
                  <a:gd name="T79" fmla="*/ 234 h 872"/>
                  <a:gd name="T80" fmla="*/ 1299 w 1638"/>
                  <a:gd name="T81" fmla="*/ 245 h 872"/>
                  <a:gd name="T82" fmla="*/ 1180 w 1638"/>
                  <a:gd name="T83" fmla="*/ 245 h 872"/>
                  <a:gd name="T84" fmla="*/ 1071 w 1638"/>
                  <a:gd name="T85" fmla="*/ 234 h 872"/>
                  <a:gd name="T86" fmla="*/ 978 w 1638"/>
                  <a:gd name="T87" fmla="*/ 216 h 872"/>
                  <a:gd name="T88" fmla="*/ 904 w 1638"/>
                  <a:gd name="T89" fmla="*/ 189 h 872"/>
                  <a:gd name="T90" fmla="*/ 857 w 1638"/>
                  <a:gd name="T91" fmla="*/ 158 h 872"/>
                  <a:gd name="T92" fmla="*/ 840 w 1638"/>
                  <a:gd name="T93" fmla="*/ 123 h 872"/>
                  <a:gd name="T94" fmla="*/ 857 w 1638"/>
                  <a:gd name="T95" fmla="*/ 88 h 872"/>
                  <a:gd name="T96" fmla="*/ 904 w 1638"/>
                  <a:gd name="T97" fmla="*/ 56 h 872"/>
                  <a:gd name="T98" fmla="*/ 978 w 1638"/>
                  <a:gd name="T99" fmla="*/ 30 h 872"/>
                  <a:gd name="T100" fmla="*/ 1071 w 1638"/>
                  <a:gd name="T101" fmla="*/ 12 h 872"/>
                  <a:gd name="T102" fmla="*/ 1180 w 1638"/>
                  <a:gd name="T103" fmla="*/ 1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38" h="872">
                    <a:moveTo>
                      <a:pt x="0" y="663"/>
                    </a:moveTo>
                    <a:lnTo>
                      <a:pt x="664" y="663"/>
                    </a:lnTo>
                    <a:lnTo>
                      <a:pt x="664" y="782"/>
                    </a:lnTo>
                    <a:lnTo>
                      <a:pt x="0" y="782"/>
                    </a:lnTo>
                    <a:lnTo>
                      <a:pt x="0" y="663"/>
                    </a:lnTo>
                    <a:close/>
                    <a:moveTo>
                      <a:pt x="0" y="361"/>
                    </a:moveTo>
                    <a:lnTo>
                      <a:pt x="664" y="361"/>
                    </a:lnTo>
                    <a:lnTo>
                      <a:pt x="664" y="480"/>
                    </a:lnTo>
                    <a:lnTo>
                      <a:pt x="0" y="480"/>
                    </a:lnTo>
                    <a:lnTo>
                      <a:pt x="0" y="361"/>
                    </a:lnTo>
                    <a:close/>
                    <a:moveTo>
                      <a:pt x="1638" y="291"/>
                    </a:moveTo>
                    <a:lnTo>
                      <a:pt x="1638" y="761"/>
                    </a:lnTo>
                    <a:lnTo>
                      <a:pt x="1618" y="783"/>
                    </a:lnTo>
                    <a:lnTo>
                      <a:pt x="1592" y="802"/>
                    </a:lnTo>
                    <a:lnTo>
                      <a:pt x="1562" y="819"/>
                    </a:lnTo>
                    <a:lnTo>
                      <a:pt x="1530" y="833"/>
                    </a:lnTo>
                    <a:lnTo>
                      <a:pt x="1493" y="843"/>
                    </a:lnTo>
                    <a:lnTo>
                      <a:pt x="1456" y="853"/>
                    </a:lnTo>
                    <a:lnTo>
                      <a:pt x="1417" y="859"/>
                    </a:lnTo>
                    <a:lnTo>
                      <a:pt x="1378" y="865"/>
                    </a:lnTo>
                    <a:lnTo>
                      <a:pt x="1341" y="868"/>
                    </a:lnTo>
                    <a:lnTo>
                      <a:pt x="1305" y="870"/>
                    </a:lnTo>
                    <a:lnTo>
                      <a:pt x="1271" y="871"/>
                    </a:lnTo>
                    <a:lnTo>
                      <a:pt x="1239" y="872"/>
                    </a:lnTo>
                    <a:lnTo>
                      <a:pt x="1209" y="871"/>
                    </a:lnTo>
                    <a:lnTo>
                      <a:pt x="1175" y="870"/>
                    </a:lnTo>
                    <a:lnTo>
                      <a:pt x="1139" y="868"/>
                    </a:lnTo>
                    <a:lnTo>
                      <a:pt x="1101" y="865"/>
                    </a:lnTo>
                    <a:lnTo>
                      <a:pt x="1063" y="859"/>
                    </a:lnTo>
                    <a:lnTo>
                      <a:pt x="1024" y="853"/>
                    </a:lnTo>
                    <a:lnTo>
                      <a:pt x="987" y="843"/>
                    </a:lnTo>
                    <a:lnTo>
                      <a:pt x="950" y="833"/>
                    </a:lnTo>
                    <a:lnTo>
                      <a:pt x="916" y="819"/>
                    </a:lnTo>
                    <a:lnTo>
                      <a:pt x="887" y="802"/>
                    </a:lnTo>
                    <a:lnTo>
                      <a:pt x="861" y="784"/>
                    </a:lnTo>
                    <a:lnTo>
                      <a:pt x="840" y="761"/>
                    </a:lnTo>
                    <a:lnTo>
                      <a:pt x="840" y="291"/>
                    </a:lnTo>
                    <a:lnTo>
                      <a:pt x="873" y="309"/>
                    </a:lnTo>
                    <a:lnTo>
                      <a:pt x="912" y="326"/>
                    </a:lnTo>
                    <a:lnTo>
                      <a:pt x="953" y="339"/>
                    </a:lnTo>
                    <a:lnTo>
                      <a:pt x="999" y="350"/>
                    </a:lnTo>
                    <a:lnTo>
                      <a:pt x="1046" y="359"/>
                    </a:lnTo>
                    <a:lnTo>
                      <a:pt x="1094" y="366"/>
                    </a:lnTo>
                    <a:lnTo>
                      <a:pt x="1144" y="371"/>
                    </a:lnTo>
                    <a:lnTo>
                      <a:pt x="1192" y="373"/>
                    </a:lnTo>
                    <a:lnTo>
                      <a:pt x="1239" y="373"/>
                    </a:lnTo>
                    <a:lnTo>
                      <a:pt x="1286" y="373"/>
                    </a:lnTo>
                    <a:lnTo>
                      <a:pt x="1336" y="371"/>
                    </a:lnTo>
                    <a:lnTo>
                      <a:pt x="1384" y="366"/>
                    </a:lnTo>
                    <a:lnTo>
                      <a:pt x="1434" y="359"/>
                    </a:lnTo>
                    <a:lnTo>
                      <a:pt x="1481" y="350"/>
                    </a:lnTo>
                    <a:lnTo>
                      <a:pt x="1526" y="339"/>
                    </a:lnTo>
                    <a:lnTo>
                      <a:pt x="1568" y="326"/>
                    </a:lnTo>
                    <a:lnTo>
                      <a:pt x="1606" y="309"/>
                    </a:lnTo>
                    <a:lnTo>
                      <a:pt x="1638" y="291"/>
                    </a:lnTo>
                    <a:close/>
                    <a:moveTo>
                      <a:pt x="0" y="59"/>
                    </a:moveTo>
                    <a:lnTo>
                      <a:pt x="664" y="59"/>
                    </a:lnTo>
                    <a:lnTo>
                      <a:pt x="664" y="177"/>
                    </a:lnTo>
                    <a:lnTo>
                      <a:pt x="0" y="177"/>
                    </a:lnTo>
                    <a:lnTo>
                      <a:pt x="0" y="59"/>
                    </a:lnTo>
                    <a:close/>
                    <a:moveTo>
                      <a:pt x="1239" y="0"/>
                    </a:moveTo>
                    <a:lnTo>
                      <a:pt x="1299" y="1"/>
                    </a:lnTo>
                    <a:lnTo>
                      <a:pt x="1355" y="6"/>
                    </a:lnTo>
                    <a:lnTo>
                      <a:pt x="1407" y="12"/>
                    </a:lnTo>
                    <a:lnTo>
                      <a:pt x="1457" y="20"/>
                    </a:lnTo>
                    <a:lnTo>
                      <a:pt x="1502" y="30"/>
                    </a:lnTo>
                    <a:lnTo>
                      <a:pt x="1540" y="42"/>
                    </a:lnTo>
                    <a:lnTo>
                      <a:pt x="1574" y="56"/>
                    </a:lnTo>
                    <a:lnTo>
                      <a:pt x="1602" y="71"/>
                    </a:lnTo>
                    <a:lnTo>
                      <a:pt x="1621" y="88"/>
                    </a:lnTo>
                    <a:lnTo>
                      <a:pt x="1635" y="105"/>
                    </a:lnTo>
                    <a:lnTo>
                      <a:pt x="1638" y="123"/>
                    </a:lnTo>
                    <a:lnTo>
                      <a:pt x="1635" y="141"/>
                    </a:lnTo>
                    <a:lnTo>
                      <a:pt x="1621" y="158"/>
                    </a:lnTo>
                    <a:lnTo>
                      <a:pt x="1602" y="175"/>
                    </a:lnTo>
                    <a:lnTo>
                      <a:pt x="1574" y="189"/>
                    </a:lnTo>
                    <a:lnTo>
                      <a:pt x="1540" y="204"/>
                    </a:lnTo>
                    <a:lnTo>
                      <a:pt x="1502" y="216"/>
                    </a:lnTo>
                    <a:lnTo>
                      <a:pt x="1457" y="226"/>
                    </a:lnTo>
                    <a:lnTo>
                      <a:pt x="1407" y="234"/>
                    </a:lnTo>
                    <a:lnTo>
                      <a:pt x="1355" y="240"/>
                    </a:lnTo>
                    <a:lnTo>
                      <a:pt x="1299" y="245"/>
                    </a:lnTo>
                    <a:lnTo>
                      <a:pt x="1239" y="246"/>
                    </a:lnTo>
                    <a:lnTo>
                      <a:pt x="1180" y="245"/>
                    </a:lnTo>
                    <a:lnTo>
                      <a:pt x="1124" y="240"/>
                    </a:lnTo>
                    <a:lnTo>
                      <a:pt x="1071" y="234"/>
                    </a:lnTo>
                    <a:lnTo>
                      <a:pt x="1023" y="226"/>
                    </a:lnTo>
                    <a:lnTo>
                      <a:pt x="978" y="216"/>
                    </a:lnTo>
                    <a:lnTo>
                      <a:pt x="938" y="204"/>
                    </a:lnTo>
                    <a:lnTo>
                      <a:pt x="904" y="189"/>
                    </a:lnTo>
                    <a:lnTo>
                      <a:pt x="878" y="175"/>
                    </a:lnTo>
                    <a:lnTo>
                      <a:pt x="857" y="158"/>
                    </a:lnTo>
                    <a:lnTo>
                      <a:pt x="845" y="141"/>
                    </a:lnTo>
                    <a:lnTo>
                      <a:pt x="840" y="123"/>
                    </a:lnTo>
                    <a:lnTo>
                      <a:pt x="845" y="105"/>
                    </a:lnTo>
                    <a:lnTo>
                      <a:pt x="857" y="88"/>
                    </a:lnTo>
                    <a:lnTo>
                      <a:pt x="878" y="71"/>
                    </a:lnTo>
                    <a:lnTo>
                      <a:pt x="904" y="56"/>
                    </a:lnTo>
                    <a:lnTo>
                      <a:pt x="938" y="42"/>
                    </a:lnTo>
                    <a:lnTo>
                      <a:pt x="978" y="30"/>
                    </a:lnTo>
                    <a:lnTo>
                      <a:pt x="1023" y="20"/>
                    </a:lnTo>
                    <a:lnTo>
                      <a:pt x="1071" y="12"/>
                    </a:lnTo>
                    <a:lnTo>
                      <a:pt x="1124" y="6"/>
                    </a:lnTo>
                    <a:lnTo>
                      <a:pt x="1180" y="1"/>
                    </a:lnTo>
                    <a:lnTo>
                      <a:pt x="1239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8"/>
              <p:cNvSpPr>
                <a:spLocks noEditPoints="1"/>
              </p:cNvSpPr>
              <p:nvPr/>
            </p:nvSpPr>
            <p:spPr bwMode="auto">
              <a:xfrm>
                <a:off x="10423525" y="654051"/>
                <a:ext cx="747713" cy="600075"/>
              </a:xfrm>
              <a:custGeom>
                <a:avLst/>
                <a:gdLst>
                  <a:gd name="T0" fmla="*/ 174 w 2356"/>
                  <a:gd name="T1" fmla="*/ 174 h 1888"/>
                  <a:gd name="T2" fmla="*/ 174 w 2356"/>
                  <a:gd name="T3" fmla="*/ 1598 h 1888"/>
                  <a:gd name="T4" fmla="*/ 2182 w 2356"/>
                  <a:gd name="T5" fmla="*/ 1598 h 1888"/>
                  <a:gd name="T6" fmla="*/ 2182 w 2356"/>
                  <a:gd name="T7" fmla="*/ 174 h 1888"/>
                  <a:gd name="T8" fmla="*/ 174 w 2356"/>
                  <a:gd name="T9" fmla="*/ 174 h 1888"/>
                  <a:gd name="T10" fmla="*/ 0 w 2356"/>
                  <a:gd name="T11" fmla="*/ 0 h 1888"/>
                  <a:gd name="T12" fmla="*/ 2356 w 2356"/>
                  <a:gd name="T13" fmla="*/ 0 h 1888"/>
                  <a:gd name="T14" fmla="*/ 2356 w 2356"/>
                  <a:gd name="T15" fmla="*/ 1888 h 1888"/>
                  <a:gd name="T16" fmla="*/ 0 w 2356"/>
                  <a:gd name="T17" fmla="*/ 1888 h 1888"/>
                  <a:gd name="T18" fmla="*/ 0 w 2356"/>
                  <a:gd name="T19" fmla="*/ 0 h 1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56" h="1888">
                    <a:moveTo>
                      <a:pt x="174" y="174"/>
                    </a:moveTo>
                    <a:lnTo>
                      <a:pt x="174" y="1598"/>
                    </a:lnTo>
                    <a:lnTo>
                      <a:pt x="2182" y="1598"/>
                    </a:lnTo>
                    <a:lnTo>
                      <a:pt x="2182" y="174"/>
                    </a:lnTo>
                    <a:lnTo>
                      <a:pt x="174" y="174"/>
                    </a:lnTo>
                    <a:close/>
                    <a:moveTo>
                      <a:pt x="0" y="0"/>
                    </a:moveTo>
                    <a:lnTo>
                      <a:pt x="2356" y="0"/>
                    </a:lnTo>
                    <a:lnTo>
                      <a:pt x="2356" y="1888"/>
                    </a:lnTo>
                    <a:lnTo>
                      <a:pt x="0" y="18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1" name="Group 30"/>
            <p:cNvGrpSpPr>
              <a:grpSpLocks noChangeAspect="1"/>
            </p:cNvGrpSpPr>
            <p:nvPr/>
          </p:nvGrpSpPr>
          <p:grpSpPr>
            <a:xfrm>
              <a:off x="3208684" y="1666838"/>
              <a:ext cx="660893" cy="542148"/>
              <a:chOff x="2971050" y="2497678"/>
              <a:chExt cx="679160" cy="557798"/>
            </a:xfrm>
          </p:grpSpPr>
          <p:sp useBgFill="1">
            <p:nvSpPr>
              <p:cNvPr id="43" name="Freeform 27"/>
              <p:cNvSpPr>
                <a:spLocks/>
              </p:cNvSpPr>
              <p:nvPr/>
            </p:nvSpPr>
            <p:spPr bwMode="auto">
              <a:xfrm>
                <a:off x="2971050" y="2497678"/>
                <a:ext cx="679160" cy="557798"/>
              </a:xfrm>
              <a:custGeom>
                <a:avLst/>
                <a:gdLst>
                  <a:gd name="T0" fmla="*/ 2668 w 2906"/>
                  <a:gd name="T1" fmla="*/ 0 h 2394"/>
                  <a:gd name="T2" fmla="*/ 2752 w 2906"/>
                  <a:gd name="T3" fmla="*/ 13 h 2394"/>
                  <a:gd name="T4" fmla="*/ 2822 w 2906"/>
                  <a:gd name="T5" fmla="*/ 52 h 2394"/>
                  <a:gd name="T6" fmla="*/ 2874 w 2906"/>
                  <a:gd name="T7" fmla="*/ 110 h 2394"/>
                  <a:gd name="T8" fmla="*/ 2903 w 2906"/>
                  <a:gd name="T9" fmla="*/ 183 h 2394"/>
                  <a:gd name="T10" fmla="*/ 2906 w 2906"/>
                  <a:gd name="T11" fmla="*/ 1659 h 2394"/>
                  <a:gd name="T12" fmla="*/ 2892 w 2906"/>
                  <a:gd name="T13" fmla="*/ 1736 h 2394"/>
                  <a:gd name="T14" fmla="*/ 2851 w 2906"/>
                  <a:gd name="T15" fmla="*/ 1802 h 2394"/>
                  <a:gd name="T16" fmla="*/ 2788 w 2906"/>
                  <a:gd name="T17" fmla="*/ 1851 h 2394"/>
                  <a:gd name="T18" fmla="*/ 2710 w 2906"/>
                  <a:gd name="T19" fmla="*/ 1878 h 2394"/>
                  <a:gd name="T20" fmla="*/ 2006 w 2906"/>
                  <a:gd name="T21" fmla="*/ 1881 h 2394"/>
                  <a:gd name="T22" fmla="*/ 2009 w 2906"/>
                  <a:gd name="T23" fmla="*/ 1972 h 2394"/>
                  <a:gd name="T24" fmla="*/ 2074 w 2906"/>
                  <a:gd name="T25" fmla="*/ 1976 h 2394"/>
                  <a:gd name="T26" fmla="*/ 2137 w 2906"/>
                  <a:gd name="T27" fmla="*/ 2001 h 2394"/>
                  <a:gd name="T28" fmla="*/ 2187 w 2906"/>
                  <a:gd name="T29" fmla="*/ 2047 h 2394"/>
                  <a:gd name="T30" fmla="*/ 2221 w 2906"/>
                  <a:gd name="T31" fmla="*/ 2107 h 2394"/>
                  <a:gd name="T32" fmla="*/ 2232 w 2906"/>
                  <a:gd name="T33" fmla="*/ 2180 h 2394"/>
                  <a:gd name="T34" fmla="*/ 2229 w 2906"/>
                  <a:gd name="T35" fmla="*/ 2251 h 2394"/>
                  <a:gd name="T36" fmla="*/ 2206 w 2906"/>
                  <a:gd name="T37" fmla="*/ 2300 h 2394"/>
                  <a:gd name="T38" fmla="*/ 2165 w 2906"/>
                  <a:gd name="T39" fmla="*/ 2332 h 2394"/>
                  <a:gd name="T40" fmla="*/ 2112 w 2906"/>
                  <a:gd name="T41" fmla="*/ 2344 h 2394"/>
                  <a:gd name="T42" fmla="*/ 1153 w 2906"/>
                  <a:gd name="T43" fmla="*/ 2341 h 2394"/>
                  <a:gd name="T44" fmla="*/ 1104 w 2906"/>
                  <a:gd name="T45" fmla="*/ 2314 h 2394"/>
                  <a:gd name="T46" fmla="*/ 1067 w 2906"/>
                  <a:gd name="T47" fmla="*/ 2321 h 2394"/>
                  <a:gd name="T48" fmla="*/ 1019 w 2906"/>
                  <a:gd name="T49" fmla="*/ 2366 h 2394"/>
                  <a:gd name="T50" fmla="*/ 957 w 2906"/>
                  <a:gd name="T51" fmla="*/ 2390 h 2394"/>
                  <a:gd name="T52" fmla="*/ 183 w 2906"/>
                  <a:gd name="T53" fmla="*/ 2394 h 2394"/>
                  <a:gd name="T54" fmla="*/ 112 w 2906"/>
                  <a:gd name="T55" fmla="*/ 2379 h 2394"/>
                  <a:gd name="T56" fmla="*/ 53 w 2906"/>
                  <a:gd name="T57" fmla="*/ 2341 h 2394"/>
                  <a:gd name="T58" fmla="*/ 14 w 2906"/>
                  <a:gd name="T59" fmla="*/ 2282 h 2394"/>
                  <a:gd name="T60" fmla="*/ 0 w 2906"/>
                  <a:gd name="T61" fmla="*/ 2210 h 2394"/>
                  <a:gd name="T62" fmla="*/ 3 w 2906"/>
                  <a:gd name="T63" fmla="*/ 832 h 2394"/>
                  <a:gd name="T64" fmla="*/ 31 w 2906"/>
                  <a:gd name="T65" fmla="*/ 767 h 2394"/>
                  <a:gd name="T66" fmla="*/ 81 w 2906"/>
                  <a:gd name="T67" fmla="*/ 717 h 2394"/>
                  <a:gd name="T68" fmla="*/ 146 w 2906"/>
                  <a:gd name="T69" fmla="*/ 689 h 2394"/>
                  <a:gd name="T70" fmla="*/ 389 w 2906"/>
                  <a:gd name="T71" fmla="*/ 686 h 2394"/>
                  <a:gd name="T72" fmla="*/ 388 w 2906"/>
                  <a:gd name="T73" fmla="*/ 222 h 2394"/>
                  <a:gd name="T74" fmla="*/ 404 w 2906"/>
                  <a:gd name="T75" fmla="*/ 145 h 2394"/>
                  <a:gd name="T76" fmla="*/ 445 w 2906"/>
                  <a:gd name="T77" fmla="*/ 79 h 2394"/>
                  <a:gd name="T78" fmla="*/ 506 w 2906"/>
                  <a:gd name="T79" fmla="*/ 30 h 2394"/>
                  <a:gd name="T80" fmla="*/ 584 w 2906"/>
                  <a:gd name="T81" fmla="*/ 4 h 2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906" h="2394">
                    <a:moveTo>
                      <a:pt x="627" y="0"/>
                    </a:moveTo>
                    <a:lnTo>
                      <a:pt x="2668" y="0"/>
                    </a:lnTo>
                    <a:lnTo>
                      <a:pt x="2710" y="4"/>
                    </a:lnTo>
                    <a:lnTo>
                      <a:pt x="2752" y="13"/>
                    </a:lnTo>
                    <a:lnTo>
                      <a:pt x="2788" y="30"/>
                    </a:lnTo>
                    <a:lnTo>
                      <a:pt x="2822" y="52"/>
                    </a:lnTo>
                    <a:lnTo>
                      <a:pt x="2851" y="79"/>
                    </a:lnTo>
                    <a:lnTo>
                      <a:pt x="2874" y="110"/>
                    </a:lnTo>
                    <a:lnTo>
                      <a:pt x="2892" y="145"/>
                    </a:lnTo>
                    <a:lnTo>
                      <a:pt x="2903" y="183"/>
                    </a:lnTo>
                    <a:lnTo>
                      <a:pt x="2906" y="222"/>
                    </a:lnTo>
                    <a:lnTo>
                      <a:pt x="2906" y="1659"/>
                    </a:lnTo>
                    <a:lnTo>
                      <a:pt x="2903" y="1699"/>
                    </a:lnTo>
                    <a:lnTo>
                      <a:pt x="2892" y="1736"/>
                    </a:lnTo>
                    <a:lnTo>
                      <a:pt x="2874" y="1771"/>
                    </a:lnTo>
                    <a:lnTo>
                      <a:pt x="2851" y="1802"/>
                    </a:lnTo>
                    <a:lnTo>
                      <a:pt x="2822" y="1828"/>
                    </a:lnTo>
                    <a:lnTo>
                      <a:pt x="2788" y="1851"/>
                    </a:lnTo>
                    <a:lnTo>
                      <a:pt x="2752" y="1867"/>
                    </a:lnTo>
                    <a:lnTo>
                      <a:pt x="2710" y="1878"/>
                    </a:lnTo>
                    <a:lnTo>
                      <a:pt x="2668" y="1881"/>
                    </a:lnTo>
                    <a:lnTo>
                      <a:pt x="2006" y="1881"/>
                    </a:lnTo>
                    <a:lnTo>
                      <a:pt x="2009" y="1909"/>
                    </a:lnTo>
                    <a:lnTo>
                      <a:pt x="2009" y="1972"/>
                    </a:lnTo>
                    <a:lnTo>
                      <a:pt x="2041" y="1972"/>
                    </a:lnTo>
                    <a:lnTo>
                      <a:pt x="2074" y="1976"/>
                    </a:lnTo>
                    <a:lnTo>
                      <a:pt x="2107" y="1985"/>
                    </a:lnTo>
                    <a:lnTo>
                      <a:pt x="2137" y="2001"/>
                    </a:lnTo>
                    <a:lnTo>
                      <a:pt x="2164" y="2022"/>
                    </a:lnTo>
                    <a:lnTo>
                      <a:pt x="2187" y="2047"/>
                    </a:lnTo>
                    <a:lnTo>
                      <a:pt x="2206" y="2076"/>
                    </a:lnTo>
                    <a:lnTo>
                      <a:pt x="2221" y="2107"/>
                    </a:lnTo>
                    <a:lnTo>
                      <a:pt x="2229" y="2143"/>
                    </a:lnTo>
                    <a:lnTo>
                      <a:pt x="2232" y="2180"/>
                    </a:lnTo>
                    <a:lnTo>
                      <a:pt x="2232" y="2225"/>
                    </a:lnTo>
                    <a:lnTo>
                      <a:pt x="2229" y="2251"/>
                    </a:lnTo>
                    <a:lnTo>
                      <a:pt x="2220" y="2277"/>
                    </a:lnTo>
                    <a:lnTo>
                      <a:pt x="2206" y="2300"/>
                    </a:lnTo>
                    <a:lnTo>
                      <a:pt x="2187" y="2318"/>
                    </a:lnTo>
                    <a:lnTo>
                      <a:pt x="2165" y="2332"/>
                    </a:lnTo>
                    <a:lnTo>
                      <a:pt x="2140" y="2341"/>
                    </a:lnTo>
                    <a:lnTo>
                      <a:pt x="2112" y="2344"/>
                    </a:lnTo>
                    <a:lnTo>
                      <a:pt x="1182" y="2344"/>
                    </a:lnTo>
                    <a:lnTo>
                      <a:pt x="1153" y="2341"/>
                    </a:lnTo>
                    <a:lnTo>
                      <a:pt x="1127" y="2330"/>
                    </a:lnTo>
                    <a:lnTo>
                      <a:pt x="1104" y="2314"/>
                    </a:lnTo>
                    <a:lnTo>
                      <a:pt x="1085" y="2294"/>
                    </a:lnTo>
                    <a:lnTo>
                      <a:pt x="1067" y="2321"/>
                    </a:lnTo>
                    <a:lnTo>
                      <a:pt x="1046" y="2347"/>
                    </a:lnTo>
                    <a:lnTo>
                      <a:pt x="1019" y="2366"/>
                    </a:lnTo>
                    <a:lnTo>
                      <a:pt x="990" y="2382"/>
                    </a:lnTo>
                    <a:lnTo>
                      <a:pt x="957" y="2390"/>
                    </a:lnTo>
                    <a:lnTo>
                      <a:pt x="922" y="2394"/>
                    </a:lnTo>
                    <a:lnTo>
                      <a:pt x="183" y="2394"/>
                    </a:lnTo>
                    <a:lnTo>
                      <a:pt x="146" y="2390"/>
                    </a:lnTo>
                    <a:lnTo>
                      <a:pt x="112" y="2379"/>
                    </a:lnTo>
                    <a:lnTo>
                      <a:pt x="81" y="2363"/>
                    </a:lnTo>
                    <a:lnTo>
                      <a:pt x="53" y="2341"/>
                    </a:lnTo>
                    <a:lnTo>
                      <a:pt x="31" y="2313"/>
                    </a:lnTo>
                    <a:lnTo>
                      <a:pt x="14" y="2282"/>
                    </a:lnTo>
                    <a:lnTo>
                      <a:pt x="3" y="2248"/>
                    </a:lnTo>
                    <a:lnTo>
                      <a:pt x="0" y="2210"/>
                    </a:lnTo>
                    <a:lnTo>
                      <a:pt x="0" y="869"/>
                    </a:lnTo>
                    <a:lnTo>
                      <a:pt x="3" y="832"/>
                    </a:lnTo>
                    <a:lnTo>
                      <a:pt x="14" y="798"/>
                    </a:lnTo>
                    <a:lnTo>
                      <a:pt x="31" y="767"/>
                    </a:lnTo>
                    <a:lnTo>
                      <a:pt x="53" y="739"/>
                    </a:lnTo>
                    <a:lnTo>
                      <a:pt x="81" y="717"/>
                    </a:lnTo>
                    <a:lnTo>
                      <a:pt x="112" y="700"/>
                    </a:lnTo>
                    <a:lnTo>
                      <a:pt x="146" y="689"/>
                    </a:lnTo>
                    <a:lnTo>
                      <a:pt x="183" y="686"/>
                    </a:lnTo>
                    <a:lnTo>
                      <a:pt x="389" y="686"/>
                    </a:lnTo>
                    <a:lnTo>
                      <a:pt x="388" y="682"/>
                    </a:lnTo>
                    <a:lnTo>
                      <a:pt x="388" y="222"/>
                    </a:lnTo>
                    <a:lnTo>
                      <a:pt x="393" y="183"/>
                    </a:lnTo>
                    <a:lnTo>
                      <a:pt x="404" y="145"/>
                    </a:lnTo>
                    <a:lnTo>
                      <a:pt x="420" y="110"/>
                    </a:lnTo>
                    <a:lnTo>
                      <a:pt x="445" y="79"/>
                    </a:lnTo>
                    <a:lnTo>
                      <a:pt x="474" y="52"/>
                    </a:lnTo>
                    <a:lnTo>
                      <a:pt x="506" y="30"/>
                    </a:lnTo>
                    <a:lnTo>
                      <a:pt x="544" y="13"/>
                    </a:lnTo>
                    <a:lnTo>
                      <a:pt x="584" y="4"/>
                    </a:lnTo>
                    <a:lnTo>
                      <a:pt x="62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2999057" y="2685556"/>
                <a:ext cx="203048" cy="341914"/>
              </a:xfrm>
              <a:custGeom>
                <a:avLst/>
                <a:gdLst>
                  <a:gd name="T0" fmla="*/ 542 w 867"/>
                  <a:gd name="T1" fmla="*/ 1114 h 1469"/>
                  <a:gd name="T2" fmla="*/ 501 w 867"/>
                  <a:gd name="T3" fmla="*/ 1133 h 1469"/>
                  <a:gd name="T4" fmla="*/ 472 w 867"/>
                  <a:gd name="T5" fmla="*/ 1169 h 1469"/>
                  <a:gd name="T6" fmla="*/ 461 w 867"/>
                  <a:gd name="T7" fmla="*/ 1215 h 1469"/>
                  <a:gd name="T8" fmla="*/ 472 w 867"/>
                  <a:gd name="T9" fmla="*/ 1263 h 1469"/>
                  <a:gd name="T10" fmla="*/ 501 w 867"/>
                  <a:gd name="T11" fmla="*/ 1299 h 1469"/>
                  <a:gd name="T12" fmla="*/ 542 w 867"/>
                  <a:gd name="T13" fmla="*/ 1318 h 1469"/>
                  <a:gd name="T14" fmla="*/ 590 w 867"/>
                  <a:gd name="T15" fmla="*/ 1318 h 1469"/>
                  <a:gd name="T16" fmla="*/ 633 w 867"/>
                  <a:gd name="T17" fmla="*/ 1299 h 1469"/>
                  <a:gd name="T18" fmla="*/ 662 w 867"/>
                  <a:gd name="T19" fmla="*/ 1263 h 1469"/>
                  <a:gd name="T20" fmla="*/ 673 w 867"/>
                  <a:gd name="T21" fmla="*/ 1215 h 1469"/>
                  <a:gd name="T22" fmla="*/ 662 w 867"/>
                  <a:gd name="T23" fmla="*/ 1169 h 1469"/>
                  <a:gd name="T24" fmla="*/ 633 w 867"/>
                  <a:gd name="T25" fmla="*/ 1133 h 1469"/>
                  <a:gd name="T26" fmla="*/ 590 w 867"/>
                  <a:gd name="T27" fmla="*/ 1114 h 1469"/>
                  <a:gd name="T28" fmla="*/ 185 w 867"/>
                  <a:gd name="T29" fmla="*/ 783 h 1469"/>
                  <a:gd name="T30" fmla="*/ 685 w 867"/>
                  <a:gd name="T31" fmla="*/ 931 h 1469"/>
                  <a:gd name="T32" fmla="*/ 185 w 867"/>
                  <a:gd name="T33" fmla="*/ 783 h 1469"/>
                  <a:gd name="T34" fmla="*/ 185 w 867"/>
                  <a:gd name="T35" fmla="*/ 651 h 1469"/>
                  <a:gd name="T36" fmla="*/ 685 w 867"/>
                  <a:gd name="T37" fmla="*/ 501 h 1469"/>
                  <a:gd name="T38" fmla="*/ 185 w 867"/>
                  <a:gd name="T39" fmla="*/ 220 h 1469"/>
                  <a:gd name="T40" fmla="*/ 685 w 867"/>
                  <a:gd name="T41" fmla="*/ 369 h 1469"/>
                  <a:gd name="T42" fmla="*/ 185 w 867"/>
                  <a:gd name="T43" fmla="*/ 220 h 1469"/>
                  <a:gd name="T44" fmla="*/ 803 w 867"/>
                  <a:gd name="T45" fmla="*/ 0 h 1469"/>
                  <a:gd name="T46" fmla="*/ 841 w 867"/>
                  <a:gd name="T47" fmla="*/ 12 h 1469"/>
                  <a:gd name="T48" fmla="*/ 864 w 867"/>
                  <a:gd name="T49" fmla="*/ 44 h 1469"/>
                  <a:gd name="T50" fmla="*/ 867 w 867"/>
                  <a:gd name="T51" fmla="*/ 1405 h 1469"/>
                  <a:gd name="T52" fmla="*/ 855 w 867"/>
                  <a:gd name="T53" fmla="*/ 1444 h 1469"/>
                  <a:gd name="T54" fmla="*/ 824 w 867"/>
                  <a:gd name="T55" fmla="*/ 1466 h 1469"/>
                  <a:gd name="T56" fmla="*/ 64 w 867"/>
                  <a:gd name="T57" fmla="*/ 1469 h 1469"/>
                  <a:gd name="T58" fmla="*/ 26 w 867"/>
                  <a:gd name="T59" fmla="*/ 1457 h 1469"/>
                  <a:gd name="T60" fmla="*/ 3 w 867"/>
                  <a:gd name="T61" fmla="*/ 1426 h 1469"/>
                  <a:gd name="T62" fmla="*/ 0 w 867"/>
                  <a:gd name="T63" fmla="*/ 64 h 1469"/>
                  <a:gd name="T64" fmla="*/ 12 w 867"/>
                  <a:gd name="T65" fmla="*/ 26 h 1469"/>
                  <a:gd name="T66" fmla="*/ 44 w 867"/>
                  <a:gd name="T67" fmla="*/ 3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67" h="1469">
                    <a:moveTo>
                      <a:pt x="566" y="1110"/>
                    </a:moveTo>
                    <a:lnTo>
                      <a:pt x="542" y="1114"/>
                    </a:lnTo>
                    <a:lnTo>
                      <a:pt x="520" y="1121"/>
                    </a:lnTo>
                    <a:lnTo>
                      <a:pt x="501" y="1133"/>
                    </a:lnTo>
                    <a:lnTo>
                      <a:pt x="484" y="1150"/>
                    </a:lnTo>
                    <a:lnTo>
                      <a:pt x="472" y="1169"/>
                    </a:lnTo>
                    <a:lnTo>
                      <a:pt x="463" y="1191"/>
                    </a:lnTo>
                    <a:lnTo>
                      <a:pt x="461" y="1215"/>
                    </a:lnTo>
                    <a:lnTo>
                      <a:pt x="463" y="1240"/>
                    </a:lnTo>
                    <a:lnTo>
                      <a:pt x="472" y="1263"/>
                    </a:lnTo>
                    <a:lnTo>
                      <a:pt x="484" y="1282"/>
                    </a:lnTo>
                    <a:lnTo>
                      <a:pt x="501" y="1299"/>
                    </a:lnTo>
                    <a:lnTo>
                      <a:pt x="520" y="1311"/>
                    </a:lnTo>
                    <a:lnTo>
                      <a:pt x="542" y="1318"/>
                    </a:lnTo>
                    <a:lnTo>
                      <a:pt x="566" y="1322"/>
                    </a:lnTo>
                    <a:lnTo>
                      <a:pt x="590" y="1318"/>
                    </a:lnTo>
                    <a:lnTo>
                      <a:pt x="613" y="1311"/>
                    </a:lnTo>
                    <a:lnTo>
                      <a:pt x="633" y="1299"/>
                    </a:lnTo>
                    <a:lnTo>
                      <a:pt x="648" y="1282"/>
                    </a:lnTo>
                    <a:lnTo>
                      <a:pt x="662" y="1263"/>
                    </a:lnTo>
                    <a:lnTo>
                      <a:pt x="669" y="1240"/>
                    </a:lnTo>
                    <a:lnTo>
                      <a:pt x="673" y="1215"/>
                    </a:lnTo>
                    <a:lnTo>
                      <a:pt x="669" y="1191"/>
                    </a:lnTo>
                    <a:lnTo>
                      <a:pt x="662" y="1169"/>
                    </a:lnTo>
                    <a:lnTo>
                      <a:pt x="648" y="1150"/>
                    </a:lnTo>
                    <a:lnTo>
                      <a:pt x="633" y="1133"/>
                    </a:lnTo>
                    <a:lnTo>
                      <a:pt x="613" y="1121"/>
                    </a:lnTo>
                    <a:lnTo>
                      <a:pt x="590" y="1114"/>
                    </a:lnTo>
                    <a:lnTo>
                      <a:pt x="566" y="1110"/>
                    </a:lnTo>
                    <a:close/>
                    <a:moveTo>
                      <a:pt x="185" y="783"/>
                    </a:moveTo>
                    <a:lnTo>
                      <a:pt x="185" y="931"/>
                    </a:lnTo>
                    <a:lnTo>
                      <a:pt x="685" y="931"/>
                    </a:lnTo>
                    <a:lnTo>
                      <a:pt x="685" y="783"/>
                    </a:lnTo>
                    <a:lnTo>
                      <a:pt x="185" y="783"/>
                    </a:lnTo>
                    <a:close/>
                    <a:moveTo>
                      <a:pt x="185" y="501"/>
                    </a:moveTo>
                    <a:lnTo>
                      <a:pt x="185" y="651"/>
                    </a:lnTo>
                    <a:lnTo>
                      <a:pt x="685" y="651"/>
                    </a:lnTo>
                    <a:lnTo>
                      <a:pt x="685" y="501"/>
                    </a:lnTo>
                    <a:lnTo>
                      <a:pt x="185" y="501"/>
                    </a:lnTo>
                    <a:close/>
                    <a:moveTo>
                      <a:pt x="185" y="220"/>
                    </a:moveTo>
                    <a:lnTo>
                      <a:pt x="185" y="369"/>
                    </a:lnTo>
                    <a:lnTo>
                      <a:pt x="685" y="369"/>
                    </a:lnTo>
                    <a:lnTo>
                      <a:pt x="685" y="220"/>
                    </a:lnTo>
                    <a:lnTo>
                      <a:pt x="185" y="220"/>
                    </a:lnTo>
                    <a:close/>
                    <a:moveTo>
                      <a:pt x="64" y="0"/>
                    </a:moveTo>
                    <a:lnTo>
                      <a:pt x="803" y="0"/>
                    </a:lnTo>
                    <a:lnTo>
                      <a:pt x="824" y="3"/>
                    </a:lnTo>
                    <a:lnTo>
                      <a:pt x="841" y="12"/>
                    </a:lnTo>
                    <a:lnTo>
                      <a:pt x="855" y="26"/>
                    </a:lnTo>
                    <a:lnTo>
                      <a:pt x="864" y="44"/>
                    </a:lnTo>
                    <a:lnTo>
                      <a:pt x="867" y="64"/>
                    </a:lnTo>
                    <a:lnTo>
                      <a:pt x="867" y="1405"/>
                    </a:lnTo>
                    <a:lnTo>
                      <a:pt x="864" y="1426"/>
                    </a:lnTo>
                    <a:lnTo>
                      <a:pt x="855" y="1444"/>
                    </a:lnTo>
                    <a:lnTo>
                      <a:pt x="841" y="1457"/>
                    </a:lnTo>
                    <a:lnTo>
                      <a:pt x="824" y="1466"/>
                    </a:lnTo>
                    <a:lnTo>
                      <a:pt x="803" y="1469"/>
                    </a:lnTo>
                    <a:lnTo>
                      <a:pt x="64" y="1469"/>
                    </a:lnTo>
                    <a:lnTo>
                      <a:pt x="44" y="1466"/>
                    </a:lnTo>
                    <a:lnTo>
                      <a:pt x="26" y="1457"/>
                    </a:lnTo>
                    <a:lnTo>
                      <a:pt x="12" y="1444"/>
                    </a:lnTo>
                    <a:lnTo>
                      <a:pt x="3" y="1426"/>
                    </a:lnTo>
                    <a:lnTo>
                      <a:pt x="0" y="1405"/>
                    </a:lnTo>
                    <a:lnTo>
                      <a:pt x="0" y="64"/>
                    </a:lnTo>
                    <a:lnTo>
                      <a:pt x="3" y="44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4" y="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3090078" y="2525685"/>
                <a:ext cx="532125" cy="491283"/>
              </a:xfrm>
              <a:custGeom>
                <a:avLst/>
                <a:gdLst>
                  <a:gd name="T0" fmla="*/ 901 w 2280"/>
                  <a:gd name="T1" fmla="*/ 1789 h 2105"/>
                  <a:gd name="T2" fmla="*/ 1382 w 2280"/>
                  <a:gd name="T3" fmla="*/ 1789 h 2105"/>
                  <a:gd name="T4" fmla="*/ 1382 w 2280"/>
                  <a:gd name="T5" fmla="*/ 1972 h 2105"/>
                  <a:gd name="T6" fmla="*/ 1534 w 2280"/>
                  <a:gd name="T7" fmla="*/ 1972 h 2105"/>
                  <a:gd name="T8" fmla="*/ 1553 w 2280"/>
                  <a:gd name="T9" fmla="*/ 1975 h 2105"/>
                  <a:gd name="T10" fmla="*/ 1570 w 2280"/>
                  <a:gd name="T11" fmla="*/ 1984 h 2105"/>
                  <a:gd name="T12" fmla="*/ 1584 w 2280"/>
                  <a:gd name="T13" fmla="*/ 1998 h 2105"/>
                  <a:gd name="T14" fmla="*/ 1595 w 2280"/>
                  <a:gd name="T15" fmla="*/ 2015 h 2105"/>
                  <a:gd name="T16" fmla="*/ 1603 w 2280"/>
                  <a:gd name="T17" fmla="*/ 2037 h 2105"/>
                  <a:gd name="T18" fmla="*/ 1605 w 2280"/>
                  <a:gd name="T19" fmla="*/ 2060 h 2105"/>
                  <a:gd name="T20" fmla="*/ 1605 w 2280"/>
                  <a:gd name="T21" fmla="*/ 2105 h 2105"/>
                  <a:gd name="T22" fmla="*/ 675 w 2280"/>
                  <a:gd name="T23" fmla="*/ 2105 h 2105"/>
                  <a:gd name="T24" fmla="*/ 675 w 2280"/>
                  <a:gd name="T25" fmla="*/ 2060 h 2105"/>
                  <a:gd name="T26" fmla="*/ 678 w 2280"/>
                  <a:gd name="T27" fmla="*/ 2037 h 2105"/>
                  <a:gd name="T28" fmla="*/ 685 w 2280"/>
                  <a:gd name="T29" fmla="*/ 2015 h 2105"/>
                  <a:gd name="T30" fmla="*/ 697 w 2280"/>
                  <a:gd name="T31" fmla="*/ 1998 h 2105"/>
                  <a:gd name="T32" fmla="*/ 711 w 2280"/>
                  <a:gd name="T33" fmla="*/ 1984 h 2105"/>
                  <a:gd name="T34" fmla="*/ 728 w 2280"/>
                  <a:gd name="T35" fmla="*/ 1975 h 2105"/>
                  <a:gd name="T36" fmla="*/ 748 w 2280"/>
                  <a:gd name="T37" fmla="*/ 1972 h 2105"/>
                  <a:gd name="T38" fmla="*/ 901 w 2280"/>
                  <a:gd name="T39" fmla="*/ 1972 h 2105"/>
                  <a:gd name="T40" fmla="*/ 901 w 2280"/>
                  <a:gd name="T41" fmla="*/ 1789 h 2105"/>
                  <a:gd name="T42" fmla="*/ 120 w 2280"/>
                  <a:gd name="T43" fmla="*/ 0 h 2105"/>
                  <a:gd name="T44" fmla="*/ 2161 w 2280"/>
                  <a:gd name="T45" fmla="*/ 0 h 2105"/>
                  <a:gd name="T46" fmla="*/ 2189 w 2280"/>
                  <a:gd name="T47" fmla="*/ 2 h 2105"/>
                  <a:gd name="T48" fmla="*/ 2213 w 2280"/>
                  <a:gd name="T49" fmla="*/ 9 h 2105"/>
                  <a:gd name="T50" fmla="*/ 2235 w 2280"/>
                  <a:gd name="T51" fmla="*/ 21 h 2105"/>
                  <a:gd name="T52" fmla="*/ 2254 w 2280"/>
                  <a:gd name="T53" fmla="*/ 38 h 2105"/>
                  <a:gd name="T54" fmla="*/ 2268 w 2280"/>
                  <a:gd name="T55" fmla="*/ 57 h 2105"/>
                  <a:gd name="T56" fmla="*/ 2277 w 2280"/>
                  <a:gd name="T57" fmla="*/ 78 h 2105"/>
                  <a:gd name="T58" fmla="*/ 2280 w 2280"/>
                  <a:gd name="T59" fmla="*/ 102 h 2105"/>
                  <a:gd name="T60" fmla="*/ 2280 w 2280"/>
                  <a:gd name="T61" fmla="*/ 1539 h 2105"/>
                  <a:gd name="T62" fmla="*/ 2277 w 2280"/>
                  <a:gd name="T63" fmla="*/ 1562 h 2105"/>
                  <a:gd name="T64" fmla="*/ 2268 w 2280"/>
                  <a:gd name="T65" fmla="*/ 1584 h 2105"/>
                  <a:gd name="T66" fmla="*/ 2254 w 2280"/>
                  <a:gd name="T67" fmla="*/ 1603 h 2105"/>
                  <a:gd name="T68" fmla="*/ 2235 w 2280"/>
                  <a:gd name="T69" fmla="*/ 1619 h 2105"/>
                  <a:gd name="T70" fmla="*/ 2213 w 2280"/>
                  <a:gd name="T71" fmla="*/ 1631 h 2105"/>
                  <a:gd name="T72" fmla="*/ 2189 w 2280"/>
                  <a:gd name="T73" fmla="*/ 1639 h 2105"/>
                  <a:gd name="T74" fmla="*/ 2161 w 2280"/>
                  <a:gd name="T75" fmla="*/ 1642 h 2105"/>
                  <a:gd name="T76" fmla="*/ 603 w 2280"/>
                  <a:gd name="T77" fmla="*/ 1642 h 2105"/>
                  <a:gd name="T78" fmla="*/ 603 w 2280"/>
                  <a:gd name="T79" fmla="*/ 1355 h 2105"/>
                  <a:gd name="T80" fmla="*/ 2084 w 2280"/>
                  <a:gd name="T81" fmla="*/ 1355 h 2105"/>
                  <a:gd name="T82" fmla="*/ 2084 w 2280"/>
                  <a:gd name="T83" fmla="*/ 192 h 2105"/>
                  <a:gd name="T84" fmla="*/ 190 w 2280"/>
                  <a:gd name="T85" fmla="*/ 192 h 2105"/>
                  <a:gd name="T86" fmla="*/ 190 w 2280"/>
                  <a:gd name="T87" fmla="*/ 562 h 2105"/>
                  <a:gd name="T88" fmla="*/ 0 w 2280"/>
                  <a:gd name="T89" fmla="*/ 562 h 2105"/>
                  <a:gd name="T90" fmla="*/ 0 w 2280"/>
                  <a:gd name="T91" fmla="*/ 102 h 2105"/>
                  <a:gd name="T92" fmla="*/ 4 w 2280"/>
                  <a:gd name="T93" fmla="*/ 78 h 2105"/>
                  <a:gd name="T94" fmla="*/ 13 w 2280"/>
                  <a:gd name="T95" fmla="*/ 57 h 2105"/>
                  <a:gd name="T96" fmla="*/ 27 w 2280"/>
                  <a:gd name="T97" fmla="*/ 38 h 2105"/>
                  <a:gd name="T98" fmla="*/ 45 w 2280"/>
                  <a:gd name="T99" fmla="*/ 21 h 2105"/>
                  <a:gd name="T100" fmla="*/ 67 w 2280"/>
                  <a:gd name="T101" fmla="*/ 9 h 2105"/>
                  <a:gd name="T102" fmla="*/ 92 w 2280"/>
                  <a:gd name="T103" fmla="*/ 2 h 2105"/>
                  <a:gd name="T104" fmla="*/ 120 w 2280"/>
                  <a:gd name="T105" fmla="*/ 0 h 2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80" h="2105">
                    <a:moveTo>
                      <a:pt x="901" y="1789"/>
                    </a:moveTo>
                    <a:lnTo>
                      <a:pt x="1382" y="1789"/>
                    </a:lnTo>
                    <a:lnTo>
                      <a:pt x="1382" y="1972"/>
                    </a:lnTo>
                    <a:lnTo>
                      <a:pt x="1534" y="1972"/>
                    </a:lnTo>
                    <a:lnTo>
                      <a:pt x="1553" y="1975"/>
                    </a:lnTo>
                    <a:lnTo>
                      <a:pt x="1570" y="1984"/>
                    </a:lnTo>
                    <a:lnTo>
                      <a:pt x="1584" y="1998"/>
                    </a:lnTo>
                    <a:lnTo>
                      <a:pt x="1595" y="2015"/>
                    </a:lnTo>
                    <a:lnTo>
                      <a:pt x="1603" y="2037"/>
                    </a:lnTo>
                    <a:lnTo>
                      <a:pt x="1605" y="2060"/>
                    </a:lnTo>
                    <a:lnTo>
                      <a:pt x="1605" y="2105"/>
                    </a:lnTo>
                    <a:lnTo>
                      <a:pt x="675" y="2105"/>
                    </a:lnTo>
                    <a:lnTo>
                      <a:pt x="675" y="2060"/>
                    </a:lnTo>
                    <a:lnTo>
                      <a:pt x="678" y="2037"/>
                    </a:lnTo>
                    <a:lnTo>
                      <a:pt x="685" y="2015"/>
                    </a:lnTo>
                    <a:lnTo>
                      <a:pt x="697" y="1998"/>
                    </a:lnTo>
                    <a:lnTo>
                      <a:pt x="711" y="1984"/>
                    </a:lnTo>
                    <a:lnTo>
                      <a:pt x="728" y="1975"/>
                    </a:lnTo>
                    <a:lnTo>
                      <a:pt x="748" y="1972"/>
                    </a:lnTo>
                    <a:lnTo>
                      <a:pt x="901" y="1972"/>
                    </a:lnTo>
                    <a:lnTo>
                      <a:pt x="901" y="1789"/>
                    </a:lnTo>
                    <a:close/>
                    <a:moveTo>
                      <a:pt x="120" y="0"/>
                    </a:moveTo>
                    <a:lnTo>
                      <a:pt x="2161" y="0"/>
                    </a:lnTo>
                    <a:lnTo>
                      <a:pt x="2189" y="2"/>
                    </a:lnTo>
                    <a:lnTo>
                      <a:pt x="2213" y="9"/>
                    </a:lnTo>
                    <a:lnTo>
                      <a:pt x="2235" y="21"/>
                    </a:lnTo>
                    <a:lnTo>
                      <a:pt x="2254" y="38"/>
                    </a:lnTo>
                    <a:lnTo>
                      <a:pt x="2268" y="57"/>
                    </a:lnTo>
                    <a:lnTo>
                      <a:pt x="2277" y="78"/>
                    </a:lnTo>
                    <a:lnTo>
                      <a:pt x="2280" y="102"/>
                    </a:lnTo>
                    <a:lnTo>
                      <a:pt x="2280" y="1539"/>
                    </a:lnTo>
                    <a:lnTo>
                      <a:pt x="2277" y="1562"/>
                    </a:lnTo>
                    <a:lnTo>
                      <a:pt x="2268" y="1584"/>
                    </a:lnTo>
                    <a:lnTo>
                      <a:pt x="2254" y="1603"/>
                    </a:lnTo>
                    <a:lnTo>
                      <a:pt x="2235" y="1619"/>
                    </a:lnTo>
                    <a:lnTo>
                      <a:pt x="2213" y="1631"/>
                    </a:lnTo>
                    <a:lnTo>
                      <a:pt x="2189" y="1639"/>
                    </a:lnTo>
                    <a:lnTo>
                      <a:pt x="2161" y="1642"/>
                    </a:lnTo>
                    <a:lnTo>
                      <a:pt x="603" y="1642"/>
                    </a:lnTo>
                    <a:lnTo>
                      <a:pt x="603" y="1355"/>
                    </a:lnTo>
                    <a:lnTo>
                      <a:pt x="2084" y="1355"/>
                    </a:lnTo>
                    <a:lnTo>
                      <a:pt x="2084" y="192"/>
                    </a:lnTo>
                    <a:lnTo>
                      <a:pt x="190" y="192"/>
                    </a:lnTo>
                    <a:lnTo>
                      <a:pt x="190" y="562"/>
                    </a:lnTo>
                    <a:lnTo>
                      <a:pt x="0" y="562"/>
                    </a:lnTo>
                    <a:lnTo>
                      <a:pt x="0" y="102"/>
                    </a:lnTo>
                    <a:lnTo>
                      <a:pt x="4" y="78"/>
                    </a:lnTo>
                    <a:lnTo>
                      <a:pt x="13" y="57"/>
                    </a:lnTo>
                    <a:lnTo>
                      <a:pt x="27" y="38"/>
                    </a:lnTo>
                    <a:lnTo>
                      <a:pt x="45" y="21"/>
                    </a:lnTo>
                    <a:lnTo>
                      <a:pt x="67" y="9"/>
                    </a:lnTo>
                    <a:lnTo>
                      <a:pt x="92" y="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2076372" y="1686890"/>
              <a:ext cx="665020" cy="520019"/>
              <a:chOff x="14605307" y="2406216"/>
              <a:chExt cx="786723" cy="615921"/>
            </a:xfrm>
          </p:grpSpPr>
          <p:sp useBgFill="1">
            <p:nvSpPr>
              <p:cNvPr id="40" name="Freeform 29"/>
              <p:cNvSpPr>
                <a:spLocks/>
              </p:cNvSpPr>
              <p:nvPr/>
            </p:nvSpPr>
            <p:spPr bwMode="auto">
              <a:xfrm>
                <a:off x="14605307" y="2406216"/>
                <a:ext cx="786723" cy="615921"/>
              </a:xfrm>
              <a:custGeom>
                <a:avLst/>
                <a:gdLst>
                  <a:gd name="T0" fmla="*/ 594 w 3040"/>
                  <a:gd name="T1" fmla="*/ 0 h 2383"/>
                  <a:gd name="T2" fmla="*/ 2920 w 3040"/>
                  <a:gd name="T3" fmla="*/ 0 h 2383"/>
                  <a:gd name="T4" fmla="*/ 2948 w 3040"/>
                  <a:gd name="T5" fmla="*/ 4 h 2383"/>
                  <a:gd name="T6" fmla="*/ 2972 w 3040"/>
                  <a:gd name="T7" fmla="*/ 12 h 2383"/>
                  <a:gd name="T8" fmla="*/ 2995 w 3040"/>
                  <a:gd name="T9" fmla="*/ 27 h 2383"/>
                  <a:gd name="T10" fmla="*/ 3013 w 3040"/>
                  <a:gd name="T11" fmla="*/ 45 h 2383"/>
                  <a:gd name="T12" fmla="*/ 3028 w 3040"/>
                  <a:gd name="T13" fmla="*/ 68 h 2383"/>
                  <a:gd name="T14" fmla="*/ 3036 w 3040"/>
                  <a:gd name="T15" fmla="*/ 92 h 2383"/>
                  <a:gd name="T16" fmla="*/ 3040 w 3040"/>
                  <a:gd name="T17" fmla="*/ 120 h 2383"/>
                  <a:gd name="T18" fmla="*/ 3040 w 3040"/>
                  <a:gd name="T19" fmla="*/ 1821 h 2383"/>
                  <a:gd name="T20" fmla="*/ 3036 w 3040"/>
                  <a:gd name="T21" fmla="*/ 1847 h 2383"/>
                  <a:gd name="T22" fmla="*/ 3028 w 3040"/>
                  <a:gd name="T23" fmla="*/ 1873 h 2383"/>
                  <a:gd name="T24" fmla="*/ 3013 w 3040"/>
                  <a:gd name="T25" fmla="*/ 1896 h 2383"/>
                  <a:gd name="T26" fmla="*/ 2995 w 3040"/>
                  <a:gd name="T27" fmla="*/ 1914 h 2383"/>
                  <a:gd name="T28" fmla="*/ 2972 w 3040"/>
                  <a:gd name="T29" fmla="*/ 1929 h 2383"/>
                  <a:gd name="T30" fmla="*/ 2948 w 3040"/>
                  <a:gd name="T31" fmla="*/ 1937 h 2383"/>
                  <a:gd name="T32" fmla="*/ 2920 w 3040"/>
                  <a:gd name="T33" fmla="*/ 1941 h 2383"/>
                  <a:gd name="T34" fmla="*/ 2578 w 3040"/>
                  <a:gd name="T35" fmla="*/ 1941 h 2383"/>
                  <a:gd name="T36" fmla="*/ 2573 w 3040"/>
                  <a:gd name="T37" fmla="*/ 1939 h 2383"/>
                  <a:gd name="T38" fmla="*/ 2567 w 3040"/>
                  <a:gd name="T39" fmla="*/ 1939 h 2383"/>
                  <a:gd name="T40" fmla="*/ 2567 w 3040"/>
                  <a:gd name="T41" fmla="*/ 2263 h 2383"/>
                  <a:gd name="T42" fmla="*/ 2564 w 3040"/>
                  <a:gd name="T43" fmla="*/ 2291 h 2383"/>
                  <a:gd name="T44" fmla="*/ 2555 w 3040"/>
                  <a:gd name="T45" fmla="*/ 2317 h 2383"/>
                  <a:gd name="T46" fmla="*/ 2541 w 3040"/>
                  <a:gd name="T47" fmla="*/ 2338 h 2383"/>
                  <a:gd name="T48" fmla="*/ 2522 w 3040"/>
                  <a:gd name="T49" fmla="*/ 2357 h 2383"/>
                  <a:gd name="T50" fmla="*/ 2499 w 3040"/>
                  <a:gd name="T51" fmla="*/ 2371 h 2383"/>
                  <a:gd name="T52" fmla="*/ 2475 w 3040"/>
                  <a:gd name="T53" fmla="*/ 2381 h 2383"/>
                  <a:gd name="T54" fmla="*/ 2447 w 3040"/>
                  <a:gd name="T55" fmla="*/ 2383 h 2383"/>
                  <a:gd name="T56" fmla="*/ 120 w 3040"/>
                  <a:gd name="T57" fmla="*/ 2383 h 2383"/>
                  <a:gd name="T58" fmla="*/ 93 w 3040"/>
                  <a:gd name="T59" fmla="*/ 2381 h 2383"/>
                  <a:gd name="T60" fmla="*/ 68 w 3040"/>
                  <a:gd name="T61" fmla="*/ 2371 h 2383"/>
                  <a:gd name="T62" fmla="*/ 46 w 3040"/>
                  <a:gd name="T63" fmla="*/ 2357 h 2383"/>
                  <a:gd name="T64" fmla="*/ 27 w 3040"/>
                  <a:gd name="T65" fmla="*/ 2338 h 2383"/>
                  <a:gd name="T66" fmla="*/ 14 w 3040"/>
                  <a:gd name="T67" fmla="*/ 2317 h 2383"/>
                  <a:gd name="T68" fmla="*/ 4 w 3040"/>
                  <a:gd name="T69" fmla="*/ 2291 h 2383"/>
                  <a:gd name="T70" fmla="*/ 0 w 3040"/>
                  <a:gd name="T71" fmla="*/ 2263 h 2383"/>
                  <a:gd name="T72" fmla="*/ 0 w 3040"/>
                  <a:gd name="T73" fmla="*/ 563 h 2383"/>
                  <a:gd name="T74" fmla="*/ 4 w 3040"/>
                  <a:gd name="T75" fmla="*/ 536 h 2383"/>
                  <a:gd name="T76" fmla="*/ 14 w 3040"/>
                  <a:gd name="T77" fmla="*/ 510 h 2383"/>
                  <a:gd name="T78" fmla="*/ 27 w 3040"/>
                  <a:gd name="T79" fmla="*/ 488 h 2383"/>
                  <a:gd name="T80" fmla="*/ 46 w 3040"/>
                  <a:gd name="T81" fmla="*/ 469 h 2383"/>
                  <a:gd name="T82" fmla="*/ 68 w 3040"/>
                  <a:gd name="T83" fmla="*/ 456 h 2383"/>
                  <a:gd name="T84" fmla="*/ 93 w 3040"/>
                  <a:gd name="T85" fmla="*/ 446 h 2383"/>
                  <a:gd name="T86" fmla="*/ 120 w 3040"/>
                  <a:gd name="T87" fmla="*/ 444 h 2383"/>
                  <a:gd name="T88" fmla="*/ 475 w 3040"/>
                  <a:gd name="T89" fmla="*/ 444 h 2383"/>
                  <a:gd name="T90" fmla="*/ 474 w 3040"/>
                  <a:gd name="T91" fmla="*/ 423 h 2383"/>
                  <a:gd name="T92" fmla="*/ 474 w 3040"/>
                  <a:gd name="T93" fmla="*/ 120 h 2383"/>
                  <a:gd name="T94" fmla="*/ 477 w 3040"/>
                  <a:gd name="T95" fmla="*/ 92 h 2383"/>
                  <a:gd name="T96" fmla="*/ 486 w 3040"/>
                  <a:gd name="T97" fmla="*/ 68 h 2383"/>
                  <a:gd name="T98" fmla="*/ 500 w 3040"/>
                  <a:gd name="T99" fmla="*/ 45 h 2383"/>
                  <a:gd name="T100" fmla="*/ 519 w 3040"/>
                  <a:gd name="T101" fmla="*/ 27 h 2383"/>
                  <a:gd name="T102" fmla="*/ 541 w 3040"/>
                  <a:gd name="T103" fmla="*/ 12 h 2383"/>
                  <a:gd name="T104" fmla="*/ 566 w 3040"/>
                  <a:gd name="T105" fmla="*/ 4 h 2383"/>
                  <a:gd name="T106" fmla="*/ 594 w 3040"/>
                  <a:gd name="T107" fmla="*/ 0 h 2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0" h="2383">
                    <a:moveTo>
                      <a:pt x="594" y="0"/>
                    </a:moveTo>
                    <a:lnTo>
                      <a:pt x="2920" y="0"/>
                    </a:lnTo>
                    <a:lnTo>
                      <a:pt x="2948" y="4"/>
                    </a:lnTo>
                    <a:lnTo>
                      <a:pt x="2972" y="12"/>
                    </a:lnTo>
                    <a:lnTo>
                      <a:pt x="2995" y="27"/>
                    </a:lnTo>
                    <a:lnTo>
                      <a:pt x="3013" y="45"/>
                    </a:lnTo>
                    <a:lnTo>
                      <a:pt x="3028" y="68"/>
                    </a:lnTo>
                    <a:lnTo>
                      <a:pt x="3036" y="92"/>
                    </a:lnTo>
                    <a:lnTo>
                      <a:pt x="3040" y="120"/>
                    </a:lnTo>
                    <a:lnTo>
                      <a:pt x="3040" y="1821"/>
                    </a:lnTo>
                    <a:lnTo>
                      <a:pt x="3036" y="1847"/>
                    </a:lnTo>
                    <a:lnTo>
                      <a:pt x="3028" y="1873"/>
                    </a:lnTo>
                    <a:lnTo>
                      <a:pt x="3013" y="1896"/>
                    </a:lnTo>
                    <a:lnTo>
                      <a:pt x="2995" y="1914"/>
                    </a:lnTo>
                    <a:lnTo>
                      <a:pt x="2972" y="1929"/>
                    </a:lnTo>
                    <a:lnTo>
                      <a:pt x="2948" y="1937"/>
                    </a:lnTo>
                    <a:lnTo>
                      <a:pt x="2920" y="1941"/>
                    </a:lnTo>
                    <a:lnTo>
                      <a:pt x="2578" y="1941"/>
                    </a:lnTo>
                    <a:lnTo>
                      <a:pt x="2573" y="1939"/>
                    </a:lnTo>
                    <a:lnTo>
                      <a:pt x="2567" y="1939"/>
                    </a:lnTo>
                    <a:lnTo>
                      <a:pt x="2567" y="2263"/>
                    </a:lnTo>
                    <a:lnTo>
                      <a:pt x="2564" y="2291"/>
                    </a:lnTo>
                    <a:lnTo>
                      <a:pt x="2555" y="2317"/>
                    </a:lnTo>
                    <a:lnTo>
                      <a:pt x="2541" y="2338"/>
                    </a:lnTo>
                    <a:lnTo>
                      <a:pt x="2522" y="2357"/>
                    </a:lnTo>
                    <a:lnTo>
                      <a:pt x="2499" y="2371"/>
                    </a:lnTo>
                    <a:lnTo>
                      <a:pt x="2475" y="2381"/>
                    </a:lnTo>
                    <a:lnTo>
                      <a:pt x="2447" y="2383"/>
                    </a:lnTo>
                    <a:lnTo>
                      <a:pt x="120" y="2383"/>
                    </a:lnTo>
                    <a:lnTo>
                      <a:pt x="93" y="2381"/>
                    </a:lnTo>
                    <a:lnTo>
                      <a:pt x="68" y="2371"/>
                    </a:lnTo>
                    <a:lnTo>
                      <a:pt x="46" y="2357"/>
                    </a:lnTo>
                    <a:lnTo>
                      <a:pt x="27" y="2338"/>
                    </a:lnTo>
                    <a:lnTo>
                      <a:pt x="14" y="2317"/>
                    </a:lnTo>
                    <a:lnTo>
                      <a:pt x="4" y="2291"/>
                    </a:lnTo>
                    <a:lnTo>
                      <a:pt x="0" y="2263"/>
                    </a:lnTo>
                    <a:lnTo>
                      <a:pt x="0" y="563"/>
                    </a:lnTo>
                    <a:lnTo>
                      <a:pt x="4" y="536"/>
                    </a:lnTo>
                    <a:lnTo>
                      <a:pt x="14" y="510"/>
                    </a:lnTo>
                    <a:lnTo>
                      <a:pt x="27" y="488"/>
                    </a:lnTo>
                    <a:lnTo>
                      <a:pt x="46" y="469"/>
                    </a:lnTo>
                    <a:lnTo>
                      <a:pt x="68" y="456"/>
                    </a:lnTo>
                    <a:lnTo>
                      <a:pt x="93" y="446"/>
                    </a:lnTo>
                    <a:lnTo>
                      <a:pt x="120" y="444"/>
                    </a:lnTo>
                    <a:lnTo>
                      <a:pt x="475" y="444"/>
                    </a:lnTo>
                    <a:lnTo>
                      <a:pt x="474" y="423"/>
                    </a:lnTo>
                    <a:lnTo>
                      <a:pt x="474" y="120"/>
                    </a:lnTo>
                    <a:lnTo>
                      <a:pt x="477" y="92"/>
                    </a:lnTo>
                    <a:lnTo>
                      <a:pt x="486" y="68"/>
                    </a:lnTo>
                    <a:lnTo>
                      <a:pt x="500" y="45"/>
                    </a:lnTo>
                    <a:lnTo>
                      <a:pt x="519" y="27"/>
                    </a:lnTo>
                    <a:lnTo>
                      <a:pt x="541" y="12"/>
                    </a:lnTo>
                    <a:lnTo>
                      <a:pt x="566" y="4"/>
                    </a:lnTo>
                    <a:lnTo>
                      <a:pt x="594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30"/>
              <p:cNvSpPr>
                <a:spLocks/>
              </p:cNvSpPr>
              <p:nvPr/>
            </p:nvSpPr>
            <p:spPr bwMode="auto">
              <a:xfrm>
                <a:off x="14757993" y="2437271"/>
                <a:ext cx="602982" cy="439944"/>
              </a:xfrm>
              <a:custGeom>
                <a:avLst/>
                <a:gdLst>
                  <a:gd name="T0" fmla="*/ 0 w 2326"/>
                  <a:gd name="T1" fmla="*/ 0 h 1701"/>
                  <a:gd name="T2" fmla="*/ 2326 w 2326"/>
                  <a:gd name="T3" fmla="*/ 0 h 1701"/>
                  <a:gd name="T4" fmla="*/ 2326 w 2326"/>
                  <a:gd name="T5" fmla="*/ 1701 h 1701"/>
                  <a:gd name="T6" fmla="*/ 1984 w 2326"/>
                  <a:gd name="T7" fmla="*/ 1701 h 1701"/>
                  <a:gd name="T8" fmla="*/ 1984 w 2326"/>
                  <a:gd name="T9" fmla="*/ 1344 h 1701"/>
                  <a:gd name="T10" fmla="*/ 2096 w 2326"/>
                  <a:gd name="T11" fmla="*/ 1344 h 1701"/>
                  <a:gd name="T12" fmla="*/ 2096 w 2326"/>
                  <a:gd name="T13" fmla="*/ 206 h 1701"/>
                  <a:gd name="T14" fmla="*/ 791 w 2326"/>
                  <a:gd name="T15" fmla="*/ 206 h 1701"/>
                  <a:gd name="T16" fmla="*/ 791 w 2326"/>
                  <a:gd name="T17" fmla="*/ 303 h 1701"/>
                  <a:gd name="T18" fmla="*/ 629 w 2326"/>
                  <a:gd name="T19" fmla="*/ 303 h 1701"/>
                  <a:gd name="T20" fmla="*/ 629 w 2326"/>
                  <a:gd name="T21" fmla="*/ 202 h 1701"/>
                  <a:gd name="T22" fmla="*/ 192 w 2326"/>
                  <a:gd name="T23" fmla="*/ 202 h 1701"/>
                  <a:gd name="T24" fmla="*/ 192 w 2326"/>
                  <a:gd name="T25" fmla="*/ 303 h 1701"/>
                  <a:gd name="T26" fmla="*/ 0 w 2326"/>
                  <a:gd name="T27" fmla="*/ 303 h 1701"/>
                  <a:gd name="T28" fmla="*/ 0 w 2326"/>
                  <a:gd name="T29" fmla="*/ 0 h 1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26" h="1701">
                    <a:moveTo>
                      <a:pt x="0" y="0"/>
                    </a:moveTo>
                    <a:lnTo>
                      <a:pt x="2326" y="0"/>
                    </a:lnTo>
                    <a:lnTo>
                      <a:pt x="2326" y="1701"/>
                    </a:lnTo>
                    <a:lnTo>
                      <a:pt x="1984" y="1701"/>
                    </a:lnTo>
                    <a:lnTo>
                      <a:pt x="1984" y="1344"/>
                    </a:lnTo>
                    <a:lnTo>
                      <a:pt x="2096" y="1344"/>
                    </a:lnTo>
                    <a:lnTo>
                      <a:pt x="2096" y="206"/>
                    </a:lnTo>
                    <a:lnTo>
                      <a:pt x="791" y="206"/>
                    </a:lnTo>
                    <a:lnTo>
                      <a:pt x="791" y="303"/>
                    </a:lnTo>
                    <a:lnTo>
                      <a:pt x="629" y="303"/>
                    </a:lnTo>
                    <a:lnTo>
                      <a:pt x="629" y="202"/>
                    </a:lnTo>
                    <a:lnTo>
                      <a:pt x="192" y="202"/>
                    </a:lnTo>
                    <a:lnTo>
                      <a:pt x="192" y="303"/>
                    </a:lnTo>
                    <a:lnTo>
                      <a:pt x="0" y="3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31"/>
              <p:cNvSpPr>
                <a:spLocks noEditPoints="1"/>
              </p:cNvSpPr>
              <p:nvPr/>
            </p:nvSpPr>
            <p:spPr bwMode="auto">
              <a:xfrm>
                <a:off x="14636362" y="2551139"/>
                <a:ext cx="601688" cy="439944"/>
              </a:xfrm>
              <a:custGeom>
                <a:avLst/>
                <a:gdLst>
                  <a:gd name="T0" fmla="*/ 341 w 2327"/>
                  <a:gd name="T1" fmla="*/ 680 h 1700"/>
                  <a:gd name="T2" fmla="*/ 604 w 2327"/>
                  <a:gd name="T3" fmla="*/ 680 h 1700"/>
                  <a:gd name="T4" fmla="*/ 604 w 2327"/>
                  <a:gd name="T5" fmla="*/ 849 h 1700"/>
                  <a:gd name="T6" fmla="*/ 341 w 2327"/>
                  <a:gd name="T7" fmla="*/ 849 h 1700"/>
                  <a:gd name="T8" fmla="*/ 341 w 2327"/>
                  <a:gd name="T9" fmla="*/ 680 h 1700"/>
                  <a:gd name="T10" fmla="*/ 341 w 2327"/>
                  <a:gd name="T11" fmla="*/ 386 h 1700"/>
                  <a:gd name="T12" fmla="*/ 604 w 2327"/>
                  <a:gd name="T13" fmla="*/ 386 h 1700"/>
                  <a:gd name="T14" fmla="*/ 604 w 2327"/>
                  <a:gd name="T15" fmla="*/ 554 h 1700"/>
                  <a:gd name="T16" fmla="*/ 341 w 2327"/>
                  <a:gd name="T17" fmla="*/ 554 h 1700"/>
                  <a:gd name="T18" fmla="*/ 341 w 2327"/>
                  <a:gd name="T19" fmla="*/ 386 h 1700"/>
                  <a:gd name="T20" fmla="*/ 927 w 2327"/>
                  <a:gd name="T21" fmla="*/ 207 h 1700"/>
                  <a:gd name="T22" fmla="*/ 927 w 2327"/>
                  <a:gd name="T23" fmla="*/ 1358 h 1700"/>
                  <a:gd name="T24" fmla="*/ 2098 w 2327"/>
                  <a:gd name="T25" fmla="*/ 1358 h 1700"/>
                  <a:gd name="T26" fmla="*/ 2098 w 2327"/>
                  <a:gd name="T27" fmla="*/ 207 h 1700"/>
                  <a:gd name="T28" fmla="*/ 927 w 2327"/>
                  <a:gd name="T29" fmla="*/ 207 h 1700"/>
                  <a:gd name="T30" fmla="*/ 193 w 2327"/>
                  <a:gd name="T31" fmla="*/ 201 h 1700"/>
                  <a:gd name="T32" fmla="*/ 193 w 2327"/>
                  <a:gd name="T33" fmla="*/ 1364 h 1700"/>
                  <a:gd name="T34" fmla="*/ 765 w 2327"/>
                  <a:gd name="T35" fmla="*/ 1364 h 1700"/>
                  <a:gd name="T36" fmla="*/ 765 w 2327"/>
                  <a:gd name="T37" fmla="*/ 201 h 1700"/>
                  <a:gd name="T38" fmla="*/ 193 w 2327"/>
                  <a:gd name="T39" fmla="*/ 201 h 1700"/>
                  <a:gd name="T40" fmla="*/ 0 w 2327"/>
                  <a:gd name="T41" fmla="*/ 0 h 1700"/>
                  <a:gd name="T42" fmla="*/ 2327 w 2327"/>
                  <a:gd name="T43" fmla="*/ 0 h 1700"/>
                  <a:gd name="T44" fmla="*/ 2327 w 2327"/>
                  <a:gd name="T45" fmla="*/ 1700 h 1700"/>
                  <a:gd name="T46" fmla="*/ 0 w 2327"/>
                  <a:gd name="T47" fmla="*/ 1700 h 1700"/>
                  <a:gd name="T48" fmla="*/ 0 w 2327"/>
                  <a:gd name="T49" fmla="*/ 0 h 1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27" h="1700">
                    <a:moveTo>
                      <a:pt x="341" y="680"/>
                    </a:moveTo>
                    <a:lnTo>
                      <a:pt x="604" y="680"/>
                    </a:lnTo>
                    <a:lnTo>
                      <a:pt x="604" y="849"/>
                    </a:lnTo>
                    <a:lnTo>
                      <a:pt x="341" y="849"/>
                    </a:lnTo>
                    <a:lnTo>
                      <a:pt x="341" y="680"/>
                    </a:lnTo>
                    <a:close/>
                    <a:moveTo>
                      <a:pt x="341" y="386"/>
                    </a:moveTo>
                    <a:lnTo>
                      <a:pt x="604" y="386"/>
                    </a:lnTo>
                    <a:lnTo>
                      <a:pt x="604" y="554"/>
                    </a:lnTo>
                    <a:lnTo>
                      <a:pt x="341" y="554"/>
                    </a:lnTo>
                    <a:lnTo>
                      <a:pt x="341" y="386"/>
                    </a:lnTo>
                    <a:close/>
                    <a:moveTo>
                      <a:pt x="927" y="207"/>
                    </a:moveTo>
                    <a:lnTo>
                      <a:pt x="927" y="1358"/>
                    </a:lnTo>
                    <a:lnTo>
                      <a:pt x="2098" y="1358"/>
                    </a:lnTo>
                    <a:lnTo>
                      <a:pt x="2098" y="207"/>
                    </a:lnTo>
                    <a:lnTo>
                      <a:pt x="927" y="207"/>
                    </a:lnTo>
                    <a:close/>
                    <a:moveTo>
                      <a:pt x="193" y="201"/>
                    </a:moveTo>
                    <a:lnTo>
                      <a:pt x="193" y="1364"/>
                    </a:lnTo>
                    <a:lnTo>
                      <a:pt x="765" y="1364"/>
                    </a:lnTo>
                    <a:lnTo>
                      <a:pt x="765" y="201"/>
                    </a:lnTo>
                    <a:lnTo>
                      <a:pt x="193" y="201"/>
                    </a:lnTo>
                    <a:close/>
                    <a:moveTo>
                      <a:pt x="0" y="0"/>
                    </a:moveTo>
                    <a:lnTo>
                      <a:pt x="2327" y="0"/>
                    </a:lnTo>
                    <a:lnTo>
                      <a:pt x="2327" y="1700"/>
                    </a:lnTo>
                    <a:lnTo>
                      <a:pt x="0" y="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943369" y="1666415"/>
              <a:ext cx="718580" cy="586404"/>
              <a:chOff x="12383184" y="2379853"/>
              <a:chExt cx="739841" cy="604476"/>
            </a:xfrm>
          </p:grpSpPr>
          <p:sp useBgFill="1">
            <p:nvSpPr>
              <p:cNvPr id="37" name="Freeform 79"/>
              <p:cNvSpPr>
                <a:spLocks/>
              </p:cNvSpPr>
              <p:nvPr/>
            </p:nvSpPr>
            <p:spPr bwMode="auto">
              <a:xfrm>
                <a:off x="12383184" y="2379853"/>
                <a:ext cx="739841" cy="604476"/>
              </a:xfrm>
              <a:custGeom>
                <a:avLst/>
                <a:gdLst>
                  <a:gd name="T0" fmla="*/ 2925 w 3170"/>
                  <a:gd name="T1" fmla="*/ 0 h 2592"/>
                  <a:gd name="T2" fmla="*/ 3002 w 3170"/>
                  <a:gd name="T3" fmla="*/ 12 h 2592"/>
                  <a:gd name="T4" fmla="*/ 3070 w 3170"/>
                  <a:gd name="T5" fmla="*/ 47 h 2592"/>
                  <a:gd name="T6" fmla="*/ 3123 w 3170"/>
                  <a:gd name="T7" fmla="*/ 100 h 2592"/>
                  <a:gd name="T8" fmla="*/ 3157 w 3170"/>
                  <a:gd name="T9" fmla="*/ 168 h 2592"/>
                  <a:gd name="T10" fmla="*/ 3170 w 3170"/>
                  <a:gd name="T11" fmla="*/ 245 h 2592"/>
                  <a:gd name="T12" fmla="*/ 3166 w 3170"/>
                  <a:gd name="T13" fmla="*/ 1940 h 2592"/>
                  <a:gd name="T14" fmla="*/ 3142 w 3170"/>
                  <a:gd name="T15" fmla="*/ 2013 h 2592"/>
                  <a:gd name="T16" fmla="*/ 3098 w 3170"/>
                  <a:gd name="T17" fmla="*/ 2073 h 2592"/>
                  <a:gd name="T18" fmla="*/ 3037 w 3170"/>
                  <a:gd name="T19" fmla="*/ 2118 h 2592"/>
                  <a:gd name="T20" fmla="*/ 2965 w 3170"/>
                  <a:gd name="T21" fmla="*/ 2142 h 2592"/>
                  <a:gd name="T22" fmla="*/ 1400 w 3170"/>
                  <a:gd name="T23" fmla="*/ 2146 h 2592"/>
                  <a:gd name="T24" fmla="*/ 1392 w 3170"/>
                  <a:gd name="T25" fmla="*/ 2145 h 2592"/>
                  <a:gd name="T26" fmla="*/ 1389 w 3170"/>
                  <a:gd name="T27" fmla="*/ 2387 h 2592"/>
                  <a:gd name="T28" fmla="*/ 1365 w 3170"/>
                  <a:gd name="T29" fmla="*/ 2460 h 2592"/>
                  <a:gd name="T30" fmla="*/ 1320 w 3170"/>
                  <a:gd name="T31" fmla="*/ 2521 h 2592"/>
                  <a:gd name="T32" fmla="*/ 1260 w 3170"/>
                  <a:gd name="T33" fmla="*/ 2566 h 2592"/>
                  <a:gd name="T34" fmla="*/ 1186 w 3170"/>
                  <a:gd name="T35" fmla="*/ 2590 h 2592"/>
                  <a:gd name="T36" fmla="*/ 245 w 3170"/>
                  <a:gd name="T37" fmla="*/ 2592 h 2592"/>
                  <a:gd name="T38" fmla="*/ 168 w 3170"/>
                  <a:gd name="T39" fmla="*/ 2580 h 2592"/>
                  <a:gd name="T40" fmla="*/ 100 w 3170"/>
                  <a:gd name="T41" fmla="*/ 2545 h 2592"/>
                  <a:gd name="T42" fmla="*/ 47 w 3170"/>
                  <a:gd name="T43" fmla="*/ 2492 h 2592"/>
                  <a:gd name="T44" fmla="*/ 13 w 3170"/>
                  <a:gd name="T45" fmla="*/ 2424 h 2592"/>
                  <a:gd name="T46" fmla="*/ 0 w 3170"/>
                  <a:gd name="T47" fmla="*/ 2347 h 2592"/>
                  <a:gd name="T48" fmla="*/ 4 w 3170"/>
                  <a:gd name="T49" fmla="*/ 652 h 2592"/>
                  <a:gd name="T50" fmla="*/ 28 w 3170"/>
                  <a:gd name="T51" fmla="*/ 579 h 2592"/>
                  <a:gd name="T52" fmla="*/ 72 w 3170"/>
                  <a:gd name="T53" fmla="*/ 519 h 2592"/>
                  <a:gd name="T54" fmla="*/ 133 w 3170"/>
                  <a:gd name="T55" fmla="*/ 474 h 2592"/>
                  <a:gd name="T56" fmla="*/ 205 w 3170"/>
                  <a:gd name="T57" fmla="*/ 450 h 2592"/>
                  <a:gd name="T58" fmla="*/ 713 w 3170"/>
                  <a:gd name="T59" fmla="*/ 446 h 2592"/>
                  <a:gd name="T60" fmla="*/ 717 w 3170"/>
                  <a:gd name="T61" fmla="*/ 205 h 2592"/>
                  <a:gd name="T62" fmla="*/ 741 w 3170"/>
                  <a:gd name="T63" fmla="*/ 133 h 2592"/>
                  <a:gd name="T64" fmla="*/ 786 w 3170"/>
                  <a:gd name="T65" fmla="*/ 71 h 2592"/>
                  <a:gd name="T66" fmla="*/ 846 w 3170"/>
                  <a:gd name="T67" fmla="*/ 26 h 2592"/>
                  <a:gd name="T68" fmla="*/ 919 w 3170"/>
                  <a:gd name="T69" fmla="*/ 2 h 2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70" h="2592">
                    <a:moveTo>
                      <a:pt x="959" y="0"/>
                    </a:moveTo>
                    <a:lnTo>
                      <a:pt x="2925" y="0"/>
                    </a:lnTo>
                    <a:lnTo>
                      <a:pt x="2965" y="2"/>
                    </a:lnTo>
                    <a:lnTo>
                      <a:pt x="3002" y="12"/>
                    </a:lnTo>
                    <a:lnTo>
                      <a:pt x="3037" y="26"/>
                    </a:lnTo>
                    <a:lnTo>
                      <a:pt x="3070" y="47"/>
                    </a:lnTo>
                    <a:lnTo>
                      <a:pt x="3098" y="71"/>
                    </a:lnTo>
                    <a:lnTo>
                      <a:pt x="3123" y="100"/>
                    </a:lnTo>
                    <a:lnTo>
                      <a:pt x="3142" y="133"/>
                    </a:lnTo>
                    <a:lnTo>
                      <a:pt x="3157" y="168"/>
                    </a:lnTo>
                    <a:lnTo>
                      <a:pt x="3166" y="205"/>
                    </a:lnTo>
                    <a:lnTo>
                      <a:pt x="3170" y="245"/>
                    </a:lnTo>
                    <a:lnTo>
                      <a:pt x="3170" y="1901"/>
                    </a:lnTo>
                    <a:lnTo>
                      <a:pt x="3166" y="1940"/>
                    </a:lnTo>
                    <a:lnTo>
                      <a:pt x="3157" y="1978"/>
                    </a:lnTo>
                    <a:lnTo>
                      <a:pt x="3142" y="2013"/>
                    </a:lnTo>
                    <a:lnTo>
                      <a:pt x="3123" y="2046"/>
                    </a:lnTo>
                    <a:lnTo>
                      <a:pt x="3098" y="2073"/>
                    </a:lnTo>
                    <a:lnTo>
                      <a:pt x="3070" y="2099"/>
                    </a:lnTo>
                    <a:lnTo>
                      <a:pt x="3037" y="2118"/>
                    </a:lnTo>
                    <a:lnTo>
                      <a:pt x="3002" y="2134"/>
                    </a:lnTo>
                    <a:lnTo>
                      <a:pt x="2965" y="2142"/>
                    </a:lnTo>
                    <a:lnTo>
                      <a:pt x="2925" y="2146"/>
                    </a:lnTo>
                    <a:lnTo>
                      <a:pt x="1400" y="2146"/>
                    </a:lnTo>
                    <a:lnTo>
                      <a:pt x="1396" y="2146"/>
                    </a:lnTo>
                    <a:lnTo>
                      <a:pt x="1392" y="2145"/>
                    </a:lnTo>
                    <a:lnTo>
                      <a:pt x="1392" y="2347"/>
                    </a:lnTo>
                    <a:lnTo>
                      <a:pt x="1389" y="2387"/>
                    </a:lnTo>
                    <a:lnTo>
                      <a:pt x="1379" y="2424"/>
                    </a:lnTo>
                    <a:lnTo>
                      <a:pt x="1365" y="2460"/>
                    </a:lnTo>
                    <a:lnTo>
                      <a:pt x="1344" y="2492"/>
                    </a:lnTo>
                    <a:lnTo>
                      <a:pt x="1320" y="2521"/>
                    </a:lnTo>
                    <a:lnTo>
                      <a:pt x="1291" y="2545"/>
                    </a:lnTo>
                    <a:lnTo>
                      <a:pt x="1260" y="2566"/>
                    </a:lnTo>
                    <a:lnTo>
                      <a:pt x="1223" y="2580"/>
                    </a:lnTo>
                    <a:lnTo>
                      <a:pt x="1186" y="2590"/>
                    </a:lnTo>
                    <a:lnTo>
                      <a:pt x="1146" y="2592"/>
                    </a:lnTo>
                    <a:lnTo>
                      <a:pt x="245" y="2592"/>
                    </a:lnTo>
                    <a:lnTo>
                      <a:pt x="205" y="2590"/>
                    </a:lnTo>
                    <a:lnTo>
                      <a:pt x="168" y="2580"/>
                    </a:lnTo>
                    <a:lnTo>
                      <a:pt x="133" y="2566"/>
                    </a:lnTo>
                    <a:lnTo>
                      <a:pt x="100" y="2545"/>
                    </a:lnTo>
                    <a:lnTo>
                      <a:pt x="72" y="2521"/>
                    </a:lnTo>
                    <a:lnTo>
                      <a:pt x="47" y="2492"/>
                    </a:lnTo>
                    <a:lnTo>
                      <a:pt x="28" y="2460"/>
                    </a:lnTo>
                    <a:lnTo>
                      <a:pt x="13" y="2424"/>
                    </a:lnTo>
                    <a:lnTo>
                      <a:pt x="4" y="2387"/>
                    </a:lnTo>
                    <a:lnTo>
                      <a:pt x="0" y="2347"/>
                    </a:lnTo>
                    <a:lnTo>
                      <a:pt x="0" y="691"/>
                    </a:lnTo>
                    <a:lnTo>
                      <a:pt x="4" y="652"/>
                    </a:lnTo>
                    <a:lnTo>
                      <a:pt x="13" y="614"/>
                    </a:lnTo>
                    <a:lnTo>
                      <a:pt x="28" y="579"/>
                    </a:lnTo>
                    <a:lnTo>
                      <a:pt x="47" y="546"/>
                    </a:lnTo>
                    <a:lnTo>
                      <a:pt x="72" y="519"/>
                    </a:lnTo>
                    <a:lnTo>
                      <a:pt x="100" y="493"/>
                    </a:lnTo>
                    <a:lnTo>
                      <a:pt x="133" y="474"/>
                    </a:lnTo>
                    <a:lnTo>
                      <a:pt x="168" y="458"/>
                    </a:lnTo>
                    <a:lnTo>
                      <a:pt x="205" y="450"/>
                    </a:lnTo>
                    <a:lnTo>
                      <a:pt x="245" y="446"/>
                    </a:lnTo>
                    <a:lnTo>
                      <a:pt x="713" y="446"/>
                    </a:lnTo>
                    <a:lnTo>
                      <a:pt x="713" y="245"/>
                    </a:lnTo>
                    <a:lnTo>
                      <a:pt x="717" y="205"/>
                    </a:lnTo>
                    <a:lnTo>
                      <a:pt x="725" y="168"/>
                    </a:lnTo>
                    <a:lnTo>
                      <a:pt x="741" y="133"/>
                    </a:lnTo>
                    <a:lnTo>
                      <a:pt x="760" y="100"/>
                    </a:lnTo>
                    <a:lnTo>
                      <a:pt x="786" y="71"/>
                    </a:lnTo>
                    <a:lnTo>
                      <a:pt x="814" y="47"/>
                    </a:lnTo>
                    <a:lnTo>
                      <a:pt x="846" y="26"/>
                    </a:lnTo>
                    <a:lnTo>
                      <a:pt x="881" y="12"/>
                    </a:lnTo>
                    <a:lnTo>
                      <a:pt x="919" y="2"/>
                    </a:lnTo>
                    <a:lnTo>
                      <a:pt x="959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0"/>
              <p:cNvSpPr>
                <a:spLocks noEditPoints="1"/>
              </p:cNvSpPr>
              <p:nvPr/>
            </p:nvSpPr>
            <p:spPr bwMode="auto">
              <a:xfrm>
                <a:off x="12411191" y="2511717"/>
                <a:ext cx="268397" cy="444605"/>
              </a:xfrm>
              <a:custGeom>
                <a:avLst/>
                <a:gdLst>
                  <a:gd name="T0" fmla="*/ 549 w 1152"/>
                  <a:gd name="T1" fmla="*/ 1607 h 1906"/>
                  <a:gd name="T2" fmla="*/ 501 w 1152"/>
                  <a:gd name="T3" fmla="*/ 1633 h 1906"/>
                  <a:gd name="T4" fmla="*/ 475 w 1152"/>
                  <a:gd name="T5" fmla="*/ 1680 h 1906"/>
                  <a:gd name="T6" fmla="*/ 475 w 1152"/>
                  <a:gd name="T7" fmla="*/ 1736 h 1906"/>
                  <a:gd name="T8" fmla="*/ 501 w 1152"/>
                  <a:gd name="T9" fmla="*/ 1782 h 1906"/>
                  <a:gd name="T10" fmla="*/ 549 w 1152"/>
                  <a:gd name="T11" fmla="*/ 1809 h 1906"/>
                  <a:gd name="T12" fmla="*/ 601 w 1152"/>
                  <a:gd name="T13" fmla="*/ 1810 h 1906"/>
                  <a:gd name="T14" fmla="*/ 642 w 1152"/>
                  <a:gd name="T15" fmla="*/ 1789 h 1906"/>
                  <a:gd name="T16" fmla="*/ 671 w 1152"/>
                  <a:gd name="T17" fmla="*/ 1754 h 1906"/>
                  <a:gd name="T18" fmla="*/ 680 w 1152"/>
                  <a:gd name="T19" fmla="*/ 1708 h 1906"/>
                  <a:gd name="T20" fmla="*/ 667 w 1152"/>
                  <a:gd name="T21" fmla="*/ 1655 h 1906"/>
                  <a:gd name="T22" fmla="*/ 628 w 1152"/>
                  <a:gd name="T23" fmla="*/ 1617 h 1906"/>
                  <a:gd name="T24" fmla="*/ 576 w 1152"/>
                  <a:gd name="T25" fmla="*/ 1603 h 1906"/>
                  <a:gd name="T26" fmla="*/ 150 w 1152"/>
                  <a:gd name="T27" fmla="*/ 1457 h 1906"/>
                  <a:gd name="T28" fmla="*/ 1003 w 1152"/>
                  <a:gd name="T29" fmla="*/ 215 h 1906"/>
                  <a:gd name="T30" fmla="*/ 125 w 1152"/>
                  <a:gd name="T31" fmla="*/ 0 h 1906"/>
                  <a:gd name="T32" fmla="*/ 1055 w 1152"/>
                  <a:gd name="T33" fmla="*/ 3 h 1906"/>
                  <a:gd name="T34" fmla="*/ 1105 w 1152"/>
                  <a:gd name="T35" fmla="*/ 28 h 1906"/>
                  <a:gd name="T36" fmla="*/ 1140 w 1152"/>
                  <a:gd name="T37" fmla="*/ 70 h 1906"/>
                  <a:gd name="T38" fmla="*/ 1152 w 1152"/>
                  <a:gd name="T39" fmla="*/ 125 h 1906"/>
                  <a:gd name="T40" fmla="*/ 1149 w 1152"/>
                  <a:gd name="T41" fmla="*/ 1810 h 1906"/>
                  <a:gd name="T42" fmla="*/ 1125 w 1152"/>
                  <a:gd name="T43" fmla="*/ 1859 h 1906"/>
                  <a:gd name="T44" fmla="*/ 1082 w 1152"/>
                  <a:gd name="T45" fmla="*/ 1894 h 1906"/>
                  <a:gd name="T46" fmla="*/ 1026 w 1152"/>
                  <a:gd name="T47" fmla="*/ 1906 h 1906"/>
                  <a:gd name="T48" fmla="*/ 96 w 1152"/>
                  <a:gd name="T49" fmla="*/ 1903 h 1906"/>
                  <a:gd name="T50" fmla="*/ 47 w 1152"/>
                  <a:gd name="T51" fmla="*/ 1879 h 1906"/>
                  <a:gd name="T52" fmla="*/ 13 w 1152"/>
                  <a:gd name="T53" fmla="*/ 1836 h 1906"/>
                  <a:gd name="T54" fmla="*/ 0 w 1152"/>
                  <a:gd name="T55" fmla="*/ 1781 h 1906"/>
                  <a:gd name="T56" fmla="*/ 3 w 1152"/>
                  <a:gd name="T57" fmla="*/ 96 h 1906"/>
                  <a:gd name="T58" fmla="*/ 27 w 1152"/>
                  <a:gd name="T59" fmla="*/ 47 h 1906"/>
                  <a:gd name="T60" fmla="*/ 70 w 1152"/>
                  <a:gd name="T61" fmla="*/ 13 h 1906"/>
                  <a:gd name="T62" fmla="*/ 125 w 1152"/>
                  <a:gd name="T63" fmla="*/ 0 h 1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2" h="1906">
                    <a:moveTo>
                      <a:pt x="576" y="1603"/>
                    </a:moveTo>
                    <a:lnTo>
                      <a:pt x="549" y="1607"/>
                    </a:lnTo>
                    <a:lnTo>
                      <a:pt x="523" y="1617"/>
                    </a:lnTo>
                    <a:lnTo>
                      <a:pt x="501" y="1633"/>
                    </a:lnTo>
                    <a:lnTo>
                      <a:pt x="486" y="1655"/>
                    </a:lnTo>
                    <a:lnTo>
                      <a:pt x="475" y="1680"/>
                    </a:lnTo>
                    <a:lnTo>
                      <a:pt x="471" y="1708"/>
                    </a:lnTo>
                    <a:lnTo>
                      <a:pt x="475" y="1736"/>
                    </a:lnTo>
                    <a:lnTo>
                      <a:pt x="486" y="1760"/>
                    </a:lnTo>
                    <a:lnTo>
                      <a:pt x="501" y="1782"/>
                    </a:lnTo>
                    <a:lnTo>
                      <a:pt x="523" y="1798"/>
                    </a:lnTo>
                    <a:lnTo>
                      <a:pt x="549" y="1809"/>
                    </a:lnTo>
                    <a:lnTo>
                      <a:pt x="576" y="1812"/>
                    </a:lnTo>
                    <a:lnTo>
                      <a:pt x="601" y="1810"/>
                    </a:lnTo>
                    <a:lnTo>
                      <a:pt x="622" y="1801"/>
                    </a:lnTo>
                    <a:lnTo>
                      <a:pt x="642" y="1789"/>
                    </a:lnTo>
                    <a:lnTo>
                      <a:pt x="657" y="1773"/>
                    </a:lnTo>
                    <a:lnTo>
                      <a:pt x="671" y="1754"/>
                    </a:lnTo>
                    <a:lnTo>
                      <a:pt x="678" y="1731"/>
                    </a:lnTo>
                    <a:lnTo>
                      <a:pt x="680" y="1708"/>
                    </a:lnTo>
                    <a:lnTo>
                      <a:pt x="677" y="1680"/>
                    </a:lnTo>
                    <a:lnTo>
                      <a:pt x="667" y="1655"/>
                    </a:lnTo>
                    <a:lnTo>
                      <a:pt x="650" y="1633"/>
                    </a:lnTo>
                    <a:lnTo>
                      <a:pt x="628" y="1617"/>
                    </a:lnTo>
                    <a:lnTo>
                      <a:pt x="604" y="1607"/>
                    </a:lnTo>
                    <a:lnTo>
                      <a:pt x="576" y="1603"/>
                    </a:lnTo>
                    <a:close/>
                    <a:moveTo>
                      <a:pt x="150" y="215"/>
                    </a:moveTo>
                    <a:lnTo>
                      <a:pt x="150" y="1457"/>
                    </a:lnTo>
                    <a:lnTo>
                      <a:pt x="1003" y="1457"/>
                    </a:lnTo>
                    <a:lnTo>
                      <a:pt x="1003" y="215"/>
                    </a:lnTo>
                    <a:lnTo>
                      <a:pt x="150" y="215"/>
                    </a:lnTo>
                    <a:close/>
                    <a:moveTo>
                      <a:pt x="125" y="0"/>
                    </a:moveTo>
                    <a:lnTo>
                      <a:pt x="1026" y="0"/>
                    </a:lnTo>
                    <a:lnTo>
                      <a:pt x="1055" y="3"/>
                    </a:lnTo>
                    <a:lnTo>
                      <a:pt x="1082" y="13"/>
                    </a:lnTo>
                    <a:lnTo>
                      <a:pt x="1105" y="28"/>
                    </a:lnTo>
                    <a:lnTo>
                      <a:pt x="1125" y="47"/>
                    </a:lnTo>
                    <a:lnTo>
                      <a:pt x="1140" y="70"/>
                    </a:lnTo>
                    <a:lnTo>
                      <a:pt x="1149" y="96"/>
                    </a:lnTo>
                    <a:lnTo>
                      <a:pt x="1152" y="125"/>
                    </a:lnTo>
                    <a:lnTo>
                      <a:pt x="1152" y="1781"/>
                    </a:lnTo>
                    <a:lnTo>
                      <a:pt x="1149" y="1810"/>
                    </a:lnTo>
                    <a:lnTo>
                      <a:pt x="1140" y="1836"/>
                    </a:lnTo>
                    <a:lnTo>
                      <a:pt x="1125" y="1859"/>
                    </a:lnTo>
                    <a:lnTo>
                      <a:pt x="1105" y="1879"/>
                    </a:lnTo>
                    <a:lnTo>
                      <a:pt x="1082" y="1894"/>
                    </a:lnTo>
                    <a:lnTo>
                      <a:pt x="1055" y="1903"/>
                    </a:lnTo>
                    <a:lnTo>
                      <a:pt x="1026" y="1906"/>
                    </a:lnTo>
                    <a:lnTo>
                      <a:pt x="125" y="1906"/>
                    </a:lnTo>
                    <a:lnTo>
                      <a:pt x="96" y="1903"/>
                    </a:lnTo>
                    <a:lnTo>
                      <a:pt x="70" y="1894"/>
                    </a:lnTo>
                    <a:lnTo>
                      <a:pt x="47" y="1879"/>
                    </a:lnTo>
                    <a:lnTo>
                      <a:pt x="27" y="1859"/>
                    </a:lnTo>
                    <a:lnTo>
                      <a:pt x="13" y="1836"/>
                    </a:lnTo>
                    <a:lnTo>
                      <a:pt x="3" y="1810"/>
                    </a:lnTo>
                    <a:lnTo>
                      <a:pt x="0" y="1781"/>
                    </a:lnTo>
                    <a:lnTo>
                      <a:pt x="0" y="125"/>
                    </a:lnTo>
                    <a:lnTo>
                      <a:pt x="3" y="96"/>
                    </a:lnTo>
                    <a:lnTo>
                      <a:pt x="13" y="70"/>
                    </a:lnTo>
                    <a:lnTo>
                      <a:pt x="27" y="47"/>
                    </a:lnTo>
                    <a:lnTo>
                      <a:pt x="47" y="28"/>
                    </a:lnTo>
                    <a:lnTo>
                      <a:pt x="70" y="13"/>
                    </a:lnTo>
                    <a:lnTo>
                      <a:pt x="96" y="3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/>
              <p:cNvSpPr>
                <a:spLocks noEditPoints="1"/>
              </p:cNvSpPr>
              <p:nvPr/>
            </p:nvSpPr>
            <p:spPr bwMode="auto">
              <a:xfrm>
                <a:off x="12578064" y="2407860"/>
                <a:ext cx="516955" cy="444605"/>
              </a:xfrm>
              <a:custGeom>
                <a:avLst/>
                <a:gdLst>
                  <a:gd name="T0" fmla="*/ 1404 w 2217"/>
                  <a:gd name="T1" fmla="*/ 1581 h 1906"/>
                  <a:gd name="T2" fmla="*/ 1363 w 2217"/>
                  <a:gd name="T3" fmla="*/ 1600 h 1906"/>
                  <a:gd name="T4" fmla="*/ 1334 w 2217"/>
                  <a:gd name="T5" fmla="*/ 1637 h 1906"/>
                  <a:gd name="T6" fmla="*/ 1324 w 2217"/>
                  <a:gd name="T7" fmla="*/ 1683 h 1906"/>
                  <a:gd name="T8" fmla="*/ 1337 w 2217"/>
                  <a:gd name="T9" fmla="*/ 1736 h 1906"/>
                  <a:gd name="T10" fmla="*/ 1375 w 2217"/>
                  <a:gd name="T11" fmla="*/ 1773 h 1906"/>
                  <a:gd name="T12" fmla="*/ 1428 w 2217"/>
                  <a:gd name="T13" fmla="*/ 1788 h 1906"/>
                  <a:gd name="T14" fmla="*/ 1481 w 2217"/>
                  <a:gd name="T15" fmla="*/ 1773 h 1906"/>
                  <a:gd name="T16" fmla="*/ 1519 w 2217"/>
                  <a:gd name="T17" fmla="*/ 1736 h 1906"/>
                  <a:gd name="T18" fmla="*/ 1533 w 2217"/>
                  <a:gd name="T19" fmla="*/ 1683 h 1906"/>
                  <a:gd name="T20" fmla="*/ 1522 w 2217"/>
                  <a:gd name="T21" fmla="*/ 1642 h 1906"/>
                  <a:gd name="T22" fmla="*/ 1493 w 2217"/>
                  <a:gd name="T23" fmla="*/ 1604 h 1906"/>
                  <a:gd name="T24" fmla="*/ 1452 w 2217"/>
                  <a:gd name="T25" fmla="*/ 1581 h 1906"/>
                  <a:gd name="T26" fmla="*/ 1109 w 2217"/>
                  <a:gd name="T27" fmla="*/ 1577 h 1906"/>
                  <a:gd name="T28" fmla="*/ 1063 w 2217"/>
                  <a:gd name="T29" fmla="*/ 1588 h 1906"/>
                  <a:gd name="T30" fmla="*/ 1026 w 2217"/>
                  <a:gd name="T31" fmla="*/ 1617 h 1906"/>
                  <a:gd name="T32" fmla="*/ 1007 w 2217"/>
                  <a:gd name="T33" fmla="*/ 1658 h 1906"/>
                  <a:gd name="T34" fmla="*/ 1007 w 2217"/>
                  <a:gd name="T35" fmla="*/ 1710 h 1906"/>
                  <a:gd name="T36" fmla="*/ 1035 w 2217"/>
                  <a:gd name="T37" fmla="*/ 1756 h 1906"/>
                  <a:gd name="T38" fmla="*/ 1081 w 2217"/>
                  <a:gd name="T39" fmla="*/ 1784 h 1906"/>
                  <a:gd name="T40" fmla="*/ 1136 w 2217"/>
                  <a:gd name="T41" fmla="*/ 1784 h 1906"/>
                  <a:gd name="T42" fmla="*/ 1182 w 2217"/>
                  <a:gd name="T43" fmla="*/ 1756 h 1906"/>
                  <a:gd name="T44" fmla="*/ 1210 w 2217"/>
                  <a:gd name="T45" fmla="*/ 1710 h 1906"/>
                  <a:gd name="T46" fmla="*/ 1210 w 2217"/>
                  <a:gd name="T47" fmla="*/ 1662 h 1906"/>
                  <a:gd name="T48" fmla="*/ 1191 w 2217"/>
                  <a:gd name="T49" fmla="*/ 1622 h 1906"/>
                  <a:gd name="T50" fmla="*/ 1155 w 2217"/>
                  <a:gd name="T51" fmla="*/ 1591 h 1906"/>
                  <a:gd name="T52" fmla="*/ 1109 w 2217"/>
                  <a:gd name="T53" fmla="*/ 1577 h 1906"/>
                  <a:gd name="T54" fmla="*/ 765 w 2217"/>
                  <a:gd name="T55" fmla="*/ 1581 h 1906"/>
                  <a:gd name="T56" fmla="*/ 723 w 2217"/>
                  <a:gd name="T57" fmla="*/ 1600 h 1906"/>
                  <a:gd name="T58" fmla="*/ 695 w 2217"/>
                  <a:gd name="T59" fmla="*/ 1637 h 1906"/>
                  <a:gd name="T60" fmla="*/ 684 w 2217"/>
                  <a:gd name="T61" fmla="*/ 1683 h 1906"/>
                  <a:gd name="T62" fmla="*/ 699 w 2217"/>
                  <a:gd name="T63" fmla="*/ 1736 h 1906"/>
                  <a:gd name="T64" fmla="*/ 736 w 2217"/>
                  <a:gd name="T65" fmla="*/ 1773 h 1906"/>
                  <a:gd name="T66" fmla="*/ 789 w 2217"/>
                  <a:gd name="T67" fmla="*/ 1788 h 1906"/>
                  <a:gd name="T68" fmla="*/ 841 w 2217"/>
                  <a:gd name="T69" fmla="*/ 1773 h 1906"/>
                  <a:gd name="T70" fmla="*/ 880 w 2217"/>
                  <a:gd name="T71" fmla="*/ 1736 h 1906"/>
                  <a:gd name="T72" fmla="*/ 893 w 2217"/>
                  <a:gd name="T73" fmla="*/ 1683 h 1906"/>
                  <a:gd name="T74" fmla="*/ 884 w 2217"/>
                  <a:gd name="T75" fmla="*/ 1642 h 1906"/>
                  <a:gd name="T76" fmla="*/ 855 w 2217"/>
                  <a:gd name="T77" fmla="*/ 1604 h 1906"/>
                  <a:gd name="T78" fmla="*/ 814 w 2217"/>
                  <a:gd name="T79" fmla="*/ 1581 h 1906"/>
                  <a:gd name="T80" fmla="*/ 126 w 2217"/>
                  <a:gd name="T81" fmla="*/ 0 h 1906"/>
                  <a:gd name="T82" fmla="*/ 2121 w 2217"/>
                  <a:gd name="T83" fmla="*/ 3 h 1906"/>
                  <a:gd name="T84" fmla="*/ 2170 w 2217"/>
                  <a:gd name="T85" fmla="*/ 27 h 1906"/>
                  <a:gd name="T86" fmla="*/ 2204 w 2217"/>
                  <a:gd name="T87" fmla="*/ 70 h 1906"/>
                  <a:gd name="T88" fmla="*/ 2217 w 2217"/>
                  <a:gd name="T89" fmla="*/ 125 h 1906"/>
                  <a:gd name="T90" fmla="*/ 2214 w 2217"/>
                  <a:gd name="T91" fmla="*/ 1810 h 1906"/>
                  <a:gd name="T92" fmla="*/ 2190 w 2217"/>
                  <a:gd name="T93" fmla="*/ 1859 h 1906"/>
                  <a:gd name="T94" fmla="*/ 2147 w 2217"/>
                  <a:gd name="T95" fmla="*/ 1893 h 1906"/>
                  <a:gd name="T96" fmla="*/ 2092 w 2217"/>
                  <a:gd name="T97" fmla="*/ 1906 h 1906"/>
                  <a:gd name="T98" fmla="*/ 567 w 2217"/>
                  <a:gd name="T99" fmla="*/ 1386 h 1906"/>
                  <a:gd name="T100" fmla="*/ 2067 w 2217"/>
                  <a:gd name="T101" fmla="*/ 214 h 1906"/>
                  <a:gd name="T102" fmla="*/ 149 w 2217"/>
                  <a:gd name="T103" fmla="*/ 339 h 1906"/>
                  <a:gd name="T104" fmla="*/ 0 w 2217"/>
                  <a:gd name="T105" fmla="*/ 125 h 1906"/>
                  <a:gd name="T106" fmla="*/ 13 w 2217"/>
                  <a:gd name="T107" fmla="*/ 70 h 1906"/>
                  <a:gd name="T108" fmla="*/ 47 w 2217"/>
                  <a:gd name="T109" fmla="*/ 27 h 1906"/>
                  <a:gd name="T110" fmla="*/ 97 w 2217"/>
                  <a:gd name="T111" fmla="*/ 3 h 1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17" h="1906">
                    <a:moveTo>
                      <a:pt x="1428" y="1577"/>
                    </a:moveTo>
                    <a:lnTo>
                      <a:pt x="1404" y="1581"/>
                    </a:lnTo>
                    <a:lnTo>
                      <a:pt x="1382" y="1588"/>
                    </a:lnTo>
                    <a:lnTo>
                      <a:pt x="1363" y="1600"/>
                    </a:lnTo>
                    <a:lnTo>
                      <a:pt x="1347" y="1617"/>
                    </a:lnTo>
                    <a:lnTo>
                      <a:pt x="1334" y="1637"/>
                    </a:lnTo>
                    <a:lnTo>
                      <a:pt x="1326" y="1658"/>
                    </a:lnTo>
                    <a:lnTo>
                      <a:pt x="1324" y="1683"/>
                    </a:lnTo>
                    <a:lnTo>
                      <a:pt x="1328" y="1710"/>
                    </a:lnTo>
                    <a:lnTo>
                      <a:pt x="1337" y="1736"/>
                    </a:lnTo>
                    <a:lnTo>
                      <a:pt x="1354" y="1756"/>
                    </a:lnTo>
                    <a:lnTo>
                      <a:pt x="1375" y="1773"/>
                    </a:lnTo>
                    <a:lnTo>
                      <a:pt x="1400" y="1784"/>
                    </a:lnTo>
                    <a:lnTo>
                      <a:pt x="1428" y="1788"/>
                    </a:lnTo>
                    <a:lnTo>
                      <a:pt x="1456" y="1784"/>
                    </a:lnTo>
                    <a:lnTo>
                      <a:pt x="1481" y="1773"/>
                    </a:lnTo>
                    <a:lnTo>
                      <a:pt x="1502" y="1756"/>
                    </a:lnTo>
                    <a:lnTo>
                      <a:pt x="1519" y="1736"/>
                    </a:lnTo>
                    <a:lnTo>
                      <a:pt x="1529" y="1710"/>
                    </a:lnTo>
                    <a:lnTo>
                      <a:pt x="1533" y="1683"/>
                    </a:lnTo>
                    <a:lnTo>
                      <a:pt x="1531" y="1662"/>
                    </a:lnTo>
                    <a:lnTo>
                      <a:pt x="1522" y="1642"/>
                    </a:lnTo>
                    <a:lnTo>
                      <a:pt x="1510" y="1622"/>
                    </a:lnTo>
                    <a:lnTo>
                      <a:pt x="1493" y="1604"/>
                    </a:lnTo>
                    <a:lnTo>
                      <a:pt x="1474" y="1591"/>
                    </a:lnTo>
                    <a:lnTo>
                      <a:pt x="1452" y="1581"/>
                    </a:lnTo>
                    <a:lnTo>
                      <a:pt x="1428" y="1577"/>
                    </a:lnTo>
                    <a:close/>
                    <a:moveTo>
                      <a:pt x="1109" y="1577"/>
                    </a:moveTo>
                    <a:lnTo>
                      <a:pt x="1085" y="1581"/>
                    </a:lnTo>
                    <a:lnTo>
                      <a:pt x="1063" y="1588"/>
                    </a:lnTo>
                    <a:lnTo>
                      <a:pt x="1043" y="1600"/>
                    </a:lnTo>
                    <a:lnTo>
                      <a:pt x="1026" y="1617"/>
                    </a:lnTo>
                    <a:lnTo>
                      <a:pt x="1014" y="1637"/>
                    </a:lnTo>
                    <a:lnTo>
                      <a:pt x="1007" y="1658"/>
                    </a:lnTo>
                    <a:lnTo>
                      <a:pt x="1003" y="1683"/>
                    </a:lnTo>
                    <a:lnTo>
                      <a:pt x="1007" y="1710"/>
                    </a:lnTo>
                    <a:lnTo>
                      <a:pt x="1018" y="1736"/>
                    </a:lnTo>
                    <a:lnTo>
                      <a:pt x="1035" y="1756"/>
                    </a:lnTo>
                    <a:lnTo>
                      <a:pt x="1055" y="1773"/>
                    </a:lnTo>
                    <a:lnTo>
                      <a:pt x="1081" y="1784"/>
                    </a:lnTo>
                    <a:lnTo>
                      <a:pt x="1109" y="1788"/>
                    </a:lnTo>
                    <a:lnTo>
                      <a:pt x="1136" y="1784"/>
                    </a:lnTo>
                    <a:lnTo>
                      <a:pt x="1162" y="1773"/>
                    </a:lnTo>
                    <a:lnTo>
                      <a:pt x="1182" y="1756"/>
                    </a:lnTo>
                    <a:lnTo>
                      <a:pt x="1199" y="1736"/>
                    </a:lnTo>
                    <a:lnTo>
                      <a:pt x="1210" y="1710"/>
                    </a:lnTo>
                    <a:lnTo>
                      <a:pt x="1214" y="1683"/>
                    </a:lnTo>
                    <a:lnTo>
                      <a:pt x="1210" y="1662"/>
                    </a:lnTo>
                    <a:lnTo>
                      <a:pt x="1203" y="1642"/>
                    </a:lnTo>
                    <a:lnTo>
                      <a:pt x="1191" y="1622"/>
                    </a:lnTo>
                    <a:lnTo>
                      <a:pt x="1174" y="1604"/>
                    </a:lnTo>
                    <a:lnTo>
                      <a:pt x="1155" y="1591"/>
                    </a:lnTo>
                    <a:lnTo>
                      <a:pt x="1133" y="1581"/>
                    </a:lnTo>
                    <a:lnTo>
                      <a:pt x="1109" y="1577"/>
                    </a:lnTo>
                    <a:close/>
                    <a:moveTo>
                      <a:pt x="789" y="1577"/>
                    </a:moveTo>
                    <a:lnTo>
                      <a:pt x="765" y="1581"/>
                    </a:lnTo>
                    <a:lnTo>
                      <a:pt x="744" y="1588"/>
                    </a:lnTo>
                    <a:lnTo>
                      <a:pt x="723" y="1600"/>
                    </a:lnTo>
                    <a:lnTo>
                      <a:pt x="707" y="1617"/>
                    </a:lnTo>
                    <a:lnTo>
                      <a:pt x="695" y="1637"/>
                    </a:lnTo>
                    <a:lnTo>
                      <a:pt x="687" y="1658"/>
                    </a:lnTo>
                    <a:lnTo>
                      <a:pt x="684" y="1683"/>
                    </a:lnTo>
                    <a:lnTo>
                      <a:pt x="688" y="1710"/>
                    </a:lnTo>
                    <a:lnTo>
                      <a:pt x="699" y="1736"/>
                    </a:lnTo>
                    <a:lnTo>
                      <a:pt x="715" y="1756"/>
                    </a:lnTo>
                    <a:lnTo>
                      <a:pt x="736" y="1773"/>
                    </a:lnTo>
                    <a:lnTo>
                      <a:pt x="762" y="1784"/>
                    </a:lnTo>
                    <a:lnTo>
                      <a:pt x="789" y="1788"/>
                    </a:lnTo>
                    <a:lnTo>
                      <a:pt x="817" y="1784"/>
                    </a:lnTo>
                    <a:lnTo>
                      <a:pt x="841" y="1773"/>
                    </a:lnTo>
                    <a:lnTo>
                      <a:pt x="863" y="1756"/>
                    </a:lnTo>
                    <a:lnTo>
                      <a:pt x="880" y="1736"/>
                    </a:lnTo>
                    <a:lnTo>
                      <a:pt x="890" y="1710"/>
                    </a:lnTo>
                    <a:lnTo>
                      <a:pt x="893" y="1683"/>
                    </a:lnTo>
                    <a:lnTo>
                      <a:pt x="891" y="1662"/>
                    </a:lnTo>
                    <a:lnTo>
                      <a:pt x="884" y="1642"/>
                    </a:lnTo>
                    <a:lnTo>
                      <a:pt x="870" y="1622"/>
                    </a:lnTo>
                    <a:lnTo>
                      <a:pt x="855" y="1604"/>
                    </a:lnTo>
                    <a:lnTo>
                      <a:pt x="835" y="1591"/>
                    </a:lnTo>
                    <a:lnTo>
                      <a:pt x="814" y="1581"/>
                    </a:lnTo>
                    <a:lnTo>
                      <a:pt x="789" y="1577"/>
                    </a:lnTo>
                    <a:close/>
                    <a:moveTo>
                      <a:pt x="126" y="0"/>
                    </a:moveTo>
                    <a:lnTo>
                      <a:pt x="2092" y="0"/>
                    </a:lnTo>
                    <a:lnTo>
                      <a:pt x="2121" y="3"/>
                    </a:lnTo>
                    <a:lnTo>
                      <a:pt x="2147" y="12"/>
                    </a:lnTo>
                    <a:lnTo>
                      <a:pt x="2170" y="27"/>
                    </a:lnTo>
                    <a:lnTo>
                      <a:pt x="2190" y="47"/>
                    </a:lnTo>
                    <a:lnTo>
                      <a:pt x="2204" y="70"/>
                    </a:lnTo>
                    <a:lnTo>
                      <a:pt x="2214" y="96"/>
                    </a:lnTo>
                    <a:lnTo>
                      <a:pt x="2217" y="125"/>
                    </a:lnTo>
                    <a:lnTo>
                      <a:pt x="2217" y="1781"/>
                    </a:lnTo>
                    <a:lnTo>
                      <a:pt x="2214" y="1810"/>
                    </a:lnTo>
                    <a:lnTo>
                      <a:pt x="2204" y="1836"/>
                    </a:lnTo>
                    <a:lnTo>
                      <a:pt x="2190" y="1859"/>
                    </a:lnTo>
                    <a:lnTo>
                      <a:pt x="2170" y="1878"/>
                    </a:lnTo>
                    <a:lnTo>
                      <a:pt x="2147" y="1893"/>
                    </a:lnTo>
                    <a:lnTo>
                      <a:pt x="2121" y="1903"/>
                    </a:lnTo>
                    <a:lnTo>
                      <a:pt x="2092" y="1906"/>
                    </a:lnTo>
                    <a:lnTo>
                      <a:pt x="567" y="1906"/>
                    </a:lnTo>
                    <a:lnTo>
                      <a:pt x="567" y="1386"/>
                    </a:lnTo>
                    <a:lnTo>
                      <a:pt x="2067" y="1386"/>
                    </a:lnTo>
                    <a:lnTo>
                      <a:pt x="2067" y="214"/>
                    </a:lnTo>
                    <a:lnTo>
                      <a:pt x="149" y="214"/>
                    </a:lnTo>
                    <a:lnTo>
                      <a:pt x="149" y="339"/>
                    </a:lnTo>
                    <a:lnTo>
                      <a:pt x="0" y="339"/>
                    </a:lnTo>
                    <a:lnTo>
                      <a:pt x="0" y="125"/>
                    </a:lnTo>
                    <a:lnTo>
                      <a:pt x="4" y="96"/>
                    </a:lnTo>
                    <a:lnTo>
                      <a:pt x="13" y="70"/>
                    </a:lnTo>
                    <a:lnTo>
                      <a:pt x="28" y="47"/>
                    </a:lnTo>
                    <a:lnTo>
                      <a:pt x="47" y="27"/>
                    </a:lnTo>
                    <a:lnTo>
                      <a:pt x="70" y="12"/>
                    </a:lnTo>
                    <a:lnTo>
                      <a:pt x="97" y="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2" name="Right Arrow 31"/>
          <p:cNvSpPr/>
          <p:nvPr/>
        </p:nvSpPr>
        <p:spPr>
          <a:xfrm rot="5400000">
            <a:off x="7778267" y="3600935"/>
            <a:ext cx="1560783" cy="45491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tiếp</a:t>
            </a:r>
            <a:r>
              <a:rPr lang="en-US" sz="2800" dirty="0"/>
              <a:t>)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149601" y="2642806"/>
            <a:ext cx="4363076" cy="34118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>
            <a:spLocks noChangeAspect="1"/>
          </p:cNvSpPr>
          <p:nvPr/>
        </p:nvSpPr>
        <p:spPr>
          <a:xfrm>
            <a:off x="4224160" y="2209801"/>
            <a:ext cx="1820301" cy="1315289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7698035" y="2590800"/>
            <a:ext cx="2055565" cy="381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GIS Service</a:t>
            </a:r>
          </a:p>
        </p:txBody>
      </p:sp>
      <p:pic>
        <p:nvPicPr>
          <p:cNvPr id="87" name="Picture 3" descr="\\rushmore\EdContent\Courses\IL\BAAJ_10_2\Lesson02\Graphics\map_layer_blue_02_noBor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438401"/>
            <a:ext cx="2342524" cy="101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609601" y="1824336"/>
            <a:ext cx="295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FeatureLayer</a:t>
            </a:r>
          </a:p>
        </p:txBody>
      </p:sp>
      <p:sp>
        <p:nvSpPr>
          <p:cNvPr id="29" name="Right Arrow 28"/>
          <p:cNvSpPr/>
          <p:nvPr/>
        </p:nvSpPr>
        <p:spPr>
          <a:xfrm rot="12309986">
            <a:off x="2700558" y="3970768"/>
            <a:ext cx="5077111" cy="34118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>
            <a:spLocks noChangeAspect="1"/>
          </p:cNvSpPr>
          <p:nvPr/>
        </p:nvSpPr>
        <p:spPr>
          <a:xfrm>
            <a:off x="7620000" y="4698611"/>
            <a:ext cx="1820301" cy="1315289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Set</a:t>
            </a:r>
          </a:p>
        </p:txBody>
      </p:sp>
      <p:sp>
        <p:nvSpPr>
          <p:cNvPr id="91" name="Rectangle 90"/>
          <p:cNvSpPr/>
          <p:nvPr/>
        </p:nvSpPr>
        <p:spPr>
          <a:xfrm rot="1143094">
            <a:off x="495038" y="3373340"/>
            <a:ext cx="3182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4D4D4D"/>
                </a:solidFill>
                <a:latin typeface="Lucida Grande"/>
              </a:rPr>
              <a:t>mode:onDemand</a:t>
            </a:r>
            <a:endParaRPr lang="en-US" sz="1400" b="1" dirty="0">
              <a:solidFill>
                <a:srgbClr val="4D4D4D"/>
              </a:solidFill>
              <a:latin typeface="Lucida Grande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66021" y="3352801"/>
            <a:ext cx="31827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rgbClr val="4D4D4D"/>
                </a:solidFill>
                <a:latin typeface="Lucida Grande"/>
              </a:rPr>
              <a:t>Features</a:t>
            </a:r>
          </a:p>
          <a:p>
            <a:pPr algn="ctr"/>
            <a:r>
              <a:rPr lang="en-US" sz="1400" b="1" i="1" dirty="0">
                <a:solidFill>
                  <a:srgbClr val="4D4D4D"/>
                </a:solidFill>
                <a:latin typeface="Lucida Grande"/>
              </a:rPr>
              <a:t> in</a:t>
            </a:r>
          </a:p>
          <a:p>
            <a:pPr algn="ctr"/>
            <a:r>
              <a:rPr lang="en-US" sz="1400" b="1" i="1" dirty="0">
                <a:solidFill>
                  <a:srgbClr val="4D4D4D"/>
                </a:solidFill>
                <a:latin typeface="Lucida Grande"/>
              </a:rPr>
              <a:t>current</a:t>
            </a:r>
          </a:p>
          <a:p>
            <a:pPr algn="ctr"/>
            <a:r>
              <a:rPr lang="en-US" sz="1400" b="1" i="1" dirty="0">
                <a:solidFill>
                  <a:srgbClr val="4D4D4D"/>
                </a:solidFill>
                <a:latin typeface="Lucida Grande"/>
              </a:rPr>
              <a:t>extent</a:t>
            </a:r>
            <a:endParaRPr lang="en-US" sz="1400" b="1" dirty="0">
              <a:solidFill>
                <a:srgbClr val="4D4D4D"/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24100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F059C-FED2-4F97-8E81-2688FFD0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Lựa chọn đối tượng bằng thuộc tính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C5182C2-4536-4D29-BF83-CB47913287C2}"/>
              </a:ext>
            </a:extLst>
          </p:cNvPr>
          <p:cNvGrpSpPr/>
          <p:nvPr/>
        </p:nvGrpSpPr>
        <p:grpSpPr>
          <a:xfrm>
            <a:off x="1106809" y="1423462"/>
            <a:ext cx="9239826" cy="4514768"/>
            <a:chOff x="-137902" y="1502975"/>
            <a:chExt cx="9239826" cy="45147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634EAE2-06D3-418B-AB26-3D4964162048}"/>
                </a:ext>
              </a:extLst>
            </p:cNvPr>
            <p:cNvSpPr/>
            <p:nvPr/>
          </p:nvSpPr>
          <p:spPr>
            <a:xfrm>
              <a:off x="-131528" y="1502975"/>
              <a:ext cx="4518701" cy="2308324"/>
            </a:xfrm>
            <a:prstGeom prst="rect">
              <a:avLst/>
            </a:prstGeom>
            <a:ln w="28575">
              <a:solidFill>
                <a:srgbClr val="44546A">
                  <a:lumMod val="50000"/>
                </a:srgb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require([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  "esri/Map",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  "esri/views/MapView",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  "esri/layers/FeatureLayer",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  “esri/tasks/support/Query”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], function(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  Map, MapView, FeatureLayer, Query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) { …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05EE3B0-DD21-42DD-AB6D-A17DA47D1ABD}"/>
                </a:ext>
              </a:extLst>
            </p:cNvPr>
            <p:cNvSpPr/>
            <p:nvPr/>
          </p:nvSpPr>
          <p:spPr>
            <a:xfrm>
              <a:off x="5370741" y="1502975"/>
              <a:ext cx="3731183" cy="1477328"/>
            </a:xfrm>
            <a:prstGeom prst="rect">
              <a:avLst/>
            </a:prstGeom>
            <a:ln w="28575">
              <a:solidFill>
                <a:srgbClr val="44546A">
                  <a:lumMod val="50000"/>
                </a:srgb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 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var query = new Query({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      where: "Name = ‘Sanpete’”,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      returnGeometry: true,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      outFields: ["City", "State"]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 });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4A3F17B-DD12-4759-B783-2A965E864DEA}"/>
                </a:ext>
              </a:extLst>
            </p:cNvPr>
            <p:cNvSpPr/>
            <p:nvPr/>
          </p:nvSpPr>
          <p:spPr>
            <a:xfrm>
              <a:off x="1514497" y="5094413"/>
              <a:ext cx="6931443" cy="923330"/>
            </a:xfrm>
            <a:prstGeom prst="rect">
              <a:avLst/>
            </a:prstGeom>
            <a:ln w="28575">
              <a:solidFill>
                <a:srgbClr val="44546A">
                  <a:lumMod val="50000"/>
                </a:srgb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   featureLayer.queryFeatures(query).when(function(results){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        displayResults(results);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  })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9A9FDAAE-31C8-452F-9BAF-91D89503E180}"/>
                </a:ext>
              </a:extLst>
            </p:cNvPr>
            <p:cNvCxnSpPr>
              <a:cxnSpLocks/>
            </p:cNvCxnSpPr>
            <p:nvPr/>
          </p:nvCxnSpPr>
          <p:spPr>
            <a:xfrm>
              <a:off x="4387173" y="2142719"/>
              <a:ext cx="1085850" cy="0"/>
            </a:xfrm>
            <a:prstGeom prst="line">
              <a:avLst/>
            </a:prstGeom>
            <a:noFill/>
            <a:ln w="38100" cap="flat" cmpd="sng" algn="ctr">
              <a:solidFill>
                <a:srgbClr val="4472C4">
                  <a:lumMod val="75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59AD8EE-166D-46EE-998B-273E6BC063A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4169463" y="2980303"/>
              <a:ext cx="3066870" cy="2102572"/>
            </a:xfrm>
            <a:prstGeom prst="line">
              <a:avLst/>
            </a:prstGeom>
            <a:noFill/>
            <a:ln w="38100" cap="flat" cmpd="sng" algn="ctr">
              <a:solidFill>
                <a:srgbClr val="4472C4">
                  <a:lumMod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24BA459-93CF-4774-A118-F8D173A412E6}"/>
                </a:ext>
              </a:extLst>
            </p:cNvPr>
            <p:cNvSpPr txBox="1"/>
            <p:nvPr/>
          </p:nvSpPr>
          <p:spPr>
            <a:xfrm>
              <a:off x="1495050" y="53714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E51D6A0-4A0A-43C7-82A5-087DFDD941C9}"/>
                </a:ext>
              </a:extLst>
            </p:cNvPr>
            <p:cNvSpPr txBox="1"/>
            <p:nvPr/>
          </p:nvSpPr>
          <p:spPr>
            <a:xfrm>
              <a:off x="5336448" y="15079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9764EE55-20A4-46A6-99A9-7D908E458320}"/>
                </a:ext>
              </a:extLst>
            </p:cNvPr>
            <p:cNvSpPr txBox="1"/>
            <p:nvPr/>
          </p:nvSpPr>
          <p:spPr>
            <a:xfrm>
              <a:off x="1502085" y="51185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1170411-6D8C-4AF3-A215-858E1D73323B}"/>
                </a:ext>
              </a:extLst>
            </p:cNvPr>
            <p:cNvSpPr txBox="1"/>
            <p:nvPr/>
          </p:nvSpPr>
          <p:spPr>
            <a:xfrm>
              <a:off x="-137902" y="26109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2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FC5089-98AD-4CA4-AAE2-55446818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Lựa chọn đối tượng địa lý theo hình 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67D2BA-6E9C-4341-890C-7DD49151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Việc triển khai mã khác nhau như thế nào giữa truy vấn theo thuộc tính và truy vấn theo hình học?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D41D767-46F8-431C-9FAA-7D8ABF53E440}"/>
              </a:ext>
            </a:extLst>
          </p:cNvPr>
          <p:cNvGrpSpPr/>
          <p:nvPr/>
        </p:nvGrpSpPr>
        <p:grpSpPr>
          <a:xfrm>
            <a:off x="3000884" y="2767965"/>
            <a:ext cx="5290104" cy="3206792"/>
            <a:chOff x="1235115" y="1606809"/>
            <a:chExt cx="6693506" cy="40575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1A51173-8C2A-4358-97F6-06069AC16A7A}"/>
                </a:ext>
              </a:extLst>
            </p:cNvPr>
            <p:cNvSpPr txBox="1"/>
            <p:nvPr/>
          </p:nvSpPr>
          <p:spPr>
            <a:xfrm>
              <a:off x="3786682" y="5294992"/>
              <a:ext cx="12234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geometry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19CC93B4-988E-49C8-BD53-F3B1C70FFB98}"/>
                </a:ext>
              </a:extLst>
            </p:cNvPr>
            <p:cNvGrpSpPr/>
            <p:nvPr/>
          </p:nvGrpSpPr>
          <p:grpSpPr>
            <a:xfrm>
              <a:off x="1235115" y="3417483"/>
              <a:ext cx="1084136" cy="669851"/>
              <a:chOff x="223283" y="3327991"/>
              <a:chExt cx="1860697" cy="669851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F85A37F2-9BF3-40A0-8835-2F8A19281FEA}"/>
                  </a:ext>
                </a:extLst>
              </p:cNvPr>
              <p:cNvSpPr txBox="1"/>
              <p:nvPr/>
            </p:nvSpPr>
            <p:spPr>
              <a:xfrm>
                <a:off x="360926" y="3454117"/>
                <a:ext cx="1461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Query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xmlns="" id="{B82C3FAF-4229-46A2-921D-3307F46F8FAC}"/>
                  </a:ext>
                </a:extLst>
              </p:cNvPr>
              <p:cNvSpPr/>
              <p:nvPr/>
            </p:nvSpPr>
            <p:spPr>
              <a:xfrm>
                <a:off x="223283" y="3327991"/>
                <a:ext cx="1860697" cy="669851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4472C4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D563C680-AE99-44F9-A380-EAB36D220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6277" y="2512513"/>
              <a:ext cx="1017336" cy="792015"/>
            </a:xfrm>
            <a:prstGeom prst="straightConnector1">
              <a:avLst/>
            </a:prstGeom>
            <a:noFill/>
            <a:ln w="50800" cap="flat" cmpd="sng" algn="ctr">
              <a:solidFill>
                <a:srgbClr val="4472C4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F3115D5E-3983-484B-9742-3F196F28CCF0}"/>
                </a:ext>
              </a:extLst>
            </p:cNvPr>
            <p:cNvCxnSpPr>
              <a:cxnSpLocks/>
            </p:cNvCxnSpPr>
            <p:nvPr/>
          </p:nvCxnSpPr>
          <p:spPr>
            <a:xfrm>
              <a:off x="2530547" y="4253004"/>
              <a:ext cx="1108796" cy="820347"/>
            </a:xfrm>
            <a:prstGeom prst="straightConnector1">
              <a:avLst/>
            </a:prstGeom>
            <a:noFill/>
            <a:ln w="50800" cap="flat" cmpd="sng" algn="ctr">
              <a:solidFill>
                <a:srgbClr val="4472C4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D9024934-28C7-4CAD-8B11-EF833556E38E}"/>
                </a:ext>
              </a:extLst>
            </p:cNvPr>
            <p:cNvCxnSpPr>
              <a:cxnSpLocks/>
            </p:cNvCxnSpPr>
            <p:nvPr/>
          </p:nvCxnSpPr>
          <p:spPr>
            <a:xfrm>
              <a:off x="5272662" y="2602761"/>
              <a:ext cx="1074975" cy="831555"/>
            </a:xfrm>
            <a:prstGeom prst="straightConnector1">
              <a:avLst/>
            </a:prstGeom>
            <a:noFill/>
            <a:ln w="50800" cap="flat" cmpd="sng" algn="ctr">
              <a:solidFill>
                <a:srgbClr val="4472C4"/>
              </a:solidFill>
              <a:prstDash val="solid"/>
              <a:miter lim="800000"/>
              <a:tailEnd type="triangle" w="lg" len="lg"/>
            </a:ln>
            <a:effectLst/>
          </p:spPr>
        </p:cxnSp>
        <p:sp useBgFill="1">
          <p:nvSpPr>
            <p:cNvPr id="10" name="Freeform 13">
              <a:extLst>
                <a:ext uri="{FF2B5EF4-FFF2-40B4-BE49-F238E27FC236}">
                  <a16:creationId xmlns:a16="http://schemas.microsoft.com/office/drawing/2014/main" xmlns="" id="{5814CFF3-3787-4F3C-8492-A5BE7654E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294" y="3154498"/>
              <a:ext cx="1903327" cy="1225718"/>
            </a:xfrm>
            <a:custGeom>
              <a:avLst/>
              <a:gdLst>
                <a:gd name="T0" fmla="*/ 1579 w 3159"/>
                <a:gd name="T1" fmla="*/ 0 h 2034"/>
                <a:gd name="T2" fmla="*/ 1603 w 3159"/>
                <a:gd name="T3" fmla="*/ 2 h 2034"/>
                <a:gd name="T4" fmla="*/ 1630 w 3159"/>
                <a:gd name="T5" fmla="*/ 5 h 2034"/>
                <a:gd name="T6" fmla="*/ 1659 w 3159"/>
                <a:gd name="T7" fmla="*/ 11 h 2034"/>
                <a:gd name="T8" fmla="*/ 1689 w 3159"/>
                <a:gd name="T9" fmla="*/ 21 h 2034"/>
                <a:gd name="T10" fmla="*/ 1719 w 3159"/>
                <a:gd name="T11" fmla="*/ 35 h 2034"/>
                <a:gd name="T12" fmla="*/ 3049 w 3159"/>
                <a:gd name="T13" fmla="*/ 835 h 2034"/>
                <a:gd name="T14" fmla="*/ 3082 w 3159"/>
                <a:gd name="T15" fmla="*/ 858 h 2034"/>
                <a:gd name="T16" fmla="*/ 3108 w 3159"/>
                <a:gd name="T17" fmla="*/ 884 h 2034"/>
                <a:gd name="T18" fmla="*/ 3130 w 3159"/>
                <a:gd name="T19" fmla="*/ 914 h 2034"/>
                <a:gd name="T20" fmla="*/ 3146 w 3159"/>
                <a:gd name="T21" fmla="*/ 947 h 2034"/>
                <a:gd name="T22" fmla="*/ 3156 w 3159"/>
                <a:gd name="T23" fmla="*/ 982 h 2034"/>
                <a:gd name="T24" fmla="*/ 3159 w 3159"/>
                <a:gd name="T25" fmla="*/ 1018 h 2034"/>
                <a:gd name="T26" fmla="*/ 3156 w 3159"/>
                <a:gd name="T27" fmla="*/ 1053 h 2034"/>
                <a:gd name="T28" fmla="*/ 3146 w 3159"/>
                <a:gd name="T29" fmla="*/ 1089 h 2034"/>
                <a:gd name="T30" fmla="*/ 3130 w 3159"/>
                <a:gd name="T31" fmla="*/ 1121 h 2034"/>
                <a:gd name="T32" fmla="*/ 3108 w 3159"/>
                <a:gd name="T33" fmla="*/ 1150 h 2034"/>
                <a:gd name="T34" fmla="*/ 3082 w 3159"/>
                <a:gd name="T35" fmla="*/ 1177 h 2034"/>
                <a:gd name="T36" fmla="*/ 3049 w 3159"/>
                <a:gd name="T37" fmla="*/ 1200 h 2034"/>
                <a:gd name="T38" fmla="*/ 1719 w 3159"/>
                <a:gd name="T39" fmla="*/ 1999 h 2034"/>
                <a:gd name="T40" fmla="*/ 1689 w 3159"/>
                <a:gd name="T41" fmla="*/ 2013 h 2034"/>
                <a:gd name="T42" fmla="*/ 1660 w 3159"/>
                <a:gd name="T43" fmla="*/ 2024 h 2034"/>
                <a:gd name="T44" fmla="*/ 1631 w 3159"/>
                <a:gd name="T45" fmla="*/ 2030 h 2034"/>
                <a:gd name="T46" fmla="*/ 1603 w 3159"/>
                <a:gd name="T47" fmla="*/ 2034 h 2034"/>
                <a:gd name="T48" fmla="*/ 1579 w 3159"/>
                <a:gd name="T49" fmla="*/ 2034 h 2034"/>
                <a:gd name="T50" fmla="*/ 1556 w 3159"/>
                <a:gd name="T51" fmla="*/ 2034 h 2034"/>
                <a:gd name="T52" fmla="*/ 1528 w 3159"/>
                <a:gd name="T53" fmla="*/ 2030 h 2034"/>
                <a:gd name="T54" fmla="*/ 1499 w 3159"/>
                <a:gd name="T55" fmla="*/ 2023 h 2034"/>
                <a:gd name="T56" fmla="*/ 1469 w 3159"/>
                <a:gd name="T57" fmla="*/ 2013 h 2034"/>
                <a:gd name="T58" fmla="*/ 1439 w 3159"/>
                <a:gd name="T59" fmla="*/ 1998 h 2034"/>
                <a:gd name="T60" fmla="*/ 110 w 3159"/>
                <a:gd name="T61" fmla="*/ 1200 h 2034"/>
                <a:gd name="T62" fmla="*/ 77 w 3159"/>
                <a:gd name="T63" fmla="*/ 1177 h 2034"/>
                <a:gd name="T64" fmla="*/ 51 w 3159"/>
                <a:gd name="T65" fmla="*/ 1150 h 2034"/>
                <a:gd name="T66" fmla="*/ 29 w 3159"/>
                <a:gd name="T67" fmla="*/ 1120 h 2034"/>
                <a:gd name="T68" fmla="*/ 13 w 3159"/>
                <a:gd name="T69" fmla="*/ 1087 h 2034"/>
                <a:gd name="T70" fmla="*/ 3 w 3159"/>
                <a:gd name="T71" fmla="*/ 1052 h 2034"/>
                <a:gd name="T72" fmla="*/ 0 w 3159"/>
                <a:gd name="T73" fmla="*/ 1016 h 2034"/>
                <a:gd name="T74" fmla="*/ 3 w 3159"/>
                <a:gd name="T75" fmla="*/ 981 h 2034"/>
                <a:gd name="T76" fmla="*/ 13 w 3159"/>
                <a:gd name="T77" fmla="*/ 946 h 2034"/>
                <a:gd name="T78" fmla="*/ 30 w 3159"/>
                <a:gd name="T79" fmla="*/ 913 h 2034"/>
                <a:gd name="T80" fmla="*/ 51 w 3159"/>
                <a:gd name="T81" fmla="*/ 883 h 2034"/>
                <a:gd name="T82" fmla="*/ 78 w 3159"/>
                <a:gd name="T83" fmla="*/ 858 h 2034"/>
                <a:gd name="T84" fmla="*/ 110 w 3159"/>
                <a:gd name="T85" fmla="*/ 835 h 2034"/>
                <a:gd name="T86" fmla="*/ 1440 w 3159"/>
                <a:gd name="T87" fmla="*/ 37 h 2034"/>
                <a:gd name="T88" fmla="*/ 1470 w 3159"/>
                <a:gd name="T89" fmla="*/ 21 h 2034"/>
                <a:gd name="T90" fmla="*/ 1499 w 3159"/>
                <a:gd name="T91" fmla="*/ 11 h 2034"/>
                <a:gd name="T92" fmla="*/ 1528 w 3159"/>
                <a:gd name="T93" fmla="*/ 5 h 2034"/>
                <a:gd name="T94" fmla="*/ 1556 w 3159"/>
                <a:gd name="T95" fmla="*/ 2 h 2034"/>
                <a:gd name="T96" fmla="*/ 1579 w 3159"/>
                <a:gd name="T97" fmla="*/ 0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59" h="2034">
                  <a:moveTo>
                    <a:pt x="1579" y="0"/>
                  </a:moveTo>
                  <a:lnTo>
                    <a:pt x="1603" y="2"/>
                  </a:lnTo>
                  <a:lnTo>
                    <a:pt x="1630" y="5"/>
                  </a:lnTo>
                  <a:lnTo>
                    <a:pt x="1659" y="11"/>
                  </a:lnTo>
                  <a:lnTo>
                    <a:pt x="1689" y="21"/>
                  </a:lnTo>
                  <a:lnTo>
                    <a:pt x="1719" y="35"/>
                  </a:lnTo>
                  <a:lnTo>
                    <a:pt x="3049" y="835"/>
                  </a:lnTo>
                  <a:lnTo>
                    <a:pt x="3082" y="858"/>
                  </a:lnTo>
                  <a:lnTo>
                    <a:pt x="3108" y="884"/>
                  </a:lnTo>
                  <a:lnTo>
                    <a:pt x="3130" y="914"/>
                  </a:lnTo>
                  <a:lnTo>
                    <a:pt x="3146" y="947"/>
                  </a:lnTo>
                  <a:lnTo>
                    <a:pt x="3156" y="982"/>
                  </a:lnTo>
                  <a:lnTo>
                    <a:pt x="3159" y="1018"/>
                  </a:lnTo>
                  <a:lnTo>
                    <a:pt x="3156" y="1053"/>
                  </a:lnTo>
                  <a:lnTo>
                    <a:pt x="3146" y="1089"/>
                  </a:lnTo>
                  <a:lnTo>
                    <a:pt x="3130" y="1121"/>
                  </a:lnTo>
                  <a:lnTo>
                    <a:pt x="3108" y="1150"/>
                  </a:lnTo>
                  <a:lnTo>
                    <a:pt x="3082" y="1177"/>
                  </a:lnTo>
                  <a:lnTo>
                    <a:pt x="3049" y="1200"/>
                  </a:lnTo>
                  <a:lnTo>
                    <a:pt x="1719" y="1999"/>
                  </a:lnTo>
                  <a:lnTo>
                    <a:pt x="1689" y="2013"/>
                  </a:lnTo>
                  <a:lnTo>
                    <a:pt x="1660" y="2024"/>
                  </a:lnTo>
                  <a:lnTo>
                    <a:pt x="1631" y="2030"/>
                  </a:lnTo>
                  <a:lnTo>
                    <a:pt x="1603" y="2034"/>
                  </a:lnTo>
                  <a:lnTo>
                    <a:pt x="1579" y="2034"/>
                  </a:lnTo>
                  <a:lnTo>
                    <a:pt x="1556" y="2034"/>
                  </a:lnTo>
                  <a:lnTo>
                    <a:pt x="1528" y="2030"/>
                  </a:lnTo>
                  <a:lnTo>
                    <a:pt x="1499" y="2023"/>
                  </a:lnTo>
                  <a:lnTo>
                    <a:pt x="1469" y="2013"/>
                  </a:lnTo>
                  <a:lnTo>
                    <a:pt x="1439" y="1998"/>
                  </a:lnTo>
                  <a:lnTo>
                    <a:pt x="110" y="1200"/>
                  </a:lnTo>
                  <a:lnTo>
                    <a:pt x="77" y="1177"/>
                  </a:lnTo>
                  <a:lnTo>
                    <a:pt x="51" y="1150"/>
                  </a:lnTo>
                  <a:lnTo>
                    <a:pt x="29" y="1120"/>
                  </a:lnTo>
                  <a:lnTo>
                    <a:pt x="13" y="1087"/>
                  </a:lnTo>
                  <a:lnTo>
                    <a:pt x="3" y="1052"/>
                  </a:lnTo>
                  <a:lnTo>
                    <a:pt x="0" y="1016"/>
                  </a:lnTo>
                  <a:lnTo>
                    <a:pt x="3" y="981"/>
                  </a:lnTo>
                  <a:lnTo>
                    <a:pt x="13" y="946"/>
                  </a:lnTo>
                  <a:lnTo>
                    <a:pt x="30" y="913"/>
                  </a:lnTo>
                  <a:lnTo>
                    <a:pt x="51" y="883"/>
                  </a:lnTo>
                  <a:lnTo>
                    <a:pt x="78" y="858"/>
                  </a:lnTo>
                  <a:lnTo>
                    <a:pt x="110" y="835"/>
                  </a:lnTo>
                  <a:lnTo>
                    <a:pt x="1440" y="37"/>
                  </a:lnTo>
                  <a:lnTo>
                    <a:pt x="1470" y="21"/>
                  </a:lnTo>
                  <a:lnTo>
                    <a:pt x="1499" y="11"/>
                  </a:lnTo>
                  <a:lnTo>
                    <a:pt x="1528" y="5"/>
                  </a:lnTo>
                  <a:lnTo>
                    <a:pt x="1556" y="2"/>
                  </a:lnTo>
                  <a:lnTo>
                    <a:pt x="1579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xmlns="" id="{1132D3BA-D261-4C0B-B70E-2D384E34B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677" y="3250869"/>
              <a:ext cx="1707573" cy="1032976"/>
            </a:xfrm>
            <a:custGeom>
              <a:avLst/>
              <a:gdLst>
                <a:gd name="T0" fmla="*/ 1418 w 2839"/>
                <a:gd name="T1" fmla="*/ 0 h 1714"/>
                <a:gd name="T2" fmla="*/ 1440 w 2839"/>
                <a:gd name="T3" fmla="*/ 1 h 1714"/>
                <a:gd name="T4" fmla="*/ 1459 w 2839"/>
                <a:gd name="T5" fmla="*/ 6 h 1714"/>
                <a:gd name="T6" fmla="*/ 1476 w 2839"/>
                <a:gd name="T7" fmla="*/ 13 h 1714"/>
                <a:gd name="T8" fmla="*/ 2806 w 2839"/>
                <a:gd name="T9" fmla="*/ 811 h 1714"/>
                <a:gd name="T10" fmla="*/ 2824 w 2839"/>
                <a:gd name="T11" fmla="*/ 826 h 1714"/>
                <a:gd name="T12" fmla="*/ 2835 w 2839"/>
                <a:gd name="T13" fmla="*/ 841 h 1714"/>
                <a:gd name="T14" fmla="*/ 2839 w 2839"/>
                <a:gd name="T15" fmla="*/ 857 h 1714"/>
                <a:gd name="T16" fmla="*/ 2835 w 2839"/>
                <a:gd name="T17" fmla="*/ 874 h 1714"/>
                <a:gd name="T18" fmla="*/ 2824 w 2839"/>
                <a:gd name="T19" fmla="*/ 890 h 1714"/>
                <a:gd name="T20" fmla="*/ 2806 w 2839"/>
                <a:gd name="T21" fmla="*/ 903 h 1714"/>
                <a:gd name="T22" fmla="*/ 1476 w 2839"/>
                <a:gd name="T23" fmla="*/ 1702 h 1714"/>
                <a:gd name="T24" fmla="*/ 1459 w 2839"/>
                <a:gd name="T25" fmla="*/ 1710 h 1714"/>
                <a:gd name="T26" fmla="*/ 1440 w 2839"/>
                <a:gd name="T27" fmla="*/ 1713 h 1714"/>
                <a:gd name="T28" fmla="*/ 1418 w 2839"/>
                <a:gd name="T29" fmla="*/ 1714 h 1714"/>
                <a:gd name="T30" fmla="*/ 1397 w 2839"/>
                <a:gd name="T31" fmla="*/ 1713 h 1714"/>
                <a:gd name="T32" fmla="*/ 1378 w 2839"/>
                <a:gd name="T33" fmla="*/ 1710 h 1714"/>
                <a:gd name="T34" fmla="*/ 1361 w 2839"/>
                <a:gd name="T35" fmla="*/ 1702 h 1714"/>
                <a:gd name="T36" fmla="*/ 30 w 2839"/>
                <a:gd name="T37" fmla="*/ 903 h 1714"/>
                <a:gd name="T38" fmla="*/ 15 w 2839"/>
                <a:gd name="T39" fmla="*/ 891 h 1714"/>
                <a:gd name="T40" fmla="*/ 4 w 2839"/>
                <a:gd name="T41" fmla="*/ 878 h 1714"/>
                <a:gd name="T42" fmla="*/ 0 w 2839"/>
                <a:gd name="T43" fmla="*/ 864 h 1714"/>
                <a:gd name="T44" fmla="*/ 0 w 2839"/>
                <a:gd name="T45" fmla="*/ 850 h 1714"/>
                <a:gd name="T46" fmla="*/ 4 w 2839"/>
                <a:gd name="T47" fmla="*/ 837 h 1714"/>
                <a:gd name="T48" fmla="*/ 15 w 2839"/>
                <a:gd name="T49" fmla="*/ 823 h 1714"/>
                <a:gd name="T50" fmla="*/ 30 w 2839"/>
                <a:gd name="T51" fmla="*/ 811 h 1714"/>
                <a:gd name="T52" fmla="*/ 1361 w 2839"/>
                <a:gd name="T53" fmla="*/ 13 h 1714"/>
                <a:gd name="T54" fmla="*/ 1378 w 2839"/>
                <a:gd name="T55" fmla="*/ 6 h 1714"/>
                <a:gd name="T56" fmla="*/ 1397 w 2839"/>
                <a:gd name="T57" fmla="*/ 1 h 1714"/>
                <a:gd name="T58" fmla="*/ 1418 w 2839"/>
                <a:gd name="T59" fmla="*/ 0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39" h="1714">
                  <a:moveTo>
                    <a:pt x="1418" y="0"/>
                  </a:moveTo>
                  <a:lnTo>
                    <a:pt x="1440" y="1"/>
                  </a:lnTo>
                  <a:lnTo>
                    <a:pt x="1459" y="6"/>
                  </a:lnTo>
                  <a:lnTo>
                    <a:pt x="1476" y="13"/>
                  </a:lnTo>
                  <a:lnTo>
                    <a:pt x="2806" y="811"/>
                  </a:lnTo>
                  <a:lnTo>
                    <a:pt x="2824" y="826"/>
                  </a:lnTo>
                  <a:lnTo>
                    <a:pt x="2835" y="841"/>
                  </a:lnTo>
                  <a:lnTo>
                    <a:pt x="2839" y="857"/>
                  </a:lnTo>
                  <a:lnTo>
                    <a:pt x="2835" y="874"/>
                  </a:lnTo>
                  <a:lnTo>
                    <a:pt x="2824" y="890"/>
                  </a:lnTo>
                  <a:lnTo>
                    <a:pt x="2806" y="903"/>
                  </a:lnTo>
                  <a:lnTo>
                    <a:pt x="1476" y="1702"/>
                  </a:lnTo>
                  <a:lnTo>
                    <a:pt x="1459" y="1710"/>
                  </a:lnTo>
                  <a:lnTo>
                    <a:pt x="1440" y="1713"/>
                  </a:lnTo>
                  <a:lnTo>
                    <a:pt x="1418" y="1714"/>
                  </a:lnTo>
                  <a:lnTo>
                    <a:pt x="1397" y="1713"/>
                  </a:lnTo>
                  <a:lnTo>
                    <a:pt x="1378" y="1710"/>
                  </a:lnTo>
                  <a:lnTo>
                    <a:pt x="1361" y="1702"/>
                  </a:lnTo>
                  <a:lnTo>
                    <a:pt x="30" y="903"/>
                  </a:lnTo>
                  <a:lnTo>
                    <a:pt x="15" y="891"/>
                  </a:lnTo>
                  <a:lnTo>
                    <a:pt x="4" y="878"/>
                  </a:lnTo>
                  <a:lnTo>
                    <a:pt x="0" y="864"/>
                  </a:lnTo>
                  <a:lnTo>
                    <a:pt x="0" y="850"/>
                  </a:lnTo>
                  <a:lnTo>
                    <a:pt x="4" y="837"/>
                  </a:lnTo>
                  <a:lnTo>
                    <a:pt x="15" y="823"/>
                  </a:lnTo>
                  <a:lnTo>
                    <a:pt x="30" y="811"/>
                  </a:lnTo>
                  <a:lnTo>
                    <a:pt x="1361" y="13"/>
                  </a:lnTo>
                  <a:lnTo>
                    <a:pt x="1378" y="6"/>
                  </a:lnTo>
                  <a:lnTo>
                    <a:pt x="1397" y="1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xmlns="" id="{C65A0A0A-992B-467E-B48C-6C3D3F389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129" y="3320135"/>
              <a:ext cx="1469658" cy="882397"/>
            </a:xfrm>
            <a:custGeom>
              <a:avLst/>
              <a:gdLst>
                <a:gd name="T0" fmla="*/ 1220 w 2439"/>
                <a:gd name="T1" fmla="*/ 0 h 1463"/>
                <a:gd name="T2" fmla="*/ 2439 w 2439"/>
                <a:gd name="T3" fmla="*/ 732 h 1463"/>
                <a:gd name="T4" fmla="*/ 1220 w 2439"/>
                <a:gd name="T5" fmla="*/ 1463 h 1463"/>
                <a:gd name="T6" fmla="*/ 0 w 2439"/>
                <a:gd name="T7" fmla="*/ 732 h 1463"/>
                <a:gd name="T8" fmla="*/ 1220 w 2439"/>
                <a:gd name="T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9" h="1463">
                  <a:moveTo>
                    <a:pt x="1220" y="0"/>
                  </a:moveTo>
                  <a:lnTo>
                    <a:pt x="2439" y="732"/>
                  </a:lnTo>
                  <a:lnTo>
                    <a:pt x="1220" y="1463"/>
                  </a:lnTo>
                  <a:lnTo>
                    <a:pt x="0" y="732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5B9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xmlns="" id="{D0FA720C-A0B1-4BCB-9B95-E05ACE75C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2129" y="3573110"/>
              <a:ext cx="1358229" cy="502936"/>
            </a:xfrm>
            <a:custGeom>
              <a:avLst/>
              <a:gdLst>
                <a:gd name="T0" fmla="*/ 1585 w 2254"/>
                <a:gd name="T1" fmla="*/ 263 h 838"/>
                <a:gd name="T2" fmla="*/ 1751 w 2254"/>
                <a:gd name="T3" fmla="*/ 285 h 838"/>
                <a:gd name="T4" fmla="*/ 1890 w 2254"/>
                <a:gd name="T5" fmla="*/ 309 h 838"/>
                <a:gd name="T6" fmla="*/ 2006 w 2254"/>
                <a:gd name="T7" fmla="*/ 335 h 838"/>
                <a:gd name="T8" fmla="*/ 2100 w 2254"/>
                <a:gd name="T9" fmla="*/ 362 h 838"/>
                <a:gd name="T10" fmla="*/ 2174 w 2254"/>
                <a:gd name="T11" fmla="*/ 388 h 838"/>
                <a:gd name="T12" fmla="*/ 2232 w 2254"/>
                <a:gd name="T13" fmla="*/ 413 h 838"/>
                <a:gd name="T14" fmla="*/ 1606 w 2254"/>
                <a:gd name="T15" fmla="*/ 813 h 838"/>
                <a:gd name="T16" fmla="*/ 1547 w 2254"/>
                <a:gd name="T17" fmla="*/ 768 h 838"/>
                <a:gd name="T18" fmla="*/ 1504 w 2254"/>
                <a:gd name="T19" fmla="*/ 710 h 838"/>
                <a:gd name="T20" fmla="*/ 1476 w 2254"/>
                <a:gd name="T21" fmla="*/ 645 h 838"/>
                <a:gd name="T22" fmla="*/ 1462 w 2254"/>
                <a:gd name="T23" fmla="*/ 573 h 838"/>
                <a:gd name="T24" fmla="*/ 1457 w 2254"/>
                <a:gd name="T25" fmla="*/ 502 h 838"/>
                <a:gd name="T26" fmla="*/ 1459 w 2254"/>
                <a:gd name="T27" fmla="*/ 432 h 838"/>
                <a:gd name="T28" fmla="*/ 1468 w 2254"/>
                <a:gd name="T29" fmla="*/ 369 h 838"/>
                <a:gd name="T30" fmla="*/ 1476 w 2254"/>
                <a:gd name="T31" fmla="*/ 317 h 838"/>
                <a:gd name="T32" fmla="*/ 1486 w 2254"/>
                <a:gd name="T33" fmla="*/ 277 h 838"/>
                <a:gd name="T34" fmla="*/ 1491 w 2254"/>
                <a:gd name="T35" fmla="*/ 257 h 838"/>
                <a:gd name="T36" fmla="*/ 521 w 2254"/>
                <a:gd name="T37" fmla="*/ 0 h 838"/>
                <a:gd name="T38" fmla="*/ 593 w 2254"/>
                <a:gd name="T39" fmla="*/ 29 h 838"/>
                <a:gd name="T40" fmla="*/ 668 w 2254"/>
                <a:gd name="T41" fmla="*/ 67 h 838"/>
                <a:gd name="T42" fmla="*/ 741 w 2254"/>
                <a:gd name="T43" fmla="*/ 114 h 838"/>
                <a:gd name="T44" fmla="*/ 810 w 2254"/>
                <a:gd name="T45" fmla="*/ 173 h 838"/>
                <a:gd name="T46" fmla="*/ 869 w 2254"/>
                <a:gd name="T47" fmla="*/ 243 h 838"/>
                <a:gd name="T48" fmla="*/ 914 w 2254"/>
                <a:gd name="T49" fmla="*/ 328 h 838"/>
                <a:gd name="T50" fmla="*/ 943 w 2254"/>
                <a:gd name="T51" fmla="*/ 433 h 838"/>
                <a:gd name="T52" fmla="*/ 955 w 2254"/>
                <a:gd name="T53" fmla="*/ 537 h 838"/>
                <a:gd name="T54" fmla="*/ 952 w 2254"/>
                <a:gd name="T55" fmla="*/ 629 h 838"/>
                <a:gd name="T56" fmla="*/ 936 w 2254"/>
                <a:gd name="T57" fmla="*/ 705 h 838"/>
                <a:gd name="T58" fmla="*/ 913 w 2254"/>
                <a:gd name="T59" fmla="*/ 769 h 838"/>
                <a:gd name="T60" fmla="*/ 886 w 2254"/>
                <a:gd name="T61" fmla="*/ 819 h 838"/>
                <a:gd name="T62" fmla="*/ 0 w 2254"/>
                <a:gd name="T63" fmla="*/ 314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54" h="838">
                  <a:moveTo>
                    <a:pt x="1492" y="254"/>
                  </a:moveTo>
                  <a:lnTo>
                    <a:pt x="1585" y="263"/>
                  </a:lnTo>
                  <a:lnTo>
                    <a:pt x="1671" y="274"/>
                  </a:lnTo>
                  <a:lnTo>
                    <a:pt x="1751" y="285"/>
                  </a:lnTo>
                  <a:lnTo>
                    <a:pt x="1823" y="297"/>
                  </a:lnTo>
                  <a:lnTo>
                    <a:pt x="1890" y="309"/>
                  </a:lnTo>
                  <a:lnTo>
                    <a:pt x="1950" y="322"/>
                  </a:lnTo>
                  <a:lnTo>
                    <a:pt x="2006" y="335"/>
                  </a:lnTo>
                  <a:lnTo>
                    <a:pt x="2056" y="349"/>
                  </a:lnTo>
                  <a:lnTo>
                    <a:pt x="2100" y="362"/>
                  </a:lnTo>
                  <a:lnTo>
                    <a:pt x="2140" y="375"/>
                  </a:lnTo>
                  <a:lnTo>
                    <a:pt x="2174" y="388"/>
                  </a:lnTo>
                  <a:lnTo>
                    <a:pt x="2205" y="401"/>
                  </a:lnTo>
                  <a:lnTo>
                    <a:pt x="2232" y="413"/>
                  </a:lnTo>
                  <a:lnTo>
                    <a:pt x="2254" y="425"/>
                  </a:lnTo>
                  <a:lnTo>
                    <a:pt x="1606" y="813"/>
                  </a:lnTo>
                  <a:lnTo>
                    <a:pt x="1574" y="792"/>
                  </a:lnTo>
                  <a:lnTo>
                    <a:pt x="1547" y="768"/>
                  </a:lnTo>
                  <a:lnTo>
                    <a:pt x="1522" y="740"/>
                  </a:lnTo>
                  <a:lnTo>
                    <a:pt x="1504" y="710"/>
                  </a:lnTo>
                  <a:lnTo>
                    <a:pt x="1488" y="679"/>
                  </a:lnTo>
                  <a:lnTo>
                    <a:pt x="1476" y="645"/>
                  </a:lnTo>
                  <a:lnTo>
                    <a:pt x="1468" y="610"/>
                  </a:lnTo>
                  <a:lnTo>
                    <a:pt x="1462" y="573"/>
                  </a:lnTo>
                  <a:lnTo>
                    <a:pt x="1458" y="537"/>
                  </a:lnTo>
                  <a:lnTo>
                    <a:pt x="1457" y="502"/>
                  </a:lnTo>
                  <a:lnTo>
                    <a:pt x="1458" y="466"/>
                  </a:lnTo>
                  <a:lnTo>
                    <a:pt x="1459" y="432"/>
                  </a:lnTo>
                  <a:lnTo>
                    <a:pt x="1463" y="399"/>
                  </a:lnTo>
                  <a:lnTo>
                    <a:pt x="1468" y="369"/>
                  </a:lnTo>
                  <a:lnTo>
                    <a:pt x="1472" y="341"/>
                  </a:lnTo>
                  <a:lnTo>
                    <a:pt x="1476" y="317"/>
                  </a:lnTo>
                  <a:lnTo>
                    <a:pt x="1481" y="295"/>
                  </a:lnTo>
                  <a:lnTo>
                    <a:pt x="1486" y="277"/>
                  </a:lnTo>
                  <a:lnTo>
                    <a:pt x="1490" y="265"/>
                  </a:lnTo>
                  <a:lnTo>
                    <a:pt x="1491" y="257"/>
                  </a:lnTo>
                  <a:lnTo>
                    <a:pt x="1492" y="254"/>
                  </a:lnTo>
                  <a:close/>
                  <a:moveTo>
                    <a:pt x="521" y="0"/>
                  </a:moveTo>
                  <a:lnTo>
                    <a:pt x="556" y="14"/>
                  </a:lnTo>
                  <a:lnTo>
                    <a:pt x="593" y="29"/>
                  </a:lnTo>
                  <a:lnTo>
                    <a:pt x="630" y="46"/>
                  </a:lnTo>
                  <a:lnTo>
                    <a:pt x="668" y="67"/>
                  </a:lnTo>
                  <a:lnTo>
                    <a:pt x="705" y="89"/>
                  </a:lnTo>
                  <a:lnTo>
                    <a:pt x="741" y="114"/>
                  </a:lnTo>
                  <a:lnTo>
                    <a:pt x="776" y="142"/>
                  </a:lnTo>
                  <a:lnTo>
                    <a:pt x="810" y="173"/>
                  </a:lnTo>
                  <a:lnTo>
                    <a:pt x="842" y="207"/>
                  </a:lnTo>
                  <a:lnTo>
                    <a:pt x="869" y="243"/>
                  </a:lnTo>
                  <a:lnTo>
                    <a:pt x="894" y="285"/>
                  </a:lnTo>
                  <a:lnTo>
                    <a:pt x="914" y="328"/>
                  </a:lnTo>
                  <a:lnTo>
                    <a:pt x="930" y="375"/>
                  </a:lnTo>
                  <a:lnTo>
                    <a:pt x="943" y="433"/>
                  </a:lnTo>
                  <a:lnTo>
                    <a:pt x="952" y="486"/>
                  </a:lnTo>
                  <a:lnTo>
                    <a:pt x="955" y="537"/>
                  </a:lnTo>
                  <a:lnTo>
                    <a:pt x="955" y="584"/>
                  </a:lnTo>
                  <a:lnTo>
                    <a:pt x="952" y="629"/>
                  </a:lnTo>
                  <a:lnTo>
                    <a:pt x="946" y="669"/>
                  </a:lnTo>
                  <a:lnTo>
                    <a:pt x="936" y="705"/>
                  </a:lnTo>
                  <a:lnTo>
                    <a:pt x="925" y="739"/>
                  </a:lnTo>
                  <a:lnTo>
                    <a:pt x="913" y="769"/>
                  </a:lnTo>
                  <a:lnTo>
                    <a:pt x="900" y="796"/>
                  </a:lnTo>
                  <a:lnTo>
                    <a:pt x="886" y="819"/>
                  </a:lnTo>
                  <a:lnTo>
                    <a:pt x="874" y="838"/>
                  </a:lnTo>
                  <a:lnTo>
                    <a:pt x="0" y="314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rgbClr val="AAD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xmlns="" id="{E6C9721E-95FD-4FEE-ACAF-A0F4704B9B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5219" y="3404460"/>
              <a:ext cx="1126336" cy="704712"/>
            </a:xfrm>
            <a:custGeom>
              <a:avLst/>
              <a:gdLst>
                <a:gd name="T0" fmla="*/ 818 w 1867"/>
                <a:gd name="T1" fmla="*/ 761 h 1170"/>
                <a:gd name="T2" fmla="*/ 863 w 1867"/>
                <a:gd name="T3" fmla="*/ 819 h 1170"/>
                <a:gd name="T4" fmla="*/ 819 w 1867"/>
                <a:gd name="T5" fmla="*/ 876 h 1170"/>
                <a:gd name="T6" fmla="*/ 723 w 1867"/>
                <a:gd name="T7" fmla="*/ 889 h 1170"/>
                <a:gd name="T8" fmla="*/ 644 w 1867"/>
                <a:gd name="T9" fmla="*/ 850 h 1170"/>
                <a:gd name="T10" fmla="*/ 644 w 1867"/>
                <a:gd name="T11" fmla="*/ 786 h 1170"/>
                <a:gd name="T12" fmla="*/ 721 w 1867"/>
                <a:gd name="T13" fmla="*/ 748 h 1170"/>
                <a:gd name="T14" fmla="*/ 1442 w 1867"/>
                <a:gd name="T15" fmla="*/ 679 h 1170"/>
                <a:gd name="T16" fmla="*/ 1498 w 1867"/>
                <a:gd name="T17" fmla="*/ 722 h 1170"/>
                <a:gd name="T18" fmla="*/ 1479 w 1867"/>
                <a:gd name="T19" fmla="*/ 776 h 1170"/>
                <a:gd name="T20" fmla="*/ 1402 w 1867"/>
                <a:gd name="T21" fmla="*/ 798 h 1170"/>
                <a:gd name="T22" fmla="*/ 1326 w 1867"/>
                <a:gd name="T23" fmla="*/ 776 h 1170"/>
                <a:gd name="T24" fmla="*/ 1306 w 1867"/>
                <a:gd name="T25" fmla="*/ 721 h 1170"/>
                <a:gd name="T26" fmla="*/ 1359 w 1867"/>
                <a:gd name="T27" fmla="*/ 680 h 1170"/>
                <a:gd name="T28" fmla="*/ 153 w 1867"/>
                <a:gd name="T29" fmla="*/ 609 h 1170"/>
                <a:gd name="T30" fmla="*/ 220 w 1867"/>
                <a:gd name="T31" fmla="*/ 641 h 1170"/>
                <a:gd name="T32" fmla="*/ 220 w 1867"/>
                <a:gd name="T33" fmla="*/ 697 h 1170"/>
                <a:gd name="T34" fmla="*/ 154 w 1867"/>
                <a:gd name="T35" fmla="*/ 730 h 1170"/>
                <a:gd name="T36" fmla="*/ 72 w 1867"/>
                <a:gd name="T37" fmla="*/ 719 h 1170"/>
                <a:gd name="T38" fmla="*/ 34 w 1867"/>
                <a:gd name="T39" fmla="*/ 668 h 1170"/>
                <a:gd name="T40" fmla="*/ 71 w 1867"/>
                <a:gd name="T41" fmla="*/ 620 h 1170"/>
                <a:gd name="T42" fmla="*/ 1103 w 1867"/>
                <a:gd name="T43" fmla="*/ 204 h 1170"/>
                <a:gd name="T44" fmla="*/ 1170 w 1867"/>
                <a:gd name="T45" fmla="*/ 223 h 1170"/>
                <a:gd name="T46" fmla="*/ 1185 w 1867"/>
                <a:gd name="T47" fmla="*/ 271 h 1170"/>
                <a:gd name="T48" fmla="*/ 1126 w 1867"/>
                <a:gd name="T49" fmla="*/ 310 h 1170"/>
                <a:gd name="T50" fmla="*/ 1051 w 1867"/>
                <a:gd name="T51" fmla="*/ 302 h 1170"/>
                <a:gd name="T52" fmla="*/ 1018 w 1867"/>
                <a:gd name="T53" fmla="*/ 257 h 1170"/>
                <a:gd name="T54" fmla="*/ 1058 w 1867"/>
                <a:gd name="T55" fmla="*/ 212 h 1170"/>
                <a:gd name="T56" fmla="*/ 844 w 1867"/>
                <a:gd name="T57" fmla="*/ 163 h 1170"/>
                <a:gd name="T58" fmla="*/ 901 w 1867"/>
                <a:gd name="T59" fmla="*/ 190 h 1170"/>
                <a:gd name="T60" fmla="*/ 900 w 1867"/>
                <a:gd name="T61" fmla="*/ 237 h 1170"/>
                <a:gd name="T62" fmla="*/ 827 w 1867"/>
                <a:gd name="T63" fmla="*/ 266 h 1170"/>
                <a:gd name="T64" fmla="*/ 763 w 1867"/>
                <a:gd name="T65" fmla="*/ 247 h 1170"/>
                <a:gd name="T66" fmla="*/ 748 w 1867"/>
                <a:gd name="T67" fmla="*/ 201 h 1170"/>
                <a:gd name="T68" fmla="*/ 804 w 1867"/>
                <a:gd name="T69" fmla="*/ 164 h 1170"/>
                <a:gd name="T70" fmla="*/ 541 w 1867"/>
                <a:gd name="T71" fmla="*/ 45 h 1170"/>
                <a:gd name="T72" fmla="*/ 599 w 1867"/>
                <a:gd name="T73" fmla="*/ 222 h 1170"/>
                <a:gd name="T74" fmla="*/ 545 w 1867"/>
                <a:gd name="T75" fmla="*/ 396 h 1170"/>
                <a:gd name="T76" fmla="*/ 477 w 1867"/>
                <a:gd name="T77" fmla="*/ 568 h 1170"/>
                <a:gd name="T78" fmla="*/ 933 w 1867"/>
                <a:gd name="T79" fmla="*/ 491 h 1170"/>
                <a:gd name="T80" fmla="*/ 1375 w 1867"/>
                <a:gd name="T81" fmla="*/ 512 h 1170"/>
                <a:gd name="T82" fmla="*/ 1771 w 1867"/>
                <a:gd name="T83" fmla="*/ 615 h 1170"/>
                <a:gd name="T84" fmla="*/ 1783 w 1867"/>
                <a:gd name="T85" fmla="*/ 707 h 1170"/>
                <a:gd name="T86" fmla="*/ 1398 w 1867"/>
                <a:gd name="T87" fmla="*/ 594 h 1170"/>
                <a:gd name="T88" fmla="*/ 1067 w 1867"/>
                <a:gd name="T89" fmla="*/ 621 h 1170"/>
                <a:gd name="T90" fmla="*/ 1066 w 1867"/>
                <a:gd name="T91" fmla="*/ 849 h 1170"/>
                <a:gd name="T92" fmla="*/ 1181 w 1867"/>
                <a:gd name="T93" fmla="*/ 1063 h 1170"/>
                <a:gd name="T94" fmla="*/ 1052 w 1867"/>
                <a:gd name="T95" fmla="*/ 1066 h 1170"/>
                <a:gd name="T96" fmla="*/ 948 w 1867"/>
                <a:gd name="T97" fmla="*/ 849 h 1170"/>
                <a:gd name="T98" fmla="*/ 948 w 1867"/>
                <a:gd name="T99" fmla="*/ 622 h 1170"/>
                <a:gd name="T100" fmla="*/ 692 w 1867"/>
                <a:gd name="T101" fmla="*/ 597 h 1170"/>
                <a:gd name="T102" fmla="*/ 564 w 1867"/>
                <a:gd name="T103" fmla="*/ 756 h 1170"/>
                <a:gd name="T104" fmla="*/ 564 w 1867"/>
                <a:gd name="T105" fmla="*/ 994 h 1170"/>
                <a:gd name="T106" fmla="*/ 488 w 1867"/>
                <a:gd name="T107" fmla="*/ 1170 h 1170"/>
                <a:gd name="T108" fmla="*/ 426 w 1867"/>
                <a:gd name="T109" fmla="*/ 1054 h 1170"/>
                <a:gd name="T110" fmla="*/ 459 w 1867"/>
                <a:gd name="T111" fmla="*/ 817 h 1170"/>
                <a:gd name="T112" fmla="*/ 364 w 1867"/>
                <a:gd name="T113" fmla="*/ 589 h 1170"/>
                <a:gd name="T114" fmla="*/ 155 w 1867"/>
                <a:gd name="T115" fmla="*/ 392 h 1170"/>
                <a:gd name="T116" fmla="*/ 84 w 1867"/>
                <a:gd name="T117" fmla="*/ 254 h 1170"/>
                <a:gd name="T118" fmla="*/ 322 w 1867"/>
                <a:gd name="T119" fmla="*/ 401 h 1170"/>
                <a:gd name="T120" fmla="*/ 454 w 1867"/>
                <a:gd name="T121" fmla="*/ 338 h 1170"/>
                <a:gd name="T122" fmla="*/ 479 w 1867"/>
                <a:gd name="T123" fmla="*/ 179 h 1170"/>
                <a:gd name="T124" fmla="*/ 420 w 1867"/>
                <a:gd name="T125" fmla="*/ 55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7" h="1170">
                  <a:moveTo>
                    <a:pt x="748" y="746"/>
                  </a:moveTo>
                  <a:lnTo>
                    <a:pt x="771" y="748"/>
                  </a:lnTo>
                  <a:lnTo>
                    <a:pt x="794" y="753"/>
                  </a:lnTo>
                  <a:lnTo>
                    <a:pt x="818" y="761"/>
                  </a:lnTo>
                  <a:lnTo>
                    <a:pt x="837" y="773"/>
                  </a:lnTo>
                  <a:lnTo>
                    <a:pt x="852" y="788"/>
                  </a:lnTo>
                  <a:lnTo>
                    <a:pt x="860" y="803"/>
                  </a:lnTo>
                  <a:lnTo>
                    <a:pt x="863" y="819"/>
                  </a:lnTo>
                  <a:lnTo>
                    <a:pt x="859" y="836"/>
                  </a:lnTo>
                  <a:lnTo>
                    <a:pt x="850" y="850"/>
                  </a:lnTo>
                  <a:lnTo>
                    <a:pt x="837" y="864"/>
                  </a:lnTo>
                  <a:lnTo>
                    <a:pt x="819" y="876"/>
                  </a:lnTo>
                  <a:lnTo>
                    <a:pt x="797" y="884"/>
                  </a:lnTo>
                  <a:lnTo>
                    <a:pt x="773" y="889"/>
                  </a:lnTo>
                  <a:lnTo>
                    <a:pt x="746" y="892"/>
                  </a:lnTo>
                  <a:lnTo>
                    <a:pt x="723" y="889"/>
                  </a:lnTo>
                  <a:lnTo>
                    <a:pt x="700" y="886"/>
                  </a:lnTo>
                  <a:lnTo>
                    <a:pt x="676" y="876"/>
                  </a:lnTo>
                  <a:lnTo>
                    <a:pt x="658" y="864"/>
                  </a:lnTo>
                  <a:lnTo>
                    <a:pt x="644" y="850"/>
                  </a:lnTo>
                  <a:lnTo>
                    <a:pt x="635" y="834"/>
                  </a:lnTo>
                  <a:lnTo>
                    <a:pt x="633" y="818"/>
                  </a:lnTo>
                  <a:lnTo>
                    <a:pt x="635" y="802"/>
                  </a:lnTo>
                  <a:lnTo>
                    <a:pt x="644" y="786"/>
                  </a:lnTo>
                  <a:lnTo>
                    <a:pt x="658" y="773"/>
                  </a:lnTo>
                  <a:lnTo>
                    <a:pt x="675" y="762"/>
                  </a:lnTo>
                  <a:lnTo>
                    <a:pt x="697" y="754"/>
                  </a:lnTo>
                  <a:lnTo>
                    <a:pt x="721" y="748"/>
                  </a:lnTo>
                  <a:lnTo>
                    <a:pt x="748" y="746"/>
                  </a:lnTo>
                  <a:close/>
                  <a:moveTo>
                    <a:pt x="1403" y="673"/>
                  </a:moveTo>
                  <a:lnTo>
                    <a:pt x="1422" y="675"/>
                  </a:lnTo>
                  <a:lnTo>
                    <a:pt x="1442" y="679"/>
                  </a:lnTo>
                  <a:lnTo>
                    <a:pt x="1462" y="686"/>
                  </a:lnTo>
                  <a:lnTo>
                    <a:pt x="1479" y="696"/>
                  </a:lnTo>
                  <a:lnTo>
                    <a:pt x="1491" y="708"/>
                  </a:lnTo>
                  <a:lnTo>
                    <a:pt x="1498" y="722"/>
                  </a:lnTo>
                  <a:lnTo>
                    <a:pt x="1501" y="737"/>
                  </a:lnTo>
                  <a:lnTo>
                    <a:pt x="1498" y="750"/>
                  </a:lnTo>
                  <a:lnTo>
                    <a:pt x="1491" y="763"/>
                  </a:lnTo>
                  <a:lnTo>
                    <a:pt x="1479" y="776"/>
                  </a:lnTo>
                  <a:lnTo>
                    <a:pt x="1463" y="785"/>
                  </a:lnTo>
                  <a:lnTo>
                    <a:pt x="1445" y="792"/>
                  </a:lnTo>
                  <a:lnTo>
                    <a:pt x="1425" y="796"/>
                  </a:lnTo>
                  <a:lnTo>
                    <a:pt x="1402" y="798"/>
                  </a:lnTo>
                  <a:lnTo>
                    <a:pt x="1382" y="797"/>
                  </a:lnTo>
                  <a:lnTo>
                    <a:pt x="1363" y="792"/>
                  </a:lnTo>
                  <a:lnTo>
                    <a:pt x="1343" y="785"/>
                  </a:lnTo>
                  <a:lnTo>
                    <a:pt x="1326" y="776"/>
                  </a:lnTo>
                  <a:lnTo>
                    <a:pt x="1314" y="762"/>
                  </a:lnTo>
                  <a:lnTo>
                    <a:pt x="1306" y="749"/>
                  </a:lnTo>
                  <a:lnTo>
                    <a:pt x="1304" y="734"/>
                  </a:lnTo>
                  <a:lnTo>
                    <a:pt x="1306" y="721"/>
                  </a:lnTo>
                  <a:lnTo>
                    <a:pt x="1314" y="708"/>
                  </a:lnTo>
                  <a:lnTo>
                    <a:pt x="1326" y="696"/>
                  </a:lnTo>
                  <a:lnTo>
                    <a:pt x="1341" y="686"/>
                  </a:lnTo>
                  <a:lnTo>
                    <a:pt x="1359" y="680"/>
                  </a:lnTo>
                  <a:lnTo>
                    <a:pt x="1380" y="675"/>
                  </a:lnTo>
                  <a:lnTo>
                    <a:pt x="1403" y="673"/>
                  </a:lnTo>
                  <a:close/>
                  <a:moveTo>
                    <a:pt x="132" y="606"/>
                  </a:moveTo>
                  <a:lnTo>
                    <a:pt x="153" y="609"/>
                  </a:lnTo>
                  <a:lnTo>
                    <a:pt x="172" y="612"/>
                  </a:lnTo>
                  <a:lnTo>
                    <a:pt x="193" y="620"/>
                  </a:lnTo>
                  <a:lnTo>
                    <a:pt x="208" y="629"/>
                  </a:lnTo>
                  <a:lnTo>
                    <a:pt x="220" y="641"/>
                  </a:lnTo>
                  <a:lnTo>
                    <a:pt x="229" y="656"/>
                  </a:lnTo>
                  <a:lnTo>
                    <a:pt x="230" y="670"/>
                  </a:lnTo>
                  <a:lnTo>
                    <a:pt x="228" y="684"/>
                  </a:lnTo>
                  <a:lnTo>
                    <a:pt x="220" y="697"/>
                  </a:lnTo>
                  <a:lnTo>
                    <a:pt x="208" y="709"/>
                  </a:lnTo>
                  <a:lnTo>
                    <a:pt x="193" y="719"/>
                  </a:lnTo>
                  <a:lnTo>
                    <a:pt x="175" y="726"/>
                  </a:lnTo>
                  <a:lnTo>
                    <a:pt x="154" y="730"/>
                  </a:lnTo>
                  <a:lnTo>
                    <a:pt x="132" y="732"/>
                  </a:lnTo>
                  <a:lnTo>
                    <a:pt x="112" y="731"/>
                  </a:lnTo>
                  <a:lnTo>
                    <a:pt x="92" y="726"/>
                  </a:lnTo>
                  <a:lnTo>
                    <a:pt x="72" y="719"/>
                  </a:lnTo>
                  <a:lnTo>
                    <a:pt x="56" y="709"/>
                  </a:lnTo>
                  <a:lnTo>
                    <a:pt x="44" y="696"/>
                  </a:lnTo>
                  <a:lnTo>
                    <a:pt x="35" y="682"/>
                  </a:lnTo>
                  <a:lnTo>
                    <a:pt x="34" y="668"/>
                  </a:lnTo>
                  <a:lnTo>
                    <a:pt x="37" y="655"/>
                  </a:lnTo>
                  <a:lnTo>
                    <a:pt x="44" y="641"/>
                  </a:lnTo>
                  <a:lnTo>
                    <a:pt x="56" y="629"/>
                  </a:lnTo>
                  <a:lnTo>
                    <a:pt x="71" y="620"/>
                  </a:lnTo>
                  <a:lnTo>
                    <a:pt x="90" y="613"/>
                  </a:lnTo>
                  <a:lnTo>
                    <a:pt x="110" y="609"/>
                  </a:lnTo>
                  <a:lnTo>
                    <a:pt x="132" y="606"/>
                  </a:lnTo>
                  <a:close/>
                  <a:moveTo>
                    <a:pt x="1103" y="204"/>
                  </a:moveTo>
                  <a:lnTo>
                    <a:pt x="1121" y="205"/>
                  </a:lnTo>
                  <a:lnTo>
                    <a:pt x="1137" y="208"/>
                  </a:lnTo>
                  <a:lnTo>
                    <a:pt x="1155" y="214"/>
                  </a:lnTo>
                  <a:lnTo>
                    <a:pt x="1170" y="223"/>
                  </a:lnTo>
                  <a:lnTo>
                    <a:pt x="1179" y="234"/>
                  </a:lnTo>
                  <a:lnTo>
                    <a:pt x="1187" y="246"/>
                  </a:lnTo>
                  <a:lnTo>
                    <a:pt x="1188" y="259"/>
                  </a:lnTo>
                  <a:lnTo>
                    <a:pt x="1185" y="271"/>
                  </a:lnTo>
                  <a:lnTo>
                    <a:pt x="1179" y="282"/>
                  </a:lnTo>
                  <a:lnTo>
                    <a:pt x="1166" y="294"/>
                  </a:lnTo>
                  <a:lnTo>
                    <a:pt x="1148" y="304"/>
                  </a:lnTo>
                  <a:lnTo>
                    <a:pt x="1126" y="310"/>
                  </a:lnTo>
                  <a:lnTo>
                    <a:pt x="1103" y="312"/>
                  </a:lnTo>
                  <a:lnTo>
                    <a:pt x="1086" y="311"/>
                  </a:lnTo>
                  <a:lnTo>
                    <a:pt x="1069" y="308"/>
                  </a:lnTo>
                  <a:lnTo>
                    <a:pt x="1051" y="302"/>
                  </a:lnTo>
                  <a:lnTo>
                    <a:pt x="1037" y="293"/>
                  </a:lnTo>
                  <a:lnTo>
                    <a:pt x="1027" y="282"/>
                  </a:lnTo>
                  <a:lnTo>
                    <a:pt x="1020" y="270"/>
                  </a:lnTo>
                  <a:lnTo>
                    <a:pt x="1018" y="257"/>
                  </a:lnTo>
                  <a:lnTo>
                    <a:pt x="1021" y="246"/>
                  </a:lnTo>
                  <a:lnTo>
                    <a:pt x="1027" y="234"/>
                  </a:lnTo>
                  <a:lnTo>
                    <a:pt x="1040" y="222"/>
                  </a:lnTo>
                  <a:lnTo>
                    <a:pt x="1058" y="212"/>
                  </a:lnTo>
                  <a:lnTo>
                    <a:pt x="1079" y="206"/>
                  </a:lnTo>
                  <a:lnTo>
                    <a:pt x="1103" y="204"/>
                  </a:lnTo>
                  <a:close/>
                  <a:moveTo>
                    <a:pt x="827" y="161"/>
                  </a:moveTo>
                  <a:lnTo>
                    <a:pt x="844" y="163"/>
                  </a:lnTo>
                  <a:lnTo>
                    <a:pt x="860" y="165"/>
                  </a:lnTo>
                  <a:lnTo>
                    <a:pt x="877" y="172"/>
                  </a:lnTo>
                  <a:lnTo>
                    <a:pt x="890" y="181"/>
                  </a:lnTo>
                  <a:lnTo>
                    <a:pt x="901" y="190"/>
                  </a:lnTo>
                  <a:lnTo>
                    <a:pt x="907" y="202"/>
                  </a:lnTo>
                  <a:lnTo>
                    <a:pt x="908" y="214"/>
                  </a:lnTo>
                  <a:lnTo>
                    <a:pt x="907" y="225"/>
                  </a:lnTo>
                  <a:lnTo>
                    <a:pt x="900" y="237"/>
                  </a:lnTo>
                  <a:lnTo>
                    <a:pt x="888" y="250"/>
                  </a:lnTo>
                  <a:lnTo>
                    <a:pt x="870" y="258"/>
                  </a:lnTo>
                  <a:lnTo>
                    <a:pt x="849" y="264"/>
                  </a:lnTo>
                  <a:lnTo>
                    <a:pt x="827" y="266"/>
                  </a:lnTo>
                  <a:lnTo>
                    <a:pt x="811" y="265"/>
                  </a:lnTo>
                  <a:lnTo>
                    <a:pt x="795" y="262"/>
                  </a:lnTo>
                  <a:lnTo>
                    <a:pt x="778" y="256"/>
                  </a:lnTo>
                  <a:lnTo>
                    <a:pt x="763" y="247"/>
                  </a:lnTo>
                  <a:lnTo>
                    <a:pt x="754" y="236"/>
                  </a:lnTo>
                  <a:lnTo>
                    <a:pt x="748" y="224"/>
                  </a:lnTo>
                  <a:lnTo>
                    <a:pt x="745" y="213"/>
                  </a:lnTo>
                  <a:lnTo>
                    <a:pt x="748" y="201"/>
                  </a:lnTo>
                  <a:lnTo>
                    <a:pt x="754" y="190"/>
                  </a:lnTo>
                  <a:lnTo>
                    <a:pt x="767" y="178"/>
                  </a:lnTo>
                  <a:lnTo>
                    <a:pt x="784" y="169"/>
                  </a:lnTo>
                  <a:lnTo>
                    <a:pt x="804" y="164"/>
                  </a:lnTo>
                  <a:lnTo>
                    <a:pt x="827" y="161"/>
                  </a:lnTo>
                  <a:close/>
                  <a:moveTo>
                    <a:pt x="507" y="0"/>
                  </a:moveTo>
                  <a:lnTo>
                    <a:pt x="509" y="3"/>
                  </a:lnTo>
                  <a:lnTo>
                    <a:pt x="541" y="45"/>
                  </a:lnTo>
                  <a:lnTo>
                    <a:pt x="566" y="88"/>
                  </a:lnTo>
                  <a:lnTo>
                    <a:pt x="584" y="131"/>
                  </a:lnTo>
                  <a:lnTo>
                    <a:pt x="595" y="177"/>
                  </a:lnTo>
                  <a:lnTo>
                    <a:pt x="599" y="222"/>
                  </a:lnTo>
                  <a:lnTo>
                    <a:pt x="595" y="266"/>
                  </a:lnTo>
                  <a:lnTo>
                    <a:pt x="584" y="311"/>
                  </a:lnTo>
                  <a:lnTo>
                    <a:pt x="567" y="355"/>
                  </a:lnTo>
                  <a:lnTo>
                    <a:pt x="545" y="396"/>
                  </a:lnTo>
                  <a:lnTo>
                    <a:pt x="514" y="437"/>
                  </a:lnTo>
                  <a:lnTo>
                    <a:pt x="478" y="476"/>
                  </a:lnTo>
                  <a:lnTo>
                    <a:pt x="434" y="512"/>
                  </a:lnTo>
                  <a:lnTo>
                    <a:pt x="477" y="568"/>
                  </a:lnTo>
                  <a:lnTo>
                    <a:pt x="587" y="539"/>
                  </a:lnTo>
                  <a:lnTo>
                    <a:pt x="699" y="517"/>
                  </a:lnTo>
                  <a:lnTo>
                    <a:pt x="815" y="501"/>
                  </a:lnTo>
                  <a:lnTo>
                    <a:pt x="933" y="491"/>
                  </a:lnTo>
                  <a:lnTo>
                    <a:pt x="1054" y="488"/>
                  </a:lnTo>
                  <a:lnTo>
                    <a:pt x="1162" y="491"/>
                  </a:lnTo>
                  <a:lnTo>
                    <a:pt x="1270" y="499"/>
                  </a:lnTo>
                  <a:lnTo>
                    <a:pt x="1375" y="512"/>
                  </a:lnTo>
                  <a:lnTo>
                    <a:pt x="1479" y="530"/>
                  </a:lnTo>
                  <a:lnTo>
                    <a:pt x="1580" y="553"/>
                  </a:lnTo>
                  <a:lnTo>
                    <a:pt x="1676" y="582"/>
                  </a:lnTo>
                  <a:lnTo>
                    <a:pt x="1771" y="615"/>
                  </a:lnTo>
                  <a:lnTo>
                    <a:pt x="1860" y="652"/>
                  </a:lnTo>
                  <a:lnTo>
                    <a:pt x="1867" y="656"/>
                  </a:lnTo>
                  <a:lnTo>
                    <a:pt x="1861" y="661"/>
                  </a:lnTo>
                  <a:lnTo>
                    <a:pt x="1783" y="707"/>
                  </a:lnTo>
                  <a:lnTo>
                    <a:pt x="1692" y="672"/>
                  </a:lnTo>
                  <a:lnTo>
                    <a:pt x="1596" y="640"/>
                  </a:lnTo>
                  <a:lnTo>
                    <a:pt x="1498" y="615"/>
                  </a:lnTo>
                  <a:lnTo>
                    <a:pt x="1398" y="594"/>
                  </a:lnTo>
                  <a:lnTo>
                    <a:pt x="1295" y="578"/>
                  </a:lnTo>
                  <a:lnTo>
                    <a:pt x="1191" y="569"/>
                  </a:lnTo>
                  <a:lnTo>
                    <a:pt x="1085" y="564"/>
                  </a:lnTo>
                  <a:lnTo>
                    <a:pt x="1067" y="621"/>
                  </a:lnTo>
                  <a:lnTo>
                    <a:pt x="1055" y="679"/>
                  </a:lnTo>
                  <a:lnTo>
                    <a:pt x="1051" y="737"/>
                  </a:lnTo>
                  <a:lnTo>
                    <a:pt x="1055" y="792"/>
                  </a:lnTo>
                  <a:lnTo>
                    <a:pt x="1066" y="849"/>
                  </a:lnTo>
                  <a:lnTo>
                    <a:pt x="1084" y="904"/>
                  </a:lnTo>
                  <a:lnTo>
                    <a:pt x="1109" y="958"/>
                  </a:lnTo>
                  <a:lnTo>
                    <a:pt x="1142" y="1011"/>
                  </a:lnTo>
                  <a:lnTo>
                    <a:pt x="1181" y="1063"/>
                  </a:lnTo>
                  <a:lnTo>
                    <a:pt x="1184" y="1067"/>
                  </a:lnTo>
                  <a:lnTo>
                    <a:pt x="1096" y="1119"/>
                  </a:lnTo>
                  <a:lnTo>
                    <a:pt x="1095" y="1116"/>
                  </a:lnTo>
                  <a:lnTo>
                    <a:pt x="1052" y="1066"/>
                  </a:lnTo>
                  <a:lnTo>
                    <a:pt x="1017" y="1014"/>
                  </a:lnTo>
                  <a:lnTo>
                    <a:pt x="988" y="959"/>
                  </a:lnTo>
                  <a:lnTo>
                    <a:pt x="965" y="905"/>
                  </a:lnTo>
                  <a:lnTo>
                    <a:pt x="948" y="849"/>
                  </a:lnTo>
                  <a:lnTo>
                    <a:pt x="939" y="792"/>
                  </a:lnTo>
                  <a:lnTo>
                    <a:pt x="935" y="737"/>
                  </a:lnTo>
                  <a:lnTo>
                    <a:pt x="939" y="679"/>
                  </a:lnTo>
                  <a:lnTo>
                    <a:pt x="948" y="622"/>
                  </a:lnTo>
                  <a:lnTo>
                    <a:pt x="965" y="566"/>
                  </a:lnTo>
                  <a:lnTo>
                    <a:pt x="872" y="572"/>
                  </a:lnTo>
                  <a:lnTo>
                    <a:pt x="782" y="582"/>
                  </a:lnTo>
                  <a:lnTo>
                    <a:pt x="692" y="597"/>
                  </a:lnTo>
                  <a:lnTo>
                    <a:pt x="605" y="616"/>
                  </a:lnTo>
                  <a:lnTo>
                    <a:pt x="519" y="639"/>
                  </a:lnTo>
                  <a:lnTo>
                    <a:pt x="546" y="697"/>
                  </a:lnTo>
                  <a:lnTo>
                    <a:pt x="564" y="756"/>
                  </a:lnTo>
                  <a:lnTo>
                    <a:pt x="575" y="815"/>
                  </a:lnTo>
                  <a:lnTo>
                    <a:pt x="578" y="876"/>
                  </a:lnTo>
                  <a:lnTo>
                    <a:pt x="575" y="936"/>
                  </a:lnTo>
                  <a:lnTo>
                    <a:pt x="564" y="994"/>
                  </a:lnTo>
                  <a:lnTo>
                    <a:pt x="547" y="1052"/>
                  </a:lnTo>
                  <a:lnTo>
                    <a:pt x="522" y="1110"/>
                  </a:lnTo>
                  <a:lnTo>
                    <a:pt x="489" y="1166"/>
                  </a:lnTo>
                  <a:lnTo>
                    <a:pt x="488" y="1170"/>
                  </a:lnTo>
                  <a:lnTo>
                    <a:pt x="484" y="1167"/>
                  </a:lnTo>
                  <a:lnTo>
                    <a:pt x="396" y="1115"/>
                  </a:lnTo>
                  <a:lnTo>
                    <a:pt x="397" y="1112"/>
                  </a:lnTo>
                  <a:lnTo>
                    <a:pt x="426" y="1054"/>
                  </a:lnTo>
                  <a:lnTo>
                    <a:pt x="447" y="996"/>
                  </a:lnTo>
                  <a:lnTo>
                    <a:pt x="459" y="936"/>
                  </a:lnTo>
                  <a:lnTo>
                    <a:pt x="464" y="876"/>
                  </a:lnTo>
                  <a:lnTo>
                    <a:pt x="459" y="817"/>
                  </a:lnTo>
                  <a:lnTo>
                    <a:pt x="447" y="757"/>
                  </a:lnTo>
                  <a:lnTo>
                    <a:pt x="427" y="701"/>
                  </a:lnTo>
                  <a:lnTo>
                    <a:pt x="399" y="644"/>
                  </a:lnTo>
                  <a:lnTo>
                    <a:pt x="364" y="589"/>
                  </a:lnTo>
                  <a:lnTo>
                    <a:pt x="323" y="536"/>
                  </a:lnTo>
                  <a:lnTo>
                    <a:pt x="274" y="485"/>
                  </a:lnTo>
                  <a:lnTo>
                    <a:pt x="218" y="438"/>
                  </a:lnTo>
                  <a:lnTo>
                    <a:pt x="155" y="392"/>
                  </a:lnTo>
                  <a:lnTo>
                    <a:pt x="86" y="349"/>
                  </a:lnTo>
                  <a:lnTo>
                    <a:pt x="11" y="309"/>
                  </a:lnTo>
                  <a:lnTo>
                    <a:pt x="0" y="304"/>
                  </a:lnTo>
                  <a:lnTo>
                    <a:pt x="84" y="254"/>
                  </a:lnTo>
                  <a:lnTo>
                    <a:pt x="150" y="287"/>
                  </a:lnTo>
                  <a:lnTo>
                    <a:pt x="212" y="322"/>
                  </a:lnTo>
                  <a:lnTo>
                    <a:pt x="269" y="361"/>
                  </a:lnTo>
                  <a:lnTo>
                    <a:pt x="322" y="401"/>
                  </a:lnTo>
                  <a:lnTo>
                    <a:pt x="370" y="444"/>
                  </a:lnTo>
                  <a:lnTo>
                    <a:pt x="404" y="410"/>
                  </a:lnTo>
                  <a:lnTo>
                    <a:pt x="432" y="374"/>
                  </a:lnTo>
                  <a:lnTo>
                    <a:pt x="454" y="338"/>
                  </a:lnTo>
                  <a:lnTo>
                    <a:pt x="471" y="300"/>
                  </a:lnTo>
                  <a:lnTo>
                    <a:pt x="480" y="262"/>
                  </a:lnTo>
                  <a:lnTo>
                    <a:pt x="483" y="222"/>
                  </a:lnTo>
                  <a:lnTo>
                    <a:pt x="479" y="179"/>
                  </a:lnTo>
                  <a:lnTo>
                    <a:pt x="468" y="138"/>
                  </a:lnTo>
                  <a:lnTo>
                    <a:pt x="449" y="98"/>
                  </a:lnTo>
                  <a:lnTo>
                    <a:pt x="422" y="59"/>
                  </a:lnTo>
                  <a:lnTo>
                    <a:pt x="420" y="55"/>
                  </a:lnTo>
                  <a:lnTo>
                    <a:pt x="422" y="5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1F45424F-1976-4E35-89F3-37AFB09E7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2122" y="4104167"/>
              <a:ext cx="1095515" cy="927414"/>
            </a:xfrm>
            <a:prstGeom prst="straightConnector1">
              <a:avLst/>
            </a:prstGeom>
            <a:noFill/>
            <a:ln w="50800" cap="flat" cmpd="sng" algn="ctr">
              <a:solidFill>
                <a:srgbClr val="4472C4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4B38776-1650-46BD-AEDE-DB13D1AF550D}"/>
                </a:ext>
              </a:extLst>
            </p:cNvPr>
            <p:cNvSpPr txBox="1"/>
            <p:nvPr/>
          </p:nvSpPr>
          <p:spPr>
            <a:xfrm>
              <a:off x="6305829" y="4357874"/>
              <a:ext cx="1210588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BD818F7C-92DF-4B0C-8269-6C6D8E3B638E}"/>
                </a:ext>
              </a:extLst>
            </p:cNvPr>
            <p:cNvGrpSpPr/>
            <p:nvPr/>
          </p:nvGrpSpPr>
          <p:grpSpPr>
            <a:xfrm>
              <a:off x="2210995" y="1606809"/>
              <a:ext cx="4879646" cy="669851"/>
              <a:chOff x="-350869" y="3327991"/>
              <a:chExt cx="4879646" cy="66985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DBD665C9-01B9-4F4A-8191-F396E851DAC0}"/>
                  </a:ext>
                </a:extLst>
              </p:cNvPr>
              <p:cNvSpPr txBox="1"/>
              <p:nvPr/>
            </p:nvSpPr>
            <p:spPr>
              <a:xfrm>
                <a:off x="-107758" y="3432289"/>
                <a:ext cx="3615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where SoilCode = ‘SandyLoam’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xmlns="" id="{BB5019DD-4B3B-4EA6-AC7D-3D8E4E5B53BA}"/>
                  </a:ext>
                </a:extLst>
              </p:cNvPr>
              <p:cNvSpPr/>
              <p:nvPr/>
            </p:nvSpPr>
            <p:spPr>
              <a:xfrm>
                <a:off x="-350869" y="3327991"/>
                <a:ext cx="4879646" cy="669851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4472C4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FFCC400-02E9-4EE3-ADA1-DC0C8A5D0734}"/>
                </a:ext>
              </a:extLst>
            </p:cNvPr>
            <p:cNvSpPr txBox="1"/>
            <p:nvPr/>
          </p:nvSpPr>
          <p:spPr>
            <a:xfrm>
              <a:off x="3891269" y="2354577"/>
              <a:ext cx="85151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where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4E0A8102-CF51-42A2-B646-C2AD9B8C72F6}"/>
                </a:ext>
              </a:extLst>
            </p:cNvPr>
            <p:cNvGrpSpPr/>
            <p:nvPr/>
          </p:nvGrpSpPr>
          <p:grpSpPr>
            <a:xfrm>
              <a:off x="4270016" y="4853061"/>
              <a:ext cx="357039" cy="357039"/>
              <a:chOff x="9979823" y="2365049"/>
              <a:chExt cx="1136041" cy="1136041"/>
            </a:xfrm>
          </p:grpSpPr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xmlns="" id="{C8093F8A-25CC-4B59-B41E-C6683C4D2C0C}"/>
                  </a:ext>
                </a:extLst>
              </p:cNvPr>
              <p:cNvSpPr/>
              <p:nvPr/>
            </p:nvSpPr>
            <p:spPr>
              <a:xfrm>
                <a:off x="9979823" y="2365049"/>
                <a:ext cx="1136041" cy="1136041"/>
              </a:xfrm>
              <a:prstGeom prst="flowChartConnector">
                <a:avLst/>
              </a:prstGeom>
              <a:solidFill>
                <a:srgbClr val="C758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xmlns="" id="{6215DC27-9F18-4E0A-8E8E-19F1088483E6}"/>
                  </a:ext>
                </a:extLst>
              </p:cNvPr>
              <p:cNvSpPr/>
              <p:nvPr/>
            </p:nvSpPr>
            <p:spPr>
              <a:xfrm>
                <a:off x="10213175" y="2598401"/>
                <a:ext cx="669335" cy="669335"/>
              </a:xfrm>
              <a:prstGeom prst="flowChartConnector">
                <a:avLst/>
              </a:prstGeom>
              <a:solidFill>
                <a:srgbClr val="FFC53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xmlns="" id="{F8A7A393-13FC-48F7-816D-8679FE60BAED}"/>
                  </a:ext>
                </a:extLst>
              </p:cNvPr>
              <p:cNvSpPr/>
              <p:nvPr/>
            </p:nvSpPr>
            <p:spPr>
              <a:xfrm>
                <a:off x="10414935" y="2800161"/>
                <a:ext cx="265814" cy="265814"/>
              </a:xfrm>
              <a:prstGeom prst="flowChartConnector">
                <a:avLst/>
              </a:prstGeom>
              <a:solidFill>
                <a:srgbClr val="288135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75B5F5A6-F162-4959-BA0A-E78BC847190D}"/>
              </a:ext>
            </a:extLst>
          </p:cNvPr>
          <p:cNvGrpSpPr>
            <a:grpSpLocks noChangeAspect="1"/>
          </p:cNvGrpSpPr>
          <p:nvPr/>
        </p:nvGrpSpPr>
        <p:grpSpPr>
          <a:xfrm>
            <a:off x="281012" y="6117336"/>
            <a:ext cx="109728" cy="109728"/>
            <a:chOff x="381000" y="6590942"/>
            <a:chExt cx="137160" cy="1371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752E6A94-2050-4165-B96F-9F3104F1A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000" y="6590942"/>
              <a:ext cx="137160" cy="137160"/>
            </a:xfrm>
            <a:prstGeom prst="rect">
              <a:avLst/>
            </a:prstGeom>
            <a:solidFill>
              <a:schemeClr val="accent4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xmlns="" id="{6D73B7ED-4387-412B-840F-E4D1EADE3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7" y="6623774"/>
              <a:ext cx="68580" cy="71495"/>
            </a:xfrm>
            <a:custGeom>
              <a:avLst/>
              <a:gdLst>
                <a:gd name="connsiteX0" fmla="*/ 1457921 w 2915842"/>
                <a:gd name="connsiteY0" fmla="*/ 0 h 2915842"/>
                <a:gd name="connsiteX1" fmla="*/ 2915842 w 2915842"/>
                <a:gd name="connsiteY1" fmla="*/ 1457921 h 2915842"/>
                <a:gd name="connsiteX2" fmla="*/ 1457921 w 2915842"/>
                <a:gd name="connsiteY2" fmla="*/ 2915842 h 2915842"/>
                <a:gd name="connsiteX3" fmla="*/ 0 w 2915842"/>
                <a:gd name="connsiteY3" fmla="*/ 1457921 h 2915842"/>
                <a:gd name="connsiteX4" fmla="*/ 1457921 w 2915842"/>
                <a:gd name="connsiteY4" fmla="*/ 0 h 2915842"/>
                <a:gd name="connsiteX5" fmla="*/ 1029778 w 2915842"/>
                <a:gd name="connsiteY5" fmla="*/ 680924 h 2915842"/>
                <a:gd name="connsiteX6" fmla="*/ 1029778 w 2915842"/>
                <a:gd name="connsiteY6" fmla="*/ 2200816 h 2915842"/>
                <a:gd name="connsiteX7" fmla="*/ 2335030 w 2915842"/>
                <a:gd name="connsiteY7" fmla="*/ 1440870 h 2915842"/>
                <a:gd name="connsiteX8" fmla="*/ 1029778 w 2915842"/>
                <a:gd name="connsiteY8" fmla="*/ 680924 h 2915842"/>
                <a:gd name="connsiteX0" fmla="*/ 40519 w 2996880"/>
                <a:gd name="connsiteY0" fmla="*/ 777005 h 2234926"/>
                <a:gd name="connsiteX1" fmla="*/ 2956361 w 2996880"/>
                <a:gd name="connsiteY1" fmla="*/ 777005 h 2234926"/>
                <a:gd name="connsiteX2" fmla="*/ 1498440 w 2996880"/>
                <a:gd name="connsiteY2" fmla="*/ 2234926 h 2234926"/>
                <a:gd name="connsiteX3" fmla="*/ 40519 w 2996880"/>
                <a:gd name="connsiteY3" fmla="*/ 777005 h 2234926"/>
                <a:gd name="connsiteX4" fmla="*/ 1070297 w 2996880"/>
                <a:gd name="connsiteY4" fmla="*/ 8 h 2234926"/>
                <a:gd name="connsiteX5" fmla="*/ 1070297 w 2996880"/>
                <a:gd name="connsiteY5" fmla="*/ 1519900 h 2234926"/>
                <a:gd name="connsiteX6" fmla="*/ 2375549 w 2996880"/>
                <a:gd name="connsiteY6" fmla="*/ 759954 h 2234926"/>
                <a:gd name="connsiteX7" fmla="*/ 1070297 w 2996880"/>
                <a:gd name="connsiteY7" fmla="*/ 8 h 2234926"/>
                <a:gd name="connsiteX0" fmla="*/ 40519 w 2375552"/>
                <a:gd name="connsiteY0" fmla="*/ 777005 h 2234926"/>
                <a:gd name="connsiteX1" fmla="*/ 1498440 w 2375552"/>
                <a:gd name="connsiteY1" fmla="*/ 2234926 h 2234926"/>
                <a:gd name="connsiteX2" fmla="*/ 40519 w 2375552"/>
                <a:gd name="connsiteY2" fmla="*/ 777005 h 2234926"/>
                <a:gd name="connsiteX3" fmla="*/ 1070297 w 2375552"/>
                <a:gd name="connsiteY3" fmla="*/ 8 h 2234926"/>
                <a:gd name="connsiteX4" fmla="*/ 1070297 w 2375552"/>
                <a:gd name="connsiteY4" fmla="*/ 1519900 h 2234926"/>
                <a:gd name="connsiteX5" fmla="*/ 2375549 w 2375552"/>
                <a:gd name="connsiteY5" fmla="*/ 759954 h 2234926"/>
                <a:gd name="connsiteX6" fmla="*/ 1070297 w 2375552"/>
                <a:gd name="connsiteY6" fmla="*/ 8 h 2234926"/>
                <a:gd name="connsiteX0" fmla="*/ 7 w 1305262"/>
                <a:gd name="connsiteY0" fmla="*/ 8 h 1519890"/>
                <a:gd name="connsiteX1" fmla="*/ 7 w 1305262"/>
                <a:gd name="connsiteY1" fmla="*/ 1519900 h 1519890"/>
                <a:gd name="connsiteX2" fmla="*/ 1305259 w 1305262"/>
                <a:gd name="connsiteY2" fmla="*/ 759954 h 1519890"/>
                <a:gd name="connsiteX3" fmla="*/ 7 w 1305262"/>
                <a:gd name="connsiteY3" fmla="*/ 8 h 15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262" h="1519890">
                  <a:moveTo>
                    <a:pt x="7" y="8"/>
                  </a:moveTo>
                  <a:lnTo>
                    <a:pt x="7" y="1519900"/>
                  </a:lnTo>
                  <a:lnTo>
                    <a:pt x="1305259" y="75995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E6EBEC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8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sri-TS_PPT-Tmplt_4x3_11-16">
  <a:themeElements>
    <a:clrScheme name="Esri Colors 2014_light bg">
      <a:dk1>
        <a:srgbClr val="000000"/>
      </a:dk1>
      <a:lt1>
        <a:srgbClr val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sri-TS_PPT-Tmplt_4x3_11-16" id="{786316B3-62CA-7544-AEA8-FD158C09349D}" vid="{2FCC95B9-B387-BF4A-893B-223787DAFD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IL-PPT-16x9-theme</Template>
  <TotalTime>347</TotalTime>
  <Words>519</Words>
  <Application>Microsoft Office PowerPoint</Application>
  <PresentationFormat>Custom</PresentationFormat>
  <Paragraphs>180</Paragraphs>
  <Slides>14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Esri-TS_PPT-Tmplt_4x3_11-16</vt:lpstr>
      <vt:lpstr>Lựa chọn các đối tượng</vt:lpstr>
      <vt:lpstr>Các chủ đề được đề cập</vt:lpstr>
      <vt:lpstr>Sự khác nhau giữa tìm kiếm và lựa chọn</vt:lpstr>
      <vt:lpstr>Tìm hiểu về FeatureLayerView</vt:lpstr>
      <vt:lpstr>Truy vấn dữ liệu</vt:lpstr>
      <vt:lpstr>Hiển thị kết quả truy vấn</vt:lpstr>
      <vt:lpstr>Hiển thị kết quả truy vấn (tiếp)</vt:lpstr>
      <vt:lpstr>Lựa chọn đối tượng bằng thuộc tính</vt:lpstr>
      <vt:lpstr>Lựa chọn đối tượng địa lý theo hình học</vt:lpstr>
      <vt:lpstr>Sử dụng hình học cho lựa chọn đối tượng</vt:lpstr>
      <vt:lpstr>Làm việc với các kết quả truy vấn</vt:lpstr>
      <vt:lpstr>Lựa chọn các đối tượng</vt:lpstr>
      <vt:lpstr>PowerPoint Presentation</vt:lpstr>
      <vt:lpstr>Adding graphics using the Sketch widget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Sarah Maxwell</dc:creator>
  <cp:keywords/>
  <dc:description/>
  <cp:lastModifiedBy>AnhSon</cp:lastModifiedBy>
  <cp:revision>90</cp:revision>
  <dcterms:created xsi:type="dcterms:W3CDTF">2016-08-03T17:49:07Z</dcterms:created>
  <dcterms:modified xsi:type="dcterms:W3CDTF">2023-07-23T15:26:20Z</dcterms:modified>
  <cp:category/>
</cp:coreProperties>
</file>