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33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7" r:id="rId3"/>
    <p:sldId id="367" r:id="rId4"/>
    <p:sldId id="282" r:id="rId5"/>
    <p:sldId id="281" r:id="rId6"/>
    <p:sldId id="295" r:id="rId7"/>
    <p:sldId id="291" r:id="rId8"/>
    <p:sldId id="29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BEC"/>
    <a:srgbClr val="7F7F7F"/>
    <a:srgbClr val="FFFFFF"/>
    <a:srgbClr val="FB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8" autoAdjust="0"/>
    <p:restoredTop sz="55889" autoAdjust="0"/>
  </p:normalViewPr>
  <p:slideViewPr>
    <p:cSldViewPr snapToGrid="0" snapToObjects="1" showGuides="1">
      <p:cViewPr varScale="1">
        <p:scale>
          <a:sx n="59" d="100"/>
          <a:sy n="59" d="100"/>
        </p:scale>
        <p:origin x="-2262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3E093-8E9B-4623-876D-920BE8BF0E15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10E0-3FA8-4BA9-AD12-F636DE45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27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221B3-EDA5-C048-80EA-D5B3F2B3866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F678-031C-284B-82A6-D7EFD4CCD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20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6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36774-2280-064D-A37F-5AE1550295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6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06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50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54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69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96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39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20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2560320"/>
            <a:ext cx="9144000" cy="173736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4000" b="0"/>
            </a:lvl1pPr>
          </a:lstStyle>
          <a:p>
            <a:r>
              <a:rPr lang="en-US" dirty="0"/>
              <a:t>Course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D1833D7-998F-CA49-8388-DBF9222B55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5" b="22637"/>
          <a:stretch/>
        </p:blipFill>
        <p:spPr>
          <a:xfrm>
            <a:off x="1" y="2931736"/>
            <a:ext cx="12191999" cy="392626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35005A3A-FBE5-BB40-B84E-FA790BBFDD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67910" y="536840"/>
            <a:ext cx="1797811" cy="6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7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3" y="533400"/>
            <a:ext cx="10972801" cy="54864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76800"/>
          </a:xfrm>
          <a:prstGeom prst="rect">
            <a:avLst/>
          </a:prstGeom>
        </p:spPr>
        <p:txBody>
          <a:bodyPr/>
          <a:lstStyle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3499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966" r="1108" b="26260"/>
          <a:stretch/>
        </p:blipFill>
        <p:spPr>
          <a:xfrm flipV="1">
            <a:off x="14" y="0"/>
            <a:ext cx="12191999" cy="27599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" y="0"/>
            <a:ext cx="12191997" cy="6858000"/>
          </a:xfrm>
          <a:prstGeom prst="rect">
            <a:avLst/>
          </a:prstGeom>
          <a:gradFill flip="none" rotWithShape="1">
            <a:gsLst>
              <a:gs pos="51000">
                <a:schemeClr val="bg1">
                  <a:alpha val="0"/>
                </a:schemeClr>
              </a:gs>
              <a:gs pos="0">
                <a:schemeClr val="bg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737360"/>
            <a:ext cx="10515600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800" b="0"/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200" y="3202484"/>
            <a:ext cx="105156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Lesson X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838200" y="3154680"/>
            <a:ext cx="10515600" cy="0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8313545D-8FF8-584F-8202-7597768F42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67910" y="536840"/>
            <a:ext cx="1797811" cy="6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5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3" y="533400"/>
            <a:ext cx="10972801" cy="5486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305883"/>
            <a:ext cx="5181600" cy="48710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305883"/>
            <a:ext cx="5181600" cy="48710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2198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3" y="533400"/>
            <a:ext cx="10972801" cy="5486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88688"/>
            <a:ext cx="12192000" cy="469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1687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3" y="533400"/>
            <a:ext cx="10972801" cy="5486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560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381345"/>
            <a:ext cx="12192000" cy="476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4551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33DA2062-0B43-4248-AF0F-AAF1C99F36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0" y="533410"/>
            <a:ext cx="109728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Exercise: [Name of exercise]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9B79864-F5DE-8549-80E6-1453D339728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95400"/>
            <a:ext cx="10515600" cy="4876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List exercise task here</a:t>
            </a:r>
          </a:p>
        </p:txBody>
      </p:sp>
      <p:sp>
        <p:nvSpPr>
          <p:cNvPr id="11" name="Round Same Side Corner Rectangle 10">
            <a:extLst>
              <a:ext uri="{FF2B5EF4-FFF2-40B4-BE49-F238E27FC236}">
                <a16:creationId xmlns:a16="http://schemas.microsoft.com/office/drawing/2014/main" xmlns="" id="{9584C5C2-7238-BB46-A6BD-F4C51DA21AFA}"/>
              </a:ext>
            </a:extLst>
          </p:cNvPr>
          <p:cNvSpPr/>
          <p:nvPr userDrawn="1"/>
        </p:nvSpPr>
        <p:spPr>
          <a:xfrm flipV="1">
            <a:off x="9381068" y="0"/>
            <a:ext cx="1972733" cy="260351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B38E726-7A84-3A4F-983A-0F1C49FFF536}"/>
              </a:ext>
            </a:extLst>
          </p:cNvPr>
          <p:cNvSpPr txBox="1"/>
          <p:nvPr userDrawn="1"/>
        </p:nvSpPr>
        <p:spPr>
          <a:xfrm>
            <a:off x="9622736" y="37840"/>
            <a:ext cx="1489397" cy="18466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420114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965" r="1108" b="22637"/>
          <a:stretch/>
        </p:blipFill>
        <p:spPr>
          <a:xfrm>
            <a:off x="14" y="3879593"/>
            <a:ext cx="12191999" cy="297841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3FC956D5-FA11-F34E-A2C9-F1E211CE76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8628" y="2310426"/>
            <a:ext cx="6510528" cy="203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2328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4267201" y="6119064"/>
            <a:ext cx="7315200" cy="2286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979797"/>
                </a:solidFill>
                <a:effectLst/>
                <a:latin typeface="Arial" panose="020B0604020202020204" pitchFamily="34" charset="0"/>
              </a:rPr>
              <a:t>Introduction to Web Development Using ArcGIS API for JavaScript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651877" y="6119064"/>
            <a:ext cx="369795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A66012-3D11-C248-935F-1DCD84592370}" type="slidenum">
              <a:rPr lang="en-US" sz="800" smtClean="0"/>
              <a:pPr/>
              <a:t>‹#›</a:t>
            </a:fld>
            <a:endParaRPr lang="en-US" sz="800" dirty="0"/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xmlns="" id="{0610C70E-1266-AA4D-B9EB-8129DE87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530352"/>
            <a:ext cx="10972801" cy="5486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AC0600ED-32AE-F140-8F53-D154AF8C0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448"/>
            <a:ext cx="10515600" cy="47291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9A075CE2-54DC-994C-959C-A77F6A4329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11" b="22636"/>
          <a:stretch/>
        </p:blipFill>
        <p:spPr>
          <a:xfrm>
            <a:off x="1" y="6400800"/>
            <a:ext cx="1219199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5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</p:sldLayoutIdLst>
  <p:hf sldNum="0" hdr="0" ftr="0" dt="0"/>
  <p:txStyles>
    <p:titleStyle>
      <a:lvl1pPr algn="l" defTabSz="685783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71446" indent="-165096" algn="l" defTabSz="685783" rtl="0" eaLnBrk="1" latinLnBrk="0" hangingPunct="1">
        <a:lnSpc>
          <a:spcPct val="100000"/>
        </a:lnSpc>
        <a:spcBef>
          <a:spcPts val="900"/>
        </a:spcBef>
        <a:spcAft>
          <a:spcPts val="400"/>
        </a:spcAft>
        <a:buClr>
          <a:schemeClr val="tx2">
            <a:lumMod val="75000"/>
          </a:schemeClr>
        </a:buClr>
        <a:buSzPct val="80000"/>
        <a:buFont typeface="Arial"/>
        <a:buChar char="•"/>
        <a:tabLst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461951" indent="-182875" algn="l" defTabSz="68578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2"/>
        </a:buClr>
        <a:buSzPct val="90000"/>
        <a:buFont typeface="AppleSymbols" charset="0"/>
        <a:buChar char="⎻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7371" indent="-146300" algn="l" defTabSz="68578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2"/>
        </a:buClr>
        <a:buSzPct val="90000"/>
        <a:buFont typeface="AppleSymbols" charset="0"/>
        <a:buChar char="⎻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04852" indent="-122632" algn="l" defTabSz="685783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SzPct val="80000"/>
        <a:buFont typeface="AppleSymbols" charset="0"/>
        <a:buChar char="⎻"/>
        <a:tabLst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244173" indent="-128585" algn="l" defTabSz="685783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SzPct val="80000"/>
        <a:buFont typeface="AppleSymbols" charset="0"/>
        <a:buChar char="⎻"/>
        <a:tabLst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1" orient="horz" pos="1728">
          <p15:clr>
            <a:srgbClr val="F26B43"/>
          </p15:clr>
        </p15:guide>
        <p15:guide id="12" orient="horz" pos="336">
          <p15:clr>
            <a:srgbClr val="F26B43"/>
          </p15:clr>
        </p15:guide>
        <p15:guide id="13" pos="384">
          <p15:clr>
            <a:srgbClr val="F26B43"/>
          </p15:clr>
        </p15:guide>
        <p15:guide id="14" pos="7296">
          <p15:clr>
            <a:srgbClr val="F26B43"/>
          </p15:clr>
        </p15:guide>
        <p15:guide id="15" pos="528">
          <p15:clr>
            <a:srgbClr val="F26B43"/>
          </p15:clr>
        </p15:guide>
        <p15:guide id="16" pos="7152">
          <p15:clr>
            <a:srgbClr val="F26B43"/>
          </p15:clr>
        </p15:guide>
        <p15:guide id="17" orient="horz" pos="3888">
          <p15:clr>
            <a:srgbClr val="F26B43"/>
          </p15:clr>
        </p15:guide>
        <p15:guide id="18" orient="horz" pos="4032">
          <p15:clr>
            <a:srgbClr val="F26B43"/>
          </p15:clr>
        </p15:guide>
        <p15:guide id="19" orient="horz" pos="8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35BA66-2606-F448-A759-6653C0A1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Renderer đối tượng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2913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vi-VN" dirty="0"/>
              <a:t>Các chủ đề được đề cập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Áp dụng trình kết xuất được xác định thủ </a:t>
            </a:r>
            <a:r>
              <a:rPr lang="vi-VN" dirty="0" smtClean="0"/>
              <a:t>công</a:t>
            </a:r>
            <a:endParaRPr lang="en-US" dirty="0" smtClean="0"/>
          </a:p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</a:t>
            </a:r>
          </a:p>
        </p:txBody>
      </p:sp>
    </p:spTree>
    <p:extLst>
      <p:ext uri="{BB962C8B-B14F-4D97-AF65-F5344CB8AC3E}">
        <p14:creationId xmlns:p14="http://schemas.microsoft.com/office/powerpoint/2010/main" val="203901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xmlns="" id="{22952E23-EE1D-421C-97AB-7A00ABA2D82F}"/>
              </a:ext>
            </a:extLst>
          </p:cNvPr>
          <p:cNvSpPr/>
          <p:nvPr/>
        </p:nvSpPr>
        <p:spPr>
          <a:xfrm rot="16200000">
            <a:off x="3092774" y="2254337"/>
            <a:ext cx="5978261" cy="5978261"/>
          </a:xfrm>
          <a:prstGeom prst="arc">
            <a:avLst>
              <a:gd name="adj1" fmla="val 16430892"/>
              <a:gd name="adj2" fmla="val 5113671"/>
            </a:avLst>
          </a:prstGeom>
          <a:noFill/>
          <a:ln w="76200" cap="flat" cmpd="sng" algn="ctr">
            <a:solidFill>
              <a:srgbClr val="00B9F2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350" kern="0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8B1D0F2-2F81-454D-912E-8363D3BF8F18}"/>
              </a:ext>
            </a:extLst>
          </p:cNvPr>
          <p:cNvSpPr txBox="1"/>
          <p:nvPr/>
        </p:nvSpPr>
        <p:spPr>
          <a:xfrm>
            <a:off x="5286577" y="2487063"/>
            <a:ext cx="1633781" cy="369332"/>
          </a:xfrm>
          <a:prstGeom prst="rect">
            <a:avLst/>
          </a:prstGeom>
          <a:noFill/>
          <a:effectLst>
            <a:glow rad="228600">
              <a:sysClr val="window" lastClr="FFFFFF">
                <a:alpha val="40000"/>
              </a:sysClr>
            </a:glow>
          </a:effectLst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 kern="0" dirty="0">
                <a:ln w="15875">
                  <a:noFill/>
                </a:ln>
                <a:solidFill>
                  <a:prstClr val="black"/>
                </a:solidFill>
                <a:effectLst>
                  <a:glow rad="647700">
                    <a:prstClr val="white">
                      <a:alpha val="40000"/>
                    </a:prstClr>
                  </a:glow>
                </a:effectLst>
              </a:rPr>
              <a:t>FeatureLayer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36CF8CE-029C-4A6B-B59C-FCD0A1E1F414}"/>
              </a:ext>
            </a:extLst>
          </p:cNvPr>
          <p:cNvSpPr txBox="1"/>
          <p:nvPr/>
        </p:nvSpPr>
        <p:spPr>
          <a:xfrm>
            <a:off x="3176134" y="3211348"/>
            <a:ext cx="1274708" cy="369332"/>
          </a:xfrm>
          <a:prstGeom prst="rect">
            <a:avLst/>
          </a:prstGeom>
          <a:noFill/>
          <a:effectLst>
            <a:glow rad="228600">
              <a:sysClr val="window" lastClr="FFFFFF">
                <a:alpha val="40000"/>
              </a:sysClr>
            </a:glow>
          </a:effectLst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 kern="0" dirty="0">
                <a:ln w="15875">
                  <a:noFill/>
                </a:ln>
                <a:solidFill>
                  <a:prstClr val="black"/>
                </a:solidFill>
                <a:effectLst>
                  <a:glow rad="647700">
                    <a:prstClr val="white">
                      <a:alpha val="40000"/>
                    </a:prstClr>
                  </a:glow>
                </a:effectLst>
              </a:rPr>
              <a:t>CSVLayer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6C26AAF-9FB5-44B4-985C-949B735593F0}"/>
              </a:ext>
            </a:extLst>
          </p:cNvPr>
          <p:cNvSpPr txBox="1"/>
          <p:nvPr/>
        </p:nvSpPr>
        <p:spPr>
          <a:xfrm>
            <a:off x="2411306" y="4697277"/>
            <a:ext cx="1479892" cy="369332"/>
          </a:xfrm>
          <a:prstGeom prst="rect">
            <a:avLst/>
          </a:prstGeom>
          <a:noFill/>
          <a:effectLst>
            <a:glow rad="228600">
              <a:sysClr val="window" lastClr="FFFFFF">
                <a:alpha val="40000"/>
              </a:sysClr>
            </a:glow>
          </a:effectLst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 kern="0" dirty="0">
                <a:ln w="15875">
                  <a:noFill/>
                </a:ln>
                <a:solidFill>
                  <a:prstClr val="black"/>
                </a:solidFill>
                <a:effectLst>
                  <a:glow rad="647700">
                    <a:prstClr val="white">
                      <a:alpha val="40000"/>
                    </a:prstClr>
                  </a:glow>
                </a:effectLst>
              </a:rPr>
              <a:t>SceneLayer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C60433D-DA22-48FC-A72A-54721F9B3C35}"/>
              </a:ext>
            </a:extLst>
          </p:cNvPr>
          <p:cNvSpPr txBox="1"/>
          <p:nvPr/>
        </p:nvSpPr>
        <p:spPr>
          <a:xfrm>
            <a:off x="7436610" y="3301712"/>
            <a:ext cx="1928733" cy="369332"/>
          </a:xfrm>
          <a:prstGeom prst="rect">
            <a:avLst/>
          </a:prstGeom>
          <a:noFill/>
          <a:effectLst>
            <a:glow rad="228600">
              <a:sysClr val="window" lastClr="FFFFFF">
                <a:alpha val="40000"/>
              </a:sysClr>
            </a:glow>
          </a:effectLst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 kern="0" dirty="0">
                <a:ln w="15875">
                  <a:noFill/>
                </a:ln>
                <a:solidFill>
                  <a:prstClr val="black"/>
                </a:solidFill>
                <a:effectLst>
                  <a:glow rad="647700">
                    <a:prstClr val="white">
                      <a:alpha val="40000"/>
                    </a:prstClr>
                  </a:glow>
                </a:effectLst>
              </a:rPr>
              <a:t>MapImageLayer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8DAEBAF-57AE-4BFC-83DD-A4902F51B9A7}"/>
              </a:ext>
            </a:extLst>
          </p:cNvPr>
          <p:cNvSpPr txBox="1"/>
          <p:nvPr/>
        </p:nvSpPr>
        <p:spPr>
          <a:xfrm>
            <a:off x="8205225" y="4631773"/>
            <a:ext cx="1582484" cy="369332"/>
          </a:xfrm>
          <a:prstGeom prst="rect">
            <a:avLst/>
          </a:prstGeom>
          <a:noFill/>
          <a:effectLst>
            <a:glow rad="228600">
              <a:sysClr val="window" lastClr="FFFFFF">
                <a:alpha val="40000"/>
              </a:sysClr>
            </a:glow>
          </a:effectLst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 kern="0" dirty="0">
                <a:ln w="15875">
                  <a:noFill/>
                </a:ln>
                <a:solidFill>
                  <a:prstClr val="black"/>
                </a:solidFill>
                <a:effectLst>
                  <a:glow rad="647700">
                    <a:prstClr val="white">
                      <a:alpha val="40000"/>
                    </a:prstClr>
                  </a:glow>
                </a:effectLst>
              </a:rPr>
              <a:t>StreamLayer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66EFC22-28B5-485F-AA10-7CC076274FA0}"/>
              </a:ext>
            </a:extLst>
          </p:cNvPr>
          <p:cNvGrpSpPr/>
          <p:nvPr/>
        </p:nvGrpSpPr>
        <p:grpSpPr>
          <a:xfrm>
            <a:off x="2623620" y="3735750"/>
            <a:ext cx="1055269" cy="965771"/>
            <a:chOff x="3926717" y="3953233"/>
            <a:chExt cx="733519" cy="542684"/>
          </a:xfrm>
        </p:grpSpPr>
        <p:sp useBgFill="1">
          <p:nvSpPr>
            <p:cNvPr id="11" name="Freeform 29">
              <a:extLst>
                <a:ext uri="{FF2B5EF4-FFF2-40B4-BE49-F238E27FC236}">
                  <a16:creationId xmlns:a16="http://schemas.microsoft.com/office/drawing/2014/main" xmlns="" id="{82D8964D-6281-45F7-AF0F-EBEE4F92B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6717" y="4029566"/>
              <a:ext cx="733519" cy="466351"/>
            </a:xfrm>
            <a:custGeom>
              <a:avLst/>
              <a:gdLst>
                <a:gd name="T0" fmla="*/ 1540 w 3079"/>
                <a:gd name="T1" fmla="*/ 0 h 1953"/>
                <a:gd name="T2" fmla="*/ 1566 w 3079"/>
                <a:gd name="T3" fmla="*/ 1 h 1953"/>
                <a:gd name="T4" fmla="*/ 1595 w 3079"/>
                <a:gd name="T5" fmla="*/ 6 h 1953"/>
                <a:gd name="T6" fmla="*/ 1627 w 3079"/>
                <a:gd name="T7" fmla="*/ 14 h 1953"/>
                <a:gd name="T8" fmla="*/ 1658 w 3079"/>
                <a:gd name="T9" fmla="*/ 30 h 1953"/>
                <a:gd name="T10" fmla="*/ 2989 w 3079"/>
                <a:gd name="T11" fmla="*/ 828 h 1953"/>
                <a:gd name="T12" fmla="*/ 3016 w 3079"/>
                <a:gd name="T13" fmla="*/ 847 h 1953"/>
                <a:gd name="T14" fmla="*/ 3038 w 3079"/>
                <a:gd name="T15" fmla="*/ 869 h 1953"/>
                <a:gd name="T16" fmla="*/ 3056 w 3079"/>
                <a:gd name="T17" fmla="*/ 893 h 1953"/>
                <a:gd name="T18" fmla="*/ 3068 w 3079"/>
                <a:gd name="T19" fmla="*/ 920 h 1953"/>
                <a:gd name="T20" fmla="*/ 3076 w 3079"/>
                <a:gd name="T21" fmla="*/ 947 h 1953"/>
                <a:gd name="T22" fmla="*/ 3079 w 3079"/>
                <a:gd name="T23" fmla="*/ 977 h 1953"/>
                <a:gd name="T24" fmla="*/ 3076 w 3079"/>
                <a:gd name="T25" fmla="*/ 1006 h 1953"/>
                <a:gd name="T26" fmla="*/ 3068 w 3079"/>
                <a:gd name="T27" fmla="*/ 1035 h 1953"/>
                <a:gd name="T28" fmla="*/ 3056 w 3079"/>
                <a:gd name="T29" fmla="*/ 1060 h 1953"/>
                <a:gd name="T30" fmla="*/ 3038 w 3079"/>
                <a:gd name="T31" fmla="*/ 1084 h 1953"/>
                <a:gd name="T32" fmla="*/ 3016 w 3079"/>
                <a:gd name="T33" fmla="*/ 1106 h 1953"/>
                <a:gd name="T34" fmla="*/ 2989 w 3079"/>
                <a:gd name="T35" fmla="*/ 1125 h 1953"/>
                <a:gd name="T36" fmla="*/ 1658 w 3079"/>
                <a:gd name="T37" fmla="*/ 1923 h 1953"/>
                <a:gd name="T38" fmla="*/ 1628 w 3079"/>
                <a:gd name="T39" fmla="*/ 1939 h 1953"/>
                <a:gd name="T40" fmla="*/ 1595 w 3079"/>
                <a:gd name="T41" fmla="*/ 1947 h 1953"/>
                <a:gd name="T42" fmla="*/ 1566 w 3079"/>
                <a:gd name="T43" fmla="*/ 1952 h 1953"/>
                <a:gd name="T44" fmla="*/ 1540 w 3079"/>
                <a:gd name="T45" fmla="*/ 1953 h 1953"/>
                <a:gd name="T46" fmla="*/ 1513 w 3079"/>
                <a:gd name="T47" fmla="*/ 1952 h 1953"/>
                <a:gd name="T48" fmla="*/ 1484 w 3079"/>
                <a:gd name="T49" fmla="*/ 1947 h 1953"/>
                <a:gd name="T50" fmla="*/ 1451 w 3079"/>
                <a:gd name="T51" fmla="*/ 1938 h 1953"/>
                <a:gd name="T52" fmla="*/ 1420 w 3079"/>
                <a:gd name="T53" fmla="*/ 1923 h 1953"/>
                <a:gd name="T54" fmla="*/ 90 w 3079"/>
                <a:gd name="T55" fmla="*/ 1125 h 1953"/>
                <a:gd name="T56" fmla="*/ 63 w 3079"/>
                <a:gd name="T57" fmla="*/ 1106 h 1953"/>
                <a:gd name="T58" fmla="*/ 41 w 3079"/>
                <a:gd name="T59" fmla="*/ 1084 h 1953"/>
                <a:gd name="T60" fmla="*/ 23 w 3079"/>
                <a:gd name="T61" fmla="*/ 1060 h 1953"/>
                <a:gd name="T62" fmla="*/ 11 w 3079"/>
                <a:gd name="T63" fmla="*/ 1033 h 1953"/>
                <a:gd name="T64" fmla="*/ 3 w 3079"/>
                <a:gd name="T65" fmla="*/ 1006 h 1953"/>
                <a:gd name="T66" fmla="*/ 0 w 3079"/>
                <a:gd name="T67" fmla="*/ 975 h 1953"/>
                <a:gd name="T68" fmla="*/ 3 w 3079"/>
                <a:gd name="T69" fmla="*/ 946 h 1953"/>
                <a:gd name="T70" fmla="*/ 11 w 3079"/>
                <a:gd name="T71" fmla="*/ 918 h 1953"/>
                <a:gd name="T72" fmla="*/ 25 w 3079"/>
                <a:gd name="T73" fmla="*/ 892 h 1953"/>
                <a:gd name="T74" fmla="*/ 41 w 3079"/>
                <a:gd name="T75" fmla="*/ 868 h 1953"/>
                <a:gd name="T76" fmla="*/ 64 w 3079"/>
                <a:gd name="T77" fmla="*/ 846 h 1953"/>
                <a:gd name="T78" fmla="*/ 90 w 3079"/>
                <a:gd name="T79" fmla="*/ 828 h 1953"/>
                <a:gd name="T80" fmla="*/ 1421 w 3079"/>
                <a:gd name="T81" fmla="*/ 30 h 1953"/>
                <a:gd name="T82" fmla="*/ 1452 w 3079"/>
                <a:gd name="T83" fmla="*/ 14 h 1953"/>
                <a:gd name="T84" fmla="*/ 1484 w 3079"/>
                <a:gd name="T85" fmla="*/ 6 h 1953"/>
                <a:gd name="T86" fmla="*/ 1513 w 3079"/>
                <a:gd name="T87" fmla="*/ 1 h 1953"/>
                <a:gd name="T88" fmla="*/ 1540 w 3079"/>
                <a:gd name="T89" fmla="*/ 0 h 1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079" h="1953">
                  <a:moveTo>
                    <a:pt x="1540" y="0"/>
                  </a:moveTo>
                  <a:lnTo>
                    <a:pt x="1566" y="1"/>
                  </a:lnTo>
                  <a:lnTo>
                    <a:pt x="1595" y="6"/>
                  </a:lnTo>
                  <a:lnTo>
                    <a:pt x="1627" y="14"/>
                  </a:lnTo>
                  <a:lnTo>
                    <a:pt x="1658" y="30"/>
                  </a:lnTo>
                  <a:lnTo>
                    <a:pt x="2989" y="828"/>
                  </a:lnTo>
                  <a:lnTo>
                    <a:pt x="3016" y="847"/>
                  </a:lnTo>
                  <a:lnTo>
                    <a:pt x="3038" y="869"/>
                  </a:lnTo>
                  <a:lnTo>
                    <a:pt x="3056" y="893"/>
                  </a:lnTo>
                  <a:lnTo>
                    <a:pt x="3068" y="920"/>
                  </a:lnTo>
                  <a:lnTo>
                    <a:pt x="3076" y="947"/>
                  </a:lnTo>
                  <a:lnTo>
                    <a:pt x="3079" y="977"/>
                  </a:lnTo>
                  <a:lnTo>
                    <a:pt x="3076" y="1006"/>
                  </a:lnTo>
                  <a:lnTo>
                    <a:pt x="3068" y="1035"/>
                  </a:lnTo>
                  <a:lnTo>
                    <a:pt x="3056" y="1060"/>
                  </a:lnTo>
                  <a:lnTo>
                    <a:pt x="3038" y="1084"/>
                  </a:lnTo>
                  <a:lnTo>
                    <a:pt x="3016" y="1106"/>
                  </a:lnTo>
                  <a:lnTo>
                    <a:pt x="2989" y="1125"/>
                  </a:lnTo>
                  <a:lnTo>
                    <a:pt x="1658" y="1923"/>
                  </a:lnTo>
                  <a:lnTo>
                    <a:pt x="1628" y="1939"/>
                  </a:lnTo>
                  <a:lnTo>
                    <a:pt x="1595" y="1947"/>
                  </a:lnTo>
                  <a:lnTo>
                    <a:pt x="1566" y="1952"/>
                  </a:lnTo>
                  <a:lnTo>
                    <a:pt x="1540" y="1953"/>
                  </a:lnTo>
                  <a:lnTo>
                    <a:pt x="1513" y="1952"/>
                  </a:lnTo>
                  <a:lnTo>
                    <a:pt x="1484" y="1947"/>
                  </a:lnTo>
                  <a:lnTo>
                    <a:pt x="1451" y="1938"/>
                  </a:lnTo>
                  <a:lnTo>
                    <a:pt x="1420" y="1923"/>
                  </a:lnTo>
                  <a:lnTo>
                    <a:pt x="90" y="1125"/>
                  </a:lnTo>
                  <a:lnTo>
                    <a:pt x="63" y="1106"/>
                  </a:lnTo>
                  <a:lnTo>
                    <a:pt x="41" y="1084"/>
                  </a:lnTo>
                  <a:lnTo>
                    <a:pt x="23" y="1060"/>
                  </a:lnTo>
                  <a:lnTo>
                    <a:pt x="11" y="1033"/>
                  </a:lnTo>
                  <a:lnTo>
                    <a:pt x="3" y="1006"/>
                  </a:lnTo>
                  <a:lnTo>
                    <a:pt x="0" y="975"/>
                  </a:lnTo>
                  <a:lnTo>
                    <a:pt x="3" y="946"/>
                  </a:lnTo>
                  <a:lnTo>
                    <a:pt x="11" y="918"/>
                  </a:lnTo>
                  <a:lnTo>
                    <a:pt x="25" y="892"/>
                  </a:lnTo>
                  <a:lnTo>
                    <a:pt x="41" y="868"/>
                  </a:lnTo>
                  <a:lnTo>
                    <a:pt x="64" y="846"/>
                  </a:lnTo>
                  <a:lnTo>
                    <a:pt x="90" y="828"/>
                  </a:lnTo>
                  <a:lnTo>
                    <a:pt x="1421" y="30"/>
                  </a:lnTo>
                  <a:lnTo>
                    <a:pt x="1452" y="14"/>
                  </a:lnTo>
                  <a:lnTo>
                    <a:pt x="1484" y="6"/>
                  </a:lnTo>
                  <a:lnTo>
                    <a:pt x="1513" y="1"/>
                  </a:lnTo>
                  <a:lnTo>
                    <a:pt x="1540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xmlns="" id="{27EAB86B-C1F3-4817-B2E8-293956656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5342" y="4058192"/>
              <a:ext cx="676268" cy="409101"/>
            </a:xfrm>
            <a:custGeom>
              <a:avLst/>
              <a:gdLst>
                <a:gd name="T0" fmla="*/ 1419 w 2838"/>
                <a:gd name="T1" fmla="*/ 0 h 1715"/>
                <a:gd name="T2" fmla="*/ 1440 w 2838"/>
                <a:gd name="T3" fmla="*/ 1 h 1715"/>
                <a:gd name="T4" fmla="*/ 1460 w 2838"/>
                <a:gd name="T5" fmla="*/ 6 h 1715"/>
                <a:gd name="T6" fmla="*/ 1475 w 2838"/>
                <a:gd name="T7" fmla="*/ 14 h 1715"/>
                <a:gd name="T8" fmla="*/ 2807 w 2838"/>
                <a:gd name="T9" fmla="*/ 812 h 1715"/>
                <a:gd name="T10" fmla="*/ 2825 w 2838"/>
                <a:gd name="T11" fmla="*/ 826 h 1715"/>
                <a:gd name="T12" fmla="*/ 2834 w 2838"/>
                <a:gd name="T13" fmla="*/ 841 h 1715"/>
                <a:gd name="T14" fmla="*/ 2838 w 2838"/>
                <a:gd name="T15" fmla="*/ 858 h 1715"/>
                <a:gd name="T16" fmla="*/ 2834 w 2838"/>
                <a:gd name="T17" fmla="*/ 873 h 1715"/>
                <a:gd name="T18" fmla="*/ 2825 w 2838"/>
                <a:gd name="T19" fmla="*/ 889 h 1715"/>
                <a:gd name="T20" fmla="*/ 2807 w 2838"/>
                <a:gd name="T21" fmla="*/ 903 h 1715"/>
                <a:gd name="T22" fmla="*/ 1475 w 2838"/>
                <a:gd name="T23" fmla="*/ 1701 h 1715"/>
                <a:gd name="T24" fmla="*/ 1460 w 2838"/>
                <a:gd name="T25" fmla="*/ 1709 h 1715"/>
                <a:gd name="T26" fmla="*/ 1440 w 2838"/>
                <a:gd name="T27" fmla="*/ 1714 h 1715"/>
                <a:gd name="T28" fmla="*/ 1419 w 2838"/>
                <a:gd name="T29" fmla="*/ 1715 h 1715"/>
                <a:gd name="T30" fmla="*/ 1398 w 2838"/>
                <a:gd name="T31" fmla="*/ 1714 h 1715"/>
                <a:gd name="T32" fmla="*/ 1377 w 2838"/>
                <a:gd name="T33" fmla="*/ 1709 h 1715"/>
                <a:gd name="T34" fmla="*/ 1362 w 2838"/>
                <a:gd name="T35" fmla="*/ 1701 h 1715"/>
                <a:gd name="T36" fmla="*/ 30 w 2838"/>
                <a:gd name="T37" fmla="*/ 903 h 1715"/>
                <a:gd name="T38" fmla="*/ 15 w 2838"/>
                <a:gd name="T39" fmla="*/ 891 h 1715"/>
                <a:gd name="T40" fmla="*/ 5 w 2838"/>
                <a:gd name="T41" fmla="*/ 878 h 1715"/>
                <a:gd name="T42" fmla="*/ 0 w 2838"/>
                <a:gd name="T43" fmla="*/ 865 h 1715"/>
                <a:gd name="T44" fmla="*/ 0 w 2838"/>
                <a:gd name="T45" fmla="*/ 850 h 1715"/>
                <a:gd name="T46" fmla="*/ 5 w 2838"/>
                <a:gd name="T47" fmla="*/ 836 h 1715"/>
                <a:gd name="T48" fmla="*/ 15 w 2838"/>
                <a:gd name="T49" fmla="*/ 824 h 1715"/>
                <a:gd name="T50" fmla="*/ 30 w 2838"/>
                <a:gd name="T51" fmla="*/ 812 h 1715"/>
                <a:gd name="T52" fmla="*/ 1362 w 2838"/>
                <a:gd name="T53" fmla="*/ 14 h 1715"/>
                <a:gd name="T54" fmla="*/ 1377 w 2838"/>
                <a:gd name="T55" fmla="*/ 6 h 1715"/>
                <a:gd name="T56" fmla="*/ 1398 w 2838"/>
                <a:gd name="T57" fmla="*/ 1 h 1715"/>
                <a:gd name="T58" fmla="*/ 1419 w 2838"/>
                <a:gd name="T59" fmla="*/ 0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38" h="1715">
                  <a:moveTo>
                    <a:pt x="1419" y="0"/>
                  </a:moveTo>
                  <a:lnTo>
                    <a:pt x="1440" y="1"/>
                  </a:lnTo>
                  <a:lnTo>
                    <a:pt x="1460" y="6"/>
                  </a:lnTo>
                  <a:lnTo>
                    <a:pt x="1475" y="14"/>
                  </a:lnTo>
                  <a:lnTo>
                    <a:pt x="2807" y="812"/>
                  </a:lnTo>
                  <a:lnTo>
                    <a:pt x="2825" y="826"/>
                  </a:lnTo>
                  <a:lnTo>
                    <a:pt x="2834" y="841"/>
                  </a:lnTo>
                  <a:lnTo>
                    <a:pt x="2838" y="858"/>
                  </a:lnTo>
                  <a:lnTo>
                    <a:pt x="2834" y="873"/>
                  </a:lnTo>
                  <a:lnTo>
                    <a:pt x="2825" y="889"/>
                  </a:lnTo>
                  <a:lnTo>
                    <a:pt x="2807" y="903"/>
                  </a:lnTo>
                  <a:lnTo>
                    <a:pt x="1475" y="1701"/>
                  </a:lnTo>
                  <a:lnTo>
                    <a:pt x="1460" y="1709"/>
                  </a:lnTo>
                  <a:lnTo>
                    <a:pt x="1440" y="1714"/>
                  </a:lnTo>
                  <a:lnTo>
                    <a:pt x="1419" y="1715"/>
                  </a:lnTo>
                  <a:lnTo>
                    <a:pt x="1398" y="1714"/>
                  </a:lnTo>
                  <a:lnTo>
                    <a:pt x="1377" y="1709"/>
                  </a:lnTo>
                  <a:lnTo>
                    <a:pt x="1362" y="1701"/>
                  </a:lnTo>
                  <a:lnTo>
                    <a:pt x="30" y="903"/>
                  </a:lnTo>
                  <a:lnTo>
                    <a:pt x="15" y="891"/>
                  </a:lnTo>
                  <a:lnTo>
                    <a:pt x="5" y="878"/>
                  </a:lnTo>
                  <a:lnTo>
                    <a:pt x="0" y="865"/>
                  </a:lnTo>
                  <a:lnTo>
                    <a:pt x="0" y="850"/>
                  </a:lnTo>
                  <a:lnTo>
                    <a:pt x="5" y="836"/>
                  </a:lnTo>
                  <a:lnTo>
                    <a:pt x="15" y="824"/>
                  </a:lnTo>
                  <a:lnTo>
                    <a:pt x="30" y="812"/>
                  </a:lnTo>
                  <a:lnTo>
                    <a:pt x="1362" y="14"/>
                  </a:lnTo>
                  <a:lnTo>
                    <a:pt x="1377" y="6"/>
                  </a:lnTo>
                  <a:lnTo>
                    <a:pt x="1398" y="1"/>
                  </a:lnTo>
                  <a:lnTo>
                    <a:pt x="1419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xmlns="" id="{52F88746-8543-4388-B9A7-A06DE4AEA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3051" y="4088009"/>
              <a:ext cx="580851" cy="349465"/>
            </a:xfrm>
            <a:custGeom>
              <a:avLst/>
              <a:gdLst>
                <a:gd name="T0" fmla="*/ 1219 w 2438"/>
                <a:gd name="T1" fmla="*/ 0 h 1463"/>
                <a:gd name="T2" fmla="*/ 2438 w 2438"/>
                <a:gd name="T3" fmla="*/ 732 h 1463"/>
                <a:gd name="T4" fmla="*/ 1219 w 2438"/>
                <a:gd name="T5" fmla="*/ 1463 h 1463"/>
                <a:gd name="T6" fmla="*/ 0 w 2438"/>
                <a:gd name="T7" fmla="*/ 732 h 1463"/>
                <a:gd name="T8" fmla="*/ 1219 w 2438"/>
                <a:gd name="T9" fmla="*/ 0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8" h="1463">
                  <a:moveTo>
                    <a:pt x="1219" y="0"/>
                  </a:moveTo>
                  <a:lnTo>
                    <a:pt x="2438" y="732"/>
                  </a:lnTo>
                  <a:lnTo>
                    <a:pt x="1219" y="1463"/>
                  </a:lnTo>
                  <a:lnTo>
                    <a:pt x="0" y="732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rgbClr val="00B9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Freeform 32">
              <a:extLst>
                <a:ext uri="{FF2B5EF4-FFF2-40B4-BE49-F238E27FC236}">
                  <a16:creationId xmlns:a16="http://schemas.microsoft.com/office/drawing/2014/main" xmlns="" id="{3F034190-33B7-4D77-B9FA-9E667D753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1858" y="4154801"/>
              <a:ext cx="583237" cy="174136"/>
            </a:xfrm>
            <a:custGeom>
              <a:avLst/>
              <a:gdLst>
                <a:gd name="T0" fmla="*/ 1583 w 2446"/>
                <a:gd name="T1" fmla="*/ 0 h 728"/>
                <a:gd name="T2" fmla="*/ 1589 w 2446"/>
                <a:gd name="T3" fmla="*/ 0 h 728"/>
                <a:gd name="T4" fmla="*/ 1600 w 2446"/>
                <a:gd name="T5" fmla="*/ 3 h 728"/>
                <a:gd name="T6" fmla="*/ 1617 w 2446"/>
                <a:gd name="T7" fmla="*/ 5 h 728"/>
                <a:gd name="T8" fmla="*/ 1637 w 2446"/>
                <a:gd name="T9" fmla="*/ 10 h 728"/>
                <a:gd name="T10" fmla="*/ 1660 w 2446"/>
                <a:gd name="T11" fmla="*/ 13 h 728"/>
                <a:gd name="T12" fmla="*/ 1683 w 2446"/>
                <a:gd name="T13" fmla="*/ 18 h 728"/>
                <a:gd name="T14" fmla="*/ 1705 w 2446"/>
                <a:gd name="T15" fmla="*/ 23 h 728"/>
                <a:gd name="T16" fmla="*/ 1726 w 2446"/>
                <a:gd name="T17" fmla="*/ 29 h 728"/>
                <a:gd name="T18" fmla="*/ 1741 w 2446"/>
                <a:gd name="T19" fmla="*/ 33 h 728"/>
                <a:gd name="T20" fmla="*/ 2420 w 2446"/>
                <a:gd name="T21" fmla="*/ 438 h 728"/>
                <a:gd name="T22" fmla="*/ 2431 w 2446"/>
                <a:gd name="T23" fmla="*/ 446 h 728"/>
                <a:gd name="T24" fmla="*/ 2439 w 2446"/>
                <a:gd name="T25" fmla="*/ 451 h 728"/>
                <a:gd name="T26" fmla="*/ 2444 w 2446"/>
                <a:gd name="T27" fmla="*/ 455 h 728"/>
                <a:gd name="T28" fmla="*/ 2446 w 2446"/>
                <a:gd name="T29" fmla="*/ 456 h 728"/>
                <a:gd name="T30" fmla="*/ 2022 w 2446"/>
                <a:gd name="T31" fmla="*/ 695 h 728"/>
                <a:gd name="T32" fmla="*/ 1845 w 2446"/>
                <a:gd name="T33" fmla="*/ 728 h 728"/>
                <a:gd name="T34" fmla="*/ 739 w 2446"/>
                <a:gd name="T35" fmla="*/ 469 h 728"/>
                <a:gd name="T36" fmla="*/ 367 w 2446"/>
                <a:gd name="T37" fmla="*/ 670 h 728"/>
                <a:gd name="T38" fmla="*/ 0 w 2446"/>
                <a:gd name="T39" fmla="*/ 455 h 728"/>
                <a:gd name="T40" fmla="*/ 310 w 2446"/>
                <a:gd name="T41" fmla="*/ 269 h 728"/>
                <a:gd name="T42" fmla="*/ 338 w 2446"/>
                <a:gd name="T43" fmla="*/ 270 h 728"/>
                <a:gd name="T44" fmla="*/ 367 w 2446"/>
                <a:gd name="T45" fmla="*/ 272 h 728"/>
                <a:gd name="T46" fmla="*/ 396 w 2446"/>
                <a:gd name="T47" fmla="*/ 276 h 728"/>
                <a:gd name="T48" fmla="*/ 425 w 2446"/>
                <a:gd name="T49" fmla="*/ 278 h 728"/>
                <a:gd name="T50" fmla="*/ 455 w 2446"/>
                <a:gd name="T51" fmla="*/ 279 h 728"/>
                <a:gd name="T52" fmla="*/ 488 w 2446"/>
                <a:gd name="T53" fmla="*/ 279 h 728"/>
                <a:gd name="T54" fmla="*/ 523 w 2446"/>
                <a:gd name="T55" fmla="*/ 276 h 728"/>
                <a:gd name="T56" fmla="*/ 560 w 2446"/>
                <a:gd name="T57" fmla="*/ 267 h 728"/>
                <a:gd name="T58" fmla="*/ 601 w 2446"/>
                <a:gd name="T59" fmla="*/ 255 h 728"/>
                <a:gd name="T60" fmla="*/ 644 w 2446"/>
                <a:gd name="T61" fmla="*/ 238 h 728"/>
                <a:gd name="T62" fmla="*/ 687 w 2446"/>
                <a:gd name="T63" fmla="*/ 219 h 728"/>
                <a:gd name="T64" fmla="*/ 728 w 2446"/>
                <a:gd name="T65" fmla="*/ 196 h 728"/>
                <a:gd name="T66" fmla="*/ 771 w 2446"/>
                <a:gd name="T67" fmla="*/ 173 h 728"/>
                <a:gd name="T68" fmla="*/ 814 w 2446"/>
                <a:gd name="T69" fmla="*/ 149 h 728"/>
                <a:gd name="T70" fmla="*/ 858 w 2446"/>
                <a:gd name="T71" fmla="*/ 125 h 728"/>
                <a:gd name="T72" fmla="*/ 904 w 2446"/>
                <a:gd name="T73" fmla="*/ 103 h 728"/>
                <a:gd name="T74" fmla="*/ 951 w 2446"/>
                <a:gd name="T75" fmla="*/ 82 h 728"/>
                <a:gd name="T76" fmla="*/ 1000 w 2446"/>
                <a:gd name="T77" fmla="*/ 65 h 728"/>
                <a:gd name="T78" fmla="*/ 1053 w 2446"/>
                <a:gd name="T79" fmla="*/ 52 h 728"/>
                <a:gd name="T80" fmla="*/ 1102 w 2446"/>
                <a:gd name="T81" fmla="*/ 46 h 728"/>
                <a:gd name="T82" fmla="*/ 1150 w 2446"/>
                <a:gd name="T83" fmla="*/ 45 h 728"/>
                <a:gd name="T84" fmla="*/ 1196 w 2446"/>
                <a:gd name="T85" fmla="*/ 46 h 728"/>
                <a:gd name="T86" fmla="*/ 1243 w 2446"/>
                <a:gd name="T87" fmla="*/ 48 h 728"/>
                <a:gd name="T88" fmla="*/ 1289 w 2446"/>
                <a:gd name="T89" fmla="*/ 50 h 728"/>
                <a:gd name="T90" fmla="*/ 1336 w 2446"/>
                <a:gd name="T91" fmla="*/ 48 h 728"/>
                <a:gd name="T92" fmla="*/ 1384 w 2446"/>
                <a:gd name="T93" fmla="*/ 42 h 728"/>
                <a:gd name="T94" fmla="*/ 1423 w 2446"/>
                <a:gd name="T95" fmla="*/ 34 h 728"/>
                <a:gd name="T96" fmla="*/ 1459 w 2446"/>
                <a:gd name="T97" fmla="*/ 24 h 728"/>
                <a:gd name="T98" fmla="*/ 1490 w 2446"/>
                <a:gd name="T99" fmla="*/ 16 h 728"/>
                <a:gd name="T100" fmla="*/ 1520 w 2446"/>
                <a:gd name="T101" fmla="*/ 7 h 728"/>
                <a:gd name="T102" fmla="*/ 1550 w 2446"/>
                <a:gd name="T103" fmla="*/ 3 h 728"/>
                <a:gd name="T104" fmla="*/ 1583 w 2446"/>
                <a:gd name="T105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46" h="728">
                  <a:moveTo>
                    <a:pt x="1583" y="0"/>
                  </a:moveTo>
                  <a:lnTo>
                    <a:pt x="1589" y="0"/>
                  </a:lnTo>
                  <a:lnTo>
                    <a:pt x="1600" y="3"/>
                  </a:lnTo>
                  <a:lnTo>
                    <a:pt x="1617" y="5"/>
                  </a:lnTo>
                  <a:lnTo>
                    <a:pt x="1637" y="10"/>
                  </a:lnTo>
                  <a:lnTo>
                    <a:pt x="1660" y="13"/>
                  </a:lnTo>
                  <a:lnTo>
                    <a:pt x="1683" y="18"/>
                  </a:lnTo>
                  <a:lnTo>
                    <a:pt x="1705" y="23"/>
                  </a:lnTo>
                  <a:lnTo>
                    <a:pt x="1726" y="29"/>
                  </a:lnTo>
                  <a:lnTo>
                    <a:pt x="1741" y="33"/>
                  </a:lnTo>
                  <a:lnTo>
                    <a:pt x="2420" y="438"/>
                  </a:lnTo>
                  <a:lnTo>
                    <a:pt x="2431" y="446"/>
                  </a:lnTo>
                  <a:lnTo>
                    <a:pt x="2439" y="451"/>
                  </a:lnTo>
                  <a:lnTo>
                    <a:pt x="2444" y="455"/>
                  </a:lnTo>
                  <a:lnTo>
                    <a:pt x="2446" y="456"/>
                  </a:lnTo>
                  <a:lnTo>
                    <a:pt x="2022" y="695"/>
                  </a:lnTo>
                  <a:lnTo>
                    <a:pt x="1845" y="728"/>
                  </a:lnTo>
                  <a:lnTo>
                    <a:pt x="739" y="469"/>
                  </a:lnTo>
                  <a:lnTo>
                    <a:pt x="367" y="670"/>
                  </a:lnTo>
                  <a:lnTo>
                    <a:pt x="0" y="455"/>
                  </a:lnTo>
                  <a:lnTo>
                    <a:pt x="310" y="269"/>
                  </a:lnTo>
                  <a:lnTo>
                    <a:pt x="338" y="270"/>
                  </a:lnTo>
                  <a:lnTo>
                    <a:pt x="367" y="272"/>
                  </a:lnTo>
                  <a:lnTo>
                    <a:pt x="396" y="276"/>
                  </a:lnTo>
                  <a:lnTo>
                    <a:pt x="425" y="278"/>
                  </a:lnTo>
                  <a:lnTo>
                    <a:pt x="455" y="279"/>
                  </a:lnTo>
                  <a:lnTo>
                    <a:pt x="488" y="279"/>
                  </a:lnTo>
                  <a:lnTo>
                    <a:pt x="523" y="276"/>
                  </a:lnTo>
                  <a:lnTo>
                    <a:pt x="560" y="267"/>
                  </a:lnTo>
                  <a:lnTo>
                    <a:pt x="601" y="255"/>
                  </a:lnTo>
                  <a:lnTo>
                    <a:pt x="644" y="238"/>
                  </a:lnTo>
                  <a:lnTo>
                    <a:pt x="687" y="219"/>
                  </a:lnTo>
                  <a:lnTo>
                    <a:pt x="728" y="196"/>
                  </a:lnTo>
                  <a:lnTo>
                    <a:pt x="771" y="173"/>
                  </a:lnTo>
                  <a:lnTo>
                    <a:pt x="814" y="149"/>
                  </a:lnTo>
                  <a:lnTo>
                    <a:pt x="858" y="125"/>
                  </a:lnTo>
                  <a:lnTo>
                    <a:pt x="904" y="103"/>
                  </a:lnTo>
                  <a:lnTo>
                    <a:pt x="951" y="82"/>
                  </a:lnTo>
                  <a:lnTo>
                    <a:pt x="1000" y="65"/>
                  </a:lnTo>
                  <a:lnTo>
                    <a:pt x="1053" y="52"/>
                  </a:lnTo>
                  <a:lnTo>
                    <a:pt x="1102" y="46"/>
                  </a:lnTo>
                  <a:lnTo>
                    <a:pt x="1150" y="45"/>
                  </a:lnTo>
                  <a:lnTo>
                    <a:pt x="1196" y="46"/>
                  </a:lnTo>
                  <a:lnTo>
                    <a:pt x="1243" y="48"/>
                  </a:lnTo>
                  <a:lnTo>
                    <a:pt x="1289" y="50"/>
                  </a:lnTo>
                  <a:lnTo>
                    <a:pt x="1336" y="48"/>
                  </a:lnTo>
                  <a:lnTo>
                    <a:pt x="1384" y="42"/>
                  </a:lnTo>
                  <a:lnTo>
                    <a:pt x="1423" y="34"/>
                  </a:lnTo>
                  <a:lnTo>
                    <a:pt x="1459" y="24"/>
                  </a:lnTo>
                  <a:lnTo>
                    <a:pt x="1490" y="16"/>
                  </a:lnTo>
                  <a:lnTo>
                    <a:pt x="1520" y="7"/>
                  </a:lnTo>
                  <a:lnTo>
                    <a:pt x="1550" y="3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AAD0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Freeform 33">
              <a:extLst>
                <a:ext uri="{FF2B5EF4-FFF2-40B4-BE49-F238E27FC236}">
                  <a16:creationId xmlns:a16="http://schemas.microsoft.com/office/drawing/2014/main" xmlns="" id="{59BE2AAB-0A39-4670-BBA5-3B9DA1E9C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1858" y="4215630"/>
              <a:ext cx="584429" cy="221845"/>
            </a:xfrm>
            <a:custGeom>
              <a:avLst/>
              <a:gdLst>
                <a:gd name="T0" fmla="*/ 1983 w 2450"/>
                <a:gd name="T1" fmla="*/ 0 h 931"/>
                <a:gd name="T2" fmla="*/ 2022 w 2450"/>
                <a:gd name="T3" fmla="*/ 3 h 931"/>
                <a:gd name="T4" fmla="*/ 2181 w 2450"/>
                <a:gd name="T5" fmla="*/ 38 h 931"/>
                <a:gd name="T6" fmla="*/ 2450 w 2450"/>
                <a:gd name="T7" fmla="*/ 201 h 931"/>
                <a:gd name="T8" fmla="*/ 2290 w 2450"/>
                <a:gd name="T9" fmla="*/ 290 h 931"/>
                <a:gd name="T10" fmla="*/ 1223 w 2450"/>
                <a:gd name="T11" fmla="*/ 931 h 931"/>
                <a:gd name="T12" fmla="*/ 155 w 2450"/>
                <a:gd name="T13" fmla="*/ 290 h 931"/>
                <a:gd name="T14" fmla="*/ 0 w 2450"/>
                <a:gd name="T15" fmla="*/ 201 h 931"/>
                <a:gd name="T16" fmla="*/ 38 w 2450"/>
                <a:gd name="T17" fmla="*/ 178 h 931"/>
                <a:gd name="T18" fmla="*/ 41 w 2450"/>
                <a:gd name="T19" fmla="*/ 179 h 931"/>
                <a:gd name="T20" fmla="*/ 52 w 2450"/>
                <a:gd name="T21" fmla="*/ 180 h 931"/>
                <a:gd name="T22" fmla="*/ 68 w 2450"/>
                <a:gd name="T23" fmla="*/ 184 h 931"/>
                <a:gd name="T24" fmla="*/ 88 w 2450"/>
                <a:gd name="T25" fmla="*/ 188 h 931"/>
                <a:gd name="T26" fmla="*/ 114 w 2450"/>
                <a:gd name="T27" fmla="*/ 192 h 931"/>
                <a:gd name="T28" fmla="*/ 143 w 2450"/>
                <a:gd name="T29" fmla="*/ 197 h 931"/>
                <a:gd name="T30" fmla="*/ 173 w 2450"/>
                <a:gd name="T31" fmla="*/ 201 h 931"/>
                <a:gd name="T32" fmla="*/ 207 w 2450"/>
                <a:gd name="T33" fmla="*/ 206 h 931"/>
                <a:gd name="T34" fmla="*/ 241 w 2450"/>
                <a:gd name="T35" fmla="*/ 208 h 931"/>
                <a:gd name="T36" fmla="*/ 275 w 2450"/>
                <a:gd name="T37" fmla="*/ 211 h 931"/>
                <a:gd name="T38" fmla="*/ 307 w 2450"/>
                <a:gd name="T39" fmla="*/ 212 h 931"/>
                <a:gd name="T40" fmla="*/ 339 w 2450"/>
                <a:gd name="T41" fmla="*/ 212 h 931"/>
                <a:gd name="T42" fmla="*/ 370 w 2450"/>
                <a:gd name="T43" fmla="*/ 211 h 931"/>
                <a:gd name="T44" fmla="*/ 408 w 2450"/>
                <a:gd name="T45" fmla="*/ 209 h 931"/>
                <a:gd name="T46" fmla="*/ 450 w 2450"/>
                <a:gd name="T47" fmla="*/ 207 h 931"/>
                <a:gd name="T48" fmla="*/ 497 w 2450"/>
                <a:gd name="T49" fmla="*/ 205 h 931"/>
                <a:gd name="T50" fmla="*/ 547 w 2450"/>
                <a:gd name="T51" fmla="*/ 200 h 931"/>
                <a:gd name="T52" fmla="*/ 599 w 2450"/>
                <a:gd name="T53" fmla="*/ 195 h 931"/>
                <a:gd name="T54" fmla="*/ 651 w 2450"/>
                <a:gd name="T55" fmla="*/ 188 h 931"/>
                <a:gd name="T56" fmla="*/ 703 w 2450"/>
                <a:gd name="T57" fmla="*/ 178 h 931"/>
                <a:gd name="T58" fmla="*/ 752 w 2450"/>
                <a:gd name="T59" fmla="*/ 166 h 931"/>
                <a:gd name="T60" fmla="*/ 799 w 2450"/>
                <a:gd name="T61" fmla="*/ 150 h 931"/>
                <a:gd name="T62" fmla="*/ 843 w 2450"/>
                <a:gd name="T63" fmla="*/ 132 h 931"/>
                <a:gd name="T64" fmla="*/ 906 w 2450"/>
                <a:gd name="T65" fmla="*/ 105 h 931"/>
                <a:gd name="T66" fmla="*/ 969 w 2450"/>
                <a:gd name="T67" fmla="*/ 85 h 931"/>
                <a:gd name="T68" fmla="*/ 1029 w 2450"/>
                <a:gd name="T69" fmla="*/ 72 h 931"/>
                <a:gd name="T70" fmla="*/ 1090 w 2450"/>
                <a:gd name="T71" fmla="*/ 63 h 931"/>
                <a:gd name="T72" fmla="*/ 1146 w 2450"/>
                <a:gd name="T73" fmla="*/ 59 h 931"/>
                <a:gd name="T74" fmla="*/ 1202 w 2450"/>
                <a:gd name="T75" fmla="*/ 59 h 931"/>
                <a:gd name="T76" fmla="*/ 1255 w 2450"/>
                <a:gd name="T77" fmla="*/ 63 h 931"/>
                <a:gd name="T78" fmla="*/ 1305 w 2450"/>
                <a:gd name="T79" fmla="*/ 70 h 931"/>
                <a:gd name="T80" fmla="*/ 1351 w 2450"/>
                <a:gd name="T81" fmla="*/ 78 h 931"/>
                <a:gd name="T82" fmla="*/ 1394 w 2450"/>
                <a:gd name="T83" fmla="*/ 86 h 931"/>
                <a:gd name="T84" fmla="*/ 1433 w 2450"/>
                <a:gd name="T85" fmla="*/ 93 h 931"/>
                <a:gd name="T86" fmla="*/ 1468 w 2450"/>
                <a:gd name="T87" fmla="*/ 97 h 931"/>
                <a:gd name="T88" fmla="*/ 1498 w 2450"/>
                <a:gd name="T89" fmla="*/ 98 h 931"/>
                <a:gd name="T90" fmla="*/ 1526 w 2450"/>
                <a:gd name="T91" fmla="*/ 96 h 931"/>
                <a:gd name="T92" fmla="*/ 1551 w 2450"/>
                <a:gd name="T93" fmla="*/ 92 h 931"/>
                <a:gd name="T94" fmla="*/ 1576 w 2450"/>
                <a:gd name="T95" fmla="*/ 86 h 931"/>
                <a:gd name="T96" fmla="*/ 1600 w 2450"/>
                <a:gd name="T97" fmla="*/ 79 h 931"/>
                <a:gd name="T98" fmla="*/ 1623 w 2450"/>
                <a:gd name="T99" fmla="*/ 69 h 931"/>
                <a:gd name="T100" fmla="*/ 1646 w 2450"/>
                <a:gd name="T101" fmla="*/ 59 h 931"/>
                <a:gd name="T102" fmla="*/ 1671 w 2450"/>
                <a:gd name="T103" fmla="*/ 50 h 931"/>
                <a:gd name="T104" fmla="*/ 1698 w 2450"/>
                <a:gd name="T105" fmla="*/ 40 h 931"/>
                <a:gd name="T106" fmla="*/ 1730 w 2450"/>
                <a:gd name="T107" fmla="*/ 30 h 931"/>
                <a:gd name="T108" fmla="*/ 1769 w 2450"/>
                <a:gd name="T109" fmla="*/ 22 h 931"/>
                <a:gd name="T110" fmla="*/ 1810 w 2450"/>
                <a:gd name="T111" fmla="*/ 14 h 931"/>
                <a:gd name="T112" fmla="*/ 1854 w 2450"/>
                <a:gd name="T113" fmla="*/ 7 h 931"/>
                <a:gd name="T114" fmla="*/ 1898 w 2450"/>
                <a:gd name="T115" fmla="*/ 3 h 931"/>
                <a:gd name="T116" fmla="*/ 1942 w 2450"/>
                <a:gd name="T117" fmla="*/ 0 h 931"/>
                <a:gd name="T118" fmla="*/ 1983 w 2450"/>
                <a:gd name="T119" fmla="*/ 0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450" h="931">
                  <a:moveTo>
                    <a:pt x="1983" y="0"/>
                  </a:moveTo>
                  <a:lnTo>
                    <a:pt x="2022" y="3"/>
                  </a:lnTo>
                  <a:lnTo>
                    <a:pt x="2181" y="38"/>
                  </a:lnTo>
                  <a:lnTo>
                    <a:pt x="2450" y="201"/>
                  </a:lnTo>
                  <a:lnTo>
                    <a:pt x="2290" y="290"/>
                  </a:lnTo>
                  <a:lnTo>
                    <a:pt x="1223" y="931"/>
                  </a:lnTo>
                  <a:lnTo>
                    <a:pt x="155" y="290"/>
                  </a:lnTo>
                  <a:lnTo>
                    <a:pt x="0" y="201"/>
                  </a:lnTo>
                  <a:lnTo>
                    <a:pt x="38" y="178"/>
                  </a:lnTo>
                  <a:lnTo>
                    <a:pt x="41" y="179"/>
                  </a:lnTo>
                  <a:lnTo>
                    <a:pt x="52" y="180"/>
                  </a:lnTo>
                  <a:lnTo>
                    <a:pt x="68" y="184"/>
                  </a:lnTo>
                  <a:lnTo>
                    <a:pt x="88" y="188"/>
                  </a:lnTo>
                  <a:lnTo>
                    <a:pt x="114" y="192"/>
                  </a:lnTo>
                  <a:lnTo>
                    <a:pt x="143" y="197"/>
                  </a:lnTo>
                  <a:lnTo>
                    <a:pt x="173" y="201"/>
                  </a:lnTo>
                  <a:lnTo>
                    <a:pt x="207" y="206"/>
                  </a:lnTo>
                  <a:lnTo>
                    <a:pt x="241" y="208"/>
                  </a:lnTo>
                  <a:lnTo>
                    <a:pt x="275" y="211"/>
                  </a:lnTo>
                  <a:lnTo>
                    <a:pt x="307" y="212"/>
                  </a:lnTo>
                  <a:lnTo>
                    <a:pt x="339" y="212"/>
                  </a:lnTo>
                  <a:lnTo>
                    <a:pt x="370" y="211"/>
                  </a:lnTo>
                  <a:lnTo>
                    <a:pt x="408" y="209"/>
                  </a:lnTo>
                  <a:lnTo>
                    <a:pt x="450" y="207"/>
                  </a:lnTo>
                  <a:lnTo>
                    <a:pt x="497" y="205"/>
                  </a:lnTo>
                  <a:lnTo>
                    <a:pt x="547" y="200"/>
                  </a:lnTo>
                  <a:lnTo>
                    <a:pt x="599" y="195"/>
                  </a:lnTo>
                  <a:lnTo>
                    <a:pt x="651" y="188"/>
                  </a:lnTo>
                  <a:lnTo>
                    <a:pt x="703" y="178"/>
                  </a:lnTo>
                  <a:lnTo>
                    <a:pt x="752" y="166"/>
                  </a:lnTo>
                  <a:lnTo>
                    <a:pt x="799" y="150"/>
                  </a:lnTo>
                  <a:lnTo>
                    <a:pt x="843" y="132"/>
                  </a:lnTo>
                  <a:lnTo>
                    <a:pt x="906" y="105"/>
                  </a:lnTo>
                  <a:lnTo>
                    <a:pt x="969" y="85"/>
                  </a:lnTo>
                  <a:lnTo>
                    <a:pt x="1029" y="72"/>
                  </a:lnTo>
                  <a:lnTo>
                    <a:pt x="1090" y="63"/>
                  </a:lnTo>
                  <a:lnTo>
                    <a:pt x="1146" y="59"/>
                  </a:lnTo>
                  <a:lnTo>
                    <a:pt x="1202" y="59"/>
                  </a:lnTo>
                  <a:lnTo>
                    <a:pt x="1255" y="63"/>
                  </a:lnTo>
                  <a:lnTo>
                    <a:pt x="1305" y="70"/>
                  </a:lnTo>
                  <a:lnTo>
                    <a:pt x="1351" y="78"/>
                  </a:lnTo>
                  <a:lnTo>
                    <a:pt x="1394" y="86"/>
                  </a:lnTo>
                  <a:lnTo>
                    <a:pt x="1433" y="93"/>
                  </a:lnTo>
                  <a:lnTo>
                    <a:pt x="1468" y="97"/>
                  </a:lnTo>
                  <a:lnTo>
                    <a:pt x="1498" y="98"/>
                  </a:lnTo>
                  <a:lnTo>
                    <a:pt x="1526" y="96"/>
                  </a:lnTo>
                  <a:lnTo>
                    <a:pt x="1551" y="92"/>
                  </a:lnTo>
                  <a:lnTo>
                    <a:pt x="1576" y="86"/>
                  </a:lnTo>
                  <a:lnTo>
                    <a:pt x="1600" y="79"/>
                  </a:lnTo>
                  <a:lnTo>
                    <a:pt x="1623" y="69"/>
                  </a:lnTo>
                  <a:lnTo>
                    <a:pt x="1646" y="59"/>
                  </a:lnTo>
                  <a:lnTo>
                    <a:pt x="1671" y="50"/>
                  </a:lnTo>
                  <a:lnTo>
                    <a:pt x="1698" y="40"/>
                  </a:lnTo>
                  <a:lnTo>
                    <a:pt x="1730" y="30"/>
                  </a:lnTo>
                  <a:lnTo>
                    <a:pt x="1769" y="22"/>
                  </a:lnTo>
                  <a:lnTo>
                    <a:pt x="1810" y="14"/>
                  </a:lnTo>
                  <a:lnTo>
                    <a:pt x="1854" y="7"/>
                  </a:lnTo>
                  <a:lnTo>
                    <a:pt x="1898" y="3"/>
                  </a:lnTo>
                  <a:lnTo>
                    <a:pt x="1942" y="0"/>
                  </a:lnTo>
                  <a:lnTo>
                    <a:pt x="1983" y="0"/>
                  </a:lnTo>
                  <a:close/>
                </a:path>
              </a:pathLst>
            </a:custGeom>
            <a:solidFill>
              <a:srgbClr val="FFFF9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Freeform 34">
              <a:extLst>
                <a:ext uri="{FF2B5EF4-FFF2-40B4-BE49-F238E27FC236}">
                  <a16:creationId xmlns:a16="http://schemas.microsoft.com/office/drawing/2014/main" xmlns="" id="{7912A5D0-D5BF-4591-8812-10AA68C3A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4613" y="4269302"/>
              <a:ext cx="391210" cy="122849"/>
            </a:xfrm>
            <a:custGeom>
              <a:avLst/>
              <a:gdLst>
                <a:gd name="T0" fmla="*/ 1067 w 1640"/>
                <a:gd name="T1" fmla="*/ 2 h 512"/>
                <a:gd name="T2" fmla="*/ 1123 w 1640"/>
                <a:gd name="T3" fmla="*/ 15 h 512"/>
                <a:gd name="T4" fmla="*/ 1169 w 1640"/>
                <a:gd name="T5" fmla="*/ 44 h 512"/>
                <a:gd name="T6" fmla="*/ 1212 w 1640"/>
                <a:gd name="T7" fmla="*/ 78 h 512"/>
                <a:gd name="T8" fmla="*/ 1250 w 1640"/>
                <a:gd name="T9" fmla="*/ 112 h 512"/>
                <a:gd name="T10" fmla="*/ 1283 w 1640"/>
                <a:gd name="T11" fmla="*/ 141 h 512"/>
                <a:gd name="T12" fmla="*/ 1302 w 1640"/>
                <a:gd name="T13" fmla="*/ 160 h 512"/>
                <a:gd name="T14" fmla="*/ 1308 w 1640"/>
                <a:gd name="T15" fmla="*/ 168 h 512"/>
                <a:gd name="T16" fmla="*/ 1327 w 1640"/>
                <a:gd name="T17" fmla="*/ 190 h 512"/>
                <a:gd name="T18" fmla="*/ 1362 w 1640"/>
                <a:gd name="T19" fmla="*/ 218 h 512"/>
                <a:gd name="T20" fmla="*/ 1419 w 1640"/>
                <a:gd name="T21" fmla="*/ 243 h 512"/>
                <a:gd name="T22" fmla="*/ 1475 w 1640"/>
                <a:gd name="T23" fmla="*/ 257 h 512"/>
                <a:gd name="T24" fmla="*/ 1533 w 1640"/>
                <a:gd name="T25" fmla="*/ 264 h 512"/>
                <a:gd name="T26" fmla="*/ 1587 w 1640"/>
                <a:gd name="T27" fmla="*/ 269 h 512"/>
                <a:gd name="T28" fmla="*/ 1625 w 1640"/>
                <a:gd name="T29" fmla="*/ 270 h 512"/>
                <a:gd name="T30" fmla="*/ 1640 w 1640"/>
                <a:gd name="T31" fmla="*/ 271 h 512"/>
                <a:gd name="T32" fmla="*/ 1266 w 1640"/>
                <a:gd name="T33" fmla="*/ 494 h 512"/>
                <a:gd name="T34" fmla="*/ 1240 w 1640"/>
                <a:gd name="T35" fmla="*/ 498 h 512"/>
                <a:gd name="T36" fmla="*/ 1190 w 1640"/>
                <a:gd name="T37" fmla="*/ 506 h 512"/>
                <a:gd name="T38" fmla="*/ 1119 w 1640"/>
                <a:gd name="T39" fmla="*/ 511 h 512"/>
                <a:gd name="T40" fmla="*/ 1029 w 1640"/>
                <a:gd name="T41" fmla="*/ 511 h 512"/>
                <a:gd name="T42" fmla="*/ 947 w 1640"/>
                <a:gd name="T43" fmla="*/ 497 h 512"/>
                <a:gd name="T44" fmla="*/ 857 w 1640"/>
                <a:gd name="T45" fmla="*/ 469 h 512"/>
                <a:gd name="T46" fmla="*/ 768 w 1640"/>
                <a:gd name="T47" fmla="*/ 434 h 512"/>
                <a:gd name="T48" fmla="*/ 682 w 1640"/>
                <a:gd name="T49" fmla="*/ 401 h 512"/>
                <a:gd name="T50" fmla="*/ 606 w 1640"/>
                <a:gd name="T51" fmla="*/ 373 h 512"/>
                <a:gd name="T52" fmla="*/ 531 w 1640"/>
                <a:gd name="T53" fmla="*/ 357 h 512"/>
                <a:gd name="T54" fmla="*/ 458 w 1640"/>
                <a:gd name="T55" fmla="*/ 352 h 512"/>
                <a:gd name="T56" fmla="*/ 404 w 1640"/>
                <a:gd name="T57" fmla="*/ 353 h 512"/>
                <a:gd name="T58" fmla="*/ 369 w 1640"/>
                <a:gd name="T59" fmla="*/ 359 h 512"/>
                <a:gd name="T60" fmla="*/ 351 w 1640"/>
                <a:gd name="T61" fmla="*/ 365 h 512"/>
                <a:gd name="T62" fmla="*/ 0 w 1640"/>
                <a:gd name="T63" fmla="*/ 155 h 512"/>
                <a:gd name="T64" fmla="*/ 55 w 1640"/>
                <a:gd name="T65" fmla="*/ 145 h 512"/>
                <a:gd name="T66" fmla="*/ 85 w 1640"/>
                <a:gd name="T67" fmla="*/ 144 h 512"/>
                <a:gd name="T68" fmla="*/ 139 w 1640"/>
                <a:gd name="T69" fmla="*/ 143 h 512"/>
                <a:gd name="T70" fmla="*/ 208 w 1640"/>
                <a:gd name="T71" fmla="*/ 139 h 512"/>
                <a:gd name="T72" fmla="*/ 287 w 1640"/>
                <a:gd name="T73" fmla="*/ 135 h 512"/>
                <a:gd name="T74" fmla="*/ 368 w 1640"/>
                <a:gd name="T75" fmla="*/ 127 h 512"/>
                <a:gd name="T76" fmla="*/ 443 w 1640"/>
                <a:gd name="T77" fmla="*/ 120 h 512"/>
                <a:gd name="T78" fmla="*/ 504 w 1640"/>
                <a:gd name="T79" fmla="*/ 109 h 512"/>
                <a:gd name="T80" fmla="*/ 587 w 1640"/>
                <a:gd name="T81" fmla="*/ 87 h 512"/>
                <a:gd name="T82" fmla="*/ 711 w 1640"/>
                <a:gd name="T83" fmla="*/ 60 h 512"/>
                <a:gd name="T84" fmla="*/ 826 w 1640"/>
                <a:gd name="T85" fmla="*/ 37 h 512"/>
                <a:gd name="T86" fmla="*/ 906 w 1640"/>
                <a:gd name="T87" fmla="*/ 18 h 512"/>
                <a:gd name="T88" fmla="*/ 971 w 1640"/>
                <a:gd name="T89" fmla="*/ 6 h 512"/>
                <a:gd name="T90" fmla="*/ 1035 w 1640"/>
                <a:gd name="T91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40" h="512">
                  <a:moveTo>
                    <a:pt x="1035" y="0"/>
                  </a:moveTo>
                  <a:lnTo>
                    <a:pt x="1067" y="2"/>
                  </a:lnTo>
                  <a:lnTo>
                    <a:pt x="1097" y="6"/>
                  </a:lnTo>
                  <a:lnTo>
                    <a:pt x="1123" y="15"/>
                  </a:lnTo>
                  <a:lnTo>
                    <a:pt x="1148" y="28"/>
                  </a:lnTo>
                  <a:lnTo>
                    <a:pt x="1169" y="44"/>
                  </a:lnTo>
                  <a:lnTo>
                    <a:pt x="1190" y="61"/>
                  </a:lnTo>
                  <a:lnTo>
                    <a:pt x="1212" y="78"/>
                  </a:lnTo>
                  <a:lnTo>
                    <a:pt x="1232" y="95"/>
                  </a:lnTo>
                  <a:lnTo>
                    <a:pt x="1250" y="112"/>
                  </a:lnTo>
                  <a:lnTo>
                    <a:pt x="1269" y="127"/>
                  </a:lnTo>
                  <a:lnTo>
                    <a:pt x="1283" y="141"/>
                  </a:lnTo>
                  <a:lnTo>
                    <a:pt x="1294" y="151"/>
                  </a:lnTo>
                  <a:lnTo>
                    <a:pt x="1302" y="160"/>
                  </a:lnTo>
                  <a:lnTo>
                    <a:pt x="1306" y="165"/>
                  </a:lnTo>
                  <a:lnTo>
                    <a:pt x="1308" y="168"/>
                  </a:lnTo>
                  <a:lnTo>
                    <a:pt x="1316" y="178"/>
                  </a:lnTo>
                  <a:lnTo>
                    <a:pt x="1327" y="190"/>
                  </a:lnTo>
                  <a:lnTo>
                    <a:pt x="1342" y="203"/>
                  </a:lnTo>
                  <a:lnTo>
                    <a:pt x="1362" y="218"/>
                  </a:lnTo>
                  <a:lnTo>
                    <a:pt x="1388" y="231"/>
                  </a:lnTo>
                  <a:lnTo>
                    <a:pt x="1419" y="243"/>
                  </a:lnTo>
                  <a:lnTo>
                    <a:pt x="1446" y="251"/>
                  </a:lnTo>
                  <a:lnTo>
                    <a:pt x="1475" y="257"/>
                  </a:lnTo>
                  <a:lnTo>
                    <a:pt x="1504" y="260"/>
                  </a:lnTo>
                  <a:lnTo>
                    <a:pt x="1533" y="264"/>
                  </a:lnTo>
                  <a:lnTo>
                    <a:pt x="1561" y="266"/>
                  </a:lnTo>
                  <a:lnTo>
                    <a:pt x="1587" y="269"/>
                  </a:lnTo>
                  <a:lnTo>
                    <a:pt x="1608" y="270"/>
                  </a:lnTo>
                  <a:lnTo>
                    <a:pt x="1625" y="270"/>
                  </a:lnTo>
                  <a:lnTo>
                    <a:pt x="1636" y="271"/>
                  </a:lnTo>
                  <a:lnTo>
                    <a:pt x="1640" y="271"/>
                  </a:lnTo>
                  <a:lnTo>
                    <a:pt x="1270" y="492"/>
                  </a:lnTo>
                  <a:lnTo>
                    <a:pt x="1266" y="494"/>
                  </a:lnTo>
                  <a:lnTo>
                    <a:pt x="1256" y="496"/>
                  </a:lnTo>
                  <a:lnTo>
                    <a:pt x="1240" y="498"/>
                  </a:lnTo>
                  <a:lnTo>
                    <a:pt x="1218" y="502"/>
                  </a:lnTo>
                  <a:lnTo>
                    <a:pt x="1190" y="506"/>
                  </a:lnTo>
                  <a:lnTo>
                    <a:pt x="1156" y="508"/>
                  </a:lnTo>
                  <a:lnTo>
                    <a:pt x="1119" y="511"/>
                  </a:lnTo>
                  <a:lnTo>
                    <a:pt x="1076" y="512"/>
                  </a:lnTo>
                  <a:lnTo>
                    <a:pt x="1029" y="511"/>
                  </a:lnTo>
                  <a:lnTo>
                    <a:pt x="989" y="506"/>
                  </a:lnTo>
                  <a:lnTo>
                    <a:pt x="947" y="497"/>
                  </a:lnTo>
                  <a:lnTo>
                    <a:pt x="902" y="485"/>
                  </a:lnTo>
                  <a:lnTo>
                    <a:pt x="857" y="469"/>
                  </a:lnTo>
                  <a:lnTo>
                    <a:pt x="813" y="453"/>
                  </a:lnTo>
                  <a:lnTo>
                    <a:pt x="768" y="434"/>
                  </a:lnTo>
                  <a:lnTo>
                    <a:pt x="723" y="417"/>
                  </a:lnTo>
                  <a:lnTo>
                    <a:pt x="682" y="401"/>
                  </a:lnTo>
                  <a:lnTo>
                    <a:pt x="642" y="385"/>
                  </a:lnTo>
                  <a:lnTo>
                    <a:pt x="606" y="373"/>
                  </a:lnTo>
                  <a:lnTo>
                    <a:pt x="573" y="365"/>
                  </a:lnTo>
                  <a:lnTo>
                    <a:pt x="531" y="357"/>
                  </a:lnTo>
                  <a:lnTo>
                    <a:pt x="492" y="353"/>
                  </a:lnTo>
                  <a:lnTo>
                    <a:pt x="458" y="352"/>
                  </a:lnTo>
                  <a:lnTo>
                    <a:pt x="429" y="352"/>
                  </a:lnTo>
                  <a:lnTo>
                    <a:pt x="404" y="353"/>
                  </a:lnTo>
                  <a:lnTo>
                    <a:pt x="385" y="357"/>
                  </a:lnTo>
                  <a:lnTo>
                    <a:pt x="369" y="359"/>
                  </a:lnTo>
                  <a:lnTo>
                    <a:pt x="357" y="363"/>
                  </a:lnTo>
                  <a:lnTo>
                    <a:pt x="351" y="365"/>
                  </a:lnTo>
                  <a:lnTo>
                    <a:pt x="348" y="365"/>
                  </a:lnTo>
                  <a:lnTo>
                    <a:pt x="0" y="155"/>
                  </a:lnTo>
                  <a:lnTo>
                    <a:pt x="51" y="145"/>
                  </a:lnTo>
                  <a:lnTo>
                    <a:pt x="55" y="145"/>
                  </a:lnTo>
                  <a:lnTo>
                    <a:pt x="67" y="145"/>
                  </a:lnTo>
                  <a:lnTo>
                    <a:pt x="85" y="144"/>
                  </a:lnTo>
                  <a:lnTo>
                    <a:pt x="110" y="143"/>
                  </a:lnTo>
                  <a:lnTo>
                    <a:pt x="139" y="143"/>
                  </a:lnTo>
                  <a:lnTo>
                    <a:pt x="172" y="141"/>
                  </a:lnTo>
                  <a:lnTo>
                    <a:pt x="208" y="139"/>
                  </a:lnTo>
                  <a:lnTo>
                    <a:pt x="247" y="137"/>
                  </a:lnTo>
                  <a:lnTo>
                    <a:pt x="287" y="135"/>
                  </a:lnTo>
                  <a:lnTo>
                    <a:pt x="328" y="131"/>
                  </a:lnTo>
                  <a:lnTo>
                    <a:pt x="368" y="127"/>
                  </a:lnTo>
                  <a:lnTo>
                    <a:pt x="406" y="124"/>
                  </a:lnTo>
                  <a:lnTo>
                    <a:pt x="443" y="120"/>
                  </a:lnTo>
                  <a:lnTo>
                    <a:pt x="475" y="114"/>
                  </a:lnTo>
                  <a:lnTo>
                    <a:pt x="504" y="109"/>
                  </a:lnTo>
                  <a:lnTo>
                    <a:pt x="529" y="103"/>
                  </a:lnTo>
                  <a:lnTo>
                    <a:pt x="587" y="87"/>
                  </a:lnTo>
                  <a:lnTo>
                    <a:pt x="648" y="73"/>
                  </a:lnTo>
                  <a:lnTo>
                    <a:pt x="711" y="60"/>
                  </a:lnTo>
                  <a:lnTo>
                    <a:pt x="770" y="47"/>
                  </a:lnTo>
                  <a:lnTo>
                    <a:pt x="826" y="37"/>
                  </a:lnTo>
                  <a:lnTo>
                    <a:pt x="876" y="26"/>
                  </a:lnTo>
                  <a:lnTo>
                    <a:pt x="906" y="18"/>
                  </a:lnTo>
                  <a:lnTo>
                    <a:pt x="938" y="12"/>
                  </a:lnTo>
                  <a:lnTo>
                    <a:pt x="971" y="6"/>
                  </a:lnTo>
                  <a:lnTo>
                    <a:pt x="1004" y="3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FF9A4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Freeform 35">
              <a:extLst>
                <a:ext uri="{FF2B5EF4-FFF2-40B4-BE49-F238E27FC236}">
                  <a16:creationId xmlns:a16="http://schemas.microsoft.com/office/drawing/2014/main" xmlns="" id="{2D4D4320-5A58-4309-914C-B42B8083F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8556" y="4259760"/>
              <a:ext cx="541492" cy="90646"/>
            </a:xfrm>
            <a:custGeom>
              <a:avLst/>
              <a:gdLst>
                <a:gd name="T0" fmla="*/ 1301 w 2269"/>
                <a:gd name="T1" fmla="*/ 15 h 378"/>
                <a:gd name="T2" fmla="*/ 1409 w 2269"/>
                <a:gd name="T3" fmla="*/ 64 h 378"/>
                <a:gd name="T4" fmla="*/ 1481 w 2269"/>
                <a:gd name="T5" fmla="*/ 114 h 378"/>
                <a:gd name="T6" fmla="*/ 1530 w 2269"/>
                <a:gd name="T7" fmla="*/ 124 h 378"/>
                <a:gd name="T8" fmla="*/ 1559 w 2269"/>
                <a:gd name="T9" fmla="*/ 78 h 378"/>
                <a:gd name="T10" fmla="*/ 1570 w 2269"/>
                <a:gd name="T11" fmla="*/ 31 h 378"/>
                <a:gd name="T12" fmla="*/ 1635 w 2269"/>
                <a:gd name="T13" fmla="*/ 5 h 378"/>
                <a:gd name="T14" fmla="*/ 1746 w 2269"/>
                <a:gd name="T15" fmla="*/ 3 h 378"/>
                <a:gd name="T16" fmla="*/ 1824 w 2269"/>
                <a:gd name="T17" fmla="*/ 6 h 378"/>
                <a:gd name="T18" fmla="*/ 1848 w 2269"/>
                <a:gd name="T19" fmla="*/ 9 h 378"/>
                <a:gd name="T20" fmla="*/ 1943 w 2269"/>
                <a:gd name="T21" fmla="*/ 21 h 378"/>
                <a:gd name="T22" fmla="*/ 2133 w 2269"/>
                <a:gd name="T23" fmla="*/ 54 h 378"/>
                <a:gd name="T24" fmla="*/ 2121 w 2269"/>
                <a:gd name="T25" fmla="*/ 161 h 378"/>
                <a:gd name="T26" fmla="*/ 2053 w 2269"/>
                <a:gd name="T27" fmla="*/ 144 h 378"/>
                <a:gd name="T28" fmla="*/ 1935 w 2269"/>
                <a:gd name="T29" fmla="*/ 118 h 378"/>
                <a:gd name="T30" fmla="*/ 1822 w 2269"/>
                <a:gd name="T31" fmla="*/ 101 h 378"/>
                <a:gd name="T32" fmla="*/ 1723 w 2269"/>
                <a:gd name="T33" fmla="*/ 94 h 378"/>
                <a:gd name="T34" fmla="*/ 1637 w 2269"/>
                <a:gd name="T35" fmla="*/ 115 h 378"/>
                <a:gd name="T36" fmla="*/ 1604 w 2269"/>
                <a:gd name="T37" fmla="*/ 175 h 378"/>
                <a:gd name="T38" fmla="*/ 1613 w 2269"/>
                <a:gd name="T39" fmla="*/ 216 h 378"/>
                <a:gd name="T40" fmla="*/ 1672 w 2269"/>
                <a:gd name="T41" fmla="*/ 257 h 378"/>
                <a:gd name="T42" fmla="*/ 1778 w 2269"/>
                <a:gd name="T43" fmla="*/ 275 h 378"/>
                <a:gd name="T44" fmla="*/ 1907 w 2269"/>
                <a:gd name="T45" fmla="*/ 276 h 378"/>
                <a:gd name="T46" fmla="*/ 1764 w 2269"/>
                <a:gd name="T47" fmla="*/ 378 h 378"/>
                <a:gd name="T48" fmla="*/ 1676 w 2269"/>
                <a:gd name="T49" fmla="*/ 369 h 378"/>
                <a:gd name="T50" fmla="*/ 1637 w 2269"/>
                <a:gd name="T51" fmla="*/ 357 h 378"/>
                <a:gd name="T52" fmla="*/ 1524 w 2269"/>
                <a:gd name="T53" fmla="*/ 308 h 378"/>
                <a:gd name="T54" fmla="*/ 1397 w 2269"/>
                <a:gd name="T55" fmla="*/ 207 h 378"/>
                <a:gd name="T56" fmla="*/ 1335 w 2269"/>
                <a:gd name="T57" fmla="*/ 148 h 378"/>
                <a:gd name="T58" fmla="*/ 1260 w 2269"/>
                <a:gd name="T59" fmla="*/ 116 h 378"/>
                <a:gd name="T60" fmla="*/ 1182 w 2269"/>
                <a:gd name="T61" fmla="*/ 125 h 378"/>
                <a:gd name="T62" fmla="*/ 1143 w 2269"/>
                <a:gd name="T63" fmla="*/ 168 h 378"/>
                <a:gd name="T64" fmla="*/ 1080 w 2269"/>
                <a:gd name="T65" fmla="*/ 172 h 378"/>
                <a:gd name="T66" fmla="*/ 1018 w 2269"/>
                <a:gd name="T67" fmla="*/ 159 h 378"/>
                <a:gd name="T68" fmla="*/ 986 w 2269"/>
                <a:gd name="T69" fmla="*/ 185 h 378"/>
                <a:gd name="T70" fmla="*/ 940 w 2269"/>
                <a:gd name="T71" fmla="*/ 213 h 378"/>
                <a:gd name="T72" fmla="*/ 895 w 2269"/>
                <a:gd name="T73" fmla="*/ 225 h 378"/>
                <a:gd name="T74" fmla="*/ 793 w 2269"/>
                <a:gd name="T75" fmla="*/ 237 h 378"/>
                <a:gd name="T76" fmla="*/ 645 w 2269"/>
                <a:gd name="T77" fmla="*/ 251 h 378"/>
                <a:gd name="T78" fmla="*/ 515 w 2269"/>
                <a:gd name="T79" fmla="*/ 256 h 378"/>
                <a:gd name="T80" fmla="*/ 371 w 2269"/>
                <a:gd name="T81" fmla="*/ 247 h 378"/>
                <a:gd name="T82" fmla="*/ 317 w 2269"/>
                <a:gd name="T83" fmla="*/ 241 h 378"/>
                <a:gd name="T84" fmla="*/ 4 w 2269"/>
                <a:gd name="T85" fmla="*/ 57 h 378"/>
                <a:gd name="T86" fmla="*/ 73 w 2269"/>
                <a:gd name="T87" fmla="*/ 74 h 378"/>
                <a:gd name="T88" fmla="*/ 208 w 2269"/>
                <a:gd name="T89" fmla="*/ 103 h 378"/>
                <a:gd name="T90" fmla="*/ 380 w 2269"/>
                <a:gd name="T91" fmla="*/ 127 h 378"/>
                <a:gd name="T92" fmla="*/ 565 w 2269"/>
                <a:gd name="T93" fmla="*/ 124 h 378"/>
                <a:gd name="T94" fmla="*/ 613 w 2269"/>
                <a:gd name="T95" fmla="*/ 125 h 378"/>
                <a:gd name="T96" fmla="*/ 754 w 2269"/>
                <a:gd name="T97" fmla="*/ 125 h 378"/>
                <a:gd name="T98" fmla="*/ 835 w 2269"/>
                <a:gd name="T99" fmla="*/ 107 h 378"/>
                <a:gd name="T100" fmla="*/ 891 w 2269"/>
                <a:gd name="T101" fmla="*/ 62 h 378"/>
                <a:gd name="T102" fmla="*/ 934 w 2269"/>
                <a:gd name="T103" fmla="*/ 42 h 378"/>
                <a:gd name="T104" fmla="*/ 997 w 2269"/>
                <a:gd name="T105" fmla="*/ 56 h 378"/>
                <a:gd name="T106" fmla="*/ 1070 w 2269"/>
                <a:gd name="T107" fmla="*/ 50 h 378"/>
                <a:gd name="T108" fmla="*/ 1126 w 2269"/>
                <a:gd name="T109" fmla="*/ 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69" h="378">
                  <a:moveTo>
                    <a:pt x="1189" y="0"/>
                  </a:moveTo>
                  <a:lnTo>
                    <a:pt x="1229" y="2"/>
                  </a:lnTo>
                  <a:lnTo>
                    <a:pt x="1266" y="6"/>
                  </a:lnTo>
                  <a:lnTo>
                    <a:pt x="1301" y="15"/>
                  </a:lnTo>
                  <a:lnTo>
                    <a:pt x="1331" y="26"/>
                  </a:lnTo>
                  <a:lnTo>
                    <a:pt x="1360" y="38"/>
                  </a:lnTo>
                  <a:lnTo>
                    <a:pt x="1386" y="51"/>
                  </a:lnTo>
                  <a:lnTo>
                    <a:pt x="1409" y="64"/>
                  </a:lnTo>
                  <a:lnTo>
                    <a:pt x="1431" y="78"/>
                  </a:lnTo>
                  <a:lnTo>
                    <a:pt x="1449" y="92"/>
                  </a:lnTo>
                  <a:lnTo>
                    <a:pt x="1466" y="104"/>
                  </a:lnTo>
                  <a:lnTo>
                    <a:pt x="1481" y="114"/>
                  </a:lnTo>
                  <a:lnTo>
                    <a:pt x="1496" y="121"/>
                  </a:lnTo>
                  <a:lnTo>
                    <a:pt x="1508" y="126"/>
                  </a:lnTo>
                  <a:lnTo>
                    <a:pt x="1519" y="127"/>
                  </a:lnTo>
                  <a:lnTo>
                    <a:pt x="1530" y="124"/>
                  </a:lnTo>
                  <a:lnTo>
                    <a:pt x="1543" y="114"/>
                  </a:lnTo>
                  <a:lnTo>
                    <a:pt x="1552" y="103"/>
                  </a:lnTo>
                  <a:lnTo>
                    <a:pt x="1556" y="91"/>
                  </a:lnTo>
                  <a:lnTo>
                    <a:pt x="1559" y="78"/>
                  </a:lnTo>
                  <a:lnTo>
                    <a:pt x="1560" y="66"/>
                  </a:lnTo>
                  <a:lnTo>
                    <a:pt x="1561" y="52"/>
                  </a:lnTo>
                  <a:lnTo>
                    <a:pt x="1564" y="40"/>
                  </a:lnTo>
                  <a:lnTo>
                    <a:pt x="1570" y="31"/>
                  </a:lnTo>
                  <a:lnTo>
                    <a:pt x="1578" y="21"/>
                  </a:lnTo>
                  <a:lnTo>
                    <a:pt x="1593" y="14"/>
                  </a:lnTo>
                  <a:lnTo>
                    <a:pt x="1612" y="9"/>
                  </a:lnTo>
                  <a:lnTo>
                    <a:pt x="1635" y="5"/>
                  </a:lnTo>
                  <a:lnTo>
                    <a:pt x="1662" y="3"/>
                  </a:lnTo>
                  <a:lnTo>
                    <a:pt x="1689" y="3"/>
                  </a:lnTo>
                  <a:lnTo>
                    <a:pt x="1718" y="2"/>
                  </a:lnTo>
                  <a:lnTo>
                    <a:pt x="1746" y="3"/>
                  </a:lnTo>
                  <a:lnTo>
                    <a:pt x="1772" y="3"/>
                  </a:lnTo>
                  <a:lnTo>
                    <a:pt x="1795" y="4"/>
                  </a:lnTo>
                  <a:lnTo>
                    <a:pt x="1811" y="5"/>
                  </a:lnTo>
                  <a:lnTo>
                    <a:pt x="1824" y="6"/>
                  </a:lnTo>
                  <a:lnTo>
                    <a:pt x="1827" y="6"/>
                  </a:lnTo>
                  <a:lnTo>
                    <a:pt x="1830" y="6"/>
                  </a:lnTo>
                  <a:lnTo>
                    <a:pt x="1837" y="8"/>
                  </a:lnTo>
                  <a:lnTo>
                    <a:pt x="1848" y="9"/>
                  </a:lnTo>
                  <a:lnTo>
                    <a:pt x="1863" y="10"/>
                  </a:lnTo>
                  <a:lnTo>
                    <a:pt x="1884" y="13"/>
                  </a:lnTo>
                  <a:lnTo>
                    <a:pt x="1911" y="17"/>
                  </a:lnTo>
                  <a:lnTo>
                    <a:pt x="1943" y="21"/>
                  </a:lnTo>
                  <a:lnTo>
                    <a:pt x="1981" y="27"/>
                  </a:lnTo>
                  <a:lnTo>
                    <a:pt x="2025" y="34"/>
                  </a:lnTo>
                  <a:lnTo>
                    <a:pt x="2075" y="43"/>
                  </a:lnTo>
                  <a:lnTo>
                    <a:pt x="2133" y="54"/>
                  </a:lnTo>
                  <a:lnTo>
                    <a:pt x="2197" y="66"/>
                  </a:lnTo>
                  <a:lnTo>
                    <a:pt x="2269" y="79"/>
                  </a:lnTo>
                  <a:lnTo>
                    <a:pt x="2125" y="162"/>
                  </a:lnTo>
                  <a:lnTo>
                    <a:pt x="2121" y="161"/>
                  </a:lnTo>
                  <a:lnTo>
                    <a:pt x="2111" y="159"/>
                  </a:lnTo>
                  <a:lnTo>
                    <a:pt x="2096" y="155"/>
                  </a:lnTo>
                  <a:lnTo>
                    <a:pt x="2076" y="150"/>
                  </a:lnTo>
                  <a:lnTo>
                    <a:pt x="2053" y="144"/>
                  </a:lnTo>
                  <a:lnTo>
                    <a:pt x="2027" y="137"/>
                  </a:lnTo>
                  <a:lnTo>
                    <a:pt x="1998" y="131"/>
                  </a:lnTo>
                  <a:lnTo>
                    <a:pt x="1966" y="124"/>
                  </a:lnTo>
                  <a:lnTo>
                    <a:pt x="1935" y="118"/>
                  </a:lnTo>
                  <a:lnTo>
                    <a:pt x="1903" y="113"/>
                  </a:lnTo>
                  <a:lnTo>
                    <a:pt x="1880" y="109"/>
                  </a:lnTo>
                  <a:lnTo>
                    <a:pt x="1853" y="104"/>
                  </a:lnTo>
                  <a:lnTo>
                    <a:pt x="1822" y="101"/>
                  </a:lnTo>
                  <a:lnTo>
                    <a:pt x="1793" y="98"/>
                  </a:lnTo>
                  <a:lnTo>
                    <a:pt x="1767" y="95"/>
                  </a:lnTo>
                  <a:lnTo>
                    <a:pt x="1746" y="94"/>
                  </a:lnTo>
                  <a:lnTo>
                    <a:pt x="1723" y="94"/>
                  </a:lnTo>
                  <a:lnTo>
                    <a:pt x="1700" y="95"/>
                  </a:lnTo>
                  <a:lnTo>
                    <a:pt x="1676" y="98"/>
                  </a:lnTo>
                  <a:lnTo>
                    <a:pt x="1654" y="104"/>
                  </a:lnTo>
                  <a:lnTo>
                    <a:pt x="1637" y="115"/>
                  </a:lnTo>
                  <a:lnTo>
                    <a:pt x="1622" y="131"/>
                  </a:lnTo>
                  <a:lnTo>
                    <a:pt x="1611" y="148"/>
                  </a:lnTo>
                  <a:lnTo>
                    <a:pt x="1605" y="165"/>
                  </a:lnTo>
                  <a:lnTo>
                    <a:pt x="1604" y="175"/>
                  </a:lnTo>
                  <a:lnTo>
                    <a:pt x="1604" y="183"/>
                  </a:lnTo>
                  <a:lnTo>
                    <a:pt x="1605" y="193"/>
                  </a:lnTo>
                  <a:lnTo>
                    <a:pt x="1608" y="204"/>
                  </a:lnTo>
                  <a:lnTo>
                    <a:pt x="1613" y="216"/>
                  </a:lnTo>
                  <a:lnTo>
                    <a:pt x="1622" y="228"/>
                  </a:lnTo>
                  <a:lnTo>
                    <a:pt x="1634" y="239"/>
                  </a:lnTo>
                  <a:lnTo>
                    <a:pt x="1649" y="247"/>
                  </a:lnTo>
                  <a:lnTo>
                    <a:pt x="1672" y="257"/>
                  </a:lnTo>
                  <a:lnTo>
                    <a:pt x="1693" y="264"/>
                  </a:lnTo>
                  <a:lnTo>
                    <a:pt x="1712" y="268"/>
                  </a:lnTo>
                  <a:lnTo>
                    <a:pt x="1732" y="271"/>
                  </a:lnTo>
                  <a:lnTo>
                    <a:pt x="1778" y="275"/>
                  </a:lnTo>
                  <a:lnTo>
                    <a:pt x="1818" y="276"/>
                  </a:lnTo>
                  <a:lnTo>
                    <a:pt x="1854" y="277"/>
                  </a:lnTo>
                  <a:lnTo>
                    <a:pt x="1883" y="277"/>
                  </a:lnTo>
                  <a:lnTo>
                    <a:pt x="1907" y="276"/>
                  </a:lnTo>
                  <a:lnTo>
                    <a:pt x="1925" y="275"/>
                  </a:lnTo>
                  <a:lnTo>
                    <a:pt x="1936" y="275"/>
                  </a:lnTo>
                  <a:lnTo>
                    <a:pt x="1940" y="274"/>
                  </a:lnTo>
                  <a:lnTo>
                    <a:pt x="1764" y="378"/>
                  </a:lnTo>
                  <a:lnTo>
                    <a:pt x="1733" y="378"/>
                  </a:lnTo>
                  <a:lnTo>
                    <a:pt x="1709" y="375"/>
                  </a:lnTo>
                  <a:lnTo>
                    <a:pt x="1689" y="373"/>
                  </a:lnTo>
                  <a:lnTo>
                    <a:pt x="1676" y="369"/>
                  </a:lnTo>
                  <a:lnTo>
                    <a:pt x="1666" y="367"/>
                  </a:lnTo>
                  <a:lnTo>
                    <a:pt x="1662" y="364"/>
                  </a:lnTo>
                  <a:lnTo>
                    <a:pt x="1660" y="364"/>
                  </a:lnTo>
                  <a:lnTo>
                    <a:pt x="1637" y="357"/>
                  </a:lnTo>
                  <a:lnTo>
                    <a:pt x="1611" y="347"/>
                  </a:lnTo>
                  <a:lnTo>
                    <a:pt x="1583" y="337"/>
                  </a:lnTo>
                  <a:lnTo>
                    <a:pt x="1553" y="323"/>
                  </a:lnTo>
                  <a:lnTo>
                    <a:pt x="1524" y="308"/>
                  </a:lnTo>
                  <a:lnTo>
                    <a:pt x="1490" y="287"/>
                  </a:lnTo>
                  <a:lnTo>
                    <a:pt x="1457" y="262"/>
                  </a:lnTo>
                  <a:lnTo>
                    <a:pt x="1427" y="235"/>
                  </a:lnTo>
                  <a:lnTo>
                    <a:pt x="1397" y="207"/>
                  </a:lnTo>
                  <a:lnTo>
                    <a:pt x="1370" y="181"/>
                  </a:lnTo>
                  <a:lnTo>
                    <a:pt x="1345" y="158"/>
                  </a:lnTo>
                  <a:lnTo>
                    <a:pt x="1339" y="153"/>
                  </a:lnTo>
                  <a:lnTo>
                    <a:pt x="1335" y="148"/>
                  </a:lnTo>
                  <a:lnTo>
                    <a:pt x="1330" y="144"/>
                  </a:lnTo>
                  <a:lnTo>
                    <a:pt x="1306" y="131"/>
                  </a:lnTo>
                  <a:lnTo>
                    <a:pt x="1283" y="123"/>
                  </a:lnTo>
                  <a:lnTo>
                    <a:pt x="1260" y="116"/>
                  </a:lnTo>
                  <a:lnTo>
                    <a:pt x="1236" y="114"/>
                  </a:lnTo>
                  <a:lnTo>
                    <a:pt x="1207" y="114"/>
                  </a:lnTo>
                  <a:lnTo>
                    <a:pt x="1194" y="118"/>
                  </a:lnTo>
                  <a:lnTo>
                    <a:pt x="1182" y="125"/>
                  </a:lnTo>
                  <a:lnTo>
                    <a:pt x="1172" y="135"/>
                  </a:lnTo>
                  <a:lnTo>
                    <a:pt x="1163" y="147"/>
                  </a:lnTo>
                  <a:lnTo>
                    <a:pt x="1154" y="158"/>
                  </a:lnTo>
                  <a:lnTo>
                    <a:pt x="1143" y="168"/>
                  </a:lnTo>
                  <a:lnTo>
                    <a:pt x="1130" y="175"/>
                  </a:lnTo>
                  <a:lnTo>
                    <a:pt x="1115" y="178"/>
                  </a:lnTo>
                  <a:lnTo>
                    <a:pt x="1098" y="176"/>
                  </a:lnTo>
                  <a:lnTo>
                    <a:pt x="1080" y="172"/>
                  </a:lnTo>
                  <a:lnTo>
                    <a:pt x="1062" y="167"/>
                  </a:lnTo>
                  <a:lnTo>
                    <a:pt x="1046" y="161"/>
                  </a:lnTo>
                  <a:lnTo>
                    <a:pt x="1030" y="159"/>
                  </a:lnTo>
                  <a:lnTo>
                    <a:pt x="1018" y="159"/>
                  </a:lnTo>
                  <a:lnTo>
                    <a:pt x="1005" y="164"/>
                  </a:lnTo>
                  <a:lnTo>
                    <a:pt x="997" y="170"/>
                  </a:lnTo>
                  <a:lnTo>
                    <a:pt x="991" y="177"/>
                  </a:lnTo>
                  <a:lnTo>
                    <a:pt x="986" y="185"/>
                  </a:lnTo>
                  <a:lnTo>
                    <a:pt x="978" y="194"/>
                  </a:lnTo>
                  <a:lnTo>
                    <a:pt x="969" y="201"/>
                  </a:lnTo>
                  <a:lnTo>
                    <a:pt x="954" y="208"/>
                  </a:lnTo>
                  <a:lnTo>
                    <a:pt x="940" y="213"/>
                  </a:lnTo>
                  <a:lnTo>
                    <a:pt x="925" y="217"/>
                  </a:lnTo>
                  <a:lnTo>
                    <a:pt x="918" y="220"/>
                  </a:lnTo>
                  <a:lnTo>
                    <a:pt x="906" y="223"/>
                  </a:lnTo>
                  <a:lnTo>
                    <a:pt x="895" y="225"/>
                  </a:lnTo>
                  <a:lnTo>
                    <a:pt x="877" y="228"/>
                  </a:lnTo>
                  <a:lnTo>
                    <a:pt x="854" y="230"/>
                  </a:lnTo>
                  <a:lnTo>
                    <a:pt x="825" y="234"/>
                  </a:lnTo>
                  <a:lnTo>
                    <a:pt x="793" y="237"/>
                  </a:lnTo>
                  <a:lnTo>
                    <a:pt x="757" y="241"/>
                  </a:lnTo>
                  <a:lnTo>
                    <a:pt x="721" y="245"/>
                  </a:lnTo>
                  <a:lnTo>
                    <a:pt x="683" y="248"/>
                  </a:lnTo>
                  <a:lnTo>
                    <a:pt x="645" y="251"/>
                  </a:lnTo>
                  <a:lnTo>
                    <a:pt x="608" y="253"/>
                  </a:lnTo>
                  <a:lnTo>
                    <a:pt x="573" y="254"/>
                  </a:lnTo>
                  <a:lnTo>
                    <a:pt x="542" y="256"/>
                  </a:lnTo>
                  <a:lnTo>
                    <a:pt x="515" y="256"/>
                  </a:lnTo>
                  <a:lnTo>
                    <a:pt x="468" y="253"/>
                  </a:lnTo>
                  <a:lnTo>
                    <a:pt x="429" y="251"/>
                  </a:lnTo>
                  <a:lnTo>
                    <a:pt x="397" y="249"/>
                  </a:lnTo>
                  <a:lnTo>
                    <a:pt x="371" y="247"/>
                  </a:lnTo>
                  <a:lnTo>
                    <a:pt x="351" y="246"/>
                  </a:lnTo>
                  <a:lnTo>
                    <a:pt x="335" y="243"/>
                  </a:lnTo>
                  <a:lnTo>
                    <a:pt x="324" y="242"/>
                  </a:lnTo>
                  <a:lnTo>
                    <a:pt x="317" y="241"/>
                  </a:lnTo>
                  <a:lnTo>
                    <a:pt x="312" y="241"/>
                  </a:lnTo>
                  <a:lnTo>
                    <a:pt x="311" y="241"/>
                  </a:lnTo>
                  <a:lnTo>
                    <a:pt x="0" y="56"/>
                  </a:lnTo>
                  <a:lnTo>
                    <a:pt x="4" y="57"/>
                  </a:lnTo>
                  <a:lnTo>
                    <a:pt x="12" y="60"/>
                  </a:lnTo>
                  <a:lnTo>
                    <a:pt x="28" y="63"/>
                  </a:lnTo>
                  <a:lnTo>
                    <a:pt x="47" y="68"/>
                  </a:lnTo>
                  <a:lnTo>
                    <a:pt x="73" y="74"/>
                  </a:lnTo>
                  <a:lnTo>
                    <a:pt x="102" y="81"/>
                  </a:lnTo>
                  <a:lnTo>
                    <a:pt x="134" y="89"/>
                  </a:lnTo>
                  <a:lnTo>
                    <a:pt x="170" y="96"/>
                  </a:lnTo>
                  <a:lnTo>
                    <a:pt x="208" y="103"/>
                  </a:lnTo>
                  <a:lnTo>
                    <a:pt x="249" y="110"/>
                  </a:lnTo>
                  <a:lnTo>
                    <a:pt x="292" y="116"/>
                  </a:lnTo>
                  <a:lnTo>
                    <a:pt x="335" y="123"/>
                  </a:lnTo>
                  <a:lnTo>
                    <a:pt x="380" y="127"/>
                  </a:lnTo>
                  <a:lnTo>
                    <a:pt x="428" y="130"/>
                  </a:lnTo>
                  <a:lnTo>
                    <a:pt x="475" y="129"/>
                  </a:lnTo>
                  <a:lnTo>
                    <a:pt x="521" y="126"/>
                  </a:lnTo>
                  <a:lnTo>
                    <a:pt x="565" y="124"/>
                  </a:lnTo>
                  <a:lnTo>
                    <a:pt x="606" y="125"/>
                  </a:lnTo>
                  <a:lnTo>
                    <a:pt x="605" y="124"/>
                  </a:lnTo>
                  <a:lnTo>
                    <a:pt x="608" y="125"/>
                  </a:lnTo>
                  <a:lnTo>
                    <a:pt x="613" y="125"/>
                  </a:lnTo>
                  <a:lnTo>
                    <a:pt x="645" y="126"/>
                  </a:lnTo>
                  <a:lnTo>
                    <a:pt x="677" y="127"/>
                  </a:lnTo>
                  <a:lnTo>
                    <a:pt x="715" y="127"/>
                  </a:lnTo>
                  <a:lnTo>
                    <a:pt x="754" y="125"/>
                  </a:lnTo>
                  <a:lnTo>
                    <a:pt x="790" y="119"/>
                  </a:lnTo>
                  <a:lnTo>
                    <a:pt x="802" y="116"/>
                  </a:lnTo>
                  <a:lnTo>
                    <a:pt x="818" y="113"/>
                  </a:lnTo>
                  <a:lnTo>
                    <a:pt x="835" y="107"/>
                  </a:lnTo>
                  <a:lnTo>
                    <a:pt x="853" y="97"/>
                  </a:lnTo>
                  <a:lnTo>
                    <a:pt x="870" y="86"/>
                  </a:lnTo>
                  <a:lnTo>
                    <a:pt x="883" y="71"/>
                  </a:lnTo>
                  <a:lnTo>
                    <a:pt x="891" y="62"/>
                  </a:lnTo>
                  <a:lnTo>
                    <a:pt x="900" y="54"/>
                  </a:lnTo>
                  <a:lnTo>
                    <a:pt x="908" y="48"/>
                  </a:lnTo>
                  <a:lnTo>
                    <a:pt x="920" y="44"/>
                  </a:lnTo>
                  <a:lnTo>
                    <a:pt x="934" y="42"/>
                  </a:lnTo>
                  <a:lnTo>
                    <a:pt x="949" y="43"/>
                  </a:lnTo>
                  <a:lnTo>
                    <a:pt x="969" y="46"/>
                  </a:lnTo>
                  <a:lnTo>
                    <a:pt x="981" y="50"/>
                  </a:lnTo>
                  <a:lnTo>
                    <a:pt x="997" y="56"/>
                  </a:lnTo>
                  <a:lnTo>
                    <a:pt x="1015" y="60"/>
                  </a:lnTo>
                  <a:lnTo>
                    <a:pt x="1034" y="61"/>
                  </a:lnTo>
                  <a:lnTo>
                    <a:pt x="1056" y="57"/>
                  </a:lnTo>
                  <a:lnTo>
                    <a:pt x="1070" y="50"/>
                  </a:lnTo>
                  <a:lnTo>
                    <a:pt x="1084" y="39"/>
                  </a:lnTo>
                  <a:lnTo>
                    <a:pt x="1097" y="28"/>
                  </a:lnTo>
                  <a:lnTo>
                    <a:pt x="1110" y="16"/>
                  </a:lnTo>
                  <a:lnTo>
                    <a:pt x="1126" y="8"/>
                  </a:lnTo>
                  <a:lnTo>
                    <a:pt x="1144" y="3"/>
                  </a:lnTo>
                  <a:lnTo>
                    <a:pt x="1189" y="0"/>
                  </a:lnTo>
                  <a:close/>
                </a:path>
              </a:pathLst>
            </a:custGeom>
            <a:solidFill>
              <a:srgbClr val="007A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Freeform 36">
              <a:extLst>
                <a:ext uri="{FF2B5EF4-FFF2-40B4-BE49-F238E27FC236}">
                  <a16:creationId xmlns:a16="http://schemas.microsoft.com/office/drawing/2014/main" xmlns="" id="{F4E06F70-9B2C-4943-8872-DE07D4B50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8661" y="4203703"/>
              <a:ext cx="77526" cy="39360"/>
            </a:xfrm>
            <a:custGeom>
              <a:avLst/>
              <a:gdLst>
                <a:gd name="T0" fmla="*/ 248 w 324"/>
                <a:gd name="T1" fmla="*/ 0 h 168"/>
                <a:gd name="T2" fmla="*/ 324 w 324"/>
                <a:gd name="T3" fmla="*/ 130 h 168"/>
                <a:gd name="T4" fmla="*/ 34 w 324"/>
                <a:gd name="T5" fmla="*/ 168 h 168"/>
                <a:gd name="T6" fmla="*/ 0 w 324"/>
                <a:gd name="T7" fmla="*/ 19 h 168"/>
                <a:gd name="T8" fmla="*/ 248 w 324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168">
                  <a:moveTo>
                    <a:pt x="248" y="0"/>
                  </a:moveTo>
                  <a:lnTo>
                    <a:pt x="324" y="130"/>
                  </a:lnTo>
                  <a:lnTo>
                    <a:pt x="34" y="168"/>
                  </a:lnTo>
                  <a:lnTo>
                    <a:pt x="0" y="1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6E96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" name="Freeform 37">
              <a:extLst>
                <a:ext uri="{FF2B5EF4-FFF2-40B4-BE49-F238E27FC236}">
                  <a16:creationId xmlns:a16="http://schemas.microsoft.com/office/drawing/2014/main" xmlns="" id="{7EF74C94-8C86-4524-BC10-880EEC969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8485" y="4226364"/>
              <a:ext cx="63214" cy="27432"/>
            </a:xfrm>
            <a:custGeom>
              <a:avLst/>
              <a:gdLst>
                <a:gd name="T0" fmla="*/ 0 w 266"/>
                <a:gd name="T1" fmla="*/ 0 h 113"/>
                <a:gd name="T2" fmla="*/ 169 w 266"/>
                <a:gd name="T3" fmla="*/ 9 h 113"/>
                <a:gd name="T4" fmla="*/ 266 w 266"/>
                <a:gd name="T5" fmla="*/ 69 h 113"/>
                <a:gd name="T6" fmla="*/ 1 w 266"/>
                <a:gd name="T7" fmla="*/ 113 h 113"/>
                <a:gd name="T8" fmla="*/ 0 w 266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113">
                  <a:moveTo>
                    <a:pt x="0" y="0"/>
                  </a:moveTo>
                  <a:lnTo>
                    <a:pt x="169" y="9"/>
                  </a:lnTo>
                  <a:lnTo>
                    <a:pt x="266" y="69"/>
                  </a:lnTo>
                  <a:lnTo>
                    <a:pt x="1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25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" name="Freeform 38">
              <a:extLst>
                <a:ext uri="{FF2B5EF4-FFF2-40B4-BE49-F238E27FC236}">
                  <a16:creationId xmlns:a16="http://schemas.microsoft.com/office/drawing/2014/main" xmlns="" id="{A4785E13-F631-4871-85D9-DB8DB77A3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223" y="4202510"/>
              <a:ext cx="57250" cy="34589"/>
            </a:xfrm>
            <a:custGeom>
              <a:avLst/>
              <a:gdLst>
                <a:gd name="T0" fmla="*/ 222 w 242"/>
                <a:gd name="T1" fmla="*/ 0 h 143"/>
                <a:gd name="T2" fmla="*/ 242 w 242"/>
                <a:gd name="T3" fmla="*/ 96 h 143"/>
                <a:gd name="T4" fmla="*/ 3 w 242"/>
                <a:gd name="T5" fmla="*/ 143 h 143"/>
                <a:gd name="T6" fmla="*/ 0 w 242"/>
                <a:gd name="T7" fmla="*/ 15 h 143"/>
                <a:gd name="T8" fmla="*/ 222 w 242"/>
                <a:gd name="T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43">
                  <a:moveTo>
                    <a:pt x="222" y="0"/>
                  </a:moveTo>
                  <a:lnTo>
                    <a:pt x="242" y="96"/>
                  </a:lnTo>
                  <a:lnTo>
                    <a:pt x="3" y="143"/>
                  </a:lnTo>
                  <a:lnTo>
                    <a:pt x="0" y="1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6E96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" name="Freeform 39">
              <a:extLst>
                <a:ext uri="{FF2B5EF4-FFF2-40B4-BE49-F238E27FC236}">
                  <a16:creationId xmlns:a16="http://schemas.microsoft.com/office/drawing/2014/main" xmlns="" id="{6A6D96A8-2B7E-4274-A5BC-7F1064123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9666" y="3984243"/>
              <a:ext cx="107344" cy="260011"/>
            </a:xfrm>
            <a:custGeom>
              <a:avLst/>
              <a:gdLst>
                <a:gd name="T0" fmla="*/ 441 w 449"/>
                <a:gd name="T1" fmla="*/ 0 h 1087"/>
                <a:gd name="T2" fmla="*/ 449 w 449"/>
                <a:gd name="T3" fmla="*/ 1085 h 1087"/>
                <a:gd name="T4" fmla="*/ 7 w 449"/>
                <a:gd name="T5" fmla="*/ 1087 h 1087"/>
                <a:gd name="T6" fmla="*/ 0 w 449"/>
                <a:gd name="T7" fmla="*/ 1 h 1087"/>
                <a:gd name="T8" fmla="*/ 441 w 449"/>
                <a:gd name="T9" fmla="*/ 0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9" h="1087">
                  <a:moveTo>
                    <a:pt x="441" y="0"/>
                  </a:moveTo>
                  <a:lnTo>
                    <a:pt x="449" y="1085"/>
                  </a:lnTo>
                  <a:lnTo>
                    <a:pt x="7" y="1087"/>
                  </a:lnTo>
                  <a:lnTo>
                    <a:pt x="0" y="1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F9A4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" name="Freeform 40">
              <a:extLst>
                <a:ext uri="{FF2B5EF4-FFF2-40B4-BE49-F238E27FC236}">
                  <a16:creationId xmlns:a16="http://schemas.microsoft.com/office/drawing/2014/main" xmlns="" id="{7350FEFF-A977-4FA1-B963-BD83989D0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9666" y="3953233"/>
              <a:ext cx="104959" cy="32203"/>
            </a:xfrm>
            <a:custGeom>
              <a:avLst/>
              <a:gdLst>
                <a:gd name="T0" fmla="*/ 347 w 441"/>
                <a:gd name="T1" fmla="*/ 0 h 131"/>
                <a:gd name="T2" fmla="*/ 441 w 441"/>
                <a:gd name="T3" fmla="*/ 130 h 131"/>
                <a:gd name="T4" fmla="*/ 0 w 441"/>
                <a:gd name="T5" fmla="*/ 131 h 131"/>
                <a:gd name="T6" fmla="*/ 100 w 441"/>
                <a:gd name="T7" fmla="*/ 4 h 131"/>
                <a:gd name="T8" fmla="*/ 347 w 441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131">
                  <a:moveTo>
                    <a:pt x="347" y="0"/>
                  </a:moveTo>
                  <a:lnTo>
                    <a:pt x="441" y="130"/>
                  </a:lnTo>
                  <a:lnTo>
                    <a:pt x="0" y="131"/>
                  </a:lnTo>
                  <a:lnTo>
                    <a:pt x="100" y="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3" name="Freeform 41">
              <a:extLst>
                <a:ext uri="{FF2B5EF4-FFF2-40B4-BE49-F238E27FC236}">
                  <a16:creationId xmlns:a16="http://schemas.microsoft.com/office/drawing/2014/main" xmlns="" id="{32861F9E-C29C-4AC6-8443-FF443F15F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421" y="4101129"/>
              <a:ext cx="98995" cy="135969"/>
            </a:xfrm>
            <a:custGeom>
              <a:avLst/>
              <a:gdLst>
                <a:gd name="T0" fmla="*/ 0 w 414"/>
                <a:gd name="T1" fmla="*/ 0 h 571"/>
                <a:gd name="T2" fmla="*/ 407 w 414"/>
                <a:gd name="T3" fmla="*/ 1 h 571"/>
                <a:gd name="T4" fmla="*/ 414 w 414"/>
                <a:gd name="T5" fmla="*/ 571 h 571"/>
                <a:gd name="T6" fmla="*/ 6 w 414"/>
                <a:gd name="T7" fmla="*/ 570 h 571"/>
                <a:gd name="T8" fmla="*/ 0 w 414"/>
                <a:gd name="T9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571">
                  <a:moveTo>
                    <a:pt x="0" y="0"/>
                  </a:moveTo>
                  <a:lnTo>
                    <a:pt x="407" y="1"/>
                  </a:lnTo>
                  <a:lnTo>
                    <a:pt x="414" y="571"/>
                  </a:lnTo>
                  <a:lnTo>
                    <a:pt x="6" y="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A4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" name="Freeform 42">
              <a:extLst>
                <a:ext uri="{FF2B5EF4-FFF2-40B4-BE49-F238E27FC236}">
                  <a16:creationId xmlns:a16="http://schemas.microsoft.com/office/drawing/2014/main" xmlns="" id="{7908692E-0A93-4C72-A434-C0976DBFA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421" y="4072504"/>
              <a:ext cx="97802" cy="28625"/>
            </a:xfrm>
            <a:custGeom>
              <a:avLst/>
              <a:gdLst>
                <a:gd name="T0" fmla="*/ 364 w 407"/>
                <a:gd name="T1" fmla="*/ 0 h 123"/>
                <a:gd name="T2" fmla="*/ 407 w 407"/>
                <a:gd name="T3" fmla="*/ 123 h 123"/>
                <a:gd name="T4" fmla="*/ 0 w 407"/>
                <a:gd name="T5" fmla="*/ 122 h 123"/>
                <a:gd name="T6" fmla="*/ 137 w 407"/>
                <a:gd name="T7" fmla="*/ 3 h 123"/>
                <a:gd name="T8" fmla="*/ 364 w 407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123">
                  <a:moveTo>
                    <a:pt x="364" y="0"/>
                  </a:moveTo>
                  <a:lnTo>
                    <a:pt x="407" y="123"/>
                  </a:lnTo>
                  <a:lnTo>
                    <a:pt x="0" y="122"/>
                  </a:lnTo>
                  <a:lnTo>
                    <a:pt x="137" y="3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" name="Rectangle 43">
              <a:extLst>
                <a:ext uri="{FF2B5EF4-FFF2-40B4-BE49-F238E27FC236}">
                  <a16:creationId xmlns:a16="http://schemas.microsoft.com/office/drawing/2014/main" xmlns="" id="{C1A3C236-4BA3-4E72-94D9-509451AE4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9302" y="4053421"/>
              <a:ext cx="21469" cy="23854"/>
            </a:xfrm>
            <a:prstGeom prst="rect">
              <a:avLst/>
            </a:prstGeom>
            <a:solidFill>
              <a:srgbClr val="E37B2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xmlns="" id="{92438BBA-36F5-4CAA-BB84-01E1E513E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8109" y="4010483"/>
              <a:ext cx="22662" cy="25047"/>
            </a:xfrm>
            <a:custGeom>
              <a:avLst/>
              <a:gdLst>
                <a:gd name="T0" fmla="*/ 0 w 92"/>
                <a:gd name="T1" fmla="*/ 0 h 105"/>
                <a:gd name="T2" fmla="*/ 92 w 92"/>
                <a:gd name="T3" fmla="*/ 1 h 105"/>
                <a:gd name="T4" fmla="*/ 92 w 92"/>
                <a:gd name="T5" fmla="*/ 105 h 105"/>
                <a:gd name="T6" fmla="*/ 0 w 92"/>
                <a:gd name="T7" fmla="*/ 104 h 105"/>
                <a:gd name="T8" fmla="*/ 0 w 92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05">
                  <a:moveTo>
                    <a:pt x="0" y="0"/>
                  </a:moveTo>
                  <a:lnTo>
                    <a:pt x="92" y="1"/>
                  </a:lnTo>
                  <a:lnTo>
                    <a:pt x="92" y="105"/>
                  </a:ln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7B2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7" name="Freeform 45">
              <a:extLst>
                <a:ext uri="{FF2B5EF4-FFF2-40B4-BE49-F238E27FC236}">
                  <a16:creationId xmlns:a16="http://schemas.microsoft.com/office/drawing/2014/main" xmlns="" id="{B45BA3D5-8699-4A99-8CD4-AD5E8EB24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713" y="4052228"/>
              <a:ext cx="21469" cy="25047"/>
            </a:xfrm>
            <a:custGeom>
              <a:avLst/>
              <a:gdLst>
                <a:gd name="T0" fmla="*/ 0 w 91"/>
                <a:gd name="T1" fmla="*/ 0 h 105"/>
                <a:gd name="T2" fmla="*/ 91 w 91"/>
                <a:gd name="T3" fmla="*/ 1 h 105"/>
                <a:gd name="T4" fmla="*/ 91 w 91"/>
                <a:gd name="T5" fmla="*/ 105 h 105"/>
                <a:gd name="T6" fmla="*/ 0 w 91"/>
                <a:gd name="T7" fmla="*/ 105 h 105"/>
                <a:gd name="T8" fmla="*/ 0 w 91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05">
                  <a:moveTo>
                    <a:pt x="0" y="0"/>
                  </a:moveTo>
                  <a:lnTo>
                    <a:pt x="91" y="1"/>
                  </a:lnTo>
                  <a:lnTo>
                    <a:pt x="91" y="105"/>
                  </a:lnTo>
                  <a:lnTo>
                    <a:pt x="0" y="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7B2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8" name="Rectangle 46">
              <a:extLst>
                <a:ext uri="{FF2B5EF4-FFF2-40B4-BE49-F238E27FC236}">
                  <a16:creationId xmlns:a16="http://schemas.microsoft.com/office/drawing/2014/main" xmlns="" id="{8CCE87E8-E784-448A-8E88-AA4EDA586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4713" y="4010483"/>
              <a:ext cx="21469" cy="23854"/>
            </a:xfrm>
            <a:prstGeom prst="rect">
              <a:avLst/>
            </a:prstGeom>
            <a:solidFill>
              <a:srgbClr val="E37B2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xmlns="" id="{CFBC60D2-AAF1-43DC-9F04-B8E442173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302" y="4095166"/>
              <a:ext cx="21469" cy="25047"/>
            </a:xfrm>
            <a:custGeom>
              <a:avLst/>
              <a:gdLst>
                <a:gd name="T0" fmla="*/ 0 w 92"/>
                <a:gd name="T1" fmla="*/ 0 h 105"/>
                <a:gd name="T2" fmla="*/ 92 w 92"/>
                <a:gd name="T3" fmla="*/ 1 h 105"/>
                <a:gd name="T4" fmla="*/ 92 w 92"/>
                <a:gd name="T5" fmla="*/ 105 h 105"/>
                <a:gd name="T6" fmla="*/ 0 w 92"/>
                <a:gd name="T7" fmla="*/ 104 h 105"/>
                <a:gd name="T8" fmla="*/ 0 w 92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05">
                  <a:moveTo>
                    <a:pt x="0" y="0"/>
                  </a:moveTo>
                  <a:lnTo>
                    <a:pt x="92" y="1"/>
                  </a:lnTo>
                  <a:lnTo>
                    <a:pt x="92" y="105"/>
                  </a:ln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7B2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0" name="Rectangle 48">
              <a:extLst>
                <a:ext uri="{FF2B5EF4-FFF2-40B4-BE49-F238E27FC236}">
                  <a16:creationId xmlns:a16="http://schemas.microsoft.com/office/drawing/2014/main" xmlns="" id="{2E5218C8-F239-4226-9B14-BD1B494BF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4713" y="4095166"/>
              <a:ext cx="22662" cy="25047"/>
            </a:xfrm>
            <a:prstGeom prst="rect">
              <a:avLst/>
            </a:prstGeom>
            <a:solidFill>
              <a:srgbClr val="E37B2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1" name="Rectangle 49">
              <a:extLst>
                <a:ext uri="{FF2B5EF4-FFF2-40B4-BE49-F238E27FC236}">
                  <a16:creationId xmlns:a16="http://schemas.microsoft.com/office/drawing/2014/main" xmlns="" id="{288717C0-AEE5-4683-82CB-C75524CCE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9302" y="4138103"/>
              <a:ext cx="21469" cy="25047"/>
            </a:xfrm>
            <a:prstGeom prst="rect">
              <a:avLst/>
            </a:prstGeom>
            <a:solidFill>
              <a:srgbClr val="E37B2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2" name="Freeform 50">
              <a:extLst>
                <a:ext uri="{FF2B5EF4-FFF2-40B4-BE49-F238E27FC236}">
                  <a16:creationId xmlns:a16="http://schemas.microsoft.com/office/drawing/2014/main" xmlns="" id="{F8F755D7-12A3-4E44-9238-A79069287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713" y="4138103"/>
              <a:ext cx="22662" cy="25047"/>
            </a:xfrm>
            <a:custGeom>
              <a:avLst/>
              <a:gdLst>
                <a:gd name="T0" fmla="*/ 0 w 92"/>
                <a:gd name="T1" fmla="*/ 0 h 105"/>
                <a:gd name="T2" fmla="*/ 92 w 92"/>
                <a:gd name="T3" fmla="*/ 1 h 105"/>
                <a:gd name="T4" fmla="*/ 92 w 92"/>
                <a:gd name="T5" fmla="*/ 105 h 105"/>
                <a:gd name="T6" fmla="*/ 0 w 92"/>
                <a:gd name="T7" fmla="*/ 104 h 105"/>
                <a:gd name="T8" fmla="*/ 0 w 92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05">
                  <a:moveTo>
                    <a:pt x="0" y="0"/>
                  </a:moveTo>
                  <a:lnTo>
                    <a:pt x="92" y="1"/>
                  </a:lnTo>
                  <a:lnTo>
                    <a:pt x="92" y="105"/>
                  </a:ln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7B2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3" name="Rectangle 51">
              <a:extLst>
                <a:ext uri="{FF2B5EF4-FFF2-40B4-BE49-F238E27FC236}">
                  <a16:creationId xmlns:a16="http://schemas.microsoft.com/office/drawing/2014/main" xmlns="" id="{C4C053CD-7B75-4A8D-B1B5-0EB0F06EF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9302" y="4181041"/>
              <a:ext cx="21469" cy="25047"/>
            </a:xfrm>
            <a:prstGeom prst="rect">
              <a:avLst/>
            </a:prstGeom>
            <a:solidFill>
              <a:srgbClr val="E37B2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4" name="Rectangle 52">
              <a:extLst>
                <a:ext uri="{FF2B5EF4-FFF2-40B4-BE49-F238E27FC236}">
                  <a16:creationId xmlns:a16="http://schemas.microsoft.com/office/drawing/2014/main" xmlns="" id="{6386E6C1-127F-41EB-833B-7E434A8BE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4713" y="4181041"/>
              <a:ext cx="22662" cy="25047"/>
            </a:xfrm>
            <a:prstGeom prst="rect">
              <a:avLst/>
            </a:prstGeom>
            <a:solidFill>
              <a:srgbClr val="E37B2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5" name="Freeform 53">
              <a:extLst>
                <a:ext uri="{FF2B5EF4-FFF2-40B4-BE49-F238E27FC236}">
                  <a16:creationId xmlns:a16="http://schemas.microsoft.com/office/drawing/2014/main" xmlns="" id="{D69706B5-E770-4DE9-B76C-F23F84398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453" y="4090395"/>
              <a:ext cx="94224" cy="163402"/>
            </a:xfrm>
            <a:custGeom>
              <a:avLst/>
              <a:gdLst>
                <a:gd name="T0" fmla="*/ 0 w 391"/>
                <a:gd name="T1" fmla="*/ 0 h 684"/>
                <a:gd name="T2" fmla="*/ 391 w 391"/>
                <a:gd name="T3" fmla="*/ 0 h 684"/>
                <a:gd name="T4" fmla="*/ 391 w 391"/>
                <a:gd name="T5" fmla="*/ 684 h 684"/>
                <a:gd name="T6" fmla="*/ 1 w 391"/>
                <a:gd name="T7" fmla="*/ 682 h 684"/>
                <a:gd name="T8" fmla="*/ 0 w 391"/>
                <a:gd name="T9" fmla="*/ 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684">
                  <a:moveTo>
                    <a:pt x="0" y="0"/>
                  </a:moveTo>
                  <a:lnTo>
                    <a:pt x="391" y="0"/>
                  </a:lnTo>
                  <a:lnTo>
                    <a:pt x="391" y="684"/>
                  </a:lnTo>
                  <a:lnTo>
                    <a:pt x="1" y="6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A4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Freeform 54">
              <a:extLst>
                <a:ext uri="{FF2B5EF4-FFF2-40B4-BE49-F238E27FC236}">
                  <a16:creationId xmlns:a16="http://schemas.microsoft.com/office/drawing/2014/main" xmlns="" id="{E04751DA-B453-4A45-91D6-B695206E6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453" y="4065348"/>
              <a:ext cx="94224" cy="25047"/>
            </a:xfrm>
            <a:custGeom>
              <a:avLst/>
              <a:gdLst>
                <a:gd name="T0" fmla="*/ 275 w 391"/>
                <a:gd name="T1" fmla="*/ 0 h 104"/>
                <a:gd name="T2" fmla="*/ 391 w 391"/>
                <a:gd name="T3" fmla="*/ 104 h 104"/>
                <a:gd name="T4" fmla="*/ 0 w 391"/>
                <a:gd name="T5" fmla="*/ 104 h 104"/>
                <a:gd name="T6" fmla="*/ 57 w 391"/>
                <a:gd name="T7" fmla="*/ 3 h 104"/>
                <a:gd name="T8" fmla="*/ 275 w 391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104">
                  <a:moveTo>
                    <a:pt x="275" y="0"/>
                  </a:moveTo>
                  <a:lnTo>
                    <a:pt x="391" y="104"/>
                  </a:lnTo>
                  <a:lnTo>
                    <a:pt x="0" y="104"/>
                  </a:lnTo>
                  <a:lnTo>
                    <a:pt x="57" y="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Freeform 55">
              <a:extLst>
                <a:ext uri="{FF2B5EF4-FFF2-40B4-BE49-F238E27FC236}">
                  <a16:creationId xmlns:a16="http://schemas.microsoft.com/office/drawing/2014/main" xmlns="" id="{C83C2ADF-53B4-440F-A9DF-D885CDD36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285" y="4169114"/>
              <a:ext cx="20276" cy="23854"/>
            </a:xfrm>
            <a:custGeom>
              <a:avLst/>
              <a:gdLst>
                <a:gd name="T0" fmla="*/ 0 w 87"/>
                <a:gd name="T1" fmla="*/ 0 h 100"/>
                <a:gd name="T2" fmla="*/ 87 w 87"/>
                <a:gd name="T3" fmla="*/ 1 h 100"/>
                <a:gd name="T4" fmla="*/ 87 w 87"/>
                <a:gd name="T5" fmla="*/ 100 h 100"/>
                <a:gd name="T6" fmla="*/ 0 w 87"/>
                <a:gd name="T7" fmla="*/ 100 h 100"/>
                <a:gd name="T8" fmla="*/ 0 w 87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00">
                  <a:moveTo>
                    <a:pt x="0" y="0"/>
                  </a:moveTo>
                  <a:lnTo>
                    <a:pt x="87" y="1"/>
                  </a:lnTo>
                  <a:lnTo>
                    <a:pt x="87" y="100"/>
                  </a:lnTo>
                  <a:lnTo>
                    <a:pt x="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7B2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8" name="Freeform 56">
              <a:extLst>
                <a:ext uri="{FF2B5EF4-FFF2-40B4-BE49-F238E27FC236}">
                  <a16:creationId xmlns:a16="http://schemas.microsoft.com/office/drawing/2014/main" xmlns="" id="{C9145530-9DC9-4B89-A721-9D2296DEC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285" y="4127369"/>
              <a:ext cx="21469" cy="23854"/>
            </a:xfrm>
            <a:custGeom>
              <a:avLst/>
              <a:gdLst>
                <a:gd name="T0" fmla="*/ 0 w 88"/>
                <a:gd name="T1" fmla="*/ 0 h 99"/>
                <a:gd name="T2" fmla="*/ 88 w 88"/>
                <a:gd name="T3" fmla="*/ 0 h 99"/>
                <a:gd name="T4" fmla="*/ 87 w 88"/>
                <a:gd name="T5" fmla="*/ 99 h 99"/>
                <a:gd name="T6" fmla="*/ 0 w 88"/>
                <a:gd name="T7" fmla="*/ 99 h 99"/>
                <a:gd name="T8" fmla="*/ 0 w 88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99">
                  <a:moveTo>
                    <a:pt x="0" y="0"/>
                  </a:moveTo>
                  <a:lnTo>
                    <a:pt x="88" y="0"/>
                  </a:lnTo>
                  <a:lnTo>
                    <a:pt x="87" y="99"/>
                  </a:lnTo>
                  <a:lnTo>
                    <a:pt x="0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7B2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9" name="Rectangle 57">
              <a:extLst>
                <a:ext uri="{FF2B5EF4-FFF2-40B4-BE49-F238E27FC236}">
                  <a16:creationId xmlns:a16="http://schemas.microsoft.com/office/drawing/2014/main" xmlns="" id="{E253B3A9-67F9-454F-8707-C1E838C69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082" y="4169114"/>
              <a:ext cx="20276" cy="23854"/>
            </a:xfrm>
            <a:prstGeom prst="rect">
              <a:avLst/>
            </a:prstGeom>
            <a:solidFill>
              <a:srgbClr val="E37B2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0" name="Rectangle 58">
              <a:extLst>
                <a:ext uri="{FF2B5EF4-FFF2-40B4-BE49-F238E27FC236}">
                  <a16:creationId xmlns:a16="http://schemas.microsoft.com/office/drawing/2014/main" xmlns="" id="{B0DB2294-568B-4482-A0B6-21C4866F8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082" y="4127369"/>
              <a:ext cx="20276" cy="23854"/>
            </a:xfrm>
            <a:prstGeom prst="rect">
              <a:avLst/>
            </a:prstGeom>
            <a:solidFill>
              <a:srgbClr val="E37B2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1" name="Freeform 59">
              <a:extLst>
                <a:ext uri="{FF2B5EF4-FFF2-40B4-BE49-F238E27FC236}">
                  <a16:creationId xmlns:a16="http://schemas.microsoft.com/office/drawing/2014/main" xmlns="" id="{2F628559-130B-479E-AF12-EE8B8BCAC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7932" y="4109478"/>
              <a:ext cx="20276" cy="22662"/>
            </a:xfrm>
            <a:custGeom>
              <a:avLst/>
              <a:gdLst>
                <a:gd name="T0" fmla="*/ 85 w 85"/>
                <a:gd name="T1" fmla="*/ 0 h 96"/>
                <a:gd name="T2" fmla="*/ 85 w 85"/>
                <a:gd name="T3" fmla="*/ 96 h 96"/>
                <a:gd name="T4" fmla="*/ 1 w 85"/>
                <a:gd name="T5" fmla="*/ 96 h 96"/>
                <a:gd name="T6" fmla="*/ 0 w 85"/>
                <a:gd name="T7" fmla="*/ 0 h 96"/>
                <a:gd name="T8" fmla="*/ 85 w 85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96">
                  <a:moveTo>
                    <a:pt x="85" y="0"/>
                  </a:moveTo>
                  <a:lnTo>
                    <a:pt x="85" y="96"/>
                  </a:lnTo>
                  <a:lnTo>
                    <a:pt x="1" y="96"/>
                  </a:lnTo>
                  <a:lnTo>
                    <a:pt x="0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E37B2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2" name="Freeform 60">
              <a:extLst>
                <a:ext uri="{FF2B5EF4-FFF2-40B4-BE49-F238E27FC236}">
                  <a16:creationId xmlns:a16="http://schemas.microsoft.com/office/drawing/2014/main" xmlns="" id="{1232FA86-E1EC-4B5E-9981-C93F91199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5729" y="4109478"/>
              <a:ext cx="20276" cy="22662"/>
            </a:xfrm>
            <a:custGeom>
              <a:avLst/>
              <a:gdLst>
                <a:gd name="T0" fmla="*/ 85 w 85"/>
                <a:gd name="T1" fmla="*/ 0 h 97"/>
                <a:gd name="T2" fmla="*/ 85 w 85"/>
                <a:gd name="T3" fmla="*/ 96 h 97"/>
                <a:gd name="T4" fmla="*/ 2 w 85"/>
                <a:gd name="T5" fmla="*/ 97 h 97"/>
                <a:gd name="T6" fmla="*/ 0 w 85"/>
                <a:gd name="T7" fmla="*/ 0 h 97"/>
                <a:gd name="T8" fmla="*/ 85 w 85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97">
                  <a:moveTo>
                    <a:pt x="85" y="0"/>
                  </a:moveTo>
                  <a:lnTo>
                    <a:pt x="85" y="96"/>
                  </a:lnTo>
                  <a:lnTo>
                    <a:pt x="2" y="97"/>
                  </a:lnTo>
                  <a:lnTo>
                    <a:pt x="0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E37B2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3" name="Freeform 61">
              <a:extLst>
                <a:ext uri="{FF2B5EF4-FFF2-40B4-BE49-F238E27FC236}">
                  <a16:creationId xmlns:a16="http://schemas.microsoft.com/office/drawing/2014/main" xmlns="" id="{8225EA5F-51BC-496E-8620-130B236D7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7932" y="4151223"/>
              <a:ext cx="20276" cy="22662"/>
            </a:xfrm>
            <a:custGeom>
              <a:avLst/>
              <a:gdLst>
                <a:gd name="T0" fmla="*/ 85 w 85"/>
                <a:gd name="T1" fmla="*/ 0 h 95"/>
                <a:gd name="T2" fmla="*/ 85 w 85"/>
                <a:gd name="T3" fmla="*/ 95 h 95"/>
                <a:gd name="T4" fmla="*/ 1 w 85"/>
                <a:gd name="T5" fmla="*/ 95 h 95"/>
                <a:gd name="T6" fmla="*/ 0 w 85"/>
                <a:gd name="T7" fmla="*/ 0 h 95"/>
                <a:gd name="T8" fmla="*/ 85 w 85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95">
                  <a:moveTo>
                    <a:pt x="85" y="0"/>
                  </a:moveTo>
                  <a:lnTo>
                    <a:pt x="85" y="95"/>
                  </a:lnTo>
                  <a:lnTo>
                    <a:pt x="1" y="95"/>
                  </a:lnTo>
                  <a:lnTo>
                    <a:pt x="0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E37B2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4" name="Freeform 62">
              <a:extLst>
                <a:ext uri="{FF2B5EF4-FFF2-40B4-BE49-F238E27FC236}">
                  <a16:creationId xmlns:a16="http://schemas.microsoft.com/office/drawing/2014/main" xmlns="" id="{A1BD3ABD-6198-4418-959A-B606B8471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5729" y="4151223"/>
              <a:ext cx="20276" cy="22662"/>
            </a:xfrm>
            <a:custGeom>
              <a:avLst/>
              <a:gdLst>
                <a:gd name="T0" fmla="*/ 85 w 85"/>
                <a:gd name="T1" fmla="*/ 0 h 95"/>
                <a:gd name="T2" fmla="*/ 85 w 85"/>
                <a:gd name="T3" fmla="*/ 95 h 95"/>
                <a:gd name="T4" fmla="*/ 2 w 85"/>
                <a:gd name="T5" fmla="*/ 95 h 95"/>
                <a:gd name="T6" fmla="*/ 0 w 85"/>
                <a:gd name="T7" fmla="*/ 0 h 95"/>
                <a:gd name="T8" fmla="*/ 85 w 85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95">
                  <a:moveTo>
                    <a:pt x="85" y="0"/>
                  </a:moveTo>
                  <a:lnTo>
                    <a:pt x="85" y="95"/>
                  </a:lnTo>
                  <a:lnTo>
                    <a:pt x="2" y="95"/>
                  </a:lnTo>
                  <a:lnTo>
                    <a:pt x="0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E37B2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5" name="Freeform 63">
              <a:extLst>
                <a:ext uri="{FF2B5EF4-FFF2-40B4-BE49-F238E27FC236}">
                  <a16:creationId xmlns:a16="http://schemas.microsoft.com/office/drawing/2014/main" xmlns="" id="{1AD2B6D7-DB60-4A9F-8384-190E3B582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7932" y="4194161"/>
              <a:ext cx="20276" cy="22662"/>
            </a:xfrm>
            <a:custGeom>
              <a:avLst/>
              <a:gdLst>
                <a:gd name="T0" fmla="*/ 85 w 85"/>
                <a:gd name="T1" fmla="*/ 0 h 95"/>
                <a:gd name="T2" fmla="*/ 85 w 85"/>
                <a:gd name="T3" fmla="*/ 95 h 95"/>
                <a:gd name="T4" fmla="*/ 1 w 85"/>
                <a:gd name="T5" fmla="*/ 95 h 95"/>
                <a:gd name="T6" fmla="*/ 0 w 85"/>
                <a:gd name="T7" fmla="*/ 0 h 95"/>
                <a:gd name="T8" fmla="*/ 85 w 85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95">
                  <a:moveTo>
                    <a:pt x="85" y="0"/>
                  </a:moveTo>
                  <a:lnTo>
                    <a:pt x="85" y="95"/>
                  </a:lnTo>
                  <a:lnTo>
                    <a:pt x="1" y="95"/>
                  </a:lnTo>
                  <a:lnTo>
                    <a:pt x="0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E37B2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6" name="Freeform 64">
              <a:extLst>
                <a:ext uri="{FF2B5EF4-FFF2-40B4-BE49-F238E27FC236}">
                  <a16:creationId xmlns:a16="http://schemas.microsoft.com/office/drawing/2014/main" xmlns="" id="{1265159D-84E3-4BC3-A9E0-C8D401640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5729" y="4194161"/>
              <a:ext cx="20276" cy="22662"/>
            </a:xfrm>
            <a:custGeom>
              <a:avLst/>
              <a:gdLst>
                <a:gd name="T0" fmla="*/ 85 w 85"/>
                <a:gd name="T1" fmla="*/ 0 h 95"/>
                <a:gd name="T2" fmla="*/ 85 w 85"/>
                <a:gd name="T3" fmla="*/ 95 h 95"/>
                <a:gd name="T4" fmla="*/ 2 w 85"/>
                <a:gd name="T5" fmla="*/ 95 h 95"/>
                <a:gd name="T6" fmla="*/ 0 w 85"/>
                <a:gd name="T7" fmla="*/ 0 h 95"/>
                <a:gd name="T8" fmla="*/ 85 w 85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95">
                  <a:moveTo>
                    <a:pt x="85" y="0"/>
                  </a:moveTo>
                  <a:lnTo>
                    <a:pt x="85" y="95"/>
                  </a:lnTo>
                  <a:lnTo>
                    <a:pt x="2" y="95"/>
                  </a:lnTo>
                  <a:lnTo>
                    <a:pt x="0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E37B2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47" name="Group 23">
            <a:extLst>
              <a:ext uri="{FF2B5EF4-FFF2-40B4-BE49-F238E27FC236}">
                <a16:creationId xmlns:a16="http://schemas.microsoft.com/office/drawing/2014/main" xmlns="" id="{E4108D1D-B806-4A61-B475-52D59927956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64172" y="2407530"/>
            <a:ext cx="1009507" cy="824815"/>
            <a:chOff x="2367" y="788"/>
            <a:chExt cx="481" cy="393"/>
          </a:xfrm>
        </p:grpSpPr>
        <p:sp useBgFill="1">
          <p:nvSpPr>
            <p:cNvPr id="48" name="Freeform 27">
              <a:extLst>
                <a:ext uri="{FF2B5EF4-FFF2-40B4-BE49-F238E27FC236}">
                  <a16:creationId xmlns:a16="http://schemas.microsoft.com/office/drawing/2014/main" xmlns="" id="{CEEFBCE0-3954-47F2-9C5F-A577C7D86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7" y="788"/>
              <a:ext cx="481" cy="393"/>
            </a:xfrm>
            <a:custGeom>
              <a:avLst/>
              <a:gdLst>
                <a:gd name="T0" fmla="*/ 117 w 2406"/>
                <a:gd name="T1" fmla="*/ 0 h 1964"/>
                <a:gd name="T2" fmla="*/ 2288 w 2406"/>
                <a:gd name="T3" fmla="*/ 0 h 1964"/>
                <a:gd name="T4" fmla="*/ 2315 w 2406"/>
                <a:gd name="T5" fmla="*/ 2 h 1964"/>
                <a:gd name="T6" fmla="*/ 2340 w 2406"/>
                <a:gd name="T7" fmla="*/ 12 h 1964"/>
                <a:gd name="T8" fmla="*/ 2362 w 2406"/>
                <a:gd name="T9" fmla="*/ 25 h 1964"/>
                <a:gd name="T10" fmla="*/ 2380 w 2406"/>
                <a:gd name="T11" fmla="*/ 43 h 1964"/>
                <a:gd name="T12" fmla="*/ 2394 w 2406"/>
                <a:gd name="T13" fmla="*/ 65 h 1964"/>
                <a:gd name="T14" fmla="*/ 2402 w 2406"/>
                <a:gd name="T15" fmla="*/ 89 h 1964"/>
                <a:gd name="T16" fmla="*/ 2406 w 2406"/>
                <a:gd name="T17" fmla="*/ 117 h 1964"/>
                <a:gd name="T18" fmla="*/ 2406 w 2406"/>
                <a:gd name="T19" fmla="*/ 1847 h 1964"/>
                <a:gd name="T20" fmla="*/ 2402 w 2406"/>
                <a:gd name="T21" fmla="*/ 1874 h 1964"/>
                <a:gd name="T22" fmla="*/ 2394 w 2406"/>
                <a:gd name="T23" fmla="*/ 1899 h 1964"/>
                <a:gd name="T24" fmla="*/ 2380 w 2406"/>
                <a:gd name="T25" fmla="*/ 1921 h 1964"/>
                <a:gd name="T26" fmla="*/ 2362 w 2406"/>
                <a:gd name="T27" fmla="*/ 1939 h 1964"/>
                <a:gd name="T28" fmla="*/ 2340 w 2406"/>
                <a:gd name="T29" fmla="*/ 1952 h 1964"/>
                <a:gd name="T30" fmla="*/ 2315 w 2406"/>
                <a:gd name="T31" fmla="*/ 1962 h 1964"/>
                <a:gd name="T32" fmla="*/ 2288 w 2406"/>
                <a:gd name="T33" fmla="*/ 1964 h 1964"/>
                <a:gd name="T34" fmla="*/ 117 w 2406"/>
                <a:gd name="T35" fmla="*/ 1964 h 1964"/>
                <a:gd name="T36" fmla="*/ 90 w 2406"/>
                <a:gd name="T37" fmla="*/ 1962 h 1964"/>
                <a:gd name="T38" fmla="*/ 65 w 2406"/>
                <a:gd name="T39" fmla="*/ 1952 h 1964"/>
                <a:gd name="T40" fmla="*/ 43 w 2406"/>
                <a:gd name="T41" fmla="*/ 1939 h 1964"/>
                <a:gd name="T42" fmla="*/ 25 w 2406"/>
                <a:gd name="T43" fmla="*/ 1921 h 1964"/>
                <a:gd name="T44" fmla="*/ 12 w 2406"/>
                <a:gd name="T45" fmla="*/ 1899 h 1964"/>
                <a:gd name="T46" fmla="*/ 3 w 2406"/>
                <a:gd name="T47" fmla="*/ 1874 h 1964"/>
                <a:gd name="T48" fmla="*/ 0 w 2406"/>
                <a:gd name="T49" fmla="*/ 1847 h 1964"/>
                <a:gd name="T50" fmla="*/ 0 w 2406"/>
                <a:gd name="T51" fmla="*/ 117 h 1964"/>
                <a:gd name="T52" fmla="*/ 3 w 2406"/>
                <a:gd name="T53" fmla="*/ 89 h 1964"/>
                <a:gd name="T54" fmla="*/ 12 w 2406"/>
                <a:gd name="T55" fmla="*/ 65 h 1964"/>
                <a:gd name="T56" fmla="*/ 25 w 2406"/>
                <a:gd name="T57" fmla="*/ 43 h 1964"/>
                <a:gd name="T58" fmla="*/ 43 w 2406"/>
                <a:gd name="T59" fmla="*/ 25 h 1964"/>
                <a:gd name="T60" fmla="*/ 65 w 2406"/>
                <a:gd name="T61" fmla="*/ 12 h 1964"/>
                <a:gd name="T62" fmla="*/ 90 w 2406"/>
                <a:gd name="T63" fmla="*/ 2 h 1964"/>
                <a:gd name="T64" fmla="*/ 117 w 2406"/>
                <a:gd name="T65" fmla="*/ 0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06" h="1964">
                  <a:moveTo>
                    <a:pt x="117" y="0"/>
                  </a:moveTo>
                  <a:lnTo>
                    <a:pt x="2288" y="0"/>
                  </a:lnTo>
                  <a:lnTo>
                    <a:pt x="2315" y="2"/>
                  </a:lnTo>
                  <a:lnTo>
                    <a:pt x="2340" y="12"/>
                  </a:lnTo>
                  <a:lnTo>
                    <a:pt x="2362" y="25"/>
                  </a:lnTo>
                  <a:lnTo>
                    <a:pt x="2380" y="43"/>
                  </a:lnTo>
                  <a:lnTo>
                    <a:pt x="2394" y="65"/>
                  </a:lnTo>
                  <a:lnTo>
                    <a:pt x="2402" y="89"/>
                  </a:lnTo>
                  <a:lnTo>
                    <a:pt x="2406" y="117"/>
                  </a:lnTo>
                  <a:lnTo>
                    <a:pt x="2406" y="1847"/>
                  </a:lnTo>
                  <a:lnTo>
                    <a:pt x="2402" y="1874"/>
                  </a:lnTo>
                  <a:lnTo>
                    <a:pt x="2394" y="1899"/>
                  </a:lnTo>
                  <a:lnTo>
                    <a:pt x="2380" y="1921"/>
                  </a:lnTo>
                  <a:lnTo>
                    <a:pt x="2362" y="1939"/>
                  </a:lnTo>
                  <a:lnTo>
                    <a:pt x="2340" y="1952"/>
                  </a:lnTo>
                  <a:lnTo>
                    <a:pt x="2315" y="1962"/>
                  </a:lnTo>
                  <a:lnTo>
                    <a:pt x="2288" y="1964"/>
                  </a:lnTo>
                  <a:lnTo>
                    <a:pt x="117" y="1964"/>
                  </a:lnTo>
                  <a:lnTo>
                    <a:pt x="90" y="1962"/>
                  </a:lnTo>
                  <a:lnTo>
                    <a:pt x="65" y="1952"/>
                  </a:lnTo>
                  <a:lnTo>
                    <a:pt x="43" y="1939"/>
                  </a:lnTo>
                  <a:lnTo>
                    <a:pt x="25" y="1921"/>
                  </a:lnTo>
                  <a:lnTo>
                    <a:pt x="12" y="1899"/>
                  </a:lnTo>
                  <a:lnTo>
                    <a:pt x="3" y="1874"/>
                  </a:lnTo>
                  <a:lnTo>
                    <a:pt x="0" y="1847"/>
                  </a:lnTo>
                  <a:lnTo>
                    <a:pt x="0" y="117"/>
                  </a:lnTo>
                  <a:lnTo>
                    <a:pt x="3" y="89"/>
                  </a:lnTo>
                  <a:lnTo>
                    <a:pt x="12" y="65"/>
                  </a:lnTo>
                  <a:lnTo>
                    <a:pt x="25" y="43"/>
                  </a:lnTo>
                  <a:lnTo>
                    <a:pt x="43" y="25"/>
                  </a:lnTo>
                  <a:lnTo>
                    <a:pt x="65" y="12"/>
                  </a:lnTo>
                  <a:lnTo>
                    <a:pt x="90" y="2"/>
                  </a:lnTo>
                  <a:lnTo>
                    <a:pt x="117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9" name="Freeform 28">
              <a:extLst>
                <a:ext uri="{FF2B5EF4-FFF2-40B4-BE49-F238E27FC236}">
                  <a16:creationId xmlns:a16="http://schemas.microsoft.com/office/drawing/2014/main" xmlns="" id="{B22533B9-2709-49B4-8C7A-B269CB0022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8" y="859"/>
              <a:ext cx="339" cy="251"/>
            </a:xfrm>
            <a:custGeom>
              <a:avLst/>
              <a:gdLst>
                <a:gd name="T0" fmla="*/ 0 w 1695"/>
                <a:gd name="T1" fmla="*/ 831 h 1254"/>
                <a:gd name="T2" fmla="*/ 210 w 1695"/>
                <a:gd name="T3" fmla="*/ 831 h 1254"/>
                <a:gd name="T4" fmla="*/ 210 w 1695"/>
                <a:gd name="T5" fmla="*/ 1254 h 1254"/>
                <a:gd name="T6" fmla="*/ 0 w 1695"/>
                <a:gd name="T7" fmla="*/ 1254 h 1254"/>
                <a:gd name="T8" fmla="*/ 0 w 1695"/>
                <a:gd name="T9" fmla="*/ 831 h 1254"/>
                <a:gd name="T10" fmla="*/ 0 w 1695"/>
                <a:gd name="T11" fmla="*/ 343 h 1254"/>
                <a:gd name="T12" fmla="*/ 210 w 1695"/>
                <a:gd name="T13" fmla="*/ 343 h 1254"/>
                <a:gd name="T14" fmla="*/ 210 w 1695"/>
                <a:gd name="T15" fmla="*/ 769 h 1254"/>
                <a:gd name="T16" fmla="*/ 0 w 1695"/>
                <a:gd name="T17" fmla="*/ 769 h 1254"/>
                <a:gd name="T18" fmla="*/ 0 w 1695"/>
                <a:gd name="T19" fmla="*/ 343 h 1254"/>
                <a:gd name="T20" fmla="*/ 1406 w 1695"/>
                <a:gd name="T21" fmla="*/ 0 h 1254"/>
                <a:gd name="T22" fmla="*/ 1695 w 1695"/>
                <a:gd name="T23" fmla="*/ 0 h 1254"/>
                <a:gd name="T24" fmla="*/ 1695 w 1695"/>
                <a:gd name="T25" fmla="*/ 201 h 1254"/>
                <a:gd name="T26" fmla="*/ 1406 w 1695"/>
                <a:gd name="T27" fmla="*/ 201 h 1254"/>
                <a:gd name="T28" fmla="*/ 1406 w 1695"/>
                <a:gd name="T29" fmla="*/ 0 h 1254"/>
                <a:gd name="T30" fmla="*/ 1056 w 1695"/>
                <a:gd name="T31" fmla="*/ 0 h 1254"/>
                <a:gd name="T32" fmla="*/ 1345 w 1695"/>
                <a:gd name="T33" fmla="*/ 0 h 1254"/>
                <a:gd name="T34" fmla="*/ 1345 w 1695"/>
                <a:gd name="T35" fmla="*/ 201 h 1254"/>
                <a:gd name="T36" fmla="*/ 1056 w 1695"/>
                <a:gd name="T37" fmla="*/ 201 h 1254"/>
                <a:gd name="T38" fmla="*/ 1056 w 1695"/>
                <a:gd name="T39" fmla="*/ 0 h 1254"/>
                <a:gd name="T40" fmla="*/ 704 w 1695"/>
                <a:gd name="T41" fmla="*/ 0 h 1254"/>
                <a:gd name="T42" fmla="*/ 993 w 1695"/>
                <a:gd name="T43" fmla="*/ 0 h 1254"/>
                <a:gd name="T44" fmla="*/ 993 w 1695"/>
                <a:gd name="T45" fmla="*/ 201 h 1254"/>
                <a:gd name="T46" fmla="*/ 704 w 1695"/>
                <a:gd name="T47" fmla="*/ 201 h 1254"/>
                <a:gd name="T48" fmla="*/ 704 w 1695"/>
                <a:gd name="T49" fmla="*/ 0 h 1254"/>
                <a:gd name="T50" fmla="*/ 353 w 1695"/>
                <a:gd name="T51" fmla="*/ 0 h 1254"/>
                <a:gd name="T52" fmla="*/ 642 w 1695"/>
                <a:gd name="T53" fmla="*/ 0 h 1254"/>
                <a:gd name="T54" fmla="*/ 642 w 1695"/>
                <a:gd name="T55" fmla="*/ 201 h 1254"/>
                <a:gd name="T56" fmla="*/ 353 w 1695"/>
                <a:gd name="T57" fmla="*/ 201 h 1254"/>
                <a:gd name="T58" fmla="*/ 353 w 1695"/>
                <a:gd name="T59" fmla="*/ 0 h 1254"/>
                <a:gd name="T60" fmla="*/ 0 w 1695"/>
                <a:gd name="T61" fmla="*/ 0 h 1254"/>
                <a:gd name="T62" fmla="*/ 210 w 1695"/>
                <a:gd name="T63" fmla="*/ 0 h 1254"/>
                <a:gd name="T64" fmla="*/ 210 w 1695"/>
                <a:gd name="T65" fmla="*/ 201 h 1254"/>
                <a:gd name="T66" fmla="*/ 0 w 1695"/>
                <a:gd name="T67" fmla="*/ 201 h 1254"/>
                <a:gd name="T68" fmla="*/ 0 w 1695"/>
                <a:gd name="T69" fmla="*/ 0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95" h="1254">
                  <a:moveTo>
                    <a:pt x="0" y="831"/>
                  </a:moveTo>
                  <a:lnTo>
                    <a:pt x="210" y="831"/>
                  </a:lnTo>
                  <a:lnTo>
                    <a:pt x="210" y="1254"/>
                  </a:lnTo>
                  <a:lnTo>
                    <a:pt x="0" y="1254"/>
                  </a:lnTo>
                  <a:lnTo>
                    <a:pt x="0" y="831"/>
                  </a:lnTo>
                  <a:close/>
                  <a:moveTo>
                    <a:pt x="0" y="343"/>
                  </a:moveTo>
                  <a:lnTo>
                    <a:pt x="210" y="343"/>
                  </a:lnTo>
                  <a:lnTo>
                    <a:pt x="210" y="769"/>
                  </a:lnTo>
                  <a:lnTo>
                    <a:pt x="0" y="769"/>
                  </a:lnTo>
                  <a:lnTo>
                    <a:pt x="0" y="343"/>
                  </a:lnTo>
                  <a:close/>
                  <a:moveTo>
                    <a:pt x="1406" y="0"/>
                  </a:moveTo>
                  <a:lnTo>
                    <a:pt x="1695" y="0"/>
                  </a:lnTo>
                  <a:lnTo>
                    <a:pt x="1695" y="201"/>
                  </a:lnTo>
                  <a:lnTo>
                    <a:pt x="1406" y="201"/>
                  </a:lnTo>
                  <a:lnTo>
                    <a:pt x="1406" y="0"/>
                  </a:lnTo>
                  <a:close/>
                  <a:moveTo>
                    <a:pt x="1056" y="0"/>
                  </a:moveTo>
                  <a:lnTo>
                    <a:pt x="1345" y="0"/>
                  </a:lnTo>
                  <a:lnTo>
                    <a:pt x="1345" y="201"/>
                  </a:lnTo>
                  <a:lnTo>
                    <a:pt x="1056" y="201"/>
                  </a:lnTo>
                  <a:lnTo>
                    <a:pt x="1056" y="0"/>
                  </a:lnTo>
                  <a:close/>
                  <a:moveTo>
                    <a:pt x="704" y="0"/>
                  </a:moveTo>
                  <a:lnTo>
                    <a:pt x="993" y="0"/>
                  </a:lnTo>
                  <a:lnTo>
                    <a:pt x="993" y="201"/>
                  </a:lnTo>
                  <a:lnTo>
                    <a:pt x="704" y="201"/>
                  </a:lnTo>
                  <a:lnTo>
                    <a:pt x="704" y="0"/>
                  </a:lnTo>
                  <a:close/>
                  <a:moveTo>
                    <a:pt x="353" y="0"/>
                  </a:moveTo>
                  <a:lnTo>
                    <a:pt x="642" y="0"/>
                  </a:lnTo>
                  <a:lnTo>
                    <a:pt x="642" y="201"/>
                  </a:lnTo>
                  <a:lnTo>
                    <a:pt x="353" y="201"/>
                  </a:lnTo>
                  <a:lnTo>
                    <a:pt x="353" y="0"/>
                  </a:lnTo>
                  <a:close/>
                  <a:moveTo>
                    <a:pt x="0" y="0"/>
                  </a:moveTo>
                  <a:lnTo>
                    <a:pt x="210" y="0"/>
                  </a:lnTo>
                  <a:lnTo>
                    <a:pt x="210" y="201"/>
                  </a:lnTo>
                  <a:lnTo>
                    <a:pt x="0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7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xmlns="" id="{0B617269-1F96-44BF-A1E8-198584AB55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0" y="812"/>
              <a:ext cx="435" cy="346"/>
            </a:xfrm>
            <a:custGeom>
              <a:avLst/>
              <a:gdLst>
                <a:gd name="T0" fmla="*/ 1644 w 2171"/>
                <a:gd name="T1" fmla="*/ 1069 h 1730"/>
                <a:gd name="T2" fmla="*/ 1933 w 2171"/>
                <a:gd name="T3" fmla="*/ 1069 h 1730"/>
                <a:gd name="T4" fmla="*/ 1933 w 2171"/>
                <a:gd name="T5" fmla="*/ 1492 h 1730"/>
                <a:gd name="T6" fmla="*/ 1644 w 2171"/>
                <a:gd name="T7" fmla="*/ 1492 h 1730"/>
                <a:gd name="T8" fmla="*/ 1644 w 2171"/>
                <a:gd name="T9" fmla="*/ 1069 h 1730"/>
                <a:gd name="T10" fmla="*/ 1294 w 2171"/>
                <a:gd name="T11" fmla="*/ 1069 h 1730"/>
                <a:gd name="T12" fmla="*/ 1583 w 2171"/>
                <a:gd name="T13" fmla="*/ 1069 h 1730"/>
                <a:gd name="T14" fmla="*/ 1583 w 2171"/>
                <a:gd name="T15" fmla="*/ 1492 h 1730"/>
                <a:gd name="T16" fmla="*/ 1294 w 2171"/>
                <a:gd name="T17" fmla="*/ 1492 h 1730"/>
                <a:gd name="T18" fmla="*/ 1294 w 2171"/>
                <a:gd name="T19" fmla="*/ 1069 h 1730"/>
                <a:gd name="T20" fmla="*/ 942 w 2171"/>
                <a:gd name="T21" fmla="*/ 1069 h 1730"/>
                <a:gd name="T22" fmla="*/ 1231 w 2171"/>
                <a:gd name="T23" fmla="*/ 1069 h 1730"/>
                <a:gd name="T24" fmla="*/ 1231 w 2171"/>
                <a:gd name="T25" fmla="*/ 1492 h 1730"/>
                <a:gd name="T26" fmla="*/ 942 w 2171"/>
                <a:gd name="T27" fmla="*/ 1492 h 1730"/>
                <a:gd name="T28" fmla="*/ 942 w 2171"/>
                <a:gd name="T29" fmla="*/ 1069 h 1730"/>
                <a:gd name="T30" fmla="*/ 591 w 2171"/>
                <a:gd name="T31" fmla="*/ 1069 h 1730"/>
                <a:gd name="T32" fmla="*/ 880 w 2171"/>
                <a:gd name="T33" fmla="*/ 1069 h 1730"/>
                <a:gd name="T34" fmla="*/ 880 w 2171"/>
                <a:gd name="T35" fmla="*/ 1492 h 1730"/>
                <a:gd name="T36" fmla="*/ 591 w 2171"/>
                <a:gd name="T37" fmla="*/ 1492 h 1730"/>
                <a:gd name="T38" fmla="*/ 591 w 2171"/>
                <a:gd name="T39" fmla="*/ 1069 h 1730"/>
                <a:gd name="T40" fmla="*/ 1294 w 2171"/>
                <a:gd name="T41" fmla="*/ 581 h 1730"/>
                <a:gd name="T42" fmla="*/ 1583 w 2171"/>
                <a:gd name="T43" fmla="*/ 581 h 1730"/>
                <a:gd name="T44" fmla="*/ 1583 w 2171"/>
                <a:gd name="T45" fmla="*/ 1007 h 1730"/>
                <a:gd name="T46" fmla="*/ 1294 w 2171"/>
                <a:gd name="T47" fmla="*/ 1007 h 1730"/>
                <a:gd name="T48" fmla="*/ 1294 w 2171"/>
                <a:gd name="T49" fmla="*/ 581 h 1730"/>
                <a:gd name="T50" fmla="*/ 942 w 2171"/>
                <a:gd name="T51" fmla="*/ 581 h 1730"/>
                <a:gd name="T52" fmla="*/ 1231 w 2171"/>
                <a:gd name="T53" fmla="*/ 581 h 1730"/>
                <a:gd name="T54" fmla="*/ 1231 w 2171"/>
                <a:gd name="T55" fmla="*/ 1007 h 1730"/>
                <a:gd name="T56" fmla="*/ 942 w 2171"/>
                <a:gd name="T57" fmla="*/ 1007 h 1730"/>
                <a:gd name="T58" fmla="*/ 942 w 2171"/>
                <a:gd name="T59" fmla="*/ 581 h 1730"/>
                <a:gd name="T60" fmla="*/ 591 w 2171"/>
                <a:gd name="T61" fmla="*/ 581 h 1730"/>
                <a:gd name="T62" fmla="*/ 880 w 2171"/>
                <a:gd name="T63" fmla="*/ 581 h 1730"/>
                <a:gd name="T64" fmla="*/ 880 w 2171"/>
                <a:gd name="T65" fmla="*/ 1007 h 1730"/>
                <a:gd name="T66" fmla="*/ 591 w 2171"/>
                <a:gd name="T67" fmla="*/ 1007 h 1730"/>
                <a:gd name="T68" fmla="*/ 591 w 2171"/>
                <a:gd name="T69" fmla="*/ 581 h 1730"/>
                <a:gd name="T70" fmla="*/ 1932 w 2171"/>
                <a:gd name="T71" fmla="*/ 580 h 1730"/>
                <a:gd name="T72" fmla="*/ 1933 w 2171"/>
                <a:gd name="T73" fmla="*/ 580 h 1730"/>
                <a:gd name="T74" fmla="*/ 1933 w 2171"/>
                <a:gd name="T75" fmla="*/ 1007 h 1730"/>
                <a:gd name="T76" fmla="*/ 1644 w 2171"/>
                <a:gd name="T77" fmla="*/ 1007 h 1730"/>
                <a:gd name="T78" fmla="*/ 1644 w 2171"/>
                <a:gd name="T79" fmla="*/ 581 h 1730"/>
                <a:gd name="T80" fmla="*/ 1932 w 2171"/>
                <a:gd name="T81" fmla="*/ 581 h 1730"/>
                <a:gd name="T82" fmla="*/ 1932 w 2171"/>
                <a:gd name="T83" fmla="*/ 580 h 1730"/>
                <a:gd name="T84" fmla="*/ 140 w 2171"/>
                <a:gd name="T85" fmla="*/ 140 h 1730"/>
                <a:gd name="T86" fmla="*/ 140 w 2171"/>
                <a:gd name="T87" fmla="*/ 1590 h 1730"/>
                <a:gd name="T88" fmla="*/ 2031 w 2171"/>
                <a:gd name="T89" fmla="*/ 1590 h 1730"/>
                <a:gd name="T90" fmla="*/ 2031 w 2171"/>
                <a:gd name="T91" fmla="*/ 140 h 1730"/>
                <a:gd name="T92" fmla="*/ 140 w 2171"/>
                <a:gd name="T93" fmla="*/ 140 h 1730"/>
                <a:gd name="T94" fmla="*/ 0 w 2171"/>
                <a:gd name="T95" fmla="*/ 0 h 1730"/>
                <a:gd name="T96" fmla="*/ 2171 w 2171"/>
                <a:gd name="T97" fmla="*/ 0 h 1730"/>
                <a:gd name="T98" fmla="*/ 2171 w 2171"/>
                <a:gd name="T99" fmla="*/ 1730 h 1730"/>
                <a:gd name="T100" fmla="*/ 0 w 2171"/>
                <a:gd name="T101" fmla="*/ 1730 h 1730"/>
                <a:gd name="T102" fmla="*/ 0 w 2171"/>
                <a:gd name="T103" fmla="*/ 0 h 1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71" h="1730">
                  <a:moveTo>
                    <a:pt x="1644" y="1069"/>
                  </a:moveTo>
                  <a:lnTo>
                    <a:pt x="1933" y="1069"/>
                  </a:lnTo>
                  <a:lnTo>
                    <a:pt x="1933" y="1492"/>
                  </a:lnTo>
                  <a:lnTo>
                    <a:pt x="1644" y="1492"/>
                  </a:lnTo>
                  <a:lnTo>
                    <a:pt x="1644" y="1069"/>
                  </a:lnTo>
                  <a:close/>
                  <a:moveTo>
                    <a:pt x="1294" y="1069"/>
                  </a:moveTo>
                  <a:lnTo>
                    <a:pt x="1583" y="1069"/>
                  </a:lnTo>
                  <a:lnTo>
                    <a:pt x="1583" y="1492"/>
                  </a:lnTo>
                  <a:lnTo>
                    <a:pt x="1294" y="1492"/>
                  </a:lnTo>
                  <a:lnTo>
                    <a:pt x="1294" y="1069"/>
                  </a:lnTo>
                  <a:close/>
                  <a:moveTo>
                    <a:pt x="942" y="1069"/>
                  </a:moveTo>
                  <a:lnTo>
                    <a:pt x="1231" y="1069"/>
                  </a:lnTo>
                  <a:lnTo>
                    <a:pt x="1231" y="1492"/>
                  </a:lnTo>
                  <a:lnTo>
                    <a:pt x="942" y="1492"/>
                  </a:lnTo>
                  <a:lnTo>
                    <a:pt x="942" y="1069"/>
                  </a:lnTo>
                  <a:close/>
                  <a:moveTo>
                    <a:pt x="591" y="1069"/>
                  </a:moveTo>
                  <a:lnTo>
                    <a:pt x="880" y="1069"/>
                  </a:lnTo>
                  <a:lnTo>
                    <a:pt x="880" y="1492"/>
                  </a:lnTo>
                  <a:lnTo>
                    <a:pt x="591" y="1492"/>
                  </a:lnTo>
                  <a:lnTo>
                    <a:pt x="591" y="1069"/>
                  </a:lnTo>
                  <a:close/>
                  <a:moveTo>
                    <a:pt x="1294" y="581"/>
                  </a:moveTo>
                  <a:lnTo>
                    <a:pt x="1583" y="581"/>
                  </a:lnTo>
                  <a:lnTo>
                    <a:pt x="1583" y="1007"/>
                  </a:lnTo>
                  <a:lnTo>
                    <a:pt x="1294" y="1007"/>
                  </a:lnTo>
                  <a:lnTo>
                    <a:pt x="1294" y="581"/>
                  </a:lnTo>
                  <a:close/>
                  <a:moveTo>
                    <a:pt x="942" y="581"/>
                  </a:moveTo>
                  <a:lnTo>
                    <a:pt x="1231" y="581"/>
                  </a:lnTo>
                  <a:lnTo>
                    <a:pt x="1231" y="1007"/>
                  </a:lnTo>
                  <a:lnTo>
                    <a:pt x="942" y="1007"/>
                  </a:lnTo>
                  <a:lnTo>
                    <a:pt x="942" y="581"/>
                  </a:lnTo>
                  <a:close/>
                  <a:moveTo>
                    <a:pt x="591" y="581"/>
                  </a:moveTo>
                  <a:lnTo>
                    <a:pt x="880" y="581"/>
                  </a:lnTo>
                  <a:lnTo>
                    <a:pt x="880" y="1007"/>
                  </a:lnTo>
                  <a:lnTo>
                    <a:pt x="591" y="1007"/>
                  </a:lnTo>
                  <a:lnTo>
                    <a:pt x="591" y="581"/>
                  </a:lnTo>
                  <a:close/>
                  <a:moveTo>
                    <a:pt x="1932" y="580"/>
                  </a:moveTo>
                  <a:lnTo>
                    <a:pt x="1933" y="580"/>
                  </a:lnTo>
                  <a:lnTo>
                    <a:pt x="1933" y="1007"/>
                  </a:lnTo>
                  <a:lnTo>
                    <a:pt x="1644" y="1007"/>
                  </a:lnTo>
                  <a:lnTo>
                    <a:pt x="1644" y="581"/>
                  </a:lnTo>
                  <a:lnTo>
                    <a:pt x="1932" y="581"/>
                  </a:lnTo>
                  <a:lnTo>
                    <a:pt x="1932" y="580"/>
                  </a:lnTo>
                  <a:close/>
                  <a:moveTo>
                    <a:pt x="140" y="140"/>
                  </a:moveTo>
                  <a:lnTo>
                    <a:pt x="140" y="1590"/>
                  </a:lnTo>
                  <a:lnTo>
                    <a:pt x="2031" y="1590"/>
                  </a:lnTo>
                  <a:lnTo>
                    <a:pt x="2031" y="140"/>
                  </a:lnTo>
                  <a:lnTo>
                    <a:pt x="140" y="140"/>
                  </a:lnTo>
                  <a:close/>
                  <a:moveTo>
                    <a:pt x="0" y="0"/>
                  </a:moveTo>
                  <a:lnTo>
                    <a:pt x="2171" y="0"/>
                  </a:lnTo>
                  <a:lnTo>
                    <a:pt x="2171" y="1730"/>
                  </a:lnTo>
                  <a:lnTo>
                    <a:pt x="0" y="1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51" name="Group 11">
            <a:extLst>
              <a:ext uri="{FF2B5EF4-FFF2-40B4-BE49-F238E27FC236}">
                <a16:creationId xmlns:a16="http://schemas.microsoft.com/office/drawing/2014/main" xmlns="" id="{41AD585F-2571-4980-81C5-752E751B942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54885" y="1572137"/>
            <a:ext cx="1498168" cy="964801"/>
            <a:chOff x="2113" y="2345"/>
            <a:chExt cx="632" cy="407"/>
          </a:xfrm>
        </p:grpSpPr>
        <p:sp useBgFill="1">
          <p:nvSpPr>
            <p:cNvPr id="52" name="Freeform 13">
              <a:extLst>
                <a:ext uri="{FF2B5EF4-FFF2-40B4-BE49-F238E27FC236}">
                  <a16:creationId xmlns:a16="http://schemas.microsoft.com/office/drawing/2014/main" xmlns="" id="{D425E2B5-4422-46CF-AF85-E13F80B2E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3" y="2345"/>
              <a:ext cx="632" cy="407"/>
            </a:xfrm>
            <a:custGeom>
              <a:avLst/>
              <a:gdLst>
                <a:gd name="T0" fmla="*/ 1579 w 3159"/>
                <a:gd name="T1" fmla="*/ 0 h 2034"/>
                <a:gd name="T2" fmla="*/ 1603 w 3159"/>
                <a:gd name="T3" fmla="*/ 2 h 2034"/>
                <a:gd name="T4" fmla="*/ 1630 w 3159"/>
                <a:gd name="T5" fmla="*/ 5 h 2034"/>
                <a:gd name="T6" fmla="*/ 1659 w 3159"/>
                <a:gd name="T7" fmla="*/ 11 h 2034"/>
                <a:gd name="T8" fmla="*/ 1689 w 3159"/>
                <a:gd name="T9" fmla="*/ 21 h 2034"/>
                <a:gd name="T10" fmla="*/ 1719 w 3159"/>
                <a:gd name="T11" fmla="*/ 35 h 2034"/>
                <a:gd name="T12" fmla="*/ 3049 w 3159"/>
                <a:gd name="T13" fmla="*/ 835 h 2034"/>
                <a:gd name="T14" fmla="*/ 3082 w 3159"/>
                <a:gd name="T15" fmla="*/ 858 h 2034"/>
                <a:gd name="T16" fmla="*/ 3108 w 3159"/>
                <a:gd name="T17" fmla="*/ 884 h 2034"/>
                <a:gd name="T18" fmla="*/ 3130 w 3159"/>
                <a:gd name="T19" fmla="*/ 914 h 2034"/>
                <a:gd name="T20" fmla="*/ 3146 w 3159"/>
                <a:gd name="T21" fmla="*/ 947 h 2034"/>
                <a:gd name="T22" fmla="*/ 3156 w 3159"/>
                <a:gd name="T23" fmla="*/ 982 h 2034"/>
                <a:gd name="T24" fmla="*/ 3159 w 3159"/>
                <a:gd name="T25" fmla="*/ 1018 h 2034"/>
                <a:gd name="T26" fmla="*/ 3156 w 3159"/>
                <a:gd name="T27" fmla="*/ 1053 h 2034"/>
                <a:gd name="T28" fmla="*/ 3146 w 3159"/>
                <a:gd name="T29" fmla="*/ 1089 h 2034"/>
                <a:gd name="T30" fmla="*/ 3130 w 3159"/>
                <a:gd name="T31" fmla="*/ 1121 h 2034"/>
                <a:gd name="T32" fmla="*/ 3108 w 3159"/>
                <a:gd name="T33" fmla="*/ 1150 h 2034"/>
                <a:gd name="T34" fmla="*/ 3082 w 3159"/>
                <a:gd name="T35" fmla="*/ 1177 h 2034"/>
                <a:gd name="T36" fmla="*/ 3049 w 3159"/>
                <a:gd name="T37" fmla="*/ 1200 h 2034"/>
                <a:gd name="T38" fmla="*/ 1719 w 3159"/>
                <a:gd name="T39" fmla="*/ 1999 h 2034"/>
                <a:gd name="T40" fmla="*/ 1689 w 3159"/>
                <a:gd name="T41" fmla="*/ 2013 h 2034"/>
                <a:gd name="T42" fmla="*/ 1660 w 3159"/>
                <a:gd name="T43" fmla="*/ 2024 h 2034"/>
                <a:gd name="T44" fmla="*/ 1631 w 3159"/>
                <a:gd name="T45" fmla="*/ 2030 h 2034"/>
                <a:gd name="T46" fmla="*/ 1603 w 3159"/>
                <a:gd name="T47" fmla="*/ 2034 h 2034"/>
                <a:gd name="T48" fmla="*/ 1579 w 3159"/>
                <a:gd name="T49" fmla="*/ 2034 h 2034"/>
                <a:gd name="T50" fmla="*/ 1556 w 3159"/>
                <a:gd name="T51" fmla="*/ 2034 h 2034"/>
                <a:gd name="T52" fmla="*/ 1528 w 3159"/>
                <a:gd name="T53" fmla="*/ 2030 h 2034"/>
                <a:gd name="T54" fmla="*/ 1499 w 3159"/>
                <a:gd name="T55" fmla="*/ 2023 h 2034"/>
                <a:gd name="T56" fmla="*/ 1469 w 3159"/>
                <a:gd name="T57" fmla="*/ 2013 h 2034"/>
                <a:gd name="T58" fmla="*/ 1439 w 3159"/>
                <a:gd name="T59" fmla="*/ 1998 h 2034"/>
                <a:gd name="T60" fmla="*/ 110 w 3159"/>
                <a:gd name="T61" fmla="*/ 1200 h 2034"/>
                <a:gd name="T62" fmla="*/ 77 w 3159"/>
                <a:gd name="T63" fmla="*/ 1177 h 2034"/>
                <a:gd name="T64" fmla="*/ 51 w 3159"/>
                <a:gd name="T65" fmla="*/ 1150 h 2034"/>
                <a:gd name="T66" fmla="*/ 29 w 3159"/>
                <a:gd name="T67" fmla="*/ 1120 h 2034"/>
                <a:gd name="T68" fmla="*/ 13 w 3159"/>
                <a:gd name="T69" fmla="*/ 1087 h 2034"/>
                <a:gd name="T70" fmla="*/ 3 w 3159"/>
                <a:gd name="T71" fmla="*/ 1052 h 2034"/>
                <a:gd name="T72" fmla="*/ 0 w 3159"/>
                <a:gd name="T73" fmla="*/ 1016 h 2034"/>
                <a:gd name="T74" fmla="*/ 3 w 3159"/>
                <a:gd name="T75" fmla="*/ 981 h 2034"/>
                <a:gd name="T76" fmla="*/ 13 w 3159"/>
                <a:gd name="T77" fmla="*/ 946 h 2034"/>
                <a:gd name="T78" fmla="*/ 30 w 3159"/>
                <a:gd name="T79" fmla="*/ 913 h 2034"/>
                <a:gd name="T80" fmla="*/ 51 w 3159"/>
                <a:gd name="T81" fmla="*/ 883 h 2034"/>
                <a:gd name="T82" fmla="*/ 78 w 3159"/>
                <a:gd name="T83" fmla="*/ 858 h 2034"/>
                <a:gd name="T84" fmla="*/ 110 w 3159"/>
                <a:gd name="T85" fmla="*/ 835 h 2034"/>
                <a:gd name="T86" fmla="*/ 1440 w 3159"/>
                <a:gd name="T87" fmla="*/ 37 h 2034"/>
                <a:gd name="T88" fmla="*/ 1470 w 3159"/>
                <a:gd name="T89" fmla="*/ 21 h 2034"/>
                <a:gd name="T90" fmla="*/ 1499 w 3159"/>
                <a:gd name="T91" fmla="*/ 11 h 2034"/>
                <a:gd name="T92" fmla="*/ 1528 w 3159"/>
                <a:gd name="T93" fmla="*/ 5 h 2034"/>
                <a:gd name="T94" fmla="*/ 1556 w 3159"/>
                <a:gd name="T95" fmla="*/ 2 h 2034"/>
                <a:gd name="T96" fmla="*/ 1579 w 3159"/>
                <a:gd name="T97" fmla="*/ 0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159" h="2034">
                  <a:moveTo>
                    <a:pt x="1579" y="0"/>
                  </a:moveTo>
                  <a:lnTo>
                    <a:pt x="1603" y="2"/>
                  </a:lnTo>
                  <a:lnTo>
                    <a:pt x="1630" y="5"/>
                  </a:lnTo>
                  <a:lnTo>
                    <a:pt x="1659" y="11"/>
                  </a:lnTo>
                  <a:lnTo>
                    <a:pt x="1689" y="21"/>
                  </a:lnTo>
                  <a:lnTo>
                    <a:pt x="1719" y="35"/>
                  </a:lnTo>
                  <a:lnTo>
                    <a:pt x="3049" y="835"/>
                  </a:lnTo>
                  <a:lnTo>
                    <a:pt x="3082" y="858"/>
                  </a:lnTo>
                  <a:lnTo>
                    <a:pt x="3108" y="884"/>
                  </a:lnTo>
                  <a:lnTo>
                    <a:pt x="3130" y="914"/>
                  </a:lnTo>
                  <a:lnTo>
                    <a:pt x="3146" y="947"/>
                  </a:lnTo>
                  <a:lnTo>
                    <a:pt x="3156" y="982"/>
                  </a:lnTo>
                  <a:lnTo>
                    <a:pt x="3159" y="1018"/>
                  </a:lnTo>
                  <a:lnTo>
                    <a:pt x="3156" y="1053"/>
                  </a:lnTo>
                  <a:lnTo>
                    <a:pt x="3146" y="1089"/>
                  </a:lnTo>
                  <a:lnTo>
                    <a:pt x="3130" y="1121"/>
                  </a:lnTo>
                  <a:lnTo>
                    <a:pt x="3108" y="1150"/>
                  </a:lnTo>
                  <a:lnTo>
                    <a:pt x="3082" y="1177"/>
                  </a:lnTo>
                  <a:lnTo>
                    <a:pt x="3049" y="1200"/>
                  </a:lnTo>
                  <a:lnTo>
                    <a:pt x="1719" y="1999"/>
                  </a:lnTo>
                  <a:lnTo>
                    <a:pt x="1689" y="2013"/>
                  </a:lnTo>
                  <a:lnTo>
                    <a:pt x="1660" y="2024"/>
                  </a:lnTo>
                  <a:lnTo>
                    <a:pt x="1631" y="2030"/>
                  </a:lnTo>
                  <a:lnTo>
                    <a:pt x="1603" y="2034"/>
                  </a:lnTo>
                  <a:lnTo>
                    <a:pt x="1579" y="2034"/>
                  </a:lnTo>
                  <a:lnTo>
                    <a:pt x="1556" y="2034"/>
                  </a:lnTo>
                  <a:lnTo>
                    <a:pt x="1528" y="2030"/>
                  </a:lnTo>
                  <a:lnTo>
                    <a:pt x="1499" y="2023"/>
                  </a:lnTo>
                  <a:lnTo>
                    <a:pt x="1469" y="2013"/>
                  </a:lnTo>
                  <a:lnTo>
                    <a:pt x="1439" y="1998"/>
                  </a:lnTo>
                  <a:lnTo>
                    <a:pt x="110" y="1200"/>
                  </a:lnTo>
                  <a:lnTo>
                    <a:pt x="77" y="1177"/>
                  </a:lnTo>
                  <a:lnTo>
                    <a:pt x="51" y="1150"/>
                  </a:lnTo>
                  <a:lnTo>
                    <a:pt x="29" y="1120"/>
                  </a:lnTo>
                  <a:lnTo>
                    <a:pt x="13" y="1087"/>
                  </a:lnTo>
                  <a:lnTo>
                    <a:pt x="3" y="1052"/>
                  </a:lnTo>
                  <a:lnTo>
                    <a:pt x="0" y="1016"/>
                  </a:lnTo>
                  <a:lnTo>
                    <a:pt x="3" y="981"/>
                  </a:lnTo>
                  <a:lnTo>
                    <a:pt x="13" y="946"/>
                  </a:lnTo>
                  <a:lnTo>
                    <a:pt x="30" y="913"/>
                  </a:lnTo>
                  <a:lnTo>
                    <a:pt x="51" y="883"/>
                  </a:lnTo>
                  <a:lnTo>
                    <a:pt x="78" y="858"/>
                  </a:lnTo>
                  <a:lnTo>
                    <a:pt x="110" y="835"/>
                  </a:lnTo>
                  <a:lnTo>
                    <a:pt x="1440" y="37"/>
                  </a:lnTo>
                  <a:lnTo>
                    <a:pt x="1470" y="21"/>
                  </a:lnTo>
                  <a:lnTo>
                    <a:pt x="1499" y="11"/>
                  </a:lnTo>
                  <a:lnTo>
                    <a:pt x="1528" y="5"/>
                  </a:lnTo>
                  <a:lnTo>
                    <a:pt x="1556" y="2"/>
                  </a:lnTo>
                  <a:lnTo>
                    <a:pt x="1579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xmlns="" id="{8D5759B7-BA55-4BAF-B327-E58F912A7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6" y="2377"/>
              <a:ext cx="567" cy="343"/>
            </a:xfrm>
            <a:custGeom>
              <a:avLst/>
              <a:gdLst>
                <a:gd name="T0" fmla="*/ 1418 w 2839"/>
                <a:gd name="T1" fmla="*/ 0 h 1714"/>
                <a:gd name="T2" fmla="*/ 1440 w 2839"/>
                <a:gd name="T3" fmla="*/ 1 h 1714"/>
                <a:gd name="T4" fmla="*/ 1459 w 2839"/>
                <a:gd name="T5" fmla="*/ 6 h 1714"/>
                <a:gd name="T6" fmla="*/ 1476 w 2839"/>
                <a:gd name="T7" fmla="*/ 13 h 1714"/>
                <a:gd name="T8" fmla="*/ 2806 w 2839"/>
                <a:gd name="T9" fmla="*/ 811 h 1714"/>
                <a:gd name="T10" fmla="*/ 2824 w 2839"/>
                <a:gd name="T11" fmla="*/ 826 h 1714"/>
                <a:gd name="T12" fmla="*/ 2835 w 2839"/>
                <a:gd name="T13" fmla="*/ 841 h 1714"/>
                <a:gd name="T14" fmla="*/ 2839 w 2839"/>
                <a:gd name="T15" fmla="*/ 857 h 1714"/>
                <a:gd name="T16" fmla="*/ 2835 w 2839"/>
                <a:gd name="T17" fmla="*/ 874 h 1714"/>
                <a:gd name="T18" fmla="*/ 2824 w 2839"/>
                <a:gd name="T19" fmla="*/ 890 h 1714"/>
                <a:gd name="T20" fmla="*/ 2806 w 2839"/>
                <a:gd name="T21" fmla="*/ 903 h 1714"/>
                <a:gd name="T22" fmla="*/ 1476 w 2839"/>
                <a:gd name="T23" fmla="*/ 1702 h 1714"/>
                <a:gd name="T24" fmla="*/ 1459 w 2839"/>
                <a:gd name="T25" fmla="*/ 1710 h 1714"/>
                <a:gd name="T26" fmla="*/ 1440 w 2839"/>
                <a:gd name="T27" fmla="*/ 1713 h 1714"/>
                <a:gd name="T28" fmla="*/ 1418 w 2839"/>
                <a:gd name="T29" fmla="*/ 1714 h 1714"/>
                <a:gd name="T30" fmla="*/ 1397 w 2839"/>
                <a:gd name="T31" fmla="*/ 1713 h 1714"/>
                <a:gd name="T32" fmla="*/ 1378 w 2839"/>
                <a:gd name="T33" fmla="*/ 1710 h 1714"/>
                <a:gd name="T34" fmla="*/ 1361 w 2839"/>
                <a:gd name="T35" fmla="*/ 1702 h 1714"/>
                <a:gd name="T36" fmla="*/ 30 w 2839"/>
                <a:gd name="T37" fmla="*/ 903 h 1714"/>
                <a:gd name="T38" fmla="*/ 15 w 2839"/>
                <a:gd name="T39" fmla="*/ 891 h 1714"/>
                <a:gd name="T40" fmla="*/ 4 w 2839"/>
                <a:gd name="T41" fmla="*/ 878 h 1714"/>
                <a:gd name="T42" fmla="*/ 0 w 2839"/>
                <a:gd name="T43" fmla="*/ 864 h 1714"/>
                <a:gd name="T44" fmla="*/ 0 w 2839"/>
                <a:gd name="T45" fmla="*/ 850 h 1714"/>
                <a:gd name="T46" fmla="*/ 4 w 2839"/>
                <a:gd name="T47" fmla="*/ 837 h 1714"/>
                <a:gd name="T48" fmla="*/ 15 w 2839"/>
                <a:gd name="T49" fmla="*/ 823 h 1714"/>
                <a:gd name="T50" fmla="*/ 30 w 2839"/>
                <a:gd name="T51" fmla="*/ 811 h 1714"/>
                <a:gd name="T52" fmla="*/ 1361 w 2839"/>
                <a:gd name="T53" fmla="*/ 13 h 1714"/>
                <a:gd name="T54" fmla="*/ 1378 w 2839"/>
                <a:gd name="T55" fmla="*/ 6 h 1714"/>
                <a:gd name="T56" fmla="*/ 1397 w 2839"/>
                <a:gd name="T57" fmla="*/ 1 h 1714"/>
                <a:gd name="T58" fmla="*/ 1418 w 2839"/>
                <a:gd name="T59" fmla="*/ 0 h 1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39" h="1714">
                  <a:moveTo>
                    <a:pt x="1418" y="0"/>
                  </a:moveTo>
                  <a:lnTo>
                    <a:pt x="1440" y="1"/>
                  </a:lnTo>
                  <a:lnTo>
                    <a:pt x="1459" y="6"/>
                  </a:lnTo>
                  <a:lnTo>
                    <a:pt x="1476" y="13"/>
                  </a:lnTo>
                  <a:lnTo>
                    <a:pt x="2806" y="811"/>
                  </a:lnTo>
                  <a:lnTo>
                    <a:pt x="2824" y="826"/>
                  </a:lnTo>
                  <a:lnTo>
                    <a:pt x="2835" y="841"/>
                  </a:lnTo>
                  <a:lnTo>
                    <a:pt x="2839" y="857"/>
                  </a:lnTo>
                  <a:lnTo>
                    <a:pt x="2835" y="874"/>
                  </a:lnTo>
                  <a:lnTo>
                    <a:pt x="2824" y="890"/>
                  </a:lnTo>
                  <a:lnTo>
                    <a:pt x="2806" y="903"/>
                  </a:lnTo>
                  <a:lnTo>
                    <a:pt x="1476" y="1702"/>
                  </a:lnTo>
                  <a:lnTo>
                    <a:pt x="1459" y="1710"/>
                  </a:lnTo>
                  <a:lnTo>
                    <a:pt x="1440" y="1713"/>
                  </a:lnTo>
                  <a:lnTo>
                    <a:pt x="1418" y="1714"/>
                  </a:lnTo>
                  <a:lnTo>
                    <a:pt x="1397" y="1713"/>
                  </a:lnTo>
                  <a:lnTo>
                    <a:pt x="1378" y="1710"/>
                  </a:lnTo>
                  <a:lnTo>
                    <a:pt x="1361" y="1702"/>
                  </a:lnTo>
                  <a:lnTo>
                    <a:pt x="30" y="903"/>
                  </a:lnTo>
                  <a:lnTo>
                    <a:pt x="15" y="891"/>
                  </a:lnTo>
                  <a:lnTo>
                    <a:pt x="4" y="878"/>
                  </a:lnTo>
                  <a:lnTo>
                    <a:pt x="0" y="864"/>
                  </a:lnTo>
                  <a:lnTo>
                    <a:pt x="0" y="850"/>
                  </a:lnTo>
                  <a:lnTo>
                    <a:pt x="4" y="837"/>
                  </a:lnTo>
                  <a:lnTo>
                    <a:pt x="15" y="823"/>
                  </a:lnTo>
                  <a:lnTo>
                    <a:pt x="30" y="811"/>
                  </a:lnTo>
                  <a:lnTo>
                    <a:pt x="1361" y="13"/>
                  </a:lnTo>
                  <a:lnTo>
                    <a:pt x="1378" y="6"/>
                  </a:lnTo>
                  <a:lnTo>
                    <a:pt x="1397" y="1"/>
                  </a:lnTo>
                  <a:lnTo>
                    <a:pt x="1418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xmlns="" id="{FFDBE5CF-EF7D-405B-A4EB-D2A9E2BA6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5" y="2400"/>
              <a:ext cx="488" cy="293"/>
            </a:xfrm>
            <a:custGeom>
              <a:avLst/>
              <a:gdLst>
                <a:gd name="T0" fmla="*/ 1220 w 2439"/>
                <a:gd name="T1" fmla="*/ 0 h 1463"/>
                <a:gd name="T2" fmla="*/ 2439 w 2439"/>
                <a:gd name="T3" fmla="*/ 732 h 1463"/>
                <a:gd name="T4" fmla="*/ 1220 w 2439"/>
                <a:gd name="T5" fmla="*/ 1463 h 1463"/>
                <a:gd name="T6" fmla="*/ 0 w 2439"/>
                <a:gd name="T7" fmla="*/ 732 h 1463"/>
                <a:gd name="T8" fmla="*/ 1220 w 2439"/>
                <a:gd name="T9" fmla="*/ 0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9" h="1463">
                  <a:moveTo>
                    <a:pt x="1220" y="0"/>
                  </a:moveTo>
                  <a:lnTo>
                    <a:pt x="2439" y="732"/>
                  </a:lnTo>
                  <a:lnTo>
                    <a:pt x="1220" y="1463"/>
                  </a:lnTo>
                  <a:lnTo>
                    <a:pt x="0" y="732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007A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xmlns="" id="{68DFBBB4-D140-441D-AFD1-C379B8E7E1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5" y="2484"/>
              <a:ext cx="451" cy="167"/>
            </a:xfrm>
            <a:custGeom>
              <a:avLst/>
              <a:gdLst>
                <a:gd name="T0" fmla="*/ 1585 w 2254"/>
                <a:gd name="T1" fmla="*/ 263 h 838"/>
                <a:gd name="T2" fmla="*/ 1751 w 2254"/>
                <a:gd name="T3" fmla="*/ 285 h 838"/>
                <a:gd name="T4" fmla="*/ 1890 w 2254"/>
                <a:gd name="T5" fmla="*/ 309 h 838"/>
                <a:gd name="T6" fmla="*/ 2006 w 2254"/>
                <a:gd name="T7" fmla="*/ 335 h 838"/>
                <a:gd name="T8" fmla="*/ 2100 w 2254"/>
                <a:gd name="T9" fmla="*/ 362 h 838"/>
                <a:gd name="T10" fmla="*/ 2174 w 2254"/>
                <a:gd name="T11" fmla="*/ 388 h 838"/>
                <a:gd name="T12" fmla="*/ 2232 w 2254"/>
                <a:gd name="T13" fmla="*/ 413 h 838"/>
                <a:gd name="T14" fmla="*/ 1606 w 2254"/>
                <a:gd name="T15" fmla="*/ 813 h 838"/>
                <a:gd name="T16" fmla="*/ 1547 w 2254"/>
                <a:gd name="T17" fmla="*/ 768 h 838"/>
                <a:gd name="T18" fmla="*/ 1504 w 2254"/>
                <a:gd name="T19" fmla="*/ 710 h 838"/>
                <a:gd name="T20" fmla="*/ 1476 w 2254"/>
                <a:gd name="T21" fmla="*/ 645 h 838"/>
                <a:gd name="T22" fmla="*/ 1462 w 2254"/>
                <a:gd name="T23" fmla="*/ 573 h 838"/>
                <a:gd name="T24" fmla="*/ 1457 w 2254"/>
                <a:gd name="T25" fmla="*/ 502 h 838"/>
                <a:gd name="T26" fmla="*/ 1459 w 2254"/>
                <a:gd name="T27" fmla="*/ 432 h 838"/>
                <a:gd name="T28" fmla="*/ 1468 w 2254"/>
                <a:gd name="T29" fmla="*/ 369 h 838"/>
                <a:gd name="T30" fmla="*/ 1476 w 2254"/>
                <a:gd name="T31" fmla="*/ 317 h 838"/>
                <a:gd name="T32" fmla="*/ 1486 w 2254"/>
                <a:gd name="T33" fmla="*/ 277 h 838"/>
                <a:gd name="T34" fmla="*/ 1491 w 2254"/>
                <a:gd name="T35" fmla="*/ 257 h 838"/>
                <a:gd name="T36" fmla="*/ 521 w 2254"/>
                <a:gd name="T37" fmla="*/ 0 h 838"/>
                <a:gd name="T38" fmla="*/ 593 w 2254"/>
                <a:gd name="T39" fmla="*/ 29 h 838"/>
                <a:gd name="T40" fmla="*/ 668 w 2254"/>
                <a:gd name="T41" fmla="*/ 67 h 838"/>
                <a:gd name="T42" fmla="*/ 741 w 2254"/>
                <a:gd name="T43" fmla="*/ 114 h 838"/>
                <a:gd name="T44" fmla="*/ 810 w 2254"/>
                <a:gd name="T45" fmla="*/ 173 h 838"/>
                <a:gd name="T46" fmla="*/ 869 w 2254"/>
                <a:gd name="T47" fmla="*/ 243 h 838"/>
                <a:gd name="T48" fmla="*/ 914 w 2254"/>
                <a:gd name="T49" fmla="*/ 328 h 838"/>
                <a:gd name="T50" fmla="*/ 943 w 2254"/>
                <a:gd name="T51" fmla="*/ 433 h 838"/>
                <a:gd name="T52" fmla="*/ 955 w 2254"/>
                <a:gd name="T53" fmla="*/ 537 h 838"/>
                <a:gd name="T54" fmla="*/ 952 w 2254"/>
                <a:gd name="T55" fmla="*/ 629 h 838"/>
                <a:gd name="T56" fmla="*/ 936 w 2254"/>
                <a:gd name="T57" fmla="*/ 705 h 838"/>
                <a:gd name="T58" fmla="*/ 913 w 2254"/>
                <a:gd name="T59" fmla="*/ 769 h 838"/>
                <a:gd name="T60" fmla="*/ 886 w 2254"/>
                <a:gd name="T61" fmla="*/ 819 h 838"/>
                <a:gd name="T62" fmla="*/ 0 w 2254"/>
                <a:gd name="T63" fmla="*/ 314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54" h="838">
                  <a:moveTo>
                    <a:pt x="1492" y="254"/>
                  </a:moveTo>
                  <a:lnTo>
                    <a:pt x="1585" y="263"/>
                  </a:lnTo>
                  <a:lnTo>
                    <a:pt x="1671" y="274"/>
                  </a:lnTo>
                  <a:lnTo>
                    <a:pt x="1751" y="285"/>
                  </a:lnTo>
                  <a:lnTo>
                    <a:pt x="1823" y="297"/>
                  </a:lnTo>
                  <a:lnTo>
                    <a:pt x="1890" y="309"/>
                  </a:lnTo>
                  <a:lnTo>
                    <a:pt x="1950" y="322"/>
                  </a:lnTo>
                  <a:lnTo>
                    <a:pt x="2006" y="335"/>
                  </a:lnTo>
                  <a:lnTo>
                    <a:pt x="2056" y="349"/>
                  </a:lnTo>
                  <a:lnTo>
                    <a:pt x="2100" y="362"/>
                  </a:lnTo>
                  <a:lnTo>
                    <a:pt x="2140" y="375"/>
                  </a:lnTo>
                  <a:lnTo>
                    <a:pt x="2174" y="388"/>
                  </a:lnTo>
                  <a:lnTo>
                    <a:pt x="2205" y="401"/>
                  </a:lnTo>
                  <a:lnTo>
                    <a:pt x="2232" y="413"/>
                  </a:lnTo>
                  <a:lnTo>
                    <a:pt x="2254" y="425"/>
                  </a:lnTo>
                  <a:lnTo>
                    <a:pt x="1606" y="813"/>
                  </a:lnTo>
                  <a:lnTo>
                    <a:pt x="1574" y="792"/>
                  </a:lnTo>
                  <a:lnTo>
                    <a:pt x="1547" y="768"/>
                  </a:lnTo>
                  <a:lnTo>
                    <a:pt x="1522" y="740"/>
                  </a:lnTo>
                  <a:lnTo>
                    <a:pt x="1504" y="710"/>
                  </a:lnTo>
                  <a:lnTo>
                    <a:pt x="1488" y="679"/>
                  </a:lnTo>
                  <a:lnTo>
                    <a:pt x="1476" y="645"/>
                  </a:lnTo>
                  <a:lnTo>
                    <a:pt x="1468" y="610"/>
                  </a:lnTo>
                  <a:lnTo>
                    <a:pt x="1462" y="573"/>
                  </a:lnTo>
                  <a:lnTo>
                    <a:pt x="1458" y="537"/>
                  </a:lnTo>
                  <a:lnTo>
                    <a:pt x="1457" y="502"/>
                  </a:lnTo>
                  <a:lnTo>
                    <a:pt x="1458" y="466"/>
                  </a:lnTo>
                  <a:lnTo>
                    <a:pt x="1459" y="432"/>
                  </a:lnTo>
                  <a:lnTo>
                    <a:pt x="1463" y="399"/>
                  </a:lnTo>
                  <a:lnTo>
                    <a:pt x="1468" y="369"/>
                  </a:lnTo>
                  <a:lnTo>
                    <a:pt x="1472" y="341"/>
                  </a:lnTo>
                  <a:lnTo>
                    <a:pt x="1476" y="317"/>
                  </a:lnTo>
                  <a:lnTo>
                    <a:pt x="1481" y="295"/>
                  </a:lnTo>
                  <a:lnTo>
                    <a:pt x="1486" y="277"/>
                  </a:lnTo>
                  <a:lnTo>
                    <a:pt x="1490" y="265"/>
                  </a:lnTo>
                  <a:lnTo>
                    <a:pt x="1491" y="257"/>
                  </a:lnTo>
                  <a:lnTo>
                    <a:pt x="1492" y="254"/>
                  </a:lnTo>
                  <a:close/>
                  <a:moveTo>
                    <a:pt x="521" y="0"/>
                  </a:moveTo>
                  <a:lnTo>
                    <a:pt x="556" y="14"/>
                  </a:lnTo>
                  <a:lnTo>
                    <a:pt x="593" y="29"/>
                  </a:lnTo>
                  <a:lnTo>
                    <a:pt x="630" y="46"/>
                  </a:lnTo>
                  <a:lnTo>
                    <a:pt x="668" y="67"/>
                  </a:lnTo>
                  <a:lnTo>
                    <a:pt x="705" y="89"/>
                  </a:lnTo>
                  <a:lnTo>
                    <a:pt x="741" y="114"/>
                  </a:lnTo>
                  <a:lnTo>
                    <a:pt x="776" y="142"/>
                  </a:lnTo>
                  <a:lnTo>
                    <a:pt x="810" y="173"/>
                  </a:lnTo>
                  <a:lnTo>
                    <a:pt x="842" y="207"/>
                  </a:lnTo>
                  <a:lnTo>
                    <a:pt x="869" y="243"/>
                  </a:lnTo>
                  <a:lnTo>
                    <a:pt x="894" y="285"/>
                  </a:lnTo>
                  <a:lnTo>
                    <a:pt x="914" y="328"/>
                  </a:lnTo>
                  <a:lnTo>
                    <a:pt x="930" y="375"/>
                  </a:lnTo>
                  <a:lnTo>
                    <a:pt x="943" y="433"/>
                  </a:lnTo>
                  <a:lnTo>
                    <a:pt x="952" y="486"/>
                  </a:lnTo>
                  <a:lnTo>
                    <a:pt x="955" y="537"/>
                  </a:lnTo>
                  <a:lnTo>
                    <a:pt x="955" y="584"/>
                  </a:lnTo>
                  <a:lnTo>
                    <a:pt x="952" y="629"/>
                  </a:lnTo>
                  <a:lnTo>
                    <a:pt x="946" y="669"/>
                  </a:lnTo>
                  <a:lnTo>
                    <a:pt x="936" y="705"/>
                  </a:lnTo>
                  <a:lnTo>
                    <a:pt x="925" y="739"/>
                  </a:lnTo>
                  <a:lnTo>
                    <a:pt x="913" y="769"/>
                  </a:lnTo>
                  <a:lnTo>
                    <a:pt x="900" y="796"/>
                  </a:lnTo>
                  <a:lnTo>
                    <a:pt x="886" y="819"/>
                  </a:lnTo>
                  <a:lnTo>
                    <a:pt x="874" y="838"/>
                  </a:lnTo>
                  <a:lnTo>
                    <a:pt x="0" y="314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rgbClr val="00B9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xmlns="" id="{1B1263B5-D549-41E5-A02D-5ADBB4CE8A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9" y="2428"/>
              <a:ext cx="374" cy="234"/>
            </a:xfrm>
            <a:custGeom>
              <a:avLst/>
              <a:gdLst>
                <a:gd name="T0" fmla="*/ 818 w 1867"/>
                <a:gd name="T1" fmla="*/ 761 h 1170"/>
                <a:gd name="T2" fmla="*/ 863 w 1867"/>
                <a:gd name="T3" fmla="*/ 819 h 1170"/>
                <a:gd name="T4" fmla="*/ 819 w 1867"/>
                <a:gd name="T5" fmla="*/ 876 h 1170"/>
                <a:gd name="T6" fmla="*/ 723 w 1867"/>
                <a:gd name="T7" fmla="*/ 889 h 1170"/>
                <a:gd name="T8" fmla="*/ 644 w 1867"/>
                <a:gd name="T9" fmla="*/ 850 h 1170"/>
                <a:gd name="T10" fmla="*/ 644 w 1867"/>
                <a:gd name="T11" fmla="*/ 786 h 1170"/>
                <a:gd name="T12" fmla="*/ 721 w 1867"/>
                <a:gd name="T13" fmla="*/ 748 h 1170"/>
                <a:gd name="T14" fmla="*/ 1442 w 1867"/>
                <a:gd name="T15" fmla="*/ 679 h 1170"/>
                <a:gd name="T16" fmla="*/ 1498 w 1867"/>
                <a:gd name="T17" fmla="*/ 722 h 1170"/>
                <a:gd name="T18" fmla="*/ 1479 w 1867"/>
                <a:gd name="T19" fmla="*/ 776 h 1170"/>
                <a:gd name="T20" fmla="*/ 1402 w 1867"/>
                <a:gd name="T21" fmla="*/ 798 h 1170"/>
                <a:gd name="T22" fmla="*/ 1326 w 1867"/>
                <a:gd name="T23" fmla="*/ 776 h 1170"/>
                <a:gd name="T24" fmla="*/ 1306 w 1867"/>
                <a:gd name="T25" fmla="*/ 721 h 1170"/>
                <a:gd name="T26" fmla="*/ 1359 w 1867"/>
                <a:gd name="T27" fmla="*/ 680 h 1170"/>
                <a:gd name="T28" fmla="*/ 153 w 1867"/>
                <a:gd name="T29" fmla="*/ 609 h 1170"/>
                <a:gd name="T30" fmla="*/ 220 w 1867"/>
                <a:gd name="T31" fmla="*/ 641 h 1170"/>
                <a:gd name="T32" fmla="*/ 220 w 1867"/>
                <a:gd name="T33" fmla="*/ 697 h 1170"/>
                <a:gd name="T34" fmla="*/ 154 w 1867"/>
                <a:gd name="T35" fmla="*/ 730 h 1170"/>
                <a:gd name="T36" fmla="*/ 72 w 1867"/>
                <a:gd name="T37" fmla="*/ 719 h 1170"/>
                <a:gd name="T38" fmla="*/ 34 w 1867"/>
                <a:gd name="T39" fmla="*/ 668 h 1170"/>
                <a:gd name="T40" fmla="*/ 71 w 1867"/>
                <a:gd name="T41" fmla="*/ 620 h 1170"/>
                <a:gd name="T42" fmla="*/ 1103 w 1867"/>
                <a:gd name="T43" fmla="*/ 204 h 1170"/>
                <a:gd name="T44" fmla="*/ 1170 w 1867"/>
                <a:gd name="T45" fmla="*/ 223 h 1170"/>
                <a:gd name="T46" fmla="*/ 1185 w 1867"/>
                <a:gd name="T47" fmla="*/ 271 h 1170"/>
                <a:gd name="T48" fmla="*/ 1126 w 1867"/>
                <a:gd name="T49" fmla="*/ 310 h 1170"/>
                <a:gd name="T50" fmla="*/ 1051 w 1867"/>
                <a:gd name="T51" fmla="*/ 302 h 1170"/>
                <a:gd name="T52" fmla="*/ 1018 w 1867"/>
                <a:gd name="T53" fmla="*/ 257 h 1170"/>
                <a:gd name="T54" fmla="*/ 1058 w 1867"/>
                <a:gd name="T55" fmla="*/ 212 h 1170"/>
                <a:gd name="T56" fmla="*/ 844 w 1867"/>
                <a:gd name="T57" fmla="*/ 163 h 1170"/>
                <a:gd name="T58" fmla="*/ 901 w 1867"/>
                <a:gd name="T59" fmla="*/ 190 h 1170"/>
                <a:gd name="T60" fmla="*/ 900 w 1867"/>
                <a:gd name="T61" fmla="*/ 237 h 1170"/>
                <a:gd name="T62" fmla="*/ 827 w 1867"/>
                <a:gd name="T63" fmla="*/ 266 h 1170"/>
                <a:gd name="T64" fmla="*/ 763 w 1867"/>
                <a:gd name="T65" fmla="*/ 247 h 1170"/>
                <a:gd name="T66" fmla="*/ 748 w 1867"/>
                <a:gd name="T67" fmla="*/ 201 h 1170"/>
                <a:gd name="T68" fmla="*/ 804 w 1867"/>
                <a:gd name="T69" fmla="*/ 164 h 1170"/>
                <a:gd name="T70" fmla="*/ 541 w 1867"/>
                <a:gd name="T71" fmla="*/ 45 h 1170"/>
                <a:gd name="T72" fmla="*/ 599 w 1867"/>
                <a:gd name="T73" fmla="*/ 222 h 1170"/>
                <a:gd name="T74" fmla="*/ 545 w 1867"/>
                <a:gd name="T75" fmla="*/ 396 h 1170"/>
                <a:gd name="T76" fmla="*/ 477 w 1867"/>
                <a:gd name="T77" fmla="*/ 568 h 1170"/>
                <a:gd name="T78" fmla="*/ 933 w 1867"/>
                <a:gd name="T79" fmla="*/ 491 h 1170"/>
                <a:gd name="T80" fmla="*/ 1375 w 1867"/>
                <a:gd name="T81" fmla="*/ 512 h 1170"/>
                <a:gd name="T82" fmla="*/ 1771 w 1867"/>
                <a:gd name="T83" fmla="*/ 615 h 1170"/>
                <a:gd name="T84" fmla="*/ 1783 w 1867"/>
                <a:gd name="T85" fmla="*/ 707 h 1170"/>
                <a:gd name="T86" fmla="*/ 1398 w 1867"/>
                <a:gd name="T87" fmla="*/ 594 h 1170"/>
                <a:gd name="T88" fmla="*/ 1067 w 1867"/>
                <a:gd name="T89" fmla="*/ 621 h 1170"/>
                <a:gd name="T90" fmla="*/ 1066 w 1867"/>
                <a:gd name="T91" fmla="*/ 849 h 1170"/>
                <a:gd name="T92" fmla="*/ 1181 w 1867"/>
                <a:gd name="T93" fmla="*/ 1063 h 1170"/>
                <a:gd name="T94" fmla="*/ 1052 w 1867"/>
                <a:gd name="T95" fmla="*/ 1066 h 1170"/>
                <a:gd name="T96" fmla="*/ 948 w 1867"/>
                <a:gd name="T97" fmla="*/ 849 h 1170"/>
                <a:gd name="T98" fmla="*/ 948 w 1867"/>
                <a:gd name="T99" fmla="*/ 622 h 1170"/>
                <a:gd name="T100" fmla="*/ 692 w 1867"/>
                <a:gd name="T101" fmla="*/ 597 h 1170"/>
                <a:gd name="T102" fmla="*/ 564 w 1867"/>
                <a:gd name="T103" fmla="*/ 756 h 1170"/>
                <a:gd name="T104" fmla="*/ 564 w 1867"/>
                <a:gd name="T105" fmla="*/ 994 h 1170"/>
                <a:gd name="T106" fmla="*/ 488 w 1867"/>
                <a:gd name="T107" fmla="*/ 1170 h 1170"/>
                <a:gd name="T108" fmla="*/ 426 w 1867"/>
                <a:gd name="T109" fmla="*/ 1054 h 1170"/>
                <a:gd name="T110" fmla="*/ 459 w 1867"/>
                <a:gd name="T111" fmla="*/ 817 h 1170"/>
                <a:gd name="T112" fmla="*/ 364 w 1867"/>
                <a:gd name="T113" fmla="*/ 589 h 1170"/>
                <a:gd name="T114" fmla="*/ 155 w 1867"/>
                <a:gd name="T115" fmla="*/ 392 h 1170"/>
                <a:gd name="T116" fmla="*/ 84 w 1867"/>
                <a:gd name="T117" fmla="*/ 254 h 1170"/>
                <a:gd name="T118" fmla="*/ 322 w 1867"/>
                <a:gd name="T119" fmla="*/ 401 h 1170"/>
                <a:gd name="T120" fmla="*/ 454 w 1867"/>
                <a:gd name="T121" fmla="*/ 338 h 1170"/>
                <a:gd name="T122" fmla="*/ 479 w 1867"/>
                <a:gd name="T123" fmla="*/ 179 h 1170"/>
                <a:gd name="T124" fmla="*/ 420 w 1867"/>
                <a:gd name="T125" fmla="*/ 55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7" h="1170">
                  <a:moveTo>
                    <a:pt x="748" y="746"/>
                  </a:moveTo>
                  <a:lnTo>
                    <a:pt x="771" y="748"/>
                  </a:lnTo>
                  <a:lnTo>
                    <a:pt x="794" y="753"/>
                  </a:lnTo>
                  <a:lnTo>
                    <a:pt x="818" y="761"/>
                  </a:lnTo>
                  <a:lnTo>
                    <a:pt x="837" y="773"/>
                  </a:lnTo>
                  <a:lnTo>
                    <a:pt x="852" y="788"/>
                  </a:lnTo>
                  <a:lnTo>
                    <a:pt x="860" y="803"/>
                  </a:lnTo>
                  <a:lnTo>
                    <a:pt x="863" y="819"/>
                  </a:lnTo>
                  <a:lnTo>
                    <a:pt x="859" y="836"/>
                  </a:lnTo>
                  <a:lnTo>
                    <a:pt x="850" y="850"/>
                  </a:lnTo>
                  <a:lnTo>
                    <a:pt x="837" y="864"/>
                  </a:lnTo>
                  <a:lnTo>
                    <a:pt x="819" y="876"/>
                  </a:lnTo>
                  <a:lnTo>
                    <a:pt x="797" y="884"/>
                  </a:lnTo>
                  <a:lnTo>
                    <a:pt x="773" y="889"/>
                  </a:lnTo>
                  <a:lnTo>
                    <a:pt x="746" y="892"/>
                  </a:lnTo>
                  <a:lnTo>
                    <a:pt x="723" y="889"/>
                  </a:lnTo>
                  <a:lnTo>
                    <a:pt x="700" y="886"/>
                  </a:lnTo>
                  <a:lnTo>
                    <a:pt x="676" y="876"/>
                  </a:lnTo>
                  <a:lnTo>
                    <a:pt x="658" y="864"/>
                  </a:lnTo>
                  <a:lnTo>
                    <a:pt x="644" y="850"/>
                  </a:lnTo>
                  <a:lnTo>
                    <a:pt x="635" y="834"/>
                  </a:lnTo>
                  <a:lnTo>
                    <a:pt x="633" y="818"/>
                  </a:lnTo>
                  <a:lnTo>
                    <a:pt x="635" y="802"/>
                  </a:lnTo>
                  <a:lnTo>
                    <a:pt x="644" y="786"/>
                  </a:lnTo>
                  <a:lnTo>
                    <a:pt x="658" y="773"/>
                  </a:lnTo>
                  <a:lnTo>
                    <a:pt x="675" y="762"/>
                  </a:lnTo>
                  <a:lnTo>
                    <a:pt x="697" y="754"/>
                  </a:lnTo>
                  <a:lnTo>
                    <a:pt x="721" y="748"/>
                  </a:lnTo>
                  <a:lnTo>
                    <a:pt x="748" y="746"/>
                  </a:lnTo>
                  <a:close/>
                  <a:moveTo>
                    <a:pt x="1403" y="673"/>
                  </a:moveTo>
                  <a:lnTo>
                    <a:pt x="1422" y="675"/>
                  </a:lnTo>
                  <a:lnTo>
                    <a:pt x="1442" y="679"/>
                  </a:lnTo>
                  <a:lnTo>
                    <a:pt x="1462" y="686"/>
                  </a:lnTo>
                  <a:lnTo>
                    <a:pt x="1479" y="696"/>
                  </a:lnTo>
                  <a:lnTo>
                    <a:pt x="1491" y="708"/>
                  </a:lnTo>
                  <a:lnTo>
                    <a:pt x="1498" y="722"/>
                  </a:lnTo>
                  <a:lnTo>
                    <a:pt x="1501" y="737"/>
                  </a:lnTo>
                  <a:lnTo>
                    <a:pt x="1498" y="750"/>
                  </a:lnTo>
                  <a:lnTo>
                    <a:pt x="1491" y="763"/>
                  </a:lnTo>
                  <a:lnTo>
                    <a:pt x="1479" y="776"/>
                  </a:lnTo>
                  <a:lnTo>
                    <a:pt x="1463" y="785"/>
                  </a:lnTo>
                  <a:lnTo>
                    <a:pt x="1445" y="792"/>
                  </a:lnTo>
                  <a:lnTo>
                    <a:pt x="1425" y="796"/>
                  </a:lnTo>
                  <a:lnTo>
                    <a:pt x="1402" y="798"/>
                  </a:lnTo>
                  <a:lnTo>
                    <a:pt x="1382" y="797"/>
                  </a:lnTo>
                  <a:lnTo>
                    <a:pt x="1363" y="792"/>
                  </a:lnTo>
                  <a:lnTo>
                    <a:pt x="1343" y="785"/>
                  </a:lnTo>
                  <a:lnTo>
                    <a:pt x="1326" y="776"/>
                  </a:lnTo>
                  <a:lnTo>
                    <a:pt x="1314" y="762"/>
                  </a:lnTo>
                  <a:lnTo>
                    <a:pt x="1306" y="749"/>
                  </a:lnTo>
                  <a:lnTo>
                    <a:pt x="1304" y="734"/>
                  </a:lnTo>
                  <a:lnTo>
                    <a:pt x="1306" y="721"/>
                  </a:lnTo>
                  <a:lnTo>
                    <a:pt x="1314" y="708"/>
                  </a:lnTo>
                  <a:lnTo>
                    <a:pt x="1326" y="696"/>
                  </a:lnTo>
                  <a:lnTo>
                    <a:pt x="1341" y="686"/>
                  </a:lnTo>
                  <a:lnTo>
                    <a:pt x="1359" y="680"/>
                  </a:lnTo>
                  <a:lnTo>
                    <a:pt x="1380" y="675"/>
                  </a:lnTo>
                  <a:lnTo>
                    <a:pt x="1403" y="673"/>
                  </a:lnTo>
                  <a:close/>
                  <a:moveTo>
                    <a:pt x="132" y="606"/>
                  </a:moveTo>
                  <a:lnTo>
                    <a:pt x="153" y="609"/>
                  </a:lnTo>
                  <a:lnTo>
                    <a:pt x="172" y="612"/>
                  </a:lnTo>
                  <a:lnTo>
                    <a:pt x="193" y="620"/>
                  </a:lnTo>
                  <a:lnTo>
                    <a:pt x="208" y="629"/>
                  </a:lnTo>
                  <a:lnTo>
                    <a:pt x="220" y="641"/>
                  </a:lnTo>
                  <a:lnTo>
                    <a:pt x="229" y="656"/>
                  </a:lnTo>
                  <a:lnTo>
                    <a:pt x="230" y="670"/>
                  </a:lnTo>
                  <a:lnTo>
                    <a:pt x="228" y="684"/>
                  </a:lnTo>
                  <a:lnTo>
                    <a:pt x="220" y="697"/>
                  </a:lnTo>
                  <a:lnTo>
                    <a:pt x="208" y="709"/>
                  </a:lnTo>
                  <a:lnTo>
                    <a:pt x="193" y="719"/>
                  </a:lnTo>
                  <a:lnTo>
                    <a:pt x="175" y="726"/>
                  </a:lnTo>
                  <a:lnTo>
                    <a:pt x="154" y="730"/>
                  </a:lnTo>
                  <a:lnTo>
                    <a:pt x="132" y="732"/>
                  </a:lnTo>
                  <a:lnTo>
                    <a:pt x="112" y="731"/>
                  </a:lnTo>
                  <a:lnTo>
                    <a:pt x="92" y="726"/>
                  </a:lnTo>
                  <a:lnTo>
                    <a:pt x="72" y="719"/>
                  </a:lnTo>
                  <a:lnTo>
                    <a:pt x="56" y="709"/>
                  </a:lnTo>
                  <a:lnTo>
                    <a:pt x="44" y="696"/>
                  </a:lnTo>
                  <a:lnTo>
                    <a:pt x="35" y="682"/>
                  </a:lnTo>
                  <a:lnTo>
                    <a:pt x="34" y="668"/>
                  </a:lnTo>
                  <a:lnTo>
                    <a:pt x="37" y="655"/>
                  </a:lnTo>
                  <a:lnTo>
                    <a:pt x="44" y="641"/>
                  </a:lnTo>
                  <a:lnTo>
                    <a:pt x="56" y="629"/>
                  </a:lnTo>
                  <a:lnTo>
                    <a:pt x="71" y="620"/>
                  </a:lnTo>
                  <a:lnTo>
                    <a:pt x="90" y="613"/>
                  </a:lnTo>
                  <a:lnTo>
                    <a:pt x="110" y="609"/>
                  </a:lnTo>
                  <a:lnTo>
                    <a:pt x="132" y="606"/>
                  </a:lnTo>
                  <a:close/>
                  <a:moveTo>
                    <a:pt x="1103" y="204"/>
                  </a:moveTo>
                  <a:lnTo>
                    <a:pt x="1121" y="205"/>
                  </a:lnTo>
                  <a:lnTo>
                    <a:pt x="1137" y="208"/>
                  </a:lnTo>
                  <a:lnTo>
                    <a:pt x="1155" y="214"/>
                  </a:lnTo>
                  <a:lnTo>
                    <a:pt x="1170" y="223"/>
                  </a:lnTo>
                  <a:lnTo>
                    <a:pt x="1179" y="234"/>
                  </a:lnTo>
                  <a:lnTo>
                    <a:pt x="1187" y="246"/>
                  </a:lnTo>
                  <a:lnTo>
                    <a:pt x="1188" y="259"/>
                  </a:lnTo>
                  <a:lnTo>
                    <a:pt x="1185" y="271"/>
                  </a:lnTo>
                  <a:lnTo>
                    <a:pt x="1179" y="282"/>
                  </a:lnTo>
                  <a:lnTo>
                    <a:pt x="1166" y="294"/>
                  </a:lnTo>
                  <a:lnTo>
                    <a:pt x="1148" y="304"/>
                  </a:lnTo>
                  <a:lnTo>
                    <a:pt x="1126" y="310"/>
                  </a:lnTo>
                  <a:lnTo>
                    <a:pt x="1103" y="312"/>
                  </a:lnTo>
                  <a:lnTo>
                    <a:pt x="1086" y="311"/>
                  </a:lnTo>
                  <a:lnTo>
                    <a:pt x="1069" y="308"/>
                  </a:lnTo>
                  <a:lnTo>
                    <a:pt x="1051" y="302"/>
                  </a:lnTo>
                  <a:lnTo>
                    <a:pt x="1037" y="293"/>
                  </a:lnTo>
                  <a:lnTo>
                    <a:pt x="1027" y="282"/>
                  </a:lnTo>
                  <a:lnTo>
                    <a:pt x="1020" y="270"/>
                  </a:lnTo>
                  <a:lnTo>
                    <a:pt x="1018" y="257"/>
                  </a:lnTo>
                  <a:lnTo>
                    <a:pt x="1021" y="246"/>
                  </a:lnTo>
                  <a:lnTo>
                    <a:pt x="1027" y="234"/>
                  </a:lnTo>
                  <a:lnTo>
                    <a:pt x="1040" y="222"/>
                  </a:lnTo>
                  <a:lnTo>
                    <a:pt x="1058" y="212"/>
                  </a:lnTo>
                  <a:lnTo>
                    <a:pt x="1079" y="206"/>
                  </a:lnTo>
                  <a:lnTo>
                    <a:pt x="1103" y="204"/>
                  </a:lnTo>
                  <a:close/>
                  <a:moveTo>
                    <a:pt x="827" y="161"/>
                  </a:moveTo>
                  <a:lnTo>
                    <a:pt x="844" y="163"/>
                  </a:lnTo>
                  <a:lnTo>
                    <a:pt x="860" y="165"/>
                  </a:lnTo>
                  <a:lnTo>
                    <a:pt x="877" y="172"/>
                  </a:lnTo>
                  <a:lnTo>
                    <a:pt x="890" y="181"/>
                  </a:lnTo>
                  <a:lnTo>
                    <a:pt x="901" y="190"/>
                  </a:lnTo>
                  <a:lnTo>
                    <a:pt x="907" y="202"/>
                  </a:lnTo>
                  <a:lnTo>
                    <a:pt x="908" y="214"/>
                  </a:lnTo>
                  <a:lnTo>
                    <a:pt x="907" y="225"/>
                  </a:lnTo>
                  <a:lnTo>
                    <a:pt x="900" y="237"/>
                  </a:lnTo>
                  <a:lnTo>
                    <a:pt x="888" y="250"/>
                  </a:lnTo>
                  <a:lnTo>
                    <a:pt x="870" y="258"/>
                  </a:lnTo>
                  <a:lnTo>
                    <a:pt x="849" y="264"/>
                  </a:lnTo>
                  <a:lnTo>
                    <a:pt x="827" y="266"/>
                  </a:lnTo>
                  <a:lnTo>
                    <a:pt x="811" y="265"/>
                  </a:lnTo>
                  <a:lnTo>
                    <a:pt x="795" y="262"/>
                  </a:lnTo>
                  <a:lnTo>
                    <a:pt x="778" y="256"/>
                  </a:lnTo>
                  <a:lnTo>
                    <a:pt x="763" y="247"/>
                  </a:lnTo>
                  <a:lnTo>
                    <a:pt x="754" y="236"/>
                  </a:lnTo>
                  <a:lnTo>
                    <a:pt x="748" y="224"/>
                  </a:lnTo>
                  <a:lnTo>
                    <a:pt x="745" y="213"/>
                  </a:lnTo>
                  <a:lnTo>
                    <a:pt x="748" y="201"/>
                  </a:lnTo>
                  <a:lnTo>
                    <a:pt x="754" y="190"/>
                  </a:lnTo>
                  <a:lnTo>
                    <a:pt x="767" y="178"/>
                  </a:lnTo>
                  <a:lnTo>
                    <a:pt x="784" y="169"/>
                  </a:lnTo>
                  <a:lnTo>
                    <a:pt x="804" y="164"/>
                  </a:lnTo>
                  <a:lnTo>
                    <a:pt x="827" y="161"/>
                  </a:lnTo>
                  <a:close/>
                  <a:moveTo>
                    <a:pt x="507" y="0"/>
                  </a:moveTo>
                  <a:lnTo>
                    <a:pt x="509" y="3"/>
                  </a:lnTo>
                  <a:lnTo>
                    <a:pt x="541" y="45"/>
                  </a:lnTo>
                  <a:lnTo>
                    <a:pt x="566" y="88"/>
                  </a:lnTo>
                  <a:lnTo>
                    <a:pt x="584" y="131"/>
                  </a:lnTo>
                  <a:lnTo>
                    <a:pt x="595" y="177"/>
                  </a:lnTo>
                  <a:lnTo>
                    <a:pt x="599" y="222"/>
                  </a:lnTo>
                  <a:lnTo>
                    <a:pt x="595" y="266"/>
                  </a:lnTo>
                  <a:lnTo>
                    <a:pt x="584" y="311"/>
                  </a:lnTo>
                  <a:lnTo>
                    <a:pt x="567" y="355"/>
                  </a:lnTo>
                  <a:lnTo>
                    <a:pt x="545" y="396"/>
                  </a:lnTo>
                  <a:lnTo>
                    <a:pt x="514" y="437"/>
                  </a:lnTo>
                  <a:lnTo>
                    <a:pt x="478" y="476"/>
                  </a:lnTo>
                  <a:lnTo>
                    <a:pt x="434" y="512"/>
                  </a:lnTo>
                  <a:lnTo>
                    <a:pt x="477" y="568"/>
                  </a:lnTo>
                  <a:lnTo>
                    <a:pt x="587" y="539"/>
                  </a:lnTo>
                  <a:lnTo>
                    <a:pt x="699" y="517"/>
                  </a:lnTo>
                  <a:lnTo>
                    <a:pt x="815" y="501"/>
                  </a:lnTo>
                  <a:lnTo>
                    <a:pt x="933" y="491"/>
                  </a:lnTo>
                  <a:lnTo>
                    <a:pt x="1054" y="488"/>
                  </a:lnTo>
                  <a:lnTo>
                    <a:pt x="1162" y="491"/>
                  </a:lnTo>
                  <a:lnTo>
                    <a:pt x="1270" y="499"/>
                  </a:lnTo>
                  <a:lnTo>
                    <a:pt x="1375" y="512"/>
                  </a:lnTo>
                  <a:lnTo>
                    <a:pt x="1479" y="530"/>
                  </a:lnTo>
                  <a:lnTo>
                    <a:pt x="1580" y="553"/>
                  </a:lnTo>
                  <a:lnTo>
                    <a:pt x="1676" y="582"/>
                  </a:lnTo>
                  <a:lnTo>
                    <a:pt x="1771" y="615"/>
                  </a:lnTo>
                  <a:lnTo>
                    <a:pt x="1860" y="652"/>
                  </a:lnTo>
                  <a:lnTo>
                    <a:pt x="1867" y="656"/>
                  </a:lnTo>
                  <a:lnTo>
                    <a:pt x="1861" y="661"/>
                  </a:lnTo>
                  <a:lnTo>
                    <a:pt x="1783" y="707"/>
                  </a:lnTo>
                  <a:lnTo>
                    <a:pt x="1692" y="672"/>
                  </a:lnTo>
                  <a:lnTo>
                    <a:pt x="1596" y="640"/>
                  </a:lnTo>
                  <a:lnTo>
                    <a:pt x="1498" y="615"/>
                  </a:lnTo>
                  <a:lnTo>
                    <a:pt x="1398" y="594"/>
                  </a:lnTo>
                  <a:lnTo>
                    <a:pt x="1295" y="578"/>
                  </a:lnTo>
                  <a:lnTo>
                    <a:pt x="1191" y="569"/>
                  </a:lnTo>
                  <a:lnTo>
                    <a:pt x="1085" y="564"/>
                  </a:lnTo>
                  <a:lnTo>
                    <a:pt x="1067" y="621"/>
                  </a:lnTo>
                  <a:lnTo>
                    <a:pt x="1055" y="679"/>
                  </a:lnTo>
                  <a:lnTo>
                    <a:pt x="1051" y="737"/>
                  </a:lnTo>
                  <a:lnTo>
                    <a:pt x="1055" y="792"/>
                  </a:lnTo>
                  <a:lnTo>
                    <a:pt x="1066" y="849"/>
                  </a:lnTo>
                  <a:lnTo>
                    <a:pt x="1084" y="904"/>
                  </a:lnTo>
                  <a:lnTo>
                    <a:pt x="1109" y="958"/>
                  </a:lnTo>
                  <a:lnTo>
                    <a:pt x="1142" y="1011"/>
                  </a:lnTo>
                  <a:lnTo>
                    <a:pt x="1181" y="1063"/>
                  </a:lnTo>
                  <a:lnTo>
                    <a:pt x="1184" y="1067"/>
                  </a:lnTo>
                  <a:lnTo>
                    <a:pt x="1096" y="1119"/>
                  </a:lnTo>
                  <a:lnTo>
                    <a:pt x="1095" y="1116"/>
                  </a:lnTo>
                  <a:lnTo>
                    <a:pt x="1052" y="1066"/>
                  </a:lnTo>
                  <a:lnTo>
                    <a:pt x="1017" y="1014"/>
                  </a:lnTo>
                  <a:lnTo>
                    <a:pt x="988" y="959"/>
                  </a:lnTo>
                  <a:lnTo>
                    <a:pt x="965" y="905"/>
                  </a:lnTo>
                  <a:lnTo>
                    <a:pt x="948" y="849"/>
                  </a:lnTo>
                  <a:lnTo>
                    <a:pt x="939" y="792"/>
                  </a:lnTo>
                  <a:lnTo>
                    <a:pt x="935" y="737"/>
                  </a:lnTo>
                  <a:lnTo>
                    <a:pt x="939" y="679"/>
                  </a:lnTo>
                  <a:lnTo>
                    <a:pt x="948" y="622"/>
                  </a:lnTo>
                  <a:lnTo>
                    <a:pt x="965" y="566"/>
                  </a:lnTo>
                  <a:lnTo>
                    <a:pt x="872" y="572"/>
                  </a:lnTo>
                  <a:lnTo>
                    <a:pt x="782" y="582"/>
                  </a:lnTo>
                  <a:lnTo>
                    <a:pt x="692" y="597"/>
                  </a:lnTo>
                  <a:lnTo>
                    <a:pt x="605" y="616"/>
                  </a:lnTo>
                  <a:lnTo>
                    <a:pt x="519" y="639"/>
                  </a:lnTo>
                  <a:lnTo>
                    <a:pt x="546" y="697"/>
                  </a:lnTo>
                  <a:lnTo>
                    <a:pt x="564" y="756"/>
                  </a:lnTo>
                  <a:lnTo>
                    <a:pt x="575" y="815"/>
                  </a:lnTo>
                  <a:lnTo>
                    <a:pt x="578" y="876"/>
                  </a:lnTo>
                  <a:lnTo>
                    <a:pt x="575" y="936"/>
                  </a:lnTo>
                  <a:lnTo>
                    <a:pt x="564" y="994"/>
                  </a:lnTo>
                  <a:lnTo>
                    <a:pt x="547" y="1052"/>
                  </a:lnTo>
                  <a:lnTo>
                    <a:pt x="522" y="1110"/>
                  </a:lnTo>
                  <a:lnTo>
                    <a:pt x="489" y="1166"/>
                  </a:lnTo>
                  <a:lnTo>
                    <a:pt x="488" y="1170"/>
                  </a:lnTo>
                  <a:lnTo>
                    <a:pt x="484" y="1167"/>
                  </a:lnTo>
                  <a:lnTo>
                    <a:pt x="396" y="1115"/>
                  </a:lnTo>
                  <a:lnTo>
                    <a:pt x="397" y="1112"/>
                  </a:lnTo>
                  <a:lnTo>
                    <a:pt x="426" y="1054"/>
                  </a:lnTo>
                  <a:lnTo>
                    <a:pt x="447" y="996"/>
                  </a:lnTo>
                  <a:lnTo>
                    <a:pt x="459" y="936"/>
                  </a:lnTo>
                  <a:lnTo>
                    <a:pt x="464" y="876"/>
                  </a:lnTo>
                  <a:lnTo>
                    <a:pt x="459" y="817"/>
                  </a:lnTo>
                  <a:lnTo>
                    <a:pt x="447" y="757"/>
                  </a:lnTo>
                  <a:lnTo>
                    <a:pt x="427" y="701"/>
                  </a:lnTo>
                  <a:lnTo>
                    <a:pt x="399" y="644"/>
                  </a:lnTo>
                  <a:lnTo>
                    <a:pt x="364" y="589"/>
                  </a:lnTo>
                  <a:lnTo>
                    <a:pt x="323" y="536"/>
                  </a:lnTo>
                  <a:lnTo>
                    <a:pt x="274" y="485"/>
                  </a:lnTo>
                  <a:lnTo>
                    <a:pt x="218" y="438"/>
                  </a:lnTo>
                  <a:lnTo>
                    <a:pt x="155" y="392"/>
                  </a:lnTo>
                  <a:lnTo>
                    <a:pt x="86" y="349"/>
                  </a:lnTo>
                  <a:lnTo>
                    <a:pt x="11" y="309"/>
                  </a:lnTo>
                  <a:lnTo>
                    <a:pt x="0" y="304"/>
                  </a:lnTo>
                  <a:lnTo>
                    <a:pt x="84" y="254"/>
                  </a:lnTo>
                  <a:lnTo>
                    <a:pt x="150" y="287"/>
                  </a:lnTo>
                  <a:lnTo>
                    <a:pt x="212" y="322"/>
                  </a:lnTo>
                  <a:lnTo>
                    <a:pt x="269" y="361"/>
                  </a:lnTo>
                  <a:lnTo>
                    <a:pt x="322" y="401"/>
                  </a:lnTo>
                  <a:lnTo>
                    <a:pt x="370" y="444"/>
                  </a:lnTo>
                  <a:lnTo>
                    <a:pt x="404" y="410"/>
                  </a:lnTo>
                  <a:lnTo>
                    <a:pt x="432" y="374"/>
                  </a:lnTo>
                  <a:lnTo>
                    <a:pt x="454" y="338"/>
                  </a:lnTo>
                  <a:lnTo>
                    <a:pt x="471" y="300"/>
                  </a:lnTo>
                  <a:lnTo>
                    <a:pt x="480" y="262"/>
                  </a:lnTo>
                  <a:lnTo>
                    <a:pt x="483" y="222"/>
                  </a:lnTo>
                  <a:lnTo>
                    <a:pt x="479" y="179"/>
                  </a:lnTo>
                  <a:lnTo>
                    <a:pt x="468" y="138"/>
                  </a:lnTo>
                  <a:lnTo>
                    <a:pt x="449" y="98"/>
                  </a:lnTo>
                  <a:lnTo>
                    <a:pt x="422" y="59"/>
                  </a:lnTo>
                  <a:lnTo>
                    <a:pt x="420" y="55"/>
                  </a:lnTo>
                  <a:lnTo>
                    <a:pt x="422" y="51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4DBEC75D-C1B1-425A-8587-5A1FDBA63ACF}"/>
              </a:ext>
            </a:extLst>
          </p:cNvPr>
          <p:cNvGrpSpPr/>
          <p:nvPr/>
        </p:nvGrpSpPr>
        <p:grpSpPr>
          <a:xfrm>
            <a:off x="7619309" y="2371210"/>
            <a:ext cx="1328765" cy="924034"/>
            <a:chOff x="6599881" y="835821"/>
            <a:chExt cx="1328765" cy="924034"/>
          </a:xfrm>
        </p:grpSpPr>
        <p:grpSp>
          <p:nvGrpSpPr>
            <p:cNvPr id="58" name="Group 297">
              <a:extLst>
                <a:ext uri="{FF2B5EF4-FFF2-40B4-BE49-F238E27FC236}">
                  <a16:creationId xmlns:a16="http://schemas.microsoft.com/office/drawing/2014/main" xmlns="" id="{65E0577B-948F-4D2B-8C18-0E6858E44C6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834453" y="835821"/>
              <a:ext cx="1094193" cy="822799"/>
              <a:chOff x="3859" y="2767"/>
              <a:chExt cx="508" cy="382"/>
            </a:xfrm>
          </p:grpSpPr>
          <p:sp useBgFill="1">
            <p:nvSpPr>
              <p:cNvPr id="103" name="Rectangle 299">
                <a:extLst>
                  <a:ext uri="{FF2B5EF4-FFF2-40B4-BE49-F238E27FC236}">
                    <a16:creationId xmlns:a16="http://schemas.microsoft.com/office/drawing/2014/main" xmlns="" id="{5228237C-FE18-44B1-B47C-DDA3F5533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9" y="2767"/>
                <a:ext cx="508" cy="382"/>
              </a:xfrm>
              <a:prstGeom prst="rect">
                <a:avLst/>
              </a:prstGeom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4" name="Freeform 300">
                <a:extLst>
                  <a:ext uri="{FF2B5EF4-FFF2-40B4-BE49-F238E27FC236}">
                    <a16:creationId xmlns:a16="http://schemas.microsoft.com/office/drawing/2014/main" xmlns="" id="{4EA6473B-6954-4D18-9177-0CA57D833E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83" y="2791"/>
                <a:ext cx="460" cy="334"/>
              </a:xfrm>
              <a:custGeom>
                <a:avLst/>
                <a:gdLst>
                  <a:gd name="T0" fmla="*/ 120 w 2298"/>
                  <a:gd name="T1" fmla="*/ 119 h 1670"/>
                  <a:gd name="T2" fmla="*/ 120 w 2298"/>
                  <a:gd name="T3" fmla="*/ 1551 h 1670"/>
                  <a:gd name="T4" fmla="*/ 2179 w 2298"/>
                  <a:gd name="T5" fmla="*/ 1551 h 1670"/>
                  <a:gd name="T6" fmla="*/ 2179 w 2298"/>
                  <a:gd name="T7" fmla="*/ 119 h 1670"/>
                  <a:gd name="T8" fmla="*/ 120 w 2298"/>
                  <a:gd name="T9" fmla="*/ 119 h 1670"/>
                  <a:gd name="T10" fmla="*/ 0 w 2298"/>
                  <a:gd name="T11" fmla="*/ 0 h 1670"/>
                  <a:gd name="T12" fmla="*/ 2298 w 2298"/>
                  <a:gd name="T13" fmla="*/ 0 h 1670"/>
                  <a:gd name="T14" fmla="*/ 2298 w 2298"/>
                  <a:gd name="T15" fmla="*/ 1670 h 1670"/>
                  <a:gd name="T16" fmla="*/ 0 w 2298"/>
                  <a:gd name="T17" fmla="*/ 1670 h 1670"/>
                  <a:gd name="T18" fmla="*/ 0 w 2298"/>
                  <a:gd name="T19" fmla="*/ 0 h 1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98" h="1670">
                    <a:moveTo>
                      <a:pt x="120" y="119"/>
                    </a:moveTo>
                    <a:lnTo>
                      <a:pt x="120" y="1551"/>
                    </a:lnTo>
                    <a:lnTo>
                      <a:pt x="2179" y="1551"/>
                    </a:lnTo>
                    <a:lnTo>
                      <a:pt x="2179" y="119"/>
                    </a:lnTo>
                    <a:lnTo>
                      <a:pt x="120" y="119"/>
                    </a:lnTo>
                    <a:close/>
                    <a:moveTo>
                      <a:pt x="0" y="0"/>
                    </a:moveTo>
                    <a:lnTo>
                      <a:pt x="2298" y="0"/>
                    </a:lnTo>
                    <a:lnTo>
                      <a:pt x="2298" y="1670"/>
                    </a:lnTo>
                    <a:lnTo>
                      <a:pt x="0" y="16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5" name="Rectangle 301">
                <a:extLst>
                  <a:ext uri="{FF2B5EF4-FFF2-40B4-BE49-F238E27FC236}">
                    <a16:creationId xmlns:a16="http://schemas.microsoft.com/office/drawing/2014/main" xmlns="" id="{964E2811-BEB6-44F2-926B-081B63B69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2839"/>
                <a:ext cx="364" cy="238"/>
              </a:xfrm>
              <a:prstGeom prst="rect">
                <a:avLst/>
              </a:prstGeom>
              <a:solidFill>
                <a:srgbClr val="007AC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6" name="Freeform 302">
                <a:extLst>
                  <a:ext uri="{FF2B5EF4-FFF2-40B4-BE49-F238E27FC236}">
                    <a16:creationId xmlns:a16="http://schemas.microsoft.com/office/drawing/2014/main" xmlns="" id="{7BB03CE2-3CDD-4D0C-81E7-FD2E55FA1B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1" y="2958"/>
                <a:ext cx="233" cy="119"/>
              </a:xfrm>
              <a:custGeom>
                <a:avLst/>
                <a:gdLst>
                  <a:gd name="T0" fmla="*/ 226 w 1165"/>
                  <a:gd name="T1" fmla="*/ 0 h 594"/>
                  <a:gd name="T2" fmla="*/ 283 w 1165"/>
                  <a:gd name="T3" fmla="*/ 2 h 594"/>
                  <a:gd name="T4" fmla="*/ 344 w 1165"/>
                  <a:gd name="T5" fmla="*/ 6 h 594"/>
                  <a:gd name="T6" fmla="*/ 407 w 1165"/>
                  <a:gd name="T7" fmla="*/ 16 h 594"/>
                  <a:gd name="T8" fmla="*/ 473 w 1165"/>
                  <a:gd name="T9" fmla="*/ 29 h 594"/>
                  <a:gd name="T10" fmla="*/ 542 w 1165"/>
                  <a:gd name="T11" fmla="*/ 49 h 594"/>
                  <a:gd name="T12" fmla="*/ 612 w 1165"/>
                  <a:gd name="T13" fmla="*/ 73 h 594"/>
                  <a:gd name="T14" fmla="*/ 683 w 1165"/>
                  <a:gd name="T15" fmla="*/ 104 h 594"/>
                  <a:gd name="T16" fmla="*/ 746 w 1165"/>
                  <a:gd name="T17" fmla="*/ 137 h 594"/>
                  <a:gd name="T18" fmla="*/ 806 w 1165"/>
                  <a:gd name="T19" fmla="*/ 172 h 594"/>
                  <a:gd name="T20" fmla="*/ 859 w 1165"/>
                  <a:gd name="T21" fmla="*/ 211 h 594"/>
                  <a:gd name="T22" fmla="*/ 907 w 1165"/>
                  <a:gd name="T23" fmla="*/ 249 h 594"/>
                  <a:gd name="T24" fmla="*/ 952 w 1165"/>
                  <a:gd name="T25" fmla="*/ 291 h 594"/>
                  <a:gd name="T26" fmla="*/ 991 w 1165"/>
                  <a:gd name="T27" fmla="*/ 332 h 594"/>
                  <a:gd name="T28" fmla="*/ 1027 w 1165"/>
                  <a:gd name="T29" fmla="*/ 373 h 594"/>
                  <a:gd name="T30" fmla="*/ 1058 w 1165"/>
                  <a:gd name="T31" fmla="*/ 413 h 594"/>
                  <a:gd name="T32" fmla="*/ 1086 w 1165"/>
                  <a:gd name="T33" fmla="*/ 453 h 594"/>
                  <a:gd name="T34" fmla="*/ 1111 w 1165"/>
                  <a:gd name="T35" fmla="*/ 491 h 594"/>
                  <a:gd name="T36" fmla="*/ 1132 w 1165"/>
                  <a:gd name="T37" fmla="*/ 528 h 594"/>
                  <a:gd name="T38" fmla="*/ 1150 w 1165"/>
                  <a:gd name="T39" fmla="*/ 563 h 594"/>
                  <a:gd name="T40" fmla="*/ 1165 w 1165"/>
                  <a:gd name="T41" fmla="*/ 594 h 594"/>
                  <a:gd name="T42" fmla="*/ 0 w 1165"/>
                  <a:gd name="T43" fmla="*/ 594 h 594"/>
                  <a:gd name="T44" fmla="*/ 0 w 1165"/>
                  <a:gd name="T45" fmla="*/ 26 h 594"/>
                  <a:gd name="T46" fmla="*/ 37 w 1165"/>
                  <a:gd name="T47" fmla="*/ 19 h 594"/>
                  <a:gd name="T48" fmla="*/ 76 w 1165"/>
                  <a:gd name="T49" fmla="*/ 11 h 594"/>
                  <a:gd name="T50" fmla="*/ 122 w 1165"/>
                  <a:gd name="T51" fmla="*/ 6 h 594"/>
                  <a:gd name="T52" fmla="*/ 172 w 1165"/>
                  <a:gd name="T53" fmla="*/ 2 h 594"/>
                  <a:gd name="T54" fmla="*/ 226 w 1165"/>
                  <a:gd name="T55" fmla="*/ 0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65" h="594">
                    <a:moveTo>
                      <a:pt x="226" y="0"/>
                    </a:moveTo>
                    <a:lnTo>
                      <a:pt x="283" y="2"/>
                    </a:lnTo>
                    <a:lnTo>
                      <a:pt x="344" y="6"/>
                    </a:lnTo>
                    <a:lnTo>
                      <a:pt x="407" y="16"/>
                    </a:lnTo>
                    <a:lnTo>
                      <a:pt x="473" y="29"/>
                    </a:lnTo>
                    <a:lnTo>
                      <a:pt x="542" y="49"/>
                    </a:lnTo>
                    <a:lnTo>
                      <a:pt x="612" y="73"/>
                    </a:lnTo>
                    <a:lnTo>
                      <a:pt x="683" y="104"/>
                    </a:lnTo>
                    <a:lnTo>
                      <a:pt x="746" y="137"/>
                    </a:lnTo>
                    <a:lnTo>
                      <a:pt x="806" y="172"/>
                    </a:lnTo>
                    <a:lnTo>
                      <a:pt x="859" y="211"/>
                    </a:lnTo>
                    <a:lnTo>
                      <a:pt x="907" y="249"/>
                    </a:lnTo>
                    <a:lnTo>
                      <a:pt x="952" y="291"/>
                    </a:lnTo>
                    <a:lnTo>
                      <a:pt x="991" y="332"/>
                    </a:lnTo>
                    <a:lnTo>
                      <a:pt x="1027" y="373"/>
                    </a:lnTo>
                    <a:lnTo>
                      <a:pt x="1058" y="413"/>
                    </a:lnTo>
                    <a:lnTo>
                      <a:pt x="1086" y="453"/>
                    </a:lnTo>
                    <a:lnTo>
                      <a:pt x="1111" y="491"/>
                    </a:lnTo>
                    <a:lnTo>
                      <a:pt x="1132" y="528"/>
                    </a:lnTo>
                    <a:lnTo>
                      <a:pt x="1150" y="563"/>
                    </a:lnTo>
                    <a:lnTo>
                      <a:pt x="1165" y="594"/>
                    </a:lnTo>
                    <a:lnTo>
                      <a:pt x="0" y="594"/>
                    </a:lnTo>
                    <a:lnTo>
                      <a:pt x="0" y="26"/>
                    </a:lnTo>
                    <a:lnTo>
                      <a:pt x="37" y="19"/>
                    </a:lnTo>
                    <a:lnTo>
                      <a:pt x="76" y="11"/>
                    </a:lnTo>
                    <a:lnTo>
                      <a:pt x="122" y="6"/>
                    </a:lnTo>
                    <a:lnTo>
                      <a:pt x="172" y="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00B9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7" name="Freeform 303">
                <a:extLst>
                  <a:ext uri="{FF2B5EF4-FFF2-40B4-BE49-F238E27FC236}">
                    <a16:creationId xmlns:a16="http://schemas.microsoft.com/office/drawing/2014/main" xmlns="" id="{3E57C63E-D5A6-4F5D-8FC0-861A449AE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6" y="2892"/>
                <a:ext cx="99" cy="132"/>
              </a:xfrm>
              <a:custGeom>
                <a:avLst/>
                <a:gdLst>
                  <a:gd name="T0" fmla="*/ 332 w 495"/>
                  <a:gd name="T1" fmla="*/ 0 h 656"/>
                  <a:gd name="T2" fmla="*/ 390 w 495"/>
                  <a:gd name="T3" fmla="*/ 3 h 656"/>
                  <a:gd name="T4" fmla="*/ 444 w 495"/>
                  <a:gd name="T5" fmla="*/ 8 h 656"/>
                  <a:gd name="T6" fmla="*/ 495 w 495"/>
                  <a:gd name="T7" fmla="*/ 14 h 656"/>
                  <a:gd name="T8" fmla="*/ 495 w 495"/>
                  <a:gd name="T9" fmla="*/ 656 h 656"/>
                  <a:gd name="T10" fmla="*/ 456 w 495"/>
                  <a:gd name="T11" fmla="*/ 631 h 656"/>
                  <a:gd name="T12" fmla="*/ 414 w 495"/>
                  <a:gd name="T13" fmla="*/ 604 h 656"/>
                  <a:gd name="T14" fmla="*/ 370 w 495"/>
                  <a:gd name="T15" fmla="*/ 572 h 656"/>
                  <a:gd name="T16" fmla="*/ 326 w 495"/>
                  <a:gd name="T17" fmla="*/ 536 h 656"/>
                  <a:gd name="T18" fmla="*/ 282 w 495"/>
                  <a:gd name="T19" fmla="*/ 497 h 656"/>
                  <a:gd name="T20" fmla="*/ 241 w 495"/>
                  <a:gd name="T21" fmla="*/ 456 h 656"/>
                  <a:gd name="T22" fmla="*/ 202 w 495"/>
                  <a:gd name="T23" fmla="*/ 411 h 656"/>
                  <a:gd name="T24" fmla="*/ 170 w 495"/>
                  <a:gd name="T25" fmla="*/ 367 h 656"/>
                  <a:gd name="T26" fmla="*/ 139 w 495"/>
                  <a:gd name="T27" fmla="*/ 323 h 656"/>
                  <a:gd name="T28" fmla="*/ 112 w 495"/>
                  <a:gd name="T29" fmla="*/ 282 h 656"/>
                  <a:gd name="T30" fmla="*/ 89 w 495"/>
                  <a:gd name="T31" fmla="*/ 243 h 656"/>
                  <a:gd name="T32" fmla="*/ 67 w 495"/>
                  <a:gd name="T33" fmla="*/ 207 h 656"/>
                  <a:gd name="T34" fmla="*/ 49 w 495"/>
                  <a:gd name="T35" fmla="*/ 174 h 656"/>
                  <a:gd name="T36" fmla="*/ 34 w 495"/>
                  <a:gd name="T37" fmla="*/ 144 h 656"/>
                  <a:gd name="T38" fmla="*/ 21 w 495"/>
                  <a:gd name="T39" fmla="*/ 120 h 656"/>
                  <a:gd name="T40" fmla="*/ 13 w 495"/>
                  <a:gd name="T41" fmla="*/ 99 h 656"/>
                  <a:gd name="T42" fmla="*/ 5 w 495"/>
                  <a:gd name="T43" fmla="*/ 85 h 656"/>
                  <a:gd name="T44" fmla="*/ 2 w 495"/>
                  <a:gd name="T45" fmla="*/ 75 h 656"/>
                  <a:gd name="T46" fmla="*/ 0 w 495"/>
                  <a:gd name="T47" fmla="*/ 72 h 656"/>
                  <a:gd name="T48" fmla="*/ 3 w 495"/>
                  <a:gd name="T49" fmla="*/ 70 h 656"/>
                  <a:gd name="T50" fmla="*/ 11 w 495"/>
                  <a:gd name="T51" fmla="*/ 67 h 656"/>
                  <a:gd name="T52" fmla="*/ 26 w 495"/>
                  <a:gd name="T53" fmla="*/ 61 h 656"/>
                  <a:gd name="T54" fmla="*/ 44 w 495"/>
                  <a:gd name="T55" fmla="*/ 54 h 656"/>
                  <a:gd name="T56" fmla="*/ 67 w 495"/>
                  <a:gd name="T57" fmla="*/ 45 h 656"/>
                  <a:gd name="T58" fmla="*/ 94 w 495"/>
                  <a:gd name="T59" fmla="*/ 37 h 656"/>
                  <a:gd name="T60" fmla="*/ 125 w 495"/>
                  <a:gd name="T61" fmla="*/ 27 h 656"/>
                  <a:gd name="T62" fmla="*/ 158 w 495"/>
                  <a:gd name="T63" fmla="*/ 18 h 656"/>
                  <a:gd name="T64" fmla="*/ 194 w 495"/>
                  <a:gd name="T65" fmla="*/ 11 h 656"/>
                  <a:gd name="T66" fmla="*/ 233 w 495"/>
                  <a:gd name="T67" fmla="*/ 6 h 656"/>
                  <a:gd name="T68" fmla="*/ 272 w 495"/>
                  <a:gd name="T69" fmla="*/ 2 h 656"/>
                  <a:gd name="T70" fmla="*/ 332 w 495"/>
                  <a:gd name="T71" fmla="*/ 0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5" h="656">
                    <a:moveTo>
                      <a:pt x="332" y="0"/>
                    </a:moveTo>
                    <a:lnTo>
                      <a:pt x="390" y="3"/>
                    </a:lnTo>
                    <a:lnTo>
                      <a:pt x="444" y="8"/>
                    </a:lnTo>
                    <a:lnTo>
                      <a:pt x="495" y="14"/>
                    </a:lnTo>
                    <a:lnTo>
                      <a:pt x="495" y="656"/>
                    </a:lnTo>
                    <a:lnTo>
                      <a:pt x="456" y="631"/>
                    </a:lnTo>
                    <a:lnTo>
                      <a:pt x="414" y="604"/>
                    </a:lnTo>
                    <a:lnTo>
                      <a:pt x="370" y="572"/>
                    </a:lnTo>
                    <a:lnTo>
                      <a:pt x="326" y="536"/>
                    </a:lnTo>
                    <a:lnTo>
                      <a:pt x="282" y="497"/>
                    </a:lnTo>
                    <a:lnTo>
                      <a:pt x="241" y="456"/>
                    </a:lnTo>
                    <a:lnTo>
                      <a:pt x="202" y="411"/>
                    </a:lnTo>
                    <a:lnTo>
                      <a:pt x="170" y="367"/>
                    </a:lnTo>
                    <a:lnTo>
                      <a:pt x="139" y="323"/>
                    </a:lnTo>
                    <a:lnTo>
                      <a:pt x="112" y="282"/>
                    </a:lnTo>
                    <a:lnTo>
                      <a:pt x="89" y="243"/>
                    </a:lnTo>
                    <a:lnTo>
                      <a:pt x="67" y="207"/>
                    </a:lnTo>
                    <a:lnTo>
                      <a:pt x="49" y="174"/>
                    </a:lnTo>
                    <a:lnTo>
                      <a:pt x="34" y="144"/>
                    </a:lnTo>
                    <a:lnTo>
                      <a:pt x="21" y="120"/>
                    </a:lnTo>
                    <a:lnTo>
                      <a:pt x="13" y="99"/>
                    </a:lnTo>
                    <a:lnTo>
                      <a:pt x="5" y="85"/>
                    </a:lnTo>
                    <a:lnTo>
                      <a:pt x="2" y="75"/>
                    </a:lnTo>
                    <a:lnTo>
                      <a:pt x="0" y="72"/>
                    </a:lnTo>
                    <a:lnTo>
                      <a:pt x="3" y="70"/>
                    </a:lnTo>
                    <a:lnTo>
                      <a:pt x="11" y="67"/>
                    </a:lnTo>
                    <a:lnTo>
                      <a:pt x="26" y="61"/>
                    </a:lnTo>
                    <a:lnTo>
                      <a:pt x="44" y="54"/>
                    </a:lnTo>
                    <a:lnTo>
                      <a:pt x="67" y="45"/>
                    </a:lnTo>
                    <a:lnTo>
                      <a:pt x="94" y="37"/>
                    </a:lnTo>
                    <a:lnTo>
                      <a:pt x="125" y="27"/>
                    </a:lnTo>
                    <a:lnTo>
                      <a:pt x="158" y="18"/>
                    </a:lnTo>
                    <a:lnTo>
                      <a:pt x="194" y="11"/>
                    </a:lnTo>
                    <a:lnTo>
                      <a:pt x="233" y="6"/>
                    </a:lnTo>
                    <a:lnTo>
                      <a:pt x="272" y="2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rgbClr val="00B9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8" name="Freeform 304">
                <a:extLst>
                  <a:ext uri="{FF2B5EF4-FFF2-40B4-BE49-F238E27FC236}">
                    <a16:creationId xmlns:a16="http://schemas.microsoft.com/office/drawing/2014/main" xmlns="" id="{066FDCEA-C60E-4DBC-96F9-2086B6065E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" y="3015"/>
                <a:ext cx="36" cy="36"/>
              </a:xfrm>
              <a:custGeom>
                <a:avLst/>
                <a:gdLst>
                  <a:gd name="T0" fmla="*/ 90 w 181"/>
                  <a:gd name="T1" fmla="*/ 0 h 181"/>
                  <a:gd name="T2" fmla="*/ 114 w 181"/>
                  <a:gd name="T3" fmla="*/ 4 h 181"/>
                  <a:gd name="T4" fmla="*/ 136 w 181"/>
                  <a:gd name="T5" fmla="*/ 12 h 181"/>
                  <a:gd name="T6" fmla="*/ 154 w 181"/>
                  <a:gd name="T7" fmla="*/ 27 h 181"/>
                  <a:gd name="T8" fmla="*/ 168 w 181"/>
                  <a:gd name="T9" fmla="*/ 45 h 181"/>
                  <a:gd name="T10" fmla="*/ 177 w 181"/>
                  <a:gd name="T11" fmla="*/ 67 h 181"/>
                  <a:gd name="T12" fmla="*/ 181 w 181"/>
                  <a:gd name="T13" fmla="*/ 91 h 181"/>
                  <a:gd name="T14" fmla="*/ 177 w 181"/>
                  <a:gd name="T15" fmla="*/ 114 h 181"/>
                  <a:gd name="T16" fmla="*/ 168 w 181"/>
                  <a:gd name="T17" fmla="*/ 136 h 181"/>
                  <a:gd name="T18" fmla="*/ 154 w 181"/>
                  <a:gd name="T19" fmla="*/ 154 h 181"/>
                  <a:gd name="T20" fmla="*/ 136 w 181"/>
                  <a:gd name="T21" fmla="*/ 168 h 181"/>
                  <a:gd name="T22" fmla="*/ 114 w 181"/>
                  <a:gd name="T23" fmla="*/ 177 h 181"/>
                  <a:gd name="T24" fmla="*/ 90 w 181"/>
                  <a:gd name="T25" fmla="*/ 181 h 181"/>
                  <a:gd name="T26" fmla="*/ 67 w 181"/>
                  <a:gd name="T27" fmla="*/ 177 h 181"/>
                  <a:gd name="T28" fmla="*/ 45 w 181"/>
                  <a:gd name="T29" fmla="*/ 168 h 181"/>
                  <a:gd name="T30" fmla="*/ 27 w 181"/>
                  <a:gd name="T31" fmla="*/ 154 h 181"/>
                  <a:gd name="T32" fmla="*/ 12 w 181"/>
                  <a:gd name="T33" fmla="*/ 136 h 181"/>
                  <a:gd name="T34" fmla="*/ 4 w 181"/>
                  <a:gd name="T35" fmla="*/ 114 h 181"/>
                  <a:gd name="T36" fmla="*/ 0 w 181"/>
                  <a:gd name="T37" fmla="*/ 91 h 181"/>
                  <a:gd name="T38" fmla="*/ 4 w 181"/>
                  <a:gd name="T39" fmla="*/ 67 h 181"/>
                  <a:gd name="T40" fmla="*/ 12 w 181"/>
                  <a:gd name="T41" fmla="*/ 45 h 181"/>
                  <a:gd name="T42" fmla="*/ 27 w 181"/>
                  <a:gd name="T43" fmla="*/ 27 h 181"/>
                  <a:gd name="T44" fmla="*/ 45 w 181"/>
                  <a:gd name="T45" fmla="*/ 12 h 181"/>
                  <a:gd name="T46" fmla="*/ 67 w 181"/>
                  <a:gd name="T47" fmla="*/ 4 h 181"/>
                  <a:gd name="T48" fmla="*/ 90 w 181"/>
                  <a:gd name="T4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" h="181">
                    <a:moveTo>
                      <a:pt x="90" y="0"/>
                    </a:moveTo>
                    <a:lnTo>
                      <a:pt x="114" y="4"/>
                    </a:lnTo>
                    <a:lnTo>
                      <a:pt x="136" y="12"/>
                    </a:lnTo>
                    <a:lnTo>
                      <a:pt x="154" y="27"/>
                    </a:lnTo>
                    <a:lnTo>
                      <a:pt x="168" y="45"/>
                    </a:lnTo>
                    <a:lnTo>
                      <a:pt x="177" y="67"/>
                    </a:lnTo>
                    <a:lnTo>
                      <a:pt x="181" y="91"/>
                    </a:lnTo>
                    <a:lnTo>
                      <a:pt x="177" y="114"/>
                    </a:lnTo>
                    <a:lnTo>
                      <a:pt x="168" y="136"/>
                    </a:lnTo>
                    <a:lnTo>
                      <a:pt x="154" y="154"/>
                    </a:lnTo>
                    <a:lnTo>
                      <a:pt x="136" y="168"/>
                    </a:lnTo>
                    <a:lnTo>
                      <a:pt x="114" y="177"/>
                    </a:lnTo>
                    <a:lnTo>
                      <a:pt x="90" y="181"/>
                    </a:lnTo>
                    <a:lnTo>
                      <a:pt x="67" y="177"/>
                    </a:lnTo>
                    <a:lnTo>
                      <a:pt x="45" y="168"/>
                    </a:lnTo>
                    <a:lnTo>
                      <a:pt x="27" y="154"/>
                    </a:lnTo>
                    <a:lnTo>
                      <a:pt x="12" y="136"/>
                    </a:lnTo>
                    <a:lnTo>
                      <a:pt x="4" y="114"/>
                    </a:lnTo>
                    <a:lnTo>
                      <a:pt x="0" y="91"/>
                    </a:lnTo>
                    <a:lnTo>
                      <a:pt x="4" y="67"/>
                    </a:lnTo>
                    <a:lnTo>
                      <a:pt x="12" y="45"/>
                    </a:lnTo>
                    <a:lnTo>
                      <a:pt x="27" y="27"/>
                    </a:lnTo>
                    <a:lnTo>
                      <a:pt x="45" y="12"/>
                    </a:lnTo>
                    <a:lnTo>
                      <a:pt x="67" y="4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9" name="Freeform 305">
                <a:extLst>
                  <a:ext uri="{FF2B5EF4-FFF2-40B4-BE49-F238E27FC236}">
                    <a16:creationId xmlns:a16="http://schemas.microsoft.com/office/drawing/2014/main" xmlns="" id="{95CBB127-7525-4B42-BAA8-7DD108DBB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6" y="3003"/>
                <a:ext cx="36" cy="36"/>
              </a:xfrm>
              <a:custGeom>
                <a:avLst/>
                <a:gdLst>
                  <a:gd name="T0" fmla="*/ 89 w 180"/>
                  <a:gd name="T1" fmla="*/ 0 h 180"/>
                  <a:gd name="T2" fmla="*/ 113 w 180"/>
                  <a:gd name="T3" fmla="*/ 3 h 180"/>
                  <a:gd name="T4" fmla="*/ 135 w 180"/>
                  <a:gd name="T5" fmla="*/ 12 h 180"/>
                  <a:gd name="T6" fmla="*/ 153 w 180"/>
                  <a:gd name="T7" fmla="*/ 25 h 180"/>
                  <a:gd name="T8" fmla="*/ 167 w 180"/>
                  <a:gd name="T9" fmla="*/ 44 h 180"/>
                  <a:gd name="T10" fmla="*/ 176 w 180"/>
                  <a:gd name="T11" fmla="*/ 65 h 180"/>
                  <a:gd name="T12" fmla="*/ 180 w 180"/>
                  <a:gd name="T13" fmla="*/ 90 h 180"/>
                  <a:gd name="T14" fmla="*/ 176 w 180"/>
                  <a:gd name="T15" fmla="*/ 114 h 180"/>
                  <a:gd name="T16" fmla="*/ 167 w 180"/>
                  <a:gd name="T17" fmla="*/ 136 h 180"/>
                  <a:gd name="T18" fmla="*/ 153 w 180"/>
                  <a:gd name="T19" fmla="*/ 154 h 180"/>
                  <a:gd name="T20" fmla="*/ 135 w 180"/>
                  <a:gd name="T21" fmla="*/ 167 h 180"/>
                  <a:gd name="T22" fmla="*/ 113 w 180"/>
                  <a:gd name="T23" fmla="*/ 177 h 180"/>
                  <a:gd name="T24" fmla="*/ 89 w 180"/>
                  <a:gd name="T25" fmla="*/ 180 h 180"/>
                  <a:gd name="T26" fmla="*/ 65 w 180"/>
                  <a:gd name="T27" fmla="*/ 177 h 180"/>
                  <a:gd name="T28" fmla="*/ 43 w 180"/>
                  <a:gd name="T29" fmla="*/ 167 h 180"/>
                  <a:gd name="T30" fmla="*/ 25 w 180"/>
                  <a:gd name="T31" fmla="*/ 154 h 180"/>
                  <a:gd name="T32" fmla="*/ 12 w 180"/>
                  <a:gd name="T33" fmla="*/ 136 h 180"/>
                  <a:gd name="T34" fmla="*/ 2 w 180"/>
                  <a:gd name="T35" fmla="*/ 114 h 180"/>
                  <a:gd name="T36" fmla="*/ 0 w 180"/>
                  <a:gd name="T37" fmla="*/ 90 h 180"/>
                  <a:gd name="T38" fmla="*/ 2 w 180"/>
                  <a:gd name="T39" fmla="*/ 65 h 180"/>
                  <a:gd name="T40" fmla="*/ 12 w 180"/>
                  <a:gd name="T41" fmla="*/ 44 h 180"/>
                  <a:gd name="T42" fmla="*/ 25 w 180"/>
                  <a:gd name="T43" fmla="*/ 25 h 180"/>
                  <a:gd name="T44" fmla="*/ 43 w 180"/>
                  <a:gd name="T45" fmla="*/ 12 h 180"/>
                  <a:gd name="T46" fmla="*/ 65 w 180"/>
                  <a:gd name="T47" fmla="*/ 3 h 180"/>
                  <a:gd name="T48" fmla="*/ 89 w 180"/>
                  <a:gd name="T49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0" h="180">
                    <a:moveTo>
                      <a:pt x="89" y="0"/>
                    </a:moveTo>
                    <a:lnTo>
                      <a:pt x="113" y="3"/>
                    </a:lnTo>
                    <a:lnTo>
                      <a:pt x="135" y="12"/>
                    </a:lnTo>
                    <a:lnTo>
                      <a:pt x="153" y="25"/>
                    </a:lnTo>
                    <a:lnTo>
                      <a:pt x="167" y="44"/>
                    </a:lnTo>
                    <a:lnTo>
                      <a:pt x="176" y="65"/>
                    </a:lnTo>
                    <a:lnTo>
                      <a:pt x="180" y="90"/>
                    </a:lnTo>
                    <a:lnTo>
                      <a:pt x="176" y="114"/>
                    </a:lnTo>
                    <a:lnTo>
                      <a:pt x="167" y="136"/>
                    </a:lnTo>
                    <a:lnTo>
                      <a:pt x="153" y="154"/>
                    </a:lnTo>
                    <a:lnTo>
                      <a:pt x="135" y="167"/>
                    </a:lnTo>
                    <a:lnTo>
                      <a:pt x="113" y="177"/>
                    </a:lnTo>
                    <a:lnTo>
                      <a:pt x="89" y="180"/>
                    </a:lnTo>
                    <a:lnTo>
                      <a:pt x="65" y="177"/>
                    </a:lnTo>
                    <a:lnTo>
                      <a:pt x="43" y="167"/>
                    </a:lnTo>
                    <a:lnTo>
                      <a:pt x="25" y="154"/>
                    </a:lnTo>
                    <a:lnTo>
                      <a:pt x="12" y="136"/>
                    </a:lnTo>
                    <a:lnTo>
                      <a:pt x="2" y="114"/>
                    </a:lnTo>
                    <a:lnTo>
                      <a:pt x="0" y="90"/>
                    </a:lnTo>
                    <a:lnTo>
                      <a:pt x="2" y="65"/>
                    </a:lnTo>
                    <a:lnTo>
                      <a:pt x="12" y="44"/>
                    </a:lnTo>
                    <a:lnTo>
                      <a:pt x="25" y="25"/>
                    </a:lnTo>
                    <a:lnTo>
                      <a:pt x="43" y="12"/>
                    </a:lnTo>
                    <a:lnTo>
                      <a:pt x="65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10" name="Freeform 306">
                <a:extLst>
                  <a:ext uri="{FF2B5EF4-FFF2-40B4-BE49-F238E27FC236}">
                    <a16:creationId xmlns:a16="http://schemas.microsoft.com/office/drawing/2014/main" xmlns="" id="{FEFF98CB-8ED7-4307-8AA4-A715733618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2993"/>
                <a:ext cx="29" cy="29"/>
              </a:xfrm>
              <a:custGeom>
                <a:avLst/>
                <a:gdLst>
                  <a:gd name="T0" fmla="*/ 72 w 145"/>
                  <a:gd name="T1" fmla="*/ 0 h 146"/>
                  <a:gd name="T2" fmla="*/ 95 w 145"/>
                  <a:gd name="T3" fmla="*/ 4 h 146"/>
                  <a:gd name="T4" fmla="*/ 116 w 145"/>
                  <a:gd name="T5" fmla="*/ 14 h 146"/>
                  <a:gd name="T6" fmla="*/ 132 w 145"/>
                  <a:gd name="T7" fmla="*/ 30 h 146"/>
                  <a:gd name="T8" fmla="*/ 141 w 145"/>
                  <a:gd name="T9" fmla="*/ 49 h 146"/>
                  <a:gd name="T10" fmla="*/ 145 w 145"/>
                  <a:gd name="T11" fmla="*/ 72 h 146"/>
                  <a:gd name="T12" fmla="*/ 141 w 145"/>
                  <a:gd name="T13" fmla="*/ 95 h 146"/>
                  <a:gd name="T14" fmla="*/ 132 w 145"/>
                  <a:gd name="T15" fmla="*/ 116 h 146"/>
                  <a:gd name="T16" fmla="*/ 116 w 145"/>
                  <a:gd name="T17" fmla="*/ 132 h 146"/>
                  <a:gd name="T18" fmla="*/ 95 w 145"/>
                  <a:gd name="T19" fmla="*/ 143 h 146"/>
                  <a:gd name="T20" fmla="*/ 72 w 145"/>
                  <a:gd name="T21" fmla="*/ 146 h 146"/>
                  <a:gd name="T22" fmla="*/ 49 w 145"/>
                  <a:gd name="T23" fmla="*/ 143 h 146"/>
                  <a:gd name="T24" fmla="*/ 29 w 145"/>
                  <a:gd name="T25" fmla="*/ 132 h 146"/>
                  <a:gd name="T26" fmla="*/ 13 w 145"/>
                  <a:gd name="T27" fmla="*/ 116 h 146"/>
                  <a:gd name="T28" fmla="*/ 3 w 145"/>
                  <a:gd name="T29" fmla="*/ 95 h 146"/>
                  <a:gd name="T30" fmla="*/ 0 w 145"/>
                  <a:gd name="T31" fmla="*/ 72 h 146"/>
                  <a:gd name="T32" fmla="*/ 3 w 145"/>
                  <a:gd name="T33" fmla="*/ 49 h 146"/>
                  <a:gd name="T34" fmla="*/ 13 w 145"/>
                  <a:gd name="T35" fmla="*/ 30 h 146"/>
                  <a:gd name="T36" fmla="*/ 29 w 145"/>
                  <a:gd name="T37" fmla="*/ 14 h 146"/>
                  <a:gd name="T38" fmla="*/ 49 w 145"/>
                  <a:gd name="T39" fmla="*/ 4 h 146"/>
                  <a:gd name="T40" fmla="*/ 72 w 145"/>
                  <a:gd name="T41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5" h="146">
                    <a:moveTo>
                      <a:pt x="72" y="0"/>
                    </a:moveTo>
                    <a:lnTo>
                      <a:pt x="95" y="4"/>
                    </a:lnTo>
                    <a:lnTo>
                      <a:pt x="116" y="14"/>
                    </a:lnTo>
                    <a:lnTo>
                      <a:pt x="132" y="30"/>
                    </a:lnTo>
                    <a:lnTo>
                      <a:pt x="141" y="49"/>
                    </a:lnTo>
                    <a:lnTo>
                      <a:pt x="145" y="72"/>
                    </a:lnTo>
                    <a:lnTo>
                      <a:pt x="141" y="95"/>
                    </a:lnTo>
                    <a:lnTo>
                      <a:pt x="132" y="116"/>
                    </a:lnTo>
                    <a:lnTo>
                      <a:pt x="116" y="132"/>
                    </a:lnTo>
                    <a:lnTo>
                      <a:pt x="95" y="143"/>
                    </a:lnTo>
                    <a:lnTo>
                      <a:pt x="72" y="146"/>
                    </a:lnTo>
                    <a:lnTo>
                      <a:pt x="49" y="143"/>
                    </a:lnTo>
                    <a:lnTo>
                      <a:pt x="29" y="132"/>
                    </a:lnTo>
                    <a:lnTo>
                      <a:pt x="13" y="116"/>
                    </a:lnTo>
                    <a:lnTo>
                      <a:pt x="3" y="95"/>
                    </a:lnTo>
                    <a:lnTo>
                      <a:pt x="0" y="72"/>
                    </a:lnTo>
                    <a:lnTo>
                      <a:pt x="3" y="49"/>
                    </a:lnTo>
                    <a:lnTo>
                      <a:pt x="13" y="30"/>
                    </a:lnTo>
                    <a:lnTo>
                      <a:pt x="29" y="14"/>
                    </a:lnTo>
                    <a:lnTo>
                      <a:pt x="49" y="4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11" name="Freeform 307">
                <a:extLst>
                  <a:ext uri="{FF2B5EF4-FFF2-40B4-BE49-F238E27FC236}">
                    <a16:creationId xmlns:a16="http://schemas.microsoft.com/office/drawing/2014/main" xmlns="" id="{90808322-B07C-4CEE-BA57-7268578EE7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1" y="2970"/>
                <a:ext cx="30" cy="29"/>
              </a:xfrm>
              <a:custGeom>
                <a:avLst/>
                <a:gdLst>
                  <a:gd name="T0" fmla="*/ 73 w 147"/>
                  <a:gd name="T1" fmla="*/ 0 h 147"/>
                  <a:gd name="T2" fmla="*/ 96 w 147"/>
                  <a:gd name="T3" fmla="*/ 4 h 147"/>
                  <a:gd name="T4" fmla="*/ 116 w 147"/>
                  <a:gd name="T5" fmla="*/ 15 h 147"/>
                  <a:gd name="T6" fmla="*/ 132 w 147"/>
                  <a:gd name="T7" fmla="*/ 31 h 147"/>
                  <a:gd name="T8" fmla="*/ 143 w 147"/>
                  <a:gd name="T9" fmla="*/ 50 h 147"/>
                  <a:gd name="T10" fmla="*/ 147 w 147"/>
                  <a:gd name="T11" fmla="*/ 74 h 147"/>
                  <a:gd name="T12" fmla="*/ 143 w 147"/>
                  <a:gd name="T13" fmla="*/ 97 h 147"/>
                  <a:gd name="T14" fmla="*/ 132 w 147"/>
                  <a:gd name="T15" fmla="*/ 117 h 147"/>
                  <a:gd name="T16" fmla="*/ 116 w 147"/>
                  <a:gd name="T17" fmla="*/ 132 h 147"/>
                  <a:gd name="T18" fmla="*/ 96 w 147"/>
                  <a:gd name="T19" fmla="*/ 143 h 147"/>
                  <a:gd name="T20" fmla="*/ 73 w 147"/>
                  <a:gd name="T21" fmla="*/ 147 h 147"/>
                  <a:gd name="T22" fmla="*/ 50 w 147"/>
                  <a:gd name="T23" fmla="*/ 143 h 147"/>
                  <a:gd name="T24" fmla="*/ 31 w 147"/>
                  <a:gd name="T25" fmla="*/ 132 h 147"/>
                  <a:gd name="T26" fmla="*/ 15 w 147"/>
                  <a:gd name="T27" fmla="*/ 117 h 147"/>
                  <a:gd name="T28" fmla="*/ 4 w 147"/>
                  <a:gd name="T29" fmla="*/ 97 h 147"/>
                  <a:gd name="T30" fmla="*/ 0 w 147"/>
                  <a:gd name="T31" fmla="*/ 74 h 147"/>
                  <a:gd name="T32" fmla="*/ 4 w 147"/>
                  <a:gd name="T33" fmla="*/ 50 h 147"/>
                  <a:gd name="T34" fmla="*/ 15 w 147"/>
                  <a:gd name="T35" fmla="*/ 31 h 147"/>
                  <a:gd name="T36" fmla="*/ 31 w 147"/>
                  <a:gd name="T37" fmla="*/ 15 h 147"/>
                  <a:gd name="T38" fmla="*/ 50 w 147"/>
                  <a:gd name="T39" fmla="*/ 4 h 147"/>
                  <a:gd name="T40" fmla="*/ 73 w 147"/>
                  <a:gd name="T41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7" h="147">
                    <a:moveTo>
                      <a:pt x="73" y="0"/>
                    </a:moveTo>
                    <a:lnTo>
                      <a:pt x="96" y="4"/>
                    </a:lnTo>
                    <a:lnTo>
                      <a:pt x="116" y="15"/>
                    </a:lnTo>
                    <a:lnTo>
                      <a:pt x="132" y="31"/>
                    </a:lnTo>
                    <a:lnTo>
                      <a:pt x="143" y="50"/>
                    </a:lnTo>
                    <a:lnTo>
                      <a:pt x="147" y="74"/>
                    </a:lnTo>
                    <a:lnTo>
                      <a:pt x="143" y="97"/>
                    </a:lnTo>
                    <a:lnTo>
                      <a:pt x="132" y="117"/>
                    </a:lnTo>
                    <a:lnTo>
                      <a:pt x="116" y="132"/>
                    </a:lnTo>
                    <a:lnTo>
                      <a:pt x="96" y="143"/>
                    </a:lnTo>
                    <a:lnTo>
                      <a:pt x="73" y="147"/>
                    </a:lnTo>
                    <a:lnTo>
                      <a:pt x="50" y="143"/>
                    </a:lnTo>
                    <a:lnTo>
                      <a:pt x="31" y="132"/>
                    </a:lnTo>
                    <a:lnTo>
                      <a:pt x="15" y="117"/>
                    </a:lnTo>
                    <a:lnTo>
                      <a:pt x="4" y="97"/>
                    </a:lnTo>
                    <a:lnTo>
                      <a:pt x="0" y="74"/>
                    </a:lnTo>
                    <a:lnTo>
                      <a:pt x="4" y="50"/>
                    </a:lnTo>
                    <a:lnTo>
                      <a:pt x="15" y="31"/>
                    </a:lnTo>
                    <a:lnTo>
                      <a:pt x="31" y="15"/>
                    </a:lnTo>
                    <a:lnTo>
                      <a:pt x="50" y="4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12" name="Freeform 308">
                <a:extLst>
                  <a:ext uri="{FF2B5EF4-FFF2-40B4-BE49-F238E27FC236}">
                    <a16:creationId xmlns:a16="http://schemas.microsoft.com/office/drawing/2014/main" xmlns="" id="{D24A6DA7-6826-4682-B500-2F777FCA0B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1" y="2839"/>
                <a:ext cx="364" cy="238"/>
              </a:xfrm>
              <a:custGeom>
                <a:avLst/>
                <a:gdLst>
                  <a:gd name="T0" fmla="*/ 1318 w 1820"/>
                  <a:gd name="T1" fmla="*/ 0 h 1192"/>
                  <a:gd name="T2" fmla="*/ 1329 w 1820"/>
                  <a:gd name="T3" fmla="*/ 137 h 1192"/>
                  <a:gd name="T4" fmla="*/ 1358 w 1820"/>
                  <a:gd name="T5" fmla="*/ 267 h 1192"/>
                  <a:gd name="T6" fmla="*/ 1485 w 1820"/>
                  <a:gd name="T7" fmla="*/ 227 h 1192"/>
                  <a:gd name="T8" fmla="*/ 1618 w 1820"/>
                  <a:gd name="T9" fmla="*/ 205 h 1192"/>
                  <a:gd name="T10" fmla="*/ 1755 w 1820"/>
                  <a:gd name="T11" fmla="*/ 207 h 1192"/>
                  <a:gd name="T12" fmla="*/ 1820 w 1820"/>
                  <a:gd name="T13" fmla="*/ 319 h 1192"/>
                  <a:gd name="T14" fmla="*/ 1688 w 1820"/>
                  <a:gd name="T15" fmla="*/ 307 h 1192"/>
                  <a:gd name="T16" fmla="*/ 1565 w 1820"/>
                  <a:gd name="T17" fmla="*/ 317 h 1192"/>
                  <a:gd name="T18" fmla="*/ 1449 w 1820"/>
                  <a:gd name="T19" fmla="*/ 345 h 1192"/>
                  <a:gd name="T20" fmla="*/ 1428 w 1820"/>
                  <a:gd name="T21" fmla="*/ 441 h 1192"/>
                  <a:gd name="T22" fmla="*/ 1515 w 1820"/>
                  <a:gd name="T23" fmla="*/ 581 h 1192"/>
                  <a:gd name="T24" fmla="*/ 1623 w 1820"/>
                  <a:gd name="T25" fmla="*/ 706 h 1192"/>
                  <a:gd name="T26" fmla="*/ 1750 w 1820"/>
                  <a:gd name="T27" fmla="*/ 811 h 1192"/>
                  <a:gd name="T28" fmla="*/ 1820 w 1820"/>
                  <a:gd name="T29" fmla="*/ 974 h 1192"/>
                  <a:gd name="T30" fmla="*/ 1671 w 1820"/>
                  <a:gd name="T31" fmla="*/ 883 h 1192"/>
                  <a:gd name="T32" fmla="*/ 1541 w 1820"/>
                  <a:gd name="T33" fmla="*/ 770 h 1192"/>
                  <a:gd name="T34" fmla="*/ 1428 w 1820"/>
                  <a:gd name="T35" fmla="*/ 638 h 1192"/>
                  <a:gd name="T36" fmla="*/ 1336 w 1820"/>
                  <a:gd name="T37" fmla="*/ 491 h 1192"/>
                  <a:gd name="T38" fmla="*/ 1244 w 1820"/>
                  <a:gd name="T39" fmla="*/ 446 h 1192"/>
                  <a:gd name="T40" fmla="*/ 1144 w 1820"/>
                  <a:gd name="T41" fmla="*/ 528 h 1192"/>
                  <a:gd name="T42" fmla="*/ 1059 w 1820"/>
                  <a:gd name="T43" fmla="*/ 625 h 1192"/>
                  <a:gd name="T44" fmla="*/ 991 w 1820"/>
                  <a:gd name="T45" fmla="*/ 735 h 1192"/>
                  <a:gd name="T46" fmla="*/ 1024 w 1820"/>
                  <a:gd name="T47" fmla="*/ 851 h 1192"/>
                  <a:gd name="T48" fmla="*/ 1134 w 1820"/>
                  <a:gd name="T49" fmla="*/ 976 h 1192"/>
                  <a:gd name="T50" fmla="*/ 1224 w 1820"/>
                  <a:gd name="T51" fmla="*/ 1116 h 1192"/>
                  <a:gd name="T52" fmla="*/ 1145 w 1820"/>
                  <a:gd name="T53" fmla="*/ 1192 h 1192"/>
                  <a:gd name="T54" fmla="*/ 1063 w 1820"/>
                  <a:gd name="T55" fmla="*/ 1057 h 1192"/>
                  <a:gd name="T56" fmla="*/ 961 w 1820"/>
                  <a:gd name="T57" fmla="*/ 936 h 1192"/>
                  <a:gd name="T58" fmla="*/ 843 w 1820"/>
                  <a:gd name="T59" fmla="*/ 833 h 1192"/>
                  <a:gd name="T60" fmla="*/ 710 w 1820"/>
                  <a:gd name="T61" fmla="*/ 748 h 1192"/>
                  <a:gd name="T62" fmla="*/ 564 w 1820"/>
                  <a:gd name="T63" fmla="*/ 685 h 1192"/>
                  <a:gd name="T64" fmla="*/ 407 w 1820"/>
                  <a:gd name="T65" fmla="*/ 647 h 1192"/>
                  <a:gd name="T66" fmla="*/ 240 w 1820"/>
                  <a:gd name="T67" fmla="*/ 632 h 1192"/>
                  <a:gd name="T68" fmla="*/ 78 w 1820"/>
                  <a:gd name="T69" fmla="*/ 647 h 1192"/>
                  <a:gd name="T70" fmla="*/ 0 w 1820"/>
                  <a:gd name="T71" fmla="*/ 555 h 1192"/>
                  <a:gd name="T72" fmla="*/ 159 w 1820"/>
                  <a:gd name="T73" fmla="*/ 532 h 1192"/>
                  <a:gd name="T74" fmla="*/ 328 w 1820"/>
                  <a:gd name="T75" fmla="*/ 532 h 1192"/>
                  <a:gd name="T76" fmla="*/ 498 w 1820"/>
                  <a:gd name="T77" fmla="*/ 559 h 1192"/>
                  <a:gd name="T78" fmla="*/ 659 w 1820"/>
                  <a:gd name="T79" fmla="*/ 611 h 1192"/>
                  <a:gd name="T80" fmla="*/ 809 w 1820"/>
                  <a:gd name="T81" fmla="*/ 685 h 1192"/>
                  <a:gd name="T82" fmla="*/ 912 w 1820"/>
                  <a:gd name="T83" fmla="*/ 665 h 1192"/>
                  <a:gd name="T84" fmla="*/ 991 w 1820"/>
                  <a:gd name="T85" fmla="*/ 544 h 1192"/>
                  <a:gd name="T86" fmla="*/ 1088 w 1820"/>
                  <a:gd name="T87" fmla="*/ 439 h 1192"/>
                  <a:gd name="T88" fmla="*/ 1202 w 1820"/>
                  <a:gd name="T89" fmla="*/ 349 h 1192"/>
                  <a:gd name="T90" fmla="*/ 1243 w 1820"/>
                  <a:gd name="T91" fmla="*/ 237 h 1192"/>
                  <a:gd name="T92" fmla="*/ 1218 w 1820"/>
                  <a:gd name="T93" fmla="*/ 81 h 1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820" h="1192">
                    <a:moveTo>
                      <a:pt x="1214" y="0"/>
                    </a:moveTo>
                    <a:lnTo>
                      <a:pt x="1318" y="0"/>
                    </a:lnTo>
                    <a:lnTo>
                      <a:pt x="1322" y="69"/>
                    </a:lnTo>
                    <a:lnTo>
                      <a:pt x="1329" y="137"/>
                    </a:lnTo>
                    <a:lnTo>
                      <a:pt x="1341" y="203"/>
                    </a:lnTo>
                    <a:lnTo>
                      <a:pt x="1358" y="267"/>
                    </a:lnTo>
                    <a:lnTo>
                      <a:pt x="1421" y="244"/>
                    </a:lnTo>
                    <a:lnTo>
                      <a:pt x="1485" y="227"/>
                    </a:lnTo>
                    <a:lnTo>
                      <a:pt x="1550" y="214"/>
                    </a:lnTo>
                    <a:lnTo>
                      <a:pt x="1618" y="205"/>
                    </a:lnTo>
                    <a:lnTo>
                      <a:pt x="1688" y="203"/>
                    </a:lnTo>
                    <a:lnTo>
                      <a:pt x="1755" y="207"/>
                    </a:lnTo>
                    <a:lnTo>
                      <a:pt x="1820" y="215"/>
                    </a:lnTo>
                    <a:lnTo>
                      <a:pt x="1820" y="319"/>
                    </a:lnTo>
                    <a:lnTo>
                      <a:pt x="1755" y="311"/>
                    </a:lnTo>
                    <a:lnTo>
                      <a:pt x="1688" y="307"/>
                    </a:lnTo>
                    <a:lnTo>
                      <a:pt x="1625" y="309"/>
                    </a:lnTo>
                    <a:lnTo>
                      <a:pt x="1565" y="317"/>
                    </a:lnTo>
                    <a:lnTo>
                      <a:pt x="1507" y="329"/>
                    </a:lnTo>
                    <a:lnTo>
                      <a:pt x="1449" y="345"/>
                    </a:lnTo>
                    <a:lnTo>
                      <a:pt x="1393" y="365"/>
                    </a:lnTo>
                    <a:lnTo>
                      <a:pt x="1428" y="441"/>
                    </a:lnTo>
                    <a:lnTo>
                      <a:pt x="1469" y="514"/>
                    </a:lnTo>
                    <a:lnTo>
                      <a:pt x="1515" y="581"/>
                    </a:lnTo>
                    <a:lnTo>
                      <a:pt x="1566" y="646"/>
                    </a:lnTo>
                    <a:lnTo>
                      <a:pt x="1623" y="706"/>
                    </a:lnTo>
                    <a:lnTo>
                      <a:pt x="1685" y="760"/>
                    </a:lnTo>
                    <a:lnTo>
                      <a:pt x="1750" y="811"/>
                    </a:lnTo>
                    <a:lnTo>
                      <a:pt x="1820" y="856"/>
                    </a:lnTo>
                    <a:lnTo>
                      <a:pt x="1820" y="974"/>
                    </a:lnTo>
                    <a:lnTo>
                      <a:pt x="1744" y="931"/>
                    </a:lnTo>
                    <a:lnTo>
                      <a:pt x="1671" y="883"/>
                    </a:lnTo>
                    <a:lnTo>
                      <a:pt x="1604" y="829"/>
                    </a:lnTo>
                    <a:lnTo>
                      <a:pt x="1541" y="770"/>
                    </a:lnTo>
                    <a:lnTo>
                      <a:pt x="1481" y="706"/>
                    </a:lnTo>
                    <a:lnTo>
                      <a:pt x="1428" y="638"/>
                    </a:lnTo>
                    <a:lnTo>
                      <a:pt x="1380" y="567"/>
                    </a:lnTo>
                    <a:lnTo>
                      <a:pt x="1336" y="491"/>
                    </a:lnTo>
                    <a:lnTo>
                      <a:pt x="1300" y="411"/>
                    </a:lnTo>
                    <a:lnTo>
                      <a:pt x="1244" y="446"/>
                    </a:lnTo>
                    <a:lnTo>
                      <a:pt x="1192" y="485"/>
                    </a:lnTo>
                    <a:lnTo>
                      <a:pt x="1144" y="528"/>
                    </a:lnTo>
                    <a:lnTo>
                      <a:pt x="1099" y="574"/>
                    </a:lnTo>
                    <a:lnTo>
                      <a:pt x="1059" y="625"/>
                    </a:lnTo>
                    <a:lnTo>
                      <a:pt x="1022" y="678"/>
                    </a:lnTo>
                    <a:lnTo>
                      <a:pt x="991" y="735"/>
                    </a:lnTo>
                    <a:lnTo>
                      <a:pt x="963" y="796"/>
                    </a:lnTo>
                    <a:lnTo>
                      <a:pt x="1024" y="851"/>
                    </a:lnTo>
                    <a:lnTo>
                      <a:pt x="1081" y="912"/>
                    </a:lnTo>
                    <a:lnTo>
                      <a:pt x="1134" y="976"/>
                    </a:lnTo>
                    <a:lnTo>
                      <a:pt x="1182" y="1045"/>
                    </a:lnTo>
                    <a:lnTo>
                      <a:pt x="1224" y="1116"/>
                    </a:lnTo>
                    <a:lnTo>
                      <a:pt x="1261" y="1192"/>
                    </a:lnTo>
                    <a:lnTo>
                      <a:pt x="1145" y="1192"/>
                    </a:lnTo>
                    <a:lnTo>
                      <a:pt x="1107" y="1122"/>
                    </a:lnTo>
                    <a:lnTo>
                      <a:pt x="1063" y="1057"/>
                    </a:lnTo>
                    <a:lnTo>
                      <a:pt x="1015" y="994"/>
                    </a:lnTo>
                    <a:lnTo>
                      <a:pt x="961" y="936"/>
                    </a:lnTo>
                    <a:lnTo>
                      <a:pt x="905" y="883"/>
                    </a:lnTo>
                    <a:lnTo>
                      <a:pt x="843" y="833"/>
                    </a:lnTo>
                    <a:lnTo>
                      <a:pt x="779" y="788"/>
                    </a:lnTo>
                    <a:lnTo>
                      <a:pt x="710" y="748"/>
                    </a:lnTo>
                    <a:lnTo>
                      <a:pt x="637" y="714"/>
                    </a:lnTo>
                    <a:lnTo>
                      <a:pt x="564" y="685"/>
                    </a:lnTo>
                    <a:lnTo>
                      <a:pt x="486" y="663"/>
                    </a:lnTo>
                    <a:lnTo>
                      <a:pt x="407" y="647"/>
                    </a:lnTo>
                    <a:lnTo>
                      <a:pt x="324" y="636"/>
                    </a:lnTo>
                    <a:lnTo>
                      <a:pt x="240" y="632"/>
                    </a:lnTo>
                    <a:lnTo>
                      <a:pt x="159" y="636"/>
                    </a:lnTo>
                    <a:lnTo>
                      <a:pt x="78" y="647"/>
                    </a:lnTo>
                    <a:lnTo>
                      <a:pt x="0" y="663"/>
                    </a:lnTo>
                    <a:lnTo>
                      <a:pt x="0" y="555"/>
                    </a:lnTo>
                    <a:lnTo>
                      <a:pt x="79" y="540"/>
                    </a:lnTo>
                    <a:lnTo>
                      <a:pt x="159" y="532"/>
                    </a:lnTo>
                    <a:lnTo>
                      <a:pt x="240" y="528"/>
                    </a:lnTo>
                    <a:lnTo>
                      <a:pt x="328" y="532"/>
                    </a:lnTo>
                    <a:lnTo>
                      <a:pt x="415" y="542"/>
                    </a:lnTo>
                    <a:lnTo>
                      <a:pt x="498" y="559"/>
                    </a:lnTo>
                    <a:lnTo>
                      <a:pt x="581" y="581"/>
                    </a:lnTo>
                    <a:lnTo>
                      <a:pt x="659" y="611"/>
                    </a:lnTo>
                    <a:lnTo>
                      <a:pt x="737" y="646"/>
                    </a:lnTo>
                    <a:lnTo>
                      <a:pt x="809" y="685"/>
                    </a:lnTo>
                    <a:lnTo>
                      <a:pt x="879" y="730"/>
                    </a:lnTo>
                    <a:lnTo>
                      <a:pt x="912" y="665"/>
                    </a:lnTo>
                    <a:lnTo>
                      <a:pt x="948" y="603"/>
                    </a:lnTo>
                    <a:lnTo>
                      <a:pt x="991" y="544"/>
                    </a:lnTo>
                    <a:lnTo>
                      <a:pt x="1038" y="490"/>
                    </a:lnTo>
                    <a:lnTo>
                      <a:pt x="1088" y="439"/>
                    </a:lnTo>
                    <a:lnTo>
                      <a:pt x="1143" y="392"/>
                    </a:lnTo>
                    <a:lnTo>
                      <a:pt x="1202" y="349"/>
                    </a:lnTo>
                    <a:lnTo>
                      <a:pt x="1264" y="313"/>
                    </a:lnTo>
                    <a:lnTo>
                      <a:pt x="1243" y="237"/>
                    </a:lnTo>
                    <a:lnTo>
                      <a:pt x="1227" y="160"/>
                    </a:lnTo>
                    <a:lnTo>
                      <a:pt x="1218" y="81"/>
                    </a:lnTo>
                    <a:lnTo>
                      <a:pt x="121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13" name="Freeform 309">
                <a:extLst>
                  <a:ext uri="{FF2B5EF4-FFF2-40B4-BE49-F238E27FC236}">
                    <a16:creationId xmlns:a16="http://schemas.microsoft.com/office/drawing/2014/main" xmlns="" id="{733E2656-2610-462C-A893-491B95BBF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9" y="2870"/>
                <a:ext cx="33" cy="33"/>
              </a:xfrm>
              <a:custGeom>
                <a:avLst/>
                <a:gdLst>
                  <a:gd name="T0" fmla="*/ 82 w 163"/>
                  <a:gd name="T1" fmla="*/ 0 h 164"/>
                  <a:gd name="T2" fmla="*/ 104 w 163"/>
                  <a:gd name="T3" fmla="*/ 4 h 164"/>
                  <a:gd name="T4" fmla="*/ 123 w 163"/>
                  <a:gd name="T5" fmla="*/ 11 h 164"/>
                  <a:gd name="T6" fmla="*/ 140 w 163"/>
                  <a:gd name="T7" fmla="*/ 24 h 164"/>
                  <a:gd name="T8" fmla="*/ 152 w 163"/>
                  <a:gd name="T9" fmla="*/ 41 h 164"/>
                  <a:gd name="T10" fmla="*/ 161 w 163"/>
                  <a:gd name="T11" fmla="*/ 61 h 164"/>
                  <a:gd name="T12" fmla="*/ 163 w 163"/>
                  <a:gd name="T13" fmla="*/ 83 h 164"/>
                  <a:gd name="T14" fmla="*/ 161 w 163"/>
                  <a:gd name="T15" fmla="*/ 103 h 164"/>
                  <a:gd name="T16" fmla="*/ 152 w 163"/>
                  <a:gd name="T17" fmla="*/ 124 h 164"/>
                  <a:gd name="T18" fmla="*/ 140 w 163"/>
                  <a:gd name="T19" fmla="*/ 139 h 164"/>
                  <a:gd name="T20" fmla="*/ 123 w 163"/>
                  <a:gd name="T21" fmla="*/ 153 h 164"/>
                  <a:gd name="T22" fmla="*/ 104 w 163"/>
                  <a:gd name="T23" fmla="*/ 161 h 164"/>
                  <a:gd name="T24" fmla="*/ 82 w 163"/>
                  <a:gd name="T25" fmla="*/ 164 h 164"/>
                  <a:gd name="T26" fmla="*/ 60 w 163"/>
                  <a:gd name="T27" fmla="*/ 161 h 164"/>
                  <a:gd name="T28" fmla="*/ 41 w 163"/>
                  <a:gd name="T29" fmla="*/ 153 h 164"/>
                  <a:gd name="T30" fmla="*/ 24 w 163"/>
                  <a:gd name="T31" fmla="*/ 139 h 164"/>
                  <a:gd name="T32" fmla="*/ 12 w 163"/>
                  <a:gd name="T33" fmla="*/ 124 h 164"/>
                  <a:gd name="T34" fmla="*/ 4 w 163"/>
                  <a:gd name="T35" fmla="*/ 103 h 164"/>
                  <a:gd name="T36" fmla="*/ 0 w 163"/>
                  <a:gd name="T37" fmla="*/ 83 h 164"/>
                  <a:gd name="T38" fmla="*/ 4 w 163"/>
                  <a:gd name="T39" fmla="*/ 61 h 164"/>
                  <a:gd name="T40" fmla="*/ 12 w 163"/>
                  <a:gd name="T41" fmla="*/ 41 h 164"/>
                  <a:gd name="T42" fmla="*/ 24 w 163"/>
                  <a:gd name="T43" fmla="*/ 24 h 164"/>
                  <a:gd name="T44" fmla="*/ 41 w 163"/>
                  <a:gd name="T45" fmla="*/ 11 h 164"/>
                  <a:gd name="T46" fmla="*/ 60 w 163"/>
                  <a:gd name="T47" fmla="*/ 4 h 164"/>
                  <a:gd name="T48" fmla="*/ 82 w 163"/>
                  <a:gd name="T49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3" h="164">
                    <a:moveTo>
                      <a:pt x="82" y="0"/>
                    </a:moveTo>
                    <a:lnTo>
                      <a:pt x="104" y="4"/>
                    </a:lnTo>
                    <a:lnTo>
                      <a:pt x="123" y="11"/>
                    </a:lnTo>
                    <a:lnTo>
                      <a:pt x="140" y="24"/>
                    </a:lnTo>
                    <a:lnTo>
                      <a:pt x="152" y="41"/>
                    </a:lnTo>
                    <a:lnTo>
                      <a:pt x="161" y="61"/>
                    </a:lnTo>
                    <a:lnTo>
                      <a:pt x="163" y="83"/>
                    </a:lnTo>
                    <a:lnTo>
                      <a:pt x="161" y="103"/>
                    </a:lnTo>
                    <a:lnTo>
                      <a:pt x="152" y="124"/>
                    </a:lnTo>
                    <a:lnTo>
                      <a:pt x="140" y="139"/>
                    </a:lnTo>
                    <a:lnTo>
                      <a:pt x="123" y="153"/>
                    </a:lnTo>
                    <a:lnTo>
                      <a:pt x="104" y="161"/>
                    </a:lnTo>
                    <a:lnTo>
                      <a:pt x="82" y="164"/>
                    </a:lnTo>
                    <a:lnTo>
                      <a:pt x="60" y="161"/>
                    </a:lnTo>
                    <a:lnTo>
                      <a:pt x="41" y="153"/>
                    </a:lnTo>
                    <a:lnTo>
                      <a:pt x="24" y="139"/>
                    </a:lnTo>
                    <a:lnTo>
                      <a:pt x="12" y="124"/>
                    </a:lnTo>
                    <a:lnTo>
                      <a:pt x="4" y="103"/>
                    </a:lnTo>
                    <a:lnTo>
                      <a:pt x="0" y="83"/>
                    </a:lnTo>
                    <a:lnTo>
                      <a:pt x="4" y="61"/>
                    </a:lnTo>
                    <a:lnTo>
                      <a:pt x="12" y="41"/>
                    </a:lnTo>
                    <a:lnTo>
                      <a:pt x="24" y="24"/>
                    </a:lnTo>
                    <a:lnTo>
                      <a:pt x="41" y="11"/>
                    </a:lnTo>
                    <a:lnTo>
                      <a:pt x="60" y="4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14" name="Freeform 310">
                <a:extLst>
                  <a:ext uri="{FF2B5EF4-FFF2-40B4-BE49-F238E27FC236}">
                    <a16:creationId xmlns:a16="http://schemas.microsoft.com/office/drawing/2014/main" xmlns="" id="{871557EE-5EC1-4CE2-A235-914F750FC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2878"/>
                <a:ext cx="46" cy="46"/>
              </a:xfrm>
              <a:custGeom>
                <a:avLst/>
                <a:gdLst>
                  <a:gd name="T0" fmla="*/ 116 w 231"/>
                  <a:gd name="T1" fmla="*/ 0 h 231"/>
                  <a:gd name="T2" fmla="*/ 143 w 231"/>
                  <a:gd name="T3" fmla="*/ 2 h 231"/>
                  <a:gd name="T4" fmla="*/ 167 w 231"/>
                  <a:gd name="T5" fmla="*/ 10 h 231"/>
                  <a:gd name="T6" fmla="*/ 189 w 231"/>
                  <a:gd name="T7" fmla="*/ 25 h 231"/>
                  <a:gd name="T8" fmla="*/ 206 w 231"/>
                  <a:gd name="T9" fmla="*/ 42 h 231"/>
                  <a:gd name="T10" fmla="*/ 220 w 231"/>
                  <a:gd name="T11" fmla="*/ 64 h 231"/>
                  <a:gd name="T12" fmla="*/ 229 w 231"/>
                  <a:gd name="T13" fmla="*/ 88 h 231"/>
                  <a:gd name="T14" fmla="*/ 231 w 231"/>
                  <a:gd name="T15" fmla="*/ 114 h 231"/>
                  <a:gd name="T16" fmla="*/ 229 w 231"/>
                  <a:gd name="T17" fmla="*/ 141 h 231"/>
                  <a:gd name="T18" fmla="*/ 220 w 231"/>
                  <a:gd name="T19" fmla="*/ 165 h 231"/>
                  <a:gd name="T20" fmla="*/ 206 w 231"/>
                  <a:gd name="T21" fmla="*/ 187 h 231"/>
                  <a:gd name="T22" fmla="*/ 189 w 231"/>
                  <a:gd name="T23" fmla="*/ 205 h 231"/>
                  <a:gd name="T24" fmla="*/ 167 w 231"/>
                  <a:gd name="T25" fmla="*/ 218 h 231"/>
                  <a:gd name="T26" fmla="*/ 143 w 231"/>
                  <a:gd name="T27" fmla="*/ 228 h 231"/>
                  <a:gd name="T28" fmla="*/ 116 w 231"/>
                  <a:gd name="T29" fmla="*/ 231 h 231"/>
                  <a:gd name="T30" fmla="*/ 90 w 231"/>
                  <a:gd name="T31" fmla="*/ 228 h 231"/>
                  <a:gd name="T32" fmla="*/ 65 w 231"/>
                  <a:gd name="T33" fmla="*/ 218 h 231"/>
                  <a:gd name="T34" fmla="*/ 44 w 231"/>
                  <a:gd name="T35" fmla="*/ 205 h 231"/>
                  <a:gd name="T36" fmla="*/ 25 w 231"/>
                  <a:gd name="T37" fmla="*/ 187 h 231"/>
                  <a:gd name="T38" fmla="*/ 12 w 231"/>
                  <a:gd name="T39" fmla="*/ 165 h 231"/>
                  <a:gd name="T40" fmla="*/ 2 w 231"/>
                  <a:gd name="T41" fmla="*/ 141 h 231"/>
                  <a:gd name="T42" fmla="*/ 0 w 231"/>
                  <a:gd name="T43" fmla="*/ 114 h 231"/>
                  <a:gd name="T44" fmla="*/ 2 w 231"/>
                  <a:gd name="T45" fmla="*/ 88 h 231"/>
                  <a:gd name="T46" fmla="*/ 12 w 231"/>
                  <a:gd name="T47" fmla="*/ 64 h 231"/>
                  <a:gd name="T48" fmla="*/ 25 w 231"/>
                  <a:gd name="T49" fmla="*/ 42 h 231"/>
                  <a:gd name="T50" fmla="*/ 44 w 231"/>
                  <a:gd name="T51" fmla="*/ 25 h 231"/>
                  <a:gd name="T52" fmla="*/ 65 w 231"/>
                  <a:gd name="T53" fmla="*/ 10 h 231"/>
                  <a:gd name="T54" fmla="*/ 90 w 231"/>
                  <a:gd name="T55" fmla="*/ 2 h 231"/>
                  <a:gd name="T56" fmla="*/ 116 w 231"/>
                  <a:gd name="T57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1" h="231">
                    <a:moveTo>
                      <a:pt x="116" y="0"/>
                    </a:moveTo>
                    <a:lnTo>
                      <a:pt x="143" y="2"/>
                    </a:lnTo>
                    <a:lnTo>
                      <a:pt x="167" y="10"/>
                    </a:lnTo>
                    <a:lnTo>
                      <a:pt x="189" y="25"/>
                    </a:lnTo>
                    <a:lnTo>
                      <a:pt x="206" y="42"/>
                    </a:lnTo>
                    <a:lnTo>
                      <a:pt x="220" y="64"/>
                    </a:lnTo>
                    <a:lnTo>
                      <a:pt x="229" y="88"/>
                    </a:lnTo>
                    <a:lnTo>
                      <a:pt x="231" y="114"/>
                    </a:lnTo>
                    <a:lnTo>
                      <a:pt x="229" y="141"/>
                    </a:lnTo>
                    <a:lnTo>
                      <a:pt x="220" y="165"/>
                    </a:lnTo>
                    <a:lnTo>
                      <a:pt x="206" y="187"/>
                    </a:lnTo>
                    <a:lnTo>
                      <a:pt x="189" y="205"/>
                    </a:lnTo>
                    <a:lnTo>
                      <a:pt x="167" y="218"/>
                    </a:lnTo>
                    <a:lnTo>
                      <a:pt x="143" y="228"/>
                    </a:lnTo>
                    <a:lnTo>
                      <a:pt x="116" y="231"/>
                    </a:lnTo>
                    <a:lnTo>
                      <a:pt x="90" y="228"/>
                    </a:lnTo>
                    <a:lnTo>
                      <a:pt x="65" y="218"/>
                    </a:lnTo>
                    <a:lnTo>
                      <a:pt x="44" y="205"/>
                    </a:lnTo>
                    <a:lnTo>
                      <a:pt x="25" y="187"/>
                    </a:lnTo>
                    <a:lnTo>
                      <a:pt x="12" y="165"/>
                    </a:lnTo>
                    <a:lnTo>
                      <a:pt x="2" y="141"/>
                    </a:lnTo>
                    <a:lnTo>
                      <a:pt x="0" y="114"/>
                    </a:lnTo>
                    <a:lnTo>
                      <a:pt x="2" y="88"/>
                    </a:lnTo>
                    <a:lnTo>
                      <a:pt x="12" y="64"/>
                    </a:lnTo>
                    <a:lnTo>
                      <a:pt x="25" y="42"/>
                    </a:lnTo>
                    <a:lnTo>
                      <a:pt x="44" y="25"/>
                    </a:lnTo>
                    <a:lnTo>
                      <a:pt x="65" y="10"/>
                    </a:lnTo>
                    <a:lnTo>
                      <a:pt x="90" y="2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xmlns="" id="{B2EB9C8B-F986-4F54-AF18-6D7EABD7A79D}"/>
                </a:ext>
              </a:extLst>
            </p:cNvPr>
            <p:cNvGrpSpPr/>
            <p:nvPr/>
          </p:nvGrpSpPr>
          <p:grpSpPr>
            <a:xfrm>
              <a:off x="6599881" y="1275530"/>
              <a:ext cx="645766" cy="484325"/>
              <a:chOff x="3196318" y="5148724"/>
              <a:chExt cx="806450" cy="604838"/>
            </a:xfrm>
          </p:grpSpPr>
          <p:sp useBgFill="1">
            <p:nvSpPr>
              <p:cNvPr id="60" name="Rectangle 54">
                <a:extLst>
                  <a:ext uri="{FF2B5EF4-FFF2-40B4-BE49-F238E27FC236}">
                    <a16:creationId xmlns:a16="http://schemas.microsoft.com/office/drawing/2014/main" xmlns="" id="{2F9F0290-54B2-4AF7-975E-2BF24C56B1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196318" y="5148724"/>
                <a:ext cx="806450" cy="604838"/>
              </a:xfrm>
              <a:prstGeom prst="rect">
                <a:avLst/>
              </a:prstGeom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1" name="Freeform 55">
                <a:extLst>
                  <a:ext uri="{FF2B5EF4-FFF2-40B4-BE49-F238E27FC236}">
                    <a16:creationId xmlns:a16="http://schemas.microsoft.com/office/drawing/2014/main" xmlns="" id="{4F171FA0-46C2-4F70-81AA-F2E957E3F5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34418" y="5185237"/>
                <a:ext cx="730250" cy="530225"/>
              </a:xfrm>
              <a:custGeom>
                <a:avLst/>
                <a:gdLst>
                  <a:gd name="T0" fmla="*/ 120 w 2298"/>
                  <a:gd name="T1" fmla="*/ 120 h 1670"/>
                  <a:gd name="T2" fmla="*/ 120 w 2298"/>
                  <a:gd name="T3" fmla="*/ 1550 h 1670"/>
                  <a:gd name="T4" fmla="*/ 2178 w 2298"/>
                  <a:gd name="T5" fmla="*/ 1550 h 1670"/>
                  <a:gd name="T6" fmla="*/ 2178 w 2298"/>
                  <a:gd name="T7" fmla="*/ 120 h 1670"/>
                  <a:gd name="T8" fmla="*/ 120 w 2298"/>
                  <a:gd name="T9" fmla="*/ 120 h 1670"/>
                  <a:gd name="T10" fmla="*/ 0 w 2298"/>
                  <a:gd name="T11" fmla="*/ 0 h 1670"/>
                  <a:gd name="T12" fmla="*/ 2298 w 2298"/>
                  <a:gd name="T13" fmla="*/ 0 h 1670"/>
                  <a:gd name="T14" fmla="*/ 2298 w 2298"/>
                  <a:gd name="T15" fmla="*/ 1670 h 1670"/>
                  <a:gd name="T16" fmla="*/ 0 w 2298"/>
                  <a:gd name="T17" fmla="*/ 1670 h 1670"/>
                  <a:gd name="T18" fmla="*/ 0 w 2298"/>
                  <a:gd name="T19" fmla="*/ 0 h 1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98" h="1670">
                    <a:moveTo>
                      <a:pt x="120" y="120"/>
                    </a:moveTo>
                    <a:lnTo>
                      <a:pt x="120" y="1550"/>
                    </a:lnTo>
                    <a:lnTo>
                      <a:pt x="2178" y="1550"/>
                    </a:lnTo>
                    <a:lnTo>
                      <a:pt x="2178" y="120"/>
                    </a:lnTo>
                    <a:lnTo>
                      <a:pt x="120" y="120"/>
                    </a:lnTo>
                    <a:close/>
                    <a:moveTo>
                      <a:pt x="0" y="0"/>
                    </a:moveTo>
                    <a:lnTo>
                      <a:pt x="2298" y="0"/>
                    </a:lnTo>
                    <a:lnTo>
                      <a:pt x="2298" y="1670"/>
                    </a:lnTo>
                    <a:lnTo>
                      <a:pt x="0" y="16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2" name="Rectangle 56">
                <a:extLst>
                  <a:ext uri="{FF2B5EF4-FFF2-40B4-BE49-F238E27FC236}">
                    <a16:creationId xmlns:a16="http://schemas.microsoft.com/office/drawing/2014/main" xmlns="" id="{80885087-5F5F-4C86-A039-20FD80961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618" y="5261437"/>
                <a:ext cx="577850" cy="379413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3" name="Rectangle 60">
                <a:extLst>
                  <a:ext uri="{FF2B5EF4-FFF2-40B4-BE49-F238E27FC236}">
                    <a16:creationId xmlns:a16="http://schemas.microsoft.com/office/drawing/2014/main" xmlns="" id="{58DFE17A-C280-43EF-B33A-36927FC65D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5443" y="5261437"/>
                <a:ext cx="73025" cy="76200"/>
              </a:xfrm>
              <a:prstGeom prst="rect">
                <a:avLst/>
              </a:prstGeom>
              <a:solidFill>
                <a:srgbClr val="2271C9"/>
              </a:solidFill>
              <a:ln w="0">
                <a:solidFill>
                  <a:srgbClr val="2271C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4" name="Rectangle 57">
                <a:extLst>
                  <a:ext uri="{FF2B5EF4-FFF2-40B4-BE49-F238E27FC236}">
                    <a16:creationId xmlns:a16="http://schemas.microsoft.com/office/drawing/2014/main" xmlns="" id="{EBB79D1B-1CA9-42A0-8BEF-39E207D7AD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5443" y="5337637"/>
                <a:ext cx="73025" cy="76200"/>
              </a:xfrm>
              <a:prstGeom prst="rect">
                <a:avLst/>
              </a:prstGeom>
              <a:solidFill>
                <a:srgbClr val="2271C9"/>
              </a:solidFill>
              <a:ln w="0">
                <a:solidFill>
                  <a:srgbClr val="2271C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5" name="Rectangle 58">
                <a:extLst>
                  <a:ext uri="{FF2B5EF4-FFF2-40B4-BE49-F238E27FC236}">
                    <a16:creationId xmlns:a16="http://schemas.microsoft.com/office/drawing/2014/main" xmlns="" id="{15915779-5209-43E4-8ED0-433FD0BCD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0981" y="5261437"/>
                <a:ext cx="73025" cy="76200"/>
              </a:xfrm>
              <a:prstGeom prst="rect">
                <a:avLst/>
              </a:prstGeom>
              <a:solidFill>
                <a:srgbClr val="F7C237"/>
              </a:solidFill>
              <a:ln w="0">
                <a:solidFill>
                  <a:srgbClr val="F7C23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6" name="Rectangle 59">
                <a:extLst>
                  <a:ext uri="{FF2B5EF4-FFF2-40B4-BE49-F238E27FC236}">
                    <a16:creationId xmlns:a16="http://schemas.microsoft.com/office/drawing/2014/main" xmlns="" id="{1B3847C5-CF99-4BAE-A599-24987C743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006" y="5261437"/>
                <a:ext cx="71438" cy="76200"/>
              </a:xfrm>
              <a:prstGeom prst="rect">
                <a:avLst/>
              </a:prstGeom>
              <a:solidFill>
                <a:srgbClr val="A5FFFB"/>
              </a:solidFill>
              <a:ln w="0">
                <a:solidFill>
                  <a:srgbClr val="A5FF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7" name="Rectangle 61">
                <a:extLst>
                  <a:ext uri="{FF2B5EF4-FFF2-40B4-BE49-F238E27FC236}">
                    <a16:creationId xmlns:a16="http://schemas.microsoft.com/office/drawing/2014/main" xmlns="" id="{C3274590-4A7E-4A2F-9503-E39C6342A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3643" y="5261437"/>
                <a:ext cx="71438" cy="76200"/>
              </a:xfrm>
              <a:prstGeom prst="rect">
                <a:avLst/>
              </a:prstGeom>
              <a:solidFill>
                <a:srgbClr val="AAD04B"/>
              </a:solidFill>
              <a:ln w="0">
                <a:solidFill>
                  <a:srgbClr val="AAD04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8" name="Rectangle 62">
                <a:extLst>
                  <a:ext uri="{FF2B5EF4-FFF2-40B4-BE49-F238E27FC236}">
                    <a16:creationId xmlns:a16="http://schemas.microsoft.com/office/drawing/2014/main" xmlns="" id="{3E95D91E-77CC-4425-A83C-5119E9D6B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618" y="5261437"/>
                <a:ext cx="73025" cy="76200"/>
              </a:xfrm>
              <a:prstGeom prst="rect">
                <a:avLst/>
              </a:prstGeom>
              <a:solidFill>
                <a:srgbClr val="AAD04B"/>
              </a:solidFill>
              <a:ln w="0">
                <a:solidFill>
                  <a:srgbClr val="AAD04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9" name="Rectangle 63">
                <a:extLst>
                  <a:ext uri="{FF2B5EF4-FFF2-40B4-BE49-F238E27FC236}">
                    <a16:creationId xmlns:a16="http://schemas.microsoft.com/office/drawing/2014/main" xmlns="" id="{2499FC8C-2CB4-48F4-874E-912CF6136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618" y="5337637"/>
                <a:ext cx="73025" cy="76200"/>
              </a:xfrm>
              <a:prstGeom prst="rect">
                <a:avLst/>
              </a:prstGeom>
              <a:solidFill>
                <a:srgbClr val="AAD04B"/>
              </a:solidFill>
              <a:ln w="0">
                <a:solidFill>
                  <a:srgbClr val="AAD04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0" name="Rectangle 64">
                <a:extLst>
                  <a:ext uri="{FF2B5EF4-FFF2-40B4-BE49-F238E27FC236}">
                    <a16:creationId xmlns:a16="http://schemas.microsoft.com/office/drawing/2014/main" xmlns="" id="{E40AE7EB-ED4C-4B18-B715-B8B205CF4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618" y="5413837"/>
                <a:ext cx="73025" cy="74613"/>
              </a:xfrm>
              <a:prstGeom prst="rect">
                <a:avLst/>
              </a:prstGeom>
              <a:solidFill>
                <a:srgbClr val="DDECB7"/>
              </a:solidFill>
              <a:ln w="0">
                <a:solidFill>
                  <a:srgbClr val="DDECB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1" name="Rectangle 65">
                <a:extLst>
                  <a:ext uri="{FF2B5EF4-FFF2-40B4-BE49-F238E27FC236}">
                    <a16:creationId xmlns:a16="http://schemas.microsoft.com/office/drawing/2014/main" xmlns="" id="{C56CFEAE-F7BA-4DD7-B261-3C03F75A9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618" y="5488449"/>
                <a:ext cx="73025" cy="76200"/>
              </a:xfrm>
              <a:prstGeom prst="rect">
                <a:avLst/>
              </a:prstGeom>
              <a:solidFill>
                <a:srgbClr val="F7C237"/>
              </a:solidFill>
              <a:ln w="0">
                <a:solidFill>
                  <a:srgbClr val="F7C23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2" name="Rectangle 66">
                <a:extLst>
                  <a:ext uri="{FF2B5EF4-FFF2-40B4-BE49-F238E27FC236}">
                    <a16:creationId xmlns:a16="http://schemas.microsoft.com/office/drawing/2014/main" xmlns="" id="{75D9C169-E438-4862-9968-B8FFDE5EA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618" y="5564649"/>
                <a:ext cx="73025" cy="76200"/>
              </a:xfrm>
              <a:prstGeom prst="rect">
                <a:avLst/>
              </a:prstGeom>
              <a:solidFill>
                <a:srgbClr val="AAD04B"/>
              </a:solidFill>
              <a:ln w="0">
                <a:solidFill>
                  <a:srgbClr val="AAD04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3" name="Rectangle 67">
                <a:extLst>
                  <a:ext uri="{FF2B5EF4-FFF2-40B4-BE49-F238E27FC236}">
                    <a16:creationId xmlns:a16="http://schemas.microsoft.com/office/drawing/2014/main" xmlns="" id="{B871ED60-D76A-47E6-96A5-642E541E2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5081" y="5261437"/>
                <a:ext cx="73025" cy="76200"/>
              </a:xfrm>
              <a:prstGeom prst="rect">
                <a:avLst/>
              </a:prstGeom>
              <a:solidFill>
                <a:srgbClr val="F7C237"/>
              </a:solidFill>
              <a:ln w="0">
                <a:solidFill>
                  <a:srgbClr val="F7C23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4" name="Rectangle 68">
                <a:extLst>
                  <a:ext uri="{FF2B5EF4-FFF2-40B4-BE49-F238E27FC236}">
                    <a16:creationId xmlns:a16="http://schemas.microsoft.com/office/drawing/2014/main" xmlns="" id="{BFFBEC72-2F2B-4723-9649-1CE9EB644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8106" y="5261437"/>
                <a:ext cx="71438" cy="76200"/>
              </a:xfrm>
              <a:prstGeom prst="rect">
                <a:avLst/>
              </a:prstGeom>
              <a:solidFill>
                <a:srgbClr val="AAD04B"/>
              </a:solidFill>
              <a:ln w="0">
                <a:solidFill>
                  <a:srgbClr val="AAD04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5" name="Rectangle 69">
                <a:extLst>
                  <a:ext uri="{FF2B5EF4-FFF2-40B4-BE49-F238E27FC236}">
                    <a16:creationId xmlns:a16="http://schemas.microsoft.com/office/drawing/2014/main" xmlns="" id="{310A1F8C-1654-4FC1-A41A-A6F107E64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9543" y="5261437"/>
                <a:ext cx="71438" cy="76200"/>
              </a:xfrm>
              <a:prstGeom prst="rect">
                <a:avLst/>
              </a:prstGeom>
              <a:solidFill>
                <a:srgbClr val="FF863D"/>
              </a:solidFill>
              <a:ln w="0">
                <a:solidFill>
                  <a:srgbClr val="FF863D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6" name="Rectangle 70">
                <a:extLst>
                  <a:ext uri="{FF2B5EF4-FFF2-40B4-BE49-F238E27FC236}">
                    <a16:creationId xmlns:a16="http://schemas.microsoft.com/office/drawing/2014/main" xmlns="" id="{B891E1F1-C496-4B4E-B3E0-E0B0CC277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3643" y="5337637"/>
                <a:ext cx="71438" cy="76200"/>
              </a:xfrm>
              <a:prstGeom prst="rect">
                <a:avLst/>
              </a:prstGeom>
              <a:solidFill>
                <a:srgbClr val="DDECB7"/>
              </a:solidFill>
              <a:ln w="0">
                <a:solidFill>
                  <a:srgbClr val="DDECB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7" name="Rectangle 71">
                <a:extLst>
                  <a:ext uri="{FF2B5EF4-FFF2-40B4-BE49-F238E27FC236}">
                    <a16:creationId xmlns:a16="http://schemas.microsoft.com/office/drawing/2014/main" xmlns="" id="{F38BC357-8AEA-4C85-85A4-302502467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5081" y="5337637"/>
                <a:ext cx="73025" cy="76200"/>
              </a:xfrm>
              <a:prstGeom prst="rect">
                <a:avLst/>
              </a:prstGeom>
              <a:solidFill>
                <a:srgbClr val="F7C237"/>
              </a:solidFill>
              <a:ln w="0">
                <a:solidFill>
                  <a:srgbClr val="F7C23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8" name="Rectangle 72">
                <a:extLst>
                  <a:ext uri="{FF2B5EF4-FFF2-40B4-BE49-F238E27FC236}">
                    <a16:creationId xmlns:a16="http://schemas.microsoft.com/office/drawing/2014/main" xmlns="" id="{F646D76C-7AE4-421D-B5CB-A74FB3F09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8106" y="5337637"/>
                <a:ext cx="71438" cy="76200"/>
              </a:xfrm>
              <a:prstGeom prst="rect">
                <a:avLst/>
              </a:prstGeom>
              <a:solidFill>
                <a:srgbClr val="FF863D"/>
              </a:solidFill>
              <a:ln w="0">
                <a:solidFill>
                  <a:srgbClr val="FF863D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9" name="Rectangle 73">
                <a:extLst>
                  <a:ext uri="{FF2B5EF4-FFF2-40B4-BE49-F238E27FC236}">
                    <a16:creationId xmlns:a16="http://schemas.microsoft.com/office/drawing/2014/main" xmlns="" id="{109D99D5-C50C-4CDA-8676-7FD6B3528D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9543" y="5337637"/>
                <a:ext cx="71438" cy="76200"/>
              </a:xfrm>
              <a:prstGeom prst="rect">
                <a:avLst/>
              </a:prstGeom>
              <a:solidFill>
                <a:srgbClr val="A5FFFB"/>
              </a:solidFill>
              <a:ln w="0">
                <a:solidFill>
                  <a:srgbClr val="A5FF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0" name="Rectangle 74">
                <a:extLst>
                  <a:ext uri="{FF2B5EF4-FFF2-40B4-BE49-F238E27FC236}">
                    <a16:creationId xmlns:a16="http://schemas.microsoft.com/office/drawing/2014/main" xmlns="" id="{938D2FDF-5E57-49E7-934B-FEFAF4679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0981" y="5337637"/>
                <a:ext cx="73025" cy="76200"/>
              </a:xfrm>
              <a:prstGeom prst="rect">
                <a:avLst/>
              </a:prstGeom>
              <a:solidFill>
                <a:srgbClr val="00B9F2"/>
              </a:solidFill>
              <a:ln w="0">
                <a:solidFill>
                  <a:srgbClr val="00B9F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1" name="Rectangle 75">
                <a:extLst>
                  <a:ext uri="{FF2B5EF4-FFF2-40B4-BE49-F238E27FC236}">
                    <a16:creationId xmlns:a16="http://schemas.microsoft.com/office/drawing/2014/main" xmlns="" id="{9BA68573-FA3D-4D60-A68A-A1FEF8BF6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3643" y="5413837"/>
                <a:ext cx="71438" cy="74613"/>
              </a:xfrm>
              <a:prstGeom prst="rect">
                <a:avLst/>
              </a:prstGeom>
              <a:solidFill>
                <a:srgbClr val="F7C237"/>
              </a:solidFill>
              <a:ln w="0">
                <a:solidFill>
                  <a:srgbClr val="F7C23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2" name="Rectangle 76">
                <a:extLst>
                  <a:ext uri="{FF2B5EF4-FFF2-40B4-BE49-F238E27FC236}">
                    <a16:creationId xmlns:a16="http://schemas.microsoft.com/office/drawing/2014/main" xmlns="" id="{C7422DCA-A2A8-492B-B489-2700B47E8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5081" y="5413837"/>
                <a:ext cx="73025" cy="74613"/>
              </a:xfrm>
              <a:prstGeom prst="rect">
                <a:avLst/>
              </a:prstGeom>
              <a:solidFill>
                <a:srgbClr val="DDECB7"/>
              </a:solidFill>
              <a:ln w="0">
                <a:solidFill>
                  <a:srgbClr val="DDECB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3" name="Rectangle 77">
                <a:extLst>
                  <a:ext uri="{FF2B5EF4-FFF2-40B4-BE49-F238E27FC236}">
                    <a16:creationId xmlns:a16="http://schemas.microsoft.com/office/drawing/2014/main" xmlns="" id="{BE932DBA-5E2C-4779-84FA-86056B6B6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8106" y="5413837"/>
                <a:ext cx="71438" cy="74613"/>
              </a:xfrm>
              <a:prstGeom prst="rect">
                <a:avLst/>
              </a:prstGeom>
              <a:solidFill>
                <a:srgbClr val="AAD04B"/>
              </a:solidFill>
              <a:ln w="0">
                <a:solidFill>
                  <a:srgbClr val="AAD04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4" name="Rectangle 78">
                <a:extLst>
                  <a:ext uri="{FF2B5EF4-FFF2-40B4-BE49-F238E27FC236}">
                    <a16:creationId xmlns:a16="http://schemas.microsoft.com/office/drawing/2014/main" xmlns="" id="{5A8D437F-CADB-42BD-B95B-4CC0E0441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9543" y="5413837"/>
                <a:ext cx="71438" cy="74613"/>
              </a:xfrm>
              <a:prstGeom prst="rect">
                <a:avLst/>
              </a:prstGeom>
              <a:solidFill>
                <a:srgbClr val="00B9F2"/>
              </a:solidFill>
              <a:ln w="0">
                <a:solidFill>
                  <a:srgbClr val="00B9F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5" name="Rectangle 79">
                <a:extLst>
                  <a:ext uri="{FF2B5EF4-FFF2-40B4-BE49-F238E27FC236}">
                    <a16:creationId xmlns:a16="http://schemas.microsoft.com/office/drawing/2014/main" xmlns="" id="{69F8964A-3C46-4711-9839-BB7F9ADEA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0981" y="5413837"/>
                <a:ext cx="73025" cy="74613"/>
              </a:xfrm>
              <a:prstGeom prst="rect">
                <a:avLst/>
              </a:prstGeom>
              <a:solidFill>
                <a:srgbClr val="2271C9"/>
              </a:solidFill>
              <a:ln w="0">
                <a:solidFill>
                  <a:srgbClr val="2271C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6" name="Rectangle 80">
                <a:extLst>
                  <a:ext uri="{FF2B5EF4-FFF2-40B4-BE49-F238E27FC236}">
                    <a16:creationId xmlns:a16="http://schemas.microsoft.com/office/drawing/2014/main" xmlns="" id="{C5E9FAA9-6AAE-4F6A-8E81-1DD7D9532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3643" y="5488449"/>
                <a:ext cx="71438" cy="76200"/>
              </a:xfrm>
              <a:prstGeom prst="rect">
                <a:avLst/>
              </a:prstGeom>
              <a:solidFill>
                <a:srgbClr val="F7C237"/>
              </a:solidFill>
              <a:ln w="0">
                <a:solidFill>
                  <a:srgbClr val="F7C23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7" name="Rectangle 81">
                <a:extLst>
                  <a:ext uri="{FF2B5EF4-FFF2-40B4-BE49-F238E27FC236}">
                    <a16:creationId xmlns:a16="http://schemas.microsoft.com/office/drawing/2014/main" xmlns="" id="{418D73E5-C13A-4C19-90C2-10F906448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5081" y="5488449"/>
                <a:ext cx="73025" cy="76200"/>
              </a:xfrm>
              <a:prstGeom prst="rect">
                <a:avLst/>
              </a:prstGeom>
              <a:solidFill>
                <a:srgbClr val="FF863D"/>
              </a:solidFill>
              <a:ln w="0">
                <a:solidFill>
                  <a:srgbClr val="FF863D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8" name="Rectangle 82">
                <a:extLst>
                  <a:ext uri="{FF2B5EF4-FFF2-40B4-BE49-F238E27FC236}">
                    <a16:creationId xmlns:a16="http://schemas.microsoft.com/office/drawing/2014/main" xmlns="" id="{12560293-FE6C-4DC2-B102-9F39C9C75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8106" y="5488449"/>
                <a:ext cx="71438" cy="76200"/>
              </a:xfrm>
              <a:prstGeom prst="rect">
                <a:avLst/>
              </a:prstGeom>
              <a:solidFill>
                <a:srgbClr val="00B9F2"/>
              </a:solidFill>
              <a:ln w="0">
                <a:solidFill>
                  <a:srgbClr val="00B9F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9" name="Rectangle 83">
                <a:extLst>
                  <a:ext uri="{FF2B5EF4-FFF2-40B4-BE49-F238E27FC236}">
                    <a16:creationId xmlns:a16="http://schemas.microsoft.com/office/drawing/2014/main" xmlns="" id="{0159830E-5D81-4535-B660-32C4AC80F7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9543" y="5488449"/>
                <a:ext cx="71438" cy="76200"/>
              </a:xfrm>
              <a:prstGeom prst="rect">
                <a:avLst/>
              </a:prstGeom>
              <a:solidFill>
                <a:srgbClr val="2271C9"/>
              </a:solidFill>
              <a:ln w="0">
                <a:solidFill>
                  <a:srgbClr val="2271C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0" name="Rectangle 84">
                <a:extLst>
                  <a:ext uri="{FF2B5EF4-FFF2-40B4-BE49-F238E27FC236}">
                    <a16:creationId xmlns:a16="http://schemas.microsoft.com/office/drawing/2014/main" xmlns="" id="{BA8FA0DA-56D6-48D6-BD5A-F861382C6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0981" y="5488449"/>
                <a:ext cx="73025" cy="76200"/>
              </a:xfrm>
              <a:prstGeom prst="rect">
                <a:avLst/>
              </a:prstGeom>
              <a:solidFill>
                <a:srgbClr val="00B9F2"/>
              </a:solidFill>
              <a:ln w="0">
                <a:solidFill>
                  <a:srgbClr val="00B9F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1" name="Rectangle 85">
                <a:extLst>
                  <a:ext uri="{FF2B5EF4-FFF2-40B4-BE49-F238E27FC236}">
                    <a16:creationId xmlns:a16="http://schemas.microsoft.com/office/drawing/2014/main" xmlns="" id="{7C8C0C23-EFA9-465F-BCA4-76183BAFB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3643" y="5564649"/>
                <a:ext cx="71438" cy="76200"/>
              </a:xfrm>
              <a:prstGeom prst="rect">
                <a:avLst/>
              </a:prstGeom>
              <a:solidFill>
                <a:srgbClr val="DDECB7"/>
              </a:solidFill>
              <a:ln w="0">
                <a:solidFill>
                  <a:srgbClr val="DDECB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2" name="Rectangle 86">
                <a:extLst>
                  <a:ext uri="{FF2B5EF4-FFF2-40B4-BE49-F238E27FC236}">
                    <a16:creationId xmlns:a16="http://schemas.microsoft.com/office/drawing/2014/main" xmlns="" id="{591BEDCD-6B81-474E-9043-1AAD2CE54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5081" y="5564649"/>
                <a:ext cx="73025" cy="76200"/>
              </a:xfrm>
              <a:prstGeom prst="rect">
                <a:avLst/>
              </a:prstGeom>
              <a:solidFill>
                <a:srgbClr val="DDECB7"/>
              </a:solidFill>
              <a:ln w="0">
                <a:solidFill>
                  <a:srgbClr val="DDECB7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3" name="Rectangle 87">
                <a:extLst>
                  <a:ext uri="{FF2B5EF4-FFF2-40B4-BE49-F238E27FC236}">
                    <a16:creationId xmlns:a16="http://schemas.microsoft.com/office/drawing/2014/main" xmlns="" id="{9228EE3D-869A-4789-932C-30EB4F727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8106" y="5564649"/>
                <a:ext cx="71438" cy="76200"/>
              </a:xfrm>
              <a:prstGeom prst="rect">
                <a:avLst/>
              </a:prstGeom>
              <a:solidFill>
                <a:srgbClr val="A5FFFB"/>
              </a:solidFill>
              <a:ln w="0">
                <a:solidFill>
                  <a:srgbClr val="A5FF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4" name="Rectangle 88">
                <a:extLst>
                  <a:ext uri="{FF2B5EF4-FFF2-40B4-BE49-F238E27FC236}">
                    <a16:creationId xmlns:a16="http://schemas.microsoft.com/office/drawing/2014/main" xmlns="" id="{A5D2A23B-D9D0-4115-B391-5F84AC9CA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9543" y="5564649"/>
                <a:ext cx="71438" cy="76200"/>
              </a:xfrm>
              <a:prstGeom prst="rect">
                <a:avLst/>
              </a:prstGeom>
              <a:solidFill>
                <a:srgbClr val="00B9F2"/>
              </a:solidFill>
              <a:ln w="0">
                <a:solidFill>
                  <a:srgbClr val="00B9F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5" name="Rectangle 89">
                <a:extLst>
                  <a:ext uri="{FF2B5EF4-FFF2-40B4-BE49-F238E27FC236}">
                    <a16:creationId xmlns:a16="http://schemas.microsoft.com/office/drawing/2014/main" xmlns="" id="{C8A11046-4B94-4B69-9221-E15F1012CA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0981" y="5564649"/>
                <a:ext cx="73025" cy="76200"/>
              </a:xfrm>
              <a:prstGeom prst="rect">
                <a:avLst/>
              </a:prstGeom>
              <a:solidFill>
                <a:srgbClr val="2271C9"/>
              </a:solidFill>
              <a:ln w="0">
                <a:solidFill>
                  <a:srgbClr val="2271C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6" name="Rectangle 90">
                <a:extLst>
                  <a:ext uri="{FF2B5EF4-FFF2-40B4-BE49-F238E27FC236}">
                    <a16:creationId xmlns:a16="http://schemas.microsoft.com/office/drawing/2014/main" xmlns="" id="{7BFD5204-5E00-4C20-A14E-EB85F785D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006" y="5337637"/>
                <a:ext cx="71438" cy="76200"/>
              </a:xfrm>
              <a:prstGeom prst="rect">
                <a:avLst/>
              </a:prstGeom>
              <a:solidFill>
                <a:srgbClr val="00B9F2"/>
              </a:solidFill>
              <a:ln w="0">
                <a:solidFill>
                  <a:srgbClr val="00B9F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7" name="Rectangle 91">
                <a:extLst>
                  <a:ext uri="{FF2B5EF4-FFF2-40B4-BE49-F238E27FC236}">
                    <a16:creationId xmlns:a16="http://schemas.microsoft.com/office/drawing/2014/main" xmlns="" id="{843488C5-F37C-43BC-9476-1FD58FD7C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006" y="5413837"/>
                <a:ext cx="71438" cy="74613"/>
              </a:xfrm>
              <a:prstGeom prst="rect">
                <a:avLst/>
              </a:prstGeom>
              <a:solidFill>
                <a:srgbClr val="A5FFFB"/>
              </a:solidFill>
              <a:ln w="0">
                <a:solidFill>
                  <a:srgbClr val="A5FFF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8" name="Rectangle 92">
                <a:extLst>
                  <a:ext uri="{FF2B5EF4-FFF2-40B4-BE49-F238E27FC236}">
                    <a16:creationId xmlns:a16="http://schemas.microsoft.com/office/drawing/2014/main" xmlns="" id="{B26A9663-154D-4067-9939-EE5DDF17F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006" y="5488449"/>
                <a:ext cx="71438" cy="76200"/>
              </a:xfrm>
              <a:prstGeom prst="rect">
                <a:avLst/>
              </a:prstGeom>
              <a:solidFill>
                <a:srgbClr val="00B9F2"/>
              </a:solidFill>
              <a:ln w="0">
                <a:solidFill>
                  <a:srgbClr val="00B9F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9" name="Rectangle 93">
                <a:extLst>
                  <a:ext uri="{FF2B5EF4-FFF2-40B4-BE49-F238E27FC236}">
                    <a16:creationId xmlns:a16="http://schemas.microsoft.com/office/drawing/2014/main" xmlns="" id="{912A16CC-F232-4087-97CD-51DAACAA2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006" y="5564649"/>
                <a:ext cx="71438" cy="76200"/>
              </a:xfrm>
              <a:prstGeom prst="rect">
                <a:avLst/>
              </a:prstGeom>
              <a:solidFill>
                <a:srgbClr val="00B9F2"/>
              </a:solidFill>
              <a:ln w="0">
                <a:solidFill>
                  <a:srgbClr val="00B9F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0" name="Rectangle 94">
                <a:extLst>
                  <a:ext uri="{FF2B5EF4-FFF2-40B4-BE49-F238E27FC236}">
                    <a16:creationId xmlns:a16="http://schemas.microsoft.com/office/drawing/2014/main" xmlns="" id="{06366ADF-5107-441F-829B-7AA3FC98E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5443" y="5413837"/>
                <a:ext cx="73025" cy="74613"/>
              </a:xfrm>
              <a:prstGeom prst="rect">
                <a:avLst/>
              </a:prstGeom>
              <a:solidFill>
                <a:srgbClr val="00B9F2"/>
              </a:solidFill>
              <a:ln w="0">
                <a:solidFill>
                  <a:srgbClr val="00B9F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1" name="Rectangle 95">
                <a:extLst>
                  <a:ext uri="{FF2B5EF4-FFF2-40B4-BE49-F238E27FC236}">
                    <a16:creationId xmlns:a16="http://schemas.microsoft.com/office/drawing/2014/main" xmlns="" id="{6789B860-EEBC-4C44-9CDC-2CE41714C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5443" y="5488449"/>
                <a:ext cx="73025" cy="76200"/>
              </a:xfrm>
              <a:prstGeom prst="rect">
                <a:avLst/>
              </a:prstGeom>
              <a:solidFill>
                <a:srgbClr val="00B9F2"/>
              </a:solidFill>
              <a:ln w="0">
                <a:solidFill>
                  <a:srgbClr val="00B9F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2" name="Rectangle 96">
                <a:extLst>
                  <a:ext uri="{FF2B5EF4-FFF2-40B4-BE49-F238E27FC236}">
                    <a16:creationId xmlns:a16="http://schemas.microsoft.com/office/drawing/2014/main" xmlns="" id="{5D4C4715-C1A6-43FB-8361-A71F1C67A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5443" y="5564649"/>
                <a:ext cx="73025" cy="76200"/>
              </a:xfrm>
              <a:prstGeom prst="rect">
                <a:avLst/>
              </a:prstGeom>
              <a:solidFill>
                <a:srgbClr val="2271C9"/>
              </a:solidFill>
              <a:ln w="0">
                <a:solidFill>
                  <a:srgbClr val="2271C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115" name="Group 26">
            <a:extLst>
              <a:ext uri="{FF2B5EF4-FFF2-40B4-BE49-F238E27FC236}">
                <a16:creationId xmlns:a16="http://schemas.microsoft.com/office/drawing/2014/main" xmlns="" id="{0C51C6F2-281D-465A-96FF-C1134FD2D63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74332" y="3847392"/>
            <a:ext cx="1080428" cy="810322"/>
            <a:chOff x="2967" y="860"/>
            <a:chExt cx="508" cy="381"/>
          </a:xfrm>
        </p:grpSpPr>
        <p:sp useBgFill="1">
          <p:nvSpPr>
            <p:cNvPr id="116" name="Rectangle 28">
              <a:extLst>
                <a:ext uri="{FF2B5EF4-FFF2-40B4-BE49-F238E27FC236}">
                  <a16:creationId xmlns:a16="http://schemas.microsoft.com/office/drawing/2014/main" xmlns="" id="{825ABFE1-AD4D-479A-8652-08CAEDF71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860"/>
              <a:ext cx="508" cy="381"/>
            </a:xfrm>
            <a:prstGeom prst="rect">
              <a:avLst/>
            </a:prstGeom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xmlns="" id="{24FD8D7F-1322-40AF-8F73-475625E2B0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1" y="883"/>
              <a:ext cx="460" cy="334"/>
            </a:xfrm>
            <a:custGeom>
              <a:avLst/>
              <a:gdLst>
                <a:gd name="T0" fmla="*/ 120 w 2298"/>
                <a:gd name="T1" fmla="*/ 120 h 1670"/>
                <a:gd name="T2" fmla="*/ 120 w 2298"/>
                <a:gd name="T3" fmla="*/ 1550 h 1670"/>
                <a:gd name="T4" fmla="*/ 2178 w 2298"/>
                <a:gd name="T5" fmla="*/ 1550 h 1670"/>
                <a:gd name="T6" fmla="*/ 2178 w 2298"/>
                <a:gd name="T7" fmla="*/ 120 h 1670"/>
                <a:gd name="T8" fmla="*/ 120 w 2298"/>
                <a:gd name="T9" fmla="*/ 120 h 1670"/>
                <a:gd name="T10" fmla="*/ 0 w 2298"/>
                <a:gd name="T11" fmla="*/ 0 h 1670"/>
                <a:gd name="T12" fmla="*/ 2298 w 2298"/>
                <a:gd name="T13" fmla="*/ 0 h 1670"/>
                <a:gd name="T14" fmla="*/ 2298 w 2298"/>
                <a:gd name="T15" fmla="*/ 1670 h 1670"/>
                <a:gd name="T16" fmla="*/ 0 w 2298"/>
                <a:gd name="T17" fmla="*/ 1670 h 1670"/>
                <a:gd name="T18" fmla="*/ 0 w 2298"/>
                <a:gd name="T19" fmla="*/ 0 h 1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8" h="1670">
                  <a:moveTo>
                    <a:pt x="120" y="120"/>
                  </a:moveTo>
                  <a:lnTo>
                    <a:pt x="120" y="1550"/>
                  </a:lnTo>
                  <a:lnTo>
                    <a:pt x="2178" y="1550"/>
                  </a:lnTo>
                  <a:lnTo>
                    <a:pt x="2178" y="120"/>
                  </a:lnTo>
                  <a:lnTo>
                    <a:pt x="120" y="120"/>
                  </a:lnTo>
                  <a:close/>
                  <a:moveTo>
                    <a:pt x="0" y="0"/>
                  </a:moveTo>
                  <a:lnTo>
                    <a:pt x="2298" y="0"/>
                  </a:lnTo>
                  <a:lnTo>
                    <a:pt x="2298" y="1670"/>
                  </a:lnTo>
                  <a:lnTo>
                    <a:pt x="0" y="1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8" name="Rectangle 30">
              <a:extLst>
                <a:ext uri="{FF2B5EF4-FFF2-40B4-BE49-F238E27FC236}">
                  <a16:creationId xmlns:a16="http://schemas.microsoft.com/office/drawing/2014/main" xmlns="" id="{5BC2D423-789D-43F3-B452-E9DE48815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9" y="931"/>
              <a:ext cx="364" cy="239"/>
            </a:xfrm>
            <a:prstGeom prst="rect">
              <a:avLst/>
            </a:prstGeom>
            <a:solidFill>
              <a:srgbClr val="AAD04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xmlns="" id="{8B09A368-32F5-4D01-8B25-CC59B9D71D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9" y="954"/>
              <a:ext cx="364" cy="216"/>
            </a:xfrm>
            <a:custGeom>
              <a:avLst/>
              <a:gdLst>
                <a:gd name="T0" fmla="*/ 141 w 1818"/>
                <a:gd name="T1" fmla="*/ 473 h 1078"/>
                <a:gd name="T2" fmla="*/ 251 w 1818"/>
                <a:gd name="T3" fmla="*/ 477 h 1078"/>
                <a:gd name="T4" fmla="*/ 361 w 1818"/>
                <a:gd name="T5" fmla="*/ 485 h 1078"/>
                <a:gd name="T6" fmla="*/ 462 w 1818"/>
                <a:gd name="T7" fmla="*/ 495 h 1078"/>
                <a:gd name="T8" fmla="*/ 544 w 1818"/>
                <a:gd name="T9" fmla="*/ 505 h 1078"/>
                <a:gd name="T10" fmla="*/ 615 w 1818"/>
                <a:gd name="T11" fmla="*/ 520 h 1078"/>
                <a:gd name="T12" fmla="*/ 691 w 1818"/>
                <a:gd name="T13" fmla="*/ 557 h 1078"/>
                <a:gd name="T14" fmla="*/ 760 w 1818"/>
                <a:gd name="T15" fmla="*/ 610 h 1078"/>
                <a:gd name="T16" fmla="*/ 823 w 1818"/>
                <a:gd name="T17" fmla="*/ 674 h 1078"/>
                <a:gd name="T18" fmla="*/ 879 w 1818"/>
                <a:gd name="T19" fmla="*/ 743 h 1078"/>
                <a:gd name="T20" fmla="*/ 928 w 1818"/>
                <a:gd name="T21" fmla="*/ 812 h 1078"/>
                <a:gd name="T22" fmla="*/ 978 w 1818"/>
                <a:gd name="T23" fmla="*/ 887 h 1078"/>
                <a:gd name="T24" fmla="*/ 1018 w 1818"/>
                <a:gd name="T25" fmla="*/ 979 h 1078"/>
                <a:gd name="T26" fmla="*/ 1041 w 1818"/>
                <a:gd name="T27" fmla="*/ 1078 h 1078"/>
                <a:gd name="T28" fmla="*/ 910 w 1818"/>
                <a:gd name="T29" fmla="*/ 1033 h 1078"/>
                <a:gd name="T30" fmla="*/ 875 w 1818"/>
                <a:gd name="T31" fmla="*/ 948 h 1078"/>
                <a:gd name="T32" fmla="*/ 832 w 1818"/>
                <a:gd name="T33" fmla="*/ 881 h 1078"/>
                <a:gd name="T34" fmla="*/ 787 w 1818"/>
                <a:gd name="T35" fmla="*/ 817 h 1078"/>
                <a:gd name="T36" fmla="*/ 736 w 1818"/>
                <a:gd name="T37" fmla="*/ 749 h 1078"/>
                <a:gd name="T38" fmla="*/ 679 w 1818"/>
                <a:gd name="T39" fmla="*/ 688 h 1078"/>
                <a:gd name="T40" fmla="*/ 615 w 1818"/>
                <a:gd name="T41" fmla="*/ 640 h 1078"/>
                <a:gd name="T42" fmla="*/ 544 w 1818"/>
                <a:gd name="T43" fmla="*/ 612 h 1078"/>
                <a:gd name="T44" fmla="*/ 474 w 1818"/>
                <a:gd name="T45" fmla="*/ 600 h 1078"/>
                <a:gd name="T46" fmla="*/ 379 w 1818"/>
                <a:gd name="T47" fmla="*/ 589 h 1078"/>
                <a:gd name="T48" fmla="*/ 271 w 1818"/>
                <a:gd name="T49" fmla="*/ 581 h 1078"/>
                <a:gd name="T50" fmla="*/ 157 w 1818"/>
                <a:gd name="T51" fmla="*/ 575 h 1078"/>
                <a:gd name="T52" fmla="*/ 48 w 1818"/>
                <a:gd name="T53" fmla="*/ 574 h 1078"/>
                <a:gd name="T54" fmla="*/ 0 w 1818"/>
                <a:gd name="T55" fmla="*/ 477 h 1078"/>
                <a:gd name="T56" fmla="*/ 89 w 1818"/>
                <a:gd name="T57" fmla="*/ 473 h 1078"/>
                <a:gd name="T58" fmla="*/ 1818 w 1818"/>
                <a:gd name="T59" fmla="*/ 112 h 1078"/>
                <a:gd name="T60" fmla="*/ 1689 w 1818"/>
                <a:gd name="T61" fmla="*/ 127 h 1078"/>
                <a:gd name="T62" fmla="*/ 1570 w 1818"/>
                <a:gd name="T63" fmla="*/ 155 h 1078"/>
                <a:gd name="T64" fmla="*/ 1466 w 1818"/>
                <a:gd name="T65" fmla="*/ 190 h 1078"/>
                <a:gd name="T66" fmla="*/ 1379 w 1818"/>
                <a:gd name="T67" fmla="*/ 228 h 1078"/>
                <a:gd name="T68" fmla="*/ 1312 w 1818"/>
                <a:gd name="T69" fmla="*/ 262 h 1078"/>
                <a:gd name="T70" fmla="*/ 1297 w 1818"/>
                <a:gd name="T71" fmla="*/ 292 h 1078"/>
                <a:gd name="T72" fmla="*/ 1332 w 1818"/>
                <a:gd name="T73" fmla="*/ 331 h 1078"/>
                <a:gd name="T74" fmla="*/ 1383 w 1818"/>
                <a:gd name="T75" fmla="*/ 375 h 1078"/>
                <a:gd name="T76" fmla="*/ 1454 w 1818"/>
                <a:gd name="T77" fmla="*/ 425 h 1078"/>
                <a:gd name="T78" fmla="*/ 1549 w 1818"/>
                <a:gd name="T79" fmla="*/ 478 h 1078"/>
                <a:gd name="T80" fmla="*/ 1670 w 1818"/>
                <a:gd name="T81" fmla="*/ 532 h 1078"/>
                <a:gd name="T82" fmla="*/ 1818 w 1818"/>
                <a:gd name="T83" fmla="*/ 586 h 1078"/>
                <a:gd name="T84" fmla="*/ 1732 w 1818"/>
                <a:gd name="T85" fmla="*/ 675 h 1078"/>
                <a:gd name="T86" fmla="*/ 1584 w 1818"/>
                <a:gd name="T87" fmla="*/ 617 h 1078"/>
                <a:gd name="T88" fmla="*/ 1463 w 1818"/>
                <a:gd name="T89" fmla="*/ 559 h 1078"/>
                <a:gd name="T90" fmla="*/ 1366 w 1818"/>
                <a:gd name="T91" fmla="*/ 501 h 1078"/>
                <a:gd name="T92" fmla="*/ 1292 w 1818"/>
                <a:gd name="T93" fmla="*/ 447 h 1078"/>
                <a:gd name="T94" fmla="*/ 1239 w 1818"/>
                <a:gd name="T95" fmla="*/ 396 h 1078"/>
                <a:gd name="T96" fmla="*/ 1200 w 1818"/>
                <a:gd name="T97" fmla="*/ 351 h 1078"/>
                <a:gd name="T98" fmla="*/ 1177 w 1818"/>
                <a:gd name="T99" fmla="*/ 315 h 1078"/>
                <a:gd name="T100" fmla="*/ 1164 w 1818"/>
                <a:gd name="T101" fmla="*/ 288 h 1078"/>
                <a:gd name="T102" fmla="*/ 1158 w 1818"/>
                <a:gd name="T103" fmla="*/ 272 h 1078"/>
                <a:gd name="T104" fmla="*/ 1180 w 1818"/>
                <a:gd name="T105" fmla="*/ 212 h 1078"/>
                <a:gd name="T106" fmla="*/ 1194 w 1818"/>
                <a:gd name="T107" fmla="*/ 202 h 1078"/>
                <a:gd name="T108" fmla="*/ 1228 w 1818"/>
                <a:gd name="T109" fmla="*/ 181 h 1078"/>
                <a:gd name="T110" fmla="*/ 1280 w 1818"/>
                <a:gd name="T111" fmla="*/ 152 h 1078"/>
                <a:gd name="T112" fmla="*/ 1349 w 1818"/>
                <a:gd name="T113" fmla="*/ 118 h 1078"/>
                <a:gd name="T114" fmla="*/ 1433 w 1818"/>
                <a:gd name="T115" fmla="*/ 83 h 1078"/>
                <a:gd name="T116" fmla="*/ 1529 w 1818"/>
                <a:gd name="T117" fmla="*/ 50 h 1078"/>
                <a:gd name="T118" fmla="*/ 1638 w 1818"/>
                <a:gd name="T119" fmla="*/ 23 h 1078"/>
                <a:gd name="T120" fmla="*/ 1757 w 1818"/>
                <a:gd name="T121" fmla="*/ 5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18" h="1078">
                  <a:moveTo>
                    <a:pt x="89" y="473"/>
                  </a:moveTo>
                  <a:lnTo>
                    <a:pt x="141" y="473"/>
                  </a:lnTo>
                  <a:lnTo>
                    <a:pt x="196" y="474"/>
                  </a:lnTo>
                  <a:lnTo>
                    <a:pt x="251" y="477"/>
                  </a:lnTo>
                  <a:lnTo>
                    <a:pt x="307" y="480"/>
                  </a:lnTo>
                  <a:lnTo>
                    <a:pt x="361" y="485"/>
                  </a:lnTo>
                  <a:lnTo>
                    <a:pt x="413" y="489"/>
                  </a:lnTo>
                  <a:lnTo>
                    <a:pt x="462" y="495"/>
                  </a:lnTo>
                  <a:lnTo>
                    <a:pt x="506" y="500"/>
                  </a:lnTo>
                  <a:lnTo>
                    <a:pt x="544" y="505"/>
                  </a:lnTo>
                  <a:lnTo>
                    <a:pt x="574" y="509"/>
                  </a:lnTo>
                  <a:lnTo>
                    <a:pt x="615" y="520"/>
                  </a:lnTo>
                  <a:lnTo>
                    <a:pt x="654" y="536"/>
                  </a:lnTo>
                  <a:lnTo>
                    <a:pt x="691" y="557"/>
                  </a:lnTo>
                  <a:lnTo>
                    <a:pt x="728" y="582"/>
                  </a:lnTo>
                  <a:lnTo>
                    <a:pt x="760" y="610"/>
                  </a:lnTo>
                  <a:lnTo>
                    <a:pt x="793" y="641"/>
                  </a:lnTo>
                  <a:lnTo>
                    <a:pt x="823" y="674"/>
                  </a:lnTo>
                  <a:lnTo>
                    <a:pt x="852" y="708"/>
                  </a:lnTo>
                  <a:lnTo>
                    <a:pt x="879" y="743"/>
                  </a:lnTo>
                  <a:lnTo>
                    <a:pt x="904" y="778"/>
                  </a:lnTo>
                  <a:lnTo>
                    <a:pt x="928" y="812"/>
                  </a:lnTo>
                  <a:lnTo>
                    <a:pt x="951" y="844"/>
                  </a:lnTo>
                  <a:lnTo>
                    <a:pt x="978" y="887"/>
                  </a:lnTo>
                  <a:lnTo>
                    <a:pt x="1001" y="931"/>
                  </a:lnTo>
                  <a:lnTo>
                    <a:pt x="1018" y="979"/>
                  </a:lnTo>
                  <a:lnTo>
                    <a:pt x="1031" y="1027"/>
                  </a:lnTo>
                  <a:lnTo>
                    <a:pt x="1041" y="1078"/>
                  </a:lnTo>
                  <a:lnTo>
                    <a:pt x="921" y="1078"/>
                  </a:lnTo>
                  <a:lnTo>
                    <a:pt x="910" y="1033"/>
                  </a:lnTo>
                  <a:lnTo>
                    <a:pt x="896" y="989"/>
                  </a:lnTo>
                  <a:lnTo>
                    <a:pt x="875" y="948"/>
                  </a:lnTo>
                  <a:lnTo>
                    <a:pt x="852" y="911"/>
                  </a:lnTo>
                  <a:lnTo>
                    <a:pt x="832" y="881"/>
                  </a:lnTo>
                  <a:lnTo>
                    <a:pt x="810" y="849"/>
                  </a:lnTo>
                  <a:lnTo>
                    <a:pt x="787" y="817"/>
                  </a:lnTo>
                  <a:lnTo>
                    <a:pt x="763" y="783"/>
                  </a:lnTo>
                  <a:lnTo>
                    <a:pt x="736" y="749"/>
                  </a:lnTo>
                  <a:lnTo>
                    <a:pt x="708" y="717"/>
                  </a:lnTo>
                  <a:lnTo>
                    <a:pt x="679" y="688"/>
                  </a:lnTo>
                  <a:lnTo>
                    <a:pt x="649" y="662"/>
                  </a:lnTo>
                  <a:lnTo>
                    <a:pt x="615" y="640"/>
                  </a:lnTo>
                  <a:lnTo>
                    <a:pt x="580" y="623"/>
                  </a:lnTo>
                  <a:lnTo>
                    <a:pt x="544" y="612"/>
                  </a:lnTo>
                  <a:lnTo>
                    <a:pt x="512" y="606"/>
                  </a:lnTo>
                  <a:lnTo>
                    <a:pt x="474" y="600"/>
                  </a:lnTo>
                  <a:lnTo>
                    <a:pt x="429" y="595"/>
                  </a:lnTo>
                  <a:lnTo>
                    <a:pt x="379" y="589"/>
                  </a:lnTo>
                  <a:lnTo>
                    <a:pt x="326" y="586"/>
                  </a:lnTo>
                  <a:lnTo>
                    <a:pt x="271" y="581"/>
                  </a:lnTo>
                  <a:lnTo>
                    <a:pt x="214" y="577"/>
                  </a:lnTo>
                  <a:lnTo>
                    <a:pt x="157" y="575"/>
                  </a:lnTo>
                  <a:lnTo>
                    <a:pt x="101" y="574"/>
                  </a:lnTo>
                  <a:lnTo>
                    <a:pt x="48" y="574"/>
                  </a:lnTo>
                  <a:lnTo>
                    <a:pt x="0" y="576"/>
                  </a:lnTo>
                  <a:lnTo>
                    <a:pt x="0" y="477"/>
                  </a:lnTo>
                  <a:lnTo>
                    <a:pt x="42" y="473"/>
                  </a:lnTo>
                  <a:lnTo>
                    <a:pt x="89" y="473"/>
                  </a:lnTo>
                  <a:close/>
                  <a:moveTo>
                    <a:pt x="1818" y="0"/>
                  </a:moveTo>
                  <a:lnTo>
                    <a:pt x="1818" y="112"/>
                  </a:lnTo>
                  <a:lnTo>
                    <a:pt x="1753" y="118"/>
                  </a:lnTo>
                  <a:lnTo>
                    <a:pt x="1689" y="127"/>
                  </a:lnTo>
                  <a:lnTo>
                    <a:pt x="1628" y="139"/>
                  </a:lnTo>
                  <a:lnTo>
                    <a:pt x="1570" y="155"/>
                  </a:lnTo>
                  <a:lnTo>
                    <a:pt x="1517" y="172"/>
                  </a:lnTo>
                  <a:lnTo>
                    <a:pt x="1466" y="190"/>
                  </a:lnTo>
                  <a:lnTo>
                    <a:pt x="1420" y="208"/>
                  </a:lnTo>
                  <a:lnTo>
                    <a:pt x="1379" y="228"/>
                  </a:lnTo>
                  <a:lnTo>
                    <a:pt x="1343" y="246"/>
                  </a:lnTo>
                  <a:lnTo>
                    <a:pt x="1312" y="262"/>
                  </a:lnTo>
                  <a:lnTo>
                    <a:pt x="1286" y="277"/>
                  </a:lnTo>
                  <a:lnTo>
                    <a:pt x="1297" y="292"/>
                  </a:lnTo>
                  <a:lnTo>
                    <a:pt x="1313" y="310"/>
                  </a:lnTo>
                  <a:lnTo>
                    <a:pt x="1332" y="331"/>
                  </a:lnTo>
                  <a:lnTo>
                    <a:pt x="1355" y="352"/>
                  </a:lnTo>
                  <a:lnTo>
                    <a:pt x="1383" y="375"/>
                  </a:lnTo>
                  <a:lnTo>
                    <a:pt x="1417" y="399"/>
                  </a:lnTo>
                  <a:lnTo>
                    <a:pt x="1454" y="425"/>
                  </a:lnTo>
                  <a:lnTo>
                    <a:pt x="1499" y="451"/>
                  </a:lnTo>
                  <a:lnTo>
                    <a:pt x="1549" y="478"/>
                  </a:lnTo>
                  <a:lnTo>
                    <a:pt x="1605" y="505"/>
                  </a:lnTo>
                  <a:lnTo>
                    <a:pt x="1670" y="532"/>
                  </a:lnTo>
                  <a:lnTo>
                    <a:pt x="1741" y="559"/>
                  </a:lnTo>
                  <a:lnTo>
                    <a:pt x="1818" y="586"/>
                  </a:lnTo>
                  <a:lnTo>
                    <a:pt x="1818" y="703"/>
                  </a:lnTo>
                  <a:lnTo>
                    <a:pt x="1732" y="675"/>
                  </a:lnTo>
                  <a:lnTo>
                    <a:pt x="1655" y="646"/>
                  </a:lnTo>
                  <a:lnTo>
                    <a:pt x="1584" y="617"/>
                  </a:lnTo>
                  <a:lnTo>
                    <a:pt x="1520" y="588"/>
                  </a:lnTo>
                  <a:lnTo>
                    <a:pt x="1463" y="559"/>
                  </a:lnTo>
                  <a:lnTo>
                    <a:pt x="1412" y="530"/>
                  </a:lnTo>
                  <a:lnTo>
                    <a:pt x="1366" y="501"/>
                  </a:lnTo>
                  <a:lnTo>
                    <a:pt x="1327" y="473"/>
                  </a:lnTo>
                  <a:lnTo>
                    <a:pt x="1292" y="447"/>
                  </a:lnTo>
                  <a:lnTo>
                    <a:pt x="1263" y="420"/>
                  </a:lnTo>
                  <a:lnTo>
                    <a:pt x="1239" y="396"/>
                  </a:lnTo>
                  <a:lnTo>
                    <a:pt x="1217" y="373"/>
                  </a:lnTo>
                  <a:lnTo>
                    <a:pt x="1200" y="351"/>
                  </a:lnTo>
                  <a:lnTo>
                    <a:pt x="1187" y="332"/>
                  </a:lnTo>
                  <a:lnTo>
                    <a:pt x="1177" y="315"/>
                  </a:lnTo>
                  <a:lnTo>
                    <a:pt x="1169" y="300"/>
                  </a:lnTo>
                  <a:lnTo>
                    <a:pt x="1164" y="288"/>
                  </a:lnTo>
                  <a:lnTo>
                    <a:pt x="1160" y="279"/>
                  </a:lnTo>
                  <a:lnTo>
                    <a:pt x="1158" y="272"/>
                  </a:lnTo>
                  <a:lnTo>
                    <a:pt x="1147" y="235"/>
                  </a:lnTo>
                  <a:lnTo>
                    <a:pt x="1180" y="212"/>
                  </a:lnTo>
                  <a:lnTo>
                    <a:pt x="1185" y="208"/>
                  </a:lnTo>
                  <a:lnTo>
                    <a:pt x="1194" y="202"/>
                  </a:lnTo>
                  <a:lnTo>
                    <a:pt x="1209" y="193"/>
                  </a:lnTo>
                  <a:lnTo>
                    <a:pt x="1228" y="181"/>
                  </a:lnTo>
                  <a:lnTo>
                    <a:pt x="1252" y="167"/>
                  </a:lnTo>
                  <a:lnTo>
                    <a:pt x="1280" y="152"/>
                  </a:lnTo>
                  <a:lnTo>
                    <a:pt x="1313" y="136"/>
                  </a:lnTo>
                  <a:lnTo>
                    <a:pt x="1349" y="118"/>
                  </a:lnTo>
                  <a:lnTo>
                    <a:pt x="1389" y="101"/>
                  </a:lnTo>
                  <a:lnTo>
                    <a:pt x="1433" y="83"/>
                  </a:lnTo>
                  <a:lnTo>
                    <a:pt x="1480" y="67"/>
                  </a:lnTo>
                  <a:lnTo>
                    <a:pt x="1529" y="50"/>
                  </a:lnTo>
                  <a:lnTo>
                    <a:pt x="1582" y="35"/>
                  </a:lnTo>
                  <a:lnTo>
                    <a:pt x="1638" y="23"/>
                  </a:lnTo>
                  <a:lnTo>
                    <a:pt x="1696" y="13"/>
                  </a:lnTo>
                  <a:lnTo>
                    <a:pt x="1757" y="5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xmlns="" id="{B46781D8-C5DA-49F0-97F5-05E267B4C2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91" y="957"/>
              <a:ext cx="243" cy="193"/>
            </a:xfrm>
            <a:custGeom>
              <a:avLst/>
              <a:gdLst>
                <a:gd name="T0" fmla="*/ 289 w 1217"/>
                <a:gd name="T1" fmla="*/ 151 h 965"/>
                <a:gd name="T2" fmla="*/ 365 w 1217"/>
                <a:gd name="T3" fmla="*/ 177 h 965"/>
                <a:gd name="T4" fmla="*/ 428 w 1217"/>
                <a:gd name="T5" fmla="*/ 226 h 965"/>
                <a:gd name="T6" fmla="*/ 472 w 1217"/>
                <a:gd name="T7" fmla="*/ 291 h 965"/>
                <a:gd name="T8" fmla="*/ 494 w 1217"/>
                <a:gd name="T9" fmla="*/ 370 h 965"/>
                <a:gd name="T10" fmla="*/ 552 w 1217"/>
                <a:gd name="T11" fmla="*/ 365 h 965"/>
                <a:gd name="T12" fmla="*/ 639 w 1217"/>
                <a:gd name="T13" fmla="*/ 377 h 965"/>
                <a:gd name="T14" fmla="*/ 715 w 1217"/>
                <a:gd name="T15" fmla="*/ 413 h 965"/>
                <a:gd name="T16" fmla="*/ 778 w 1217"/>
                <a:gd name="T17" fmla="*/ 468 h 965"/>
                <a:gd name="T18" fmla="*/ 824 w 1217"/>
                <a:gd name="T19" fmla="*/ 538 h 965"/>
                <a:gd name="T20" fmla="*/ 849 w 1217"/>
                <a:gd name="T21" fmla="*/ 620 h 965"/>
                <a:gd name="T22" fmla="*/ 849 w 1217"/>
                <a:gd name="T23" fmla="*/ 709 h 965"/>
                <a:gd name="T24" fmla="*/ 824 w 1217"/>
                <a:gd name="T25" fmla="*/ 792 h 965"/>
                <a:gd name="T26" fmla="*/ 778 w 1217"/>
                <a:gd name="T27" fmla="*/ 862 h 965"/>
                <a:gd name="T28" fmla="*/ 715 w 1217"/>
                <a:gd name="T29" fmla="*/ 916 h 965"/>
                <a:gd name="T30" fmla="*/ 639 w 1217"/>
                <a:gd name="T31" fmla="*/ 952 h 965"/>
                <a:gd name="T32" fmla="*/ 552 w 1217"/>
                <a:gd name="T33" fmla="*/ 965 h 965"/>
                <a:gd name="T34" fmla="*/ 465 w 1217"/>
                <a:gd name="T35" fmla="*/ 952 h 965"/>
                <a:gd name="T36" fmla="*/ 387 w 1217"/>
                <a:gd name="T37" fmla="*/ 916 h 965"/>
                <a:gd name="T38" fmla="*/ 324 w 1217"/>
                <a:gd name="T39" fmla="*/ 862 h 965"/>
                <a:gd name="T40" fmla="*/ 278 w 1217"/>
                <a:gd name="T41" fmla="*/ 792 h 965"/>
                <a:gd name="T42" fmla="*/ 254 w 1217"/>
                <a:gd name="T43" fmla="*/ 709 h 965"/>
                <a:gd name="T44" fmla="*/ 252 w 1217"/>
                <a:gd name="T45" fmla="*/ 642 h 965"/>
                <a:gd name="T46" fmla="*/ 207 w 1217"/>
                <a:gd name="T47" fmla="*/ 638 h 965"/>
                <a:gd name="T48" fmla="*/ 135 w 1217"/>
                <a:gd name="T49" fmla="*/ 614 h 965"/>
                <a:gd name="T50" fmla="*/ 73 w 1217"/>
                <a:gd name="T51" fmla="*/ 569 h 965"/>
                <a:gd name="T52" fmla="*/ 28 w 1217"/>
                <a:gd name="T53" fmla="*/ 509 h 965"/>
                <a:gd name="T54" fmla="*/ 4 w 1217"/>
                <a:gd name="T55" fmla="*/ 435 h 965"/>
                <a:gd name="T56" fmla="*/ 4 w 1217"/>
                <a:gd name="T57" fmla="*/ 355 h 965"/>
                <a:gd name="T58" fmla="*/ 28 w 1217"/>
                <a:gd name="T59" fmla="*/ 281 h 965"/>
                <a:gd name="T60" fmla="*/ 73 w 1217"/>
                <a:gd name="T61" fmla="*/ 220 h 965"/>
                <a:gd name="T62" fmla="*/ 135 w 1217"/>
                <a:gd name="T63" fmla="*/ 175 h 965"/>
                <a:gd name="T64" fmla="*/ 207 w 1217"/>
                <a:gd name="T65" fmla="*/ 151 h 965"/>
                <a:gd name="T66" fmla="*/ 970 w 1217"/>
                <a:gd name="T67" fmla="*/ 0 h 965"/>
                <a:gd name="T68" fmla="*/ 1049 w 1217"/>
                <a:gd name="T69" fmla="*/ 12 h 965"/>
                <a:gd name="T70" fmla="*/ 1116 w 1217"/>
                <a:gd name="T71" fmla="*/ 47 h 965"/>
                <a:gd name="T72" fmla="*/ 1169 w 1217"/>
                <a:gd name="T73" fmla="*/ 100 h 965"/>
                <a:gd name="T74" fmla="*/ 1205 w 1217"/>
                <a:gd name="T75" fmla="*/ 168 h 965"/>
                <a:gd name="T76" fmla="*/ 1217 w 1217"/>
                <a:gd name="T77" fmla="*/ 246 h 965"/>
                <a:gd name="T78" fmla="*/ 1205 w 1217"/>
                <a:gd name="T79" fmla="*/ 324 h 965"/>
                <a:gd name="T80" fmla="*/ 1169 w 1217"/>
                <a:gd name="T81" fmla="*/ 393 h 965"/>
                <a:gd name="T82" fmla="*/ 1116 w 1217"/>
                <a:gd name="T83" fmla="*/ 446 h 965"/>
                <a:gd name="T84" fmla="*/ 1049 w 1217"/>
                <a:gd name="T85" fmla="*/ 481 h 965"/>
                <a:gd name="T86" fmla="*/ 970 w 1217"/>
                <a:gd name="T87" fmla="*/ 493 h 965"/>
                <a:gd name="T88" fmla="*/ 893 w 1217"/>
                <a:gd name="T89" fmla="*/ 481 h 965"/>
                <a:gd name="T90" fmla="*/ 825 w 1217"/>
                <a:gd name="T91" fmla="*/ 446 h 965"/>
                <a:gd name="T92" fmla="*/ 770 w 1217"/>
                <a:gd name="T93" fmla="*/ 393 h 965"/>
                <a:gd name="T94" fmla="*/ 735 w 1217"/>
                <a:gd name="T95" fmla="*/ 324 h 965"/>
                <a:gd name="T96" fmla="*/ 723 w 1217"/>
                <a:gd name="T97" fmla="*/ 246 h 965"/>
                <a:gd name="T98" fmla="*/ 735 w 1217"/>
                <a:gd name="T99" fmla="*/ 168 h 965"/>
                <a:gd name="T100" fmla="*/ 770 w 1217"/>
                <a:gd name="T101" fmla="*/ 100 h 965"/>
                <a:gd name="T102" fmla="*/ 825 w 1217"/>
                <a:gd name="T103" fmla="*/ 47 h 965"/>
                <a:gd name="T104" fmla="*/ 893 w 1217"/>
                <a:gd name="T105" fmla="*/ 12 h 965"/>
                <a:gd name="T106" fmla="*/ 970 w 1217"/>
                <a:gd name="T107" fmla="*/ 0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17" h="965">
                  <a:moveTo>
                    <a:pt x="248" y="147"/>
                  </a:moveTo>
                  <a:lnTo>
                    <a:pt x="289" y="151"/>
                  </a:lnTo>
                  <a:lnTo>
                    <a:pt x="329" y="162"/>
                  </a:lnTo>
                  <a:lnTo>
                    <a:pt x="365" y="177"/>
                  </a:lnTo>
                  <a:lnTo>
                    <a:pt x="399" y="199"/>
                  </a:lnTo>
                  <a:lnTo>
                    <a:pt x="428" y="226"/>
                  </a:lnTo>
                  <a:lnTo>
                    <a:pt x="453" y="257"/>
                  </a:lnTo>
                  <a:lnTo>
                    <a:pt x="472" y="291"/>
                  </a:lnTo>
                  <a:lnTo>
                    <a:pt x="486" y="330"/>
                  </a:lnTo>
                  <a:lnTo>
                    <a:pt x="494" y="370"/>
                  </a:lnTo>
                  <a:lnTo>
                    <a:pt x="521" y="366"/>
                  </a:lnTo>
                  <a:lnTo>
                    <a:pt x="552" y="365"/>
                  </a:lnTo>
                  <a:lnTo>
                    <a:pt x="595" y="367"/>
                  </a:lnTo>
                  <a:lnTo>
                    <a:pt x="639" y="377"/>
                  </a:lnTo>
                  <a:lnTo>
                    <a:pt x="679" y="393"/>
                  </a:lnTo>
                  <a:lnTo>
                    <a:pt x="715" y="413"/>
                  </a:lnTo>
                  <a:lnTo>
                    <a:pt x="749" y="437"/>
                  </a:lnTo>
                  <a:lnTo>
                    <a:pt x="778" y="468"/>
                  </a:lnTo>
                  <a:lnTo>
                    <a:pt x="803" y="501"/>
                  </a:lnTo>
                  <a:lnTo>
                    <a:pt x="824" y="538"/>
                  </a:lnTo>
                  <a:lnTo>
                    <a:pt x="839" y="578"/>
                  </a:lnTo>
                  <a:lnTo>
                    <a:pt x="849" y="620"/>
                  </a:lnTo>
                  <a:lnTo>
                    <a:pt x="852" y="665"/>
                  </a:lnTo>
                  <a:lnTo>
                    <a:pt x="849" y="709"/>
                  </a:lnTo>
                  <a:lnTo>
                    <a:pt x="839" y="752"/>
                  </a:lnTo>
                  <a:lnTo>
                    <a:pt x="824" y="792"/>
                  </a:lnTo>
                  <a:lnTo>
                    <a:pt x="803" y="828"/>
                  </a:lnTo>
                  <a:lnTo>
                    <a:pt x="778" y="862"/>
                  </a:lnTo>
                  <a:lnTo>
                    <a:pt x="749" y="891"/>
                  </a:lnTo>
                  <a:lnTo>
                    <a:pt x="715" y="916"/>
                  </a:lnTo>
                  <a:lnTo>
                    <a:pt x="679" y="937"/>
                  </a:lnTo>
                  <a:lnTo>
                    <a:pt x="639" y="952"/>
                  </a:lnTo>
                  <a:lnTo>
                    <a:pt x="595" y="962"/>
                  </a:lnTo>
                  <a:lnTo>
                    <a:pt x="552" y="965"/>
                  </a:lnTo>
                  <a:lnTo>
                    <a:pt x="507" y="962"/>
                  </a:lnTo>
                  <a:lnTo>
                    <a:pt x="465" y="952"/>
                  </a:lnTo>
                  <a:lnTo>
                    <a:pt x="425" y="937"/>
                  </a:lnTo>
                  <a:lnTo>
                    <a:pt x="387" y="916"/>
                  </a:lnTo>
                  <a:lnTo>
                    <a:pt x="355" y="891"/>
                  </a:lnTo>
                  <a:lnTo>
                    <a:pt x="324" y="862"/>
                  </a:lnTo>
                  <a:lnTo>
                    <a:pt x="299" y="828"/>
                  </a:lnTo>
                  <a:lnTo>
                    <a:pt x="278" y="792"/>
                  </a:lnTo>
                  <a:lnTo>
                    <a:pt x="264" y="752"/>
                  </a:lnTo>
                  <a:lnTo>
                    <a:pt x="254" y="709"/>
                  </a:lnTo>
                  <a:lnTo>
                    <a:pt x="251" y="665"/>
                  </a:lnTo>
                  <a:lnTo>
                    <a:pt x="252" y="642"/>
                  </a:lnTo>
                  <a:lnTo>
                    <a:pt x="248" y="642"/>
                  </a:lnTo>
                  <a:lnTo>
                    <a:pt x="207" y="638"/>
                  </a:lnTo>
                  <a:lnTo>
                    <a:pt x="170" y="630"/>
                  </a:lnTo>
                  <a:lnTo>
                    <a:pt x="135" y="614"/>
                  </a:lnTo>
                  <a:lnTo>
                    <a:pt x="102" y="595"/>
                  </a:lnTo>
                  <a:lnTo>
                    <a:pt x="73" y="569"/>
                  </a:lnTo>
                  <a:lnTo>
                    <a:pt x="49" y="540"/>
                  </a:lnTo>
                  <a:lnTo>
                    <a:pt x="28" y="509"/>
                  </a:lnTo>
                  <a:lnTo>
                    <a:pt x="14" y="472"/>
                  </a:lnTo>
                  <a:lnTo>
                    <a:pt x="4" y="435"/>
                  </a:lnTo>
                  <a:lnTo>
                    <a:pt x="0" y="395"/>
                  </a:lnTo>
                  <a:lnTo>
                    <a:pt x="4" y="355"/>
                  </a:lnTo>
                  <a:lnTo>
                    <a:pt x="14" y="317"/>
                  </a:lnTo>
                  <a:lnTo>
                    <a:pt x="28" y="281"/>
                  </a:lnTo>
                  <a:lnTo>
                    <a:pt x="49" y="249"/>
                  </a:lnTo>
                  <a:lnTo>
                    <a:pt x="73" y="220"/>
                  </a:lnTo>
                  <a:lnTo>
                    <a:pt x="102" y="196"/>
                  </a:lnTo>
                  <a:lnTo>
                    <a:pt x="135" y="175"/>
                  </a:lnTo>
                  <a:lnTo>
                    <a:pt x="170" y="161"/>
                  </a:lnTo>
                  <a:lnTo>
                    <a:pt x="207" y="151"/>
                  </a:lnTo>
                  <a:lnTo>
                    <a:pt x="248" y="147"/>
                  </a:lnTo>
                  <a:close/>
                  <a:moveTo>
                    <a:pt x="970" y="0"/>
                  </a:moveTo>
                  <a:lnTo>
                    <a:pt x="1010" y="2"/>
                  </a:lnTo>
                  <a:lnTo>
                    <a:pt x="1049" y="12"/>
                  </a:lnTo>
                  <a:lnTo>
                    <a:pt x="1084" y="26"/>
                  </a:lnTo>
                  <a:lnTo>
                    <a:pt x="1116" y="47"/>
                  </a:lnTo>
                  <a:lnTo>
                    <a:pt x="1145" y="71"/>
                  </a:lnTo>
                  <a:lnTo>
                    <a:pt x="1169" y="100"/>
                  </a:lnTo>
                  <a:lnTo>
                    <a:pt x="1190" y="133"/>
                  </a:lnTo>
                  <a:lnTo>
                    <a:pt x="1205" y="168"/>
                  </a:lnTo>
                  <a:lnTo>
                    <a:pt x="1214" y="206"/>
                  </a:lnTo>
                  <a:lnTo>
                    <a:pt x="1217" y="246"/>
                  </a:lnTo>
                  <a:lnTo>
                    <a:pt x="1214" y="286"/>
                  </a:lnTo>
                  <a:lnTo>
                    <a:pt x="1205" y="324"/>
                  </a:lnTo>
                  <a:lnTo>
                    <a:pt x="1190" y="360"/>
                  </a:lnTo>
                  <a:lnTo>
                    <a:pt x="1169" y="393"/>
                  </a:lnTo>
                  <a:lnTo>
                    <a:pt x="1145" y="420"/>
                  </a:lnTo>
                  <a:lnTo>
                    <a:pt x="1116" y="446"/>
                  </a:lnTo>
                  <a:lnTo>
                    <a:pt x="1084" y="465"/>
                  </a:lnTo>
                  <a:lnTo>
                    <a:pt x="1049" y="481"/>
                  </a:lnTo>
                  <a:lnTo>
                    <a:pt x="1010" y="489"/>
                  </a:lnTo>
                  <a:lnTo>
                    <a:pt x="970" y="493"/>
                  </a:lnTo>
                  <a:lnTo>
                    <a:pt x="930" y="489"/>
                  </a:lnTo>
                  <a:lnTo>
                    <a:pt x="893" y="481"/>
                  </a:lnTo>
                  <a:lnTo>
                    <a:pt x="856" y="465"/>
                  </a:lnTo>
                  <a:lnTo>
                    <a:pt x="825" y="446"/>
                  </a:lnTo>
                  <a:lnTo>
                    <a:pt x="796" y="420"/>
                  </a:lnTo>
                  <a:lnTo>
                    <a:pt x="770" y="393"/>
                  </a:lnTo>
                  <a:lnTo>
                    <a:pt x="751" y="360"/>
                  </a:lnTo>
                  <a:lnTo>
                    <a:pt x="735" y="324"/>
                  </a:lnTo>
                  <a:lnTo>
                    <a:pt x="727" y="286"/>
                  </a:lnTo>
                  <a:lnTo>
                    <a:pt x="723" y="246"/>
                  </a:lnTo>
                  <a:lnTo>
                    <a:pt x="727" y="206"/>
                  </a:lnTo>
                  <a:lnTo>
                    <a:pt x="735" y="168"/>
                  </a:lnTo>
                  <a:lnTo>
                    <a:pt x="751" y="133"/>
                  </a:lnTo>
                  <a:lnTo>
                    <a:pt x="770" y="100"/>
                  </a:lnTo>
                  <a:lnTo>
                    <a:pt x="796" y="71"/>
                  </a:lnTo>
                  <a:lnTo>
                    <a:pt x="825" y="47"/>
                  </a:lnTo>
                  <a:lnTo>
                    <a:pt x="856" y="26"/>
                  </a:lnTo>
                  <a:lnTo>
                    <a:pt x="893" y="12"/>
                  </a:lnTo>
                  <a:lnTo>
                    <a:pt x="930" y="2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rgbClr val="C758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1" name="Freeform 33">
              <a:extLst>
                <a:ext uri="{FF2B5EF4-FFF2-40B4-BE49-F238E27FC236}">
                  <a16:creationId xmlns:a16="http://schemas.microsoft.com/office/drawing/2014/main" xmlns="" id="{85F6AAD4-17C3-46EA-ABCD-D1ABA291C3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0" y="976"/>
              <a:ext cx="205" cy="151"/>
            </a:xfrm>
            <a:custGeom>
              <a:avLst/>
              <a:gdLst>
                <a:gd name="T0" fmla="*/ 488 w 1022"/>
                <a:gd name="T1" fmla="*/ 384 h 757"/>
                <a:gd name="T2" fmla="*/ 548 w 1022"/>
                <a:gd name="T3" fmla="*/ 407 h 757"/>
                <a:gd name="T4" fmla="*/ 598 w 1022"/>
                <a:gd name="T5" fmla="*/ 448 h 757"/>
                <a:gd name="T6" fmla="*/ 630 w 1022"/>
                <a:gd name="T7" fmla="*/ 503 h 757"/>
                <a:gd name="T8" fmla="*/ 641 w 1022"/>
                <a:gd name="T9" fmla="*/ 569 h 757"/>
                <a:gd name="T10" fmla="*/ 630 w 1022"/>
                <a:gd name="T11" fmla="*/ 634 h 757"/>
                <a:gd name="T12" fmla="*/ 598 w 1022"/>
                <a:gd name="T13" fmla="*/ 690 h 757"/>
                <a:gd name="T14" fmla="*/ 548 w 1022"/>
                <a:gd name="T15" fmla="*/ 731 h 757"/>
                <a:gd name="T16" fmla="*/ 488 w 1022"/>
                <a:gd name="T17" fmla="*/ 754 h 757"/>
                <a:gd name="T18" fmla="*/ 420 w 1022"/>
                <a:gd name="T19" fmla="*/ 754 h 757"/>
                <a:gd name="T20" fmla="*/ 358 w 1022"/>
                <a:gd name="T21" fmla="*/ 731 h 757"/>
                <a:gd name="T22" fmla="*/ 310 w 1022"/>
                <a:gd name="T23" fmla="*/ 690 h 757"/>
                <a:gd name="T24" fmla="*/ 277 w 1022"/>
                <a:gd name="T25" fmla="*/ 634 h 757"/>
                <a:gd name="T26" fmla="*/ 265 w 1022"/>
                <a:gd name="T27" fmla="*/ 569 h 757"/>
                <a:gd name="T28" fmla="*/ 277 w 1022"/>
                <a:gd name="T29" fmla="*/ 503 h 757"/>
                <a:gd name="T30" fmla="*/ 310 w 1022"/>
                <a:gd name="T31" fmla="*/ 448 h 757"/>
                <a:gd name="T32" fmla="*/ 358 w 1022"/>
                <a:gd name="T33" fmla="*/ 407 h 757"/>
                <a:gd name="T34" fmla="*/ 420 w 1022"/>
                <a:gd name="T35" fmla="*/ 384 h 757"/>
                <a:gd name="T36" fmla="*/ 150 w 1022"/>
                <a:gd name="T37" fmla="*/ 149 h 757"/>
                <a:gd name="T38" fmla="*/ 208 w 1022"/>
                <a:gd name="T39" fmla="*/ 161 h 757"/>
                <a:gd name="T40" fmla="*/ 255 w 1022"/>
                <a:gd name="T41" fmla="*/ 193 h 757"/>
                <a:gd name="T42" fmla="*/ 287 w 1022"/>
                <a:gd name="T43" fmla="*/ 241 h 757"/>
                <a:gd name="T44" fmla="*/ 299 w 1022"/>
                <a:gd name="T45" fmla="*/ 299 h 757"/>
                <a:gd name="T46" fmla="*/ 287 w 1022"/>
                <a:gd name="T47" fmla="*/ 357 h 757"/>
                <a:gd name="T48" fmla="*/ 255 w 1022"/>
                <a:gd name="T49" fmla="*/ 404 h 757"/>
                <a:gd name="T50" fmla="*/ 208 w 1022"/>
                <a:gd name="T51" fmla="*/ 437 h 757"/>
                <a:gd name="T52" fmla="*/ 150 w 1022"/>
                <a:gd name="T53" fmla="*/ 448 h 757"/>
                <a:gd name="T54" fmla="*/ 92 w 1022"/>
                <a:gd name="T55" fmla="*/ 437 h 757"/>
                <a:gd name="T56" fmla="*/ 44 w 1022"/>
                <a:gd name="T57" fmla="*/ 404 h 757"/>
                <a:gd name="T58" fmla="*/ 12 w 1022"/>
                <a:gd name="T59" fmla="*/ 357 h 757"/>
                <a:gd name="T60" fmla="*/ 0 w 1022"/>
                <a:gd name="T61" fmla="*/ 299 h 757"/>
                <a:gd name="T62" fmla="*/ 12 w 1022"/>
                <a:gd name="T63" fmla="*/ 241 h 757"/>
                <a:gd name="T64" fmla="*/ 44 w 1022"/>
                <a:gd name="T65" fmla="*/ 193 h 757"/>
                <a:gd name="T66" fmla="*/ 92 w 1022"/>
                <a:gd name="T67" fmla="*/ 161 h 757"/>
                <a:gd name="T68" fmla="*/ 150 w 1022"/>
                <a:gd name="T69" fmla="*/ 149 h 757"/>
                <a:gd name="T70" fmla="*/ 902 w 1022"/>
                <a:gd name="T71" fmla="*/ 4 h 757"/>
                <a:gd name="T72" fmla="*/ 955 w 1022"/>
                <a:gd name="T73" fmla="*/ 26 h 757"/>
                <a:gd name="T74" fmla="*/ 997 w 1022"/>
                <a:gd name="T75" fmla="*/ 67 h 757"/>
                <a:gd name="T76" fmla="*/ 1018 w 1022"/>
                <a:gd name="T77" fmla="*/ 120 h 757"/>
                <a:gd name="T78" fmla="*/ 1018 w 1022"/>
                <a:gd name="T79" fmla="*/ 181 h 757"/>
                <a:gd name="T80" fmla="*/ 997 w 1022"/>
                <a:gd name="T81" fmla="*/ 234 h 757"/>
                <a:gd name="T82" fmla="*/ 955 w 1022"/>
                <a:gd name="T83" fmla="*/ 274 h 757"/>
                <a:gd name="T84" fmla="*/ 902 w 1022"/>
                <a:gd name="T85" fmla="*/ 297 h 757"/>
                <a:gd name="T86" fmla="*/ 842 w 1022"/>
                <a:gd name="T87" fmla="*/ 297 h 757"/>
                <a:gd name="T88" fmla="*/ 789 w 1022"/>
                <a:gd name="T89" fmla="*/ 274 h 757"/>
                <a:gd name="T90" fmla="*/ 749 w 1022"/>
                <a:gd name="T91" fmla="*/ 234 h 757"/>
                <a:gd name="T92" fmla="*/ 726 w 1022"/>
                <a:gd name="T93" fmla="*/ 181 h 757"/>
                <a:gd name="T94" fmla="*/ 726 w 1022"/>
                <a:gd name="T95" fmla="*/ 120 h 757"/>
                <a:gd name="T96" fmla="*/ 749 w 1022"/>
                <a:gd name="T97" fmla="*/ 67 h 757"/>
                <a:gd name="T98" fmla="*/ 789 w 1022"/>
                <a:gd name="T99" fmla="*/ 26 h 757"/>
                <a:gd name="T100" fmla="*/ 842 w 1022"/>
                <a:gd name="T101" fmla="*/ 4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22" h="757">
                  <a:moveTo>
                    <a:pt x="454" y="380"/>
                  </a:moveTo>
                  <a:lnTo>
                    <a:pt x="488" y="384"/>
                  </a:lnTo>
                  <a:lnTo>
                    <a:pt x="519" y="392"/>
                  </a:lnTo>
                  <a:lnTo>
                    <a:pt x="548" y="407"/>
                  </a:lnTo>
                  <a:lnTo>
                    <a:pt x="575" y="425"/>
                  </a:lnTo>
                  <a:lnTo>
                    <a:pt x="598" y="448"/>
                  </a:lnTo>
                  <a:lnTo>
                    <a:pt x="616" y="473"/>
                  </a:lnTo>
                  <a:lnTo>
                    <a:pt x="630" y="503"/>
                  </a:lnTo>
                  <a:lnTo>
                    <a:pt x="639" y="535"/>
                  </a:lnTo>
                  <a:lnTo>
                    <a:pt x="641" y="569"/>
                  </a:lnTo>
                  <a:lnTo>
                    <a:pt x="639" y="603"/>
                  </a:lnTo>
                  <a:lnTo>
                    <a:pt x="630" y="634"/>
                  </a:lnTo>
                  <a:lnTo>
                    <a:pt x="616" y="663"/>
                  </a:lnTo>
                  <a:lnTo>
                    <a:pt x="598" y="690"/>
                  </a:lnTo>
                  <a:lnTo>
                    <a:pt x="575" y="713"/>
                  </a:lnTo>
                  <a:lnTo>
                    <a:pt x="548" y="731"/>
                  </a:lnTo>
                  <a:lnTo>
                    <a:pt x="519" y="745"/>
                  </a:lnTo>
                  <a:lnTo>
                    <a:pt x="488" y="754"/>
                  </a:lnTo>
                  <a:lnTo>
                    <a:pt x="454" y="757"/>
                  </a:lnTo>
                  <a:lnTo>
                    <a:pt x="420" y="754"/>
                  </a:lnTo>
                  <a:lnTo>
                    <a:pt x="388" y="745"/>
                  </a:lnTo>
                  <a:lnTo>
                    <a:pt x="358" y="731"/>
                  </a:lnTo>
                  <a:lnTo>
                    <a:pt x="333" y="713"/>
                  </a:lnTo>
                  <a:lnTo>
                    <a:pt x="310" y="690"/>
                  </a:lnTo>
                  <a:lnTo>
                    <a:pt x="290" y="663"/>
                  </a:lnTo>
                  <a:lnTo>
                    <a:pt x="277" y="634"/>
                  </a:lnTo>
                  <a:lnTo>
                    <a:pt x="269" y="603"/>
                  </a:lnTo>
                  <a:lnTo>
                    <a:pt x="265" y="569"/>
                  </a:lnTo>
                  <a:lnTo>
                    <a:pt x="269" y="535"/>
                  </a:lnTo>
                  <a:lnTo>
                    <a:pt x="277" y="503"/>
                  </a:lnTo>
                  <a:lnTo>
                    <a:pt x="290" y="473"/>
                  </a:lnTo>
                  <a:lnTo>
                    <a:pt x="310" y="448"/>
                  </a:lnTo>
                  <a:lnTo>
                    <a:pt x="333" y="425"/>
                  </a:lnTo>
                  <a:lnTo>
                    <a:pt x="358" y="407"/>
                  </a:lnTo>
                  <a:lnTo>
                    <a:pt x="388" y="392"/>
                  </a:lnTo>
                  <a:lnTo>
                    <a:pt x="420" y="384"/>
                  </a:lnTo>
                  <a:lnTo>
                    <a:pt x="454" y="380"/>
                  </a:lnTo>
                  <a:close/>
                  <a:moveTo>
                    <a:pt x="150" y="149"/>
                  </a:moveTo>
                  <a:lnTo>
                    <a:pt x="179" y="153"/>
                  </a:lnTo>
                  <a:lnTo>
                    <a:pt x="208" y="161"/>
                  </a:lnTo>
                  <a:lnTo>
                    <a:pt x="234" y="175"/>
                  </a:lnTo>
                  <a:lnTo>
                    <a:pt x="255" y="193"/>
                  </a:lnTo>
                  <a:lnTo>
                    <a:pt x="273" y="216"/>
                  </a:lnTo>
                  <a:lnTo>
                    <a:pt x="287" y="241"/>
                  </a:lnTo>
                  <a:lnTo>
                    <a:pt x="296" y="269"/>
                  </a:lnTo>
                  <a:lnTo>
                    <a:pt x="299" y="299"/>
                  </a:lnTo>
                  <a:lnTo>
                    <a:pt x="296" y="329"/>
                  </a:lnTo>
                  <a:lnTo>
                    <a:pt x="287" y="357"/>
                  </a:lnTo>
                  <a:lnTo>
                    <a:pt x="273" y="383"/>
                  </a:lnTo>
                  <a:lnTo>
                    <a:pt x="255" y="404"/>
                  </a:lnTo>
                  <a:lnTo>
                    <a:pt x="234" y="422"/>
                  </a:lnTo>
                  <a:lnTo>
                    <a:pt x="208" y="437"/>
                  </a:lnTo>
                  <a:lnTo>
                    <a:pt x="179" y="445"/>
                  </a:lnTo>
                  <a:lnTo>
                    <a:pt x="150" y="448"/>
                  </a:lnTo>
                  <a:lnTo>
                    <a:pt x="120" y="445"/>
                  </a:lnTo>
                  <a:lnTo>
                    <a:pt x="92" y="437"/>
                  </a:lnTo>
                  <a:lnTo>
                    <a:pt x="67" y="422"/>
                  </a:lnTo>
                  <a:lnTo>
                    <a:pt x="44" y="404"/>
                  </a:lnTo>
                  <a:lnTo>
                    <a:pt x="26" y="383"/>
                  </a:lnTo>
                  <a:lnTo>
                    <a:pt x="12" y="357"/>
                  </a:lnTo>
                  <a:lnTo>
                    <a:pt x="4" y="329"/>
                  </a:lnTo>
                  <a:lnTo>
                    <a:pt x="0" y="299"/>
                  </a:lnTo>
                  <a:lnTo>
                    <a:pt x="4" y="269"/>
                  </a:lnTo>
                  <a:lnTo>
                    <a:pt x="12" y="241"/>
                  </a:lnTo>
                  <a:lnTo>
                    <a:pt x="26" y="216"/>
                  </a:lnTo>
                  <a:lnTo>
                    <a:pt x="44" y="193"/>
                  </a:lnTo>
                  <a:lnTo>
                    <a:pt x="67" y="175"/>
                  </a:lnTo>
                  <a:lnTo>
                    <a:pt x="92" y="161"/>
                  </a:lnTo>
                  <a:lnTo>
                    <a:pt x="120" y="153"/>
                  </a:lnTo>
                  <a:lnTo>
                    <a:pt x="150" y="149"/>
                  </a:lnTo>
                  <a:close/>
                  <a:moveTo>
                    <a:pt x="872" y="0"/>
                  </a:moveTo>
                  <a:lnTo>
                    <a:pt x="902" y="4"/>
                  </a:lnTo>
                  <a:lnTo>
                    <a:pt x="930" y="13"/>
                  </a:lnTo>
                  <a:lnTo>
                    <a:pt x="955" y="26"/>
                  </a:lnTo>
                  <a:lnTo>
                    <a:pt x="978" y="45"/>
                  </a:lnTo>
                  <a:lnTo>
                    <a:pt x="997" y="67"/>
                  </a:lnTo>
                  <a:lnTo>
                    <a:pt x="1010" y="92"/>
                  </a:lnTo>
                  <a:lnTo>
                    <a:pt x="1018" y="120"/>
                  </a:lnTo>
                  <a:lnTo>
                    <a:pt x="1022" y="150"/>
                  </a:lnTo>
                  <a:lnTo>
                    <a:pt x="1018" y="181"/>
                  </a:lnTo>
                  <a:lnTo>
                    <a:pt x="1010" y="208"/>
                  </a:lnTo>
                  <a:lnTo>
                    <a:pt x="997" y="234"/>
                  </a:lnTo>
                  <a:lnTo>
                    <a:pt x="978" y="256"/>
                  </a:lnTo>
                  <a:lnTo>
                    <a:pt x="955" y="274"/>
                  </a:lnTo>
                  <a:lnTo>
                    <a:pt x="930" y="288"/>
                  </a:lnTo>
                  <a:lnTo>
                    <a:pt x="902" y="297"/>
                  </a:lnTo>
                  <a:lnTo>
                    <a:pt x="872" y="299"/>
                  </a:lnTo>
                  <a:lnTo>
                    <a:pt x="842" y="297"/>
                  </a:lnTo>
                  <a:lnTo>
                    <a:pt x="814" y="288"/>
                  </a:lnTo>
                  <a:lnTo>
                    <a:pt x="789" y="274"/>
                  </a:lnTo>
                  <a:lnTo>
                    <a:pt x="767" y="256"/>
                  </a:lnTo>
                  <a:lnTo>
                    <a:pt x="749" y="234"/>
                  </a:lnTo>
                  <a:lnTo>
                    <a:pt x="734" y="208"/>
                  </a:lnTo>
                  <a:lnTo>
                    <a:pt x="726" y="181"/>
                  </a:lnTo>
                  <a:lnTo>
                    <a:pt x="723" y="150"/>
                  </a:lnTo>
                  <a:lnTo>
                    <a:pt x="726" y="120"/>
                  </a:lnTo>
                  <a:lnTo>
                    <a:pt x="734" y="92"/>
                  </a:lnTo>
                  <a:lnTo>
                    <a:pt x="749" y="67"/>
                  </a:lnTo>
                  <a:lnTo>
                    <a:pt x="767" y="45"/>
                  </a:lnTo>
                  <a:lnTo>
                    <a:pt x="789" y="26"/>
                  </a:lnTo>
                  <a:lnTo>
                    <a:pt x="814" y="13"/>
                  </a:lnTo>
                  <a:lnTo>
                    <a:pt x="842" y="4"/>
                  </a:lnTo>
                  <a:lnTo>
                    <a:pt x="872" y="0"/>
                  </a:lnTo>
                  <a:close/>
                </a:path>
              </a:pathLst>
            </a:custGeom>
            <a:solidFill>
              <a:srgbClr val="FFC533"/>
            </a:solidFill>
            <a:ln w="0">
              <a:solidFill>
                <a:srgbClr val="FFC5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2" name="Freeform 34">
              <a:extLst>
                <a:ext uri="{FF2B5EF4-FFF2-40B4-BE49-F238E27FC236}">
                  <a16:creationId xmlns:a16="http://schemas.microsoft.com/office/drawing/2014/main" xmlns="" id="{A334E349-4C05-44FF-9AA3-7BBBF45067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79" y="943"/>
              <a:ext cx="228" cy="200"/>
            </a:xfrm>
            <a:custGeom>
              <a:avLst/>
              <a:gdLst>
                <a:gd name="T0" fmla="*/ 1090 w 1139"/>
                <a:gd name="T1" fmla="*/ 856 h 999"/>
                <a:gd name="T2" fmla="*/ 1126 w 1139"/>
                <a:gd name="T3" fmla="*/ 883 h 999"/>
                <a:gd name="T4" fmla="*/ 1139 w 1139"/>
                <a:gd name="T5" fmla="*/ 925 h 999"/>
                <a:gd name="T6" fmla="*/ 1126 w 1139"/>
                <a:gd name="T7" fmla="*/ 968 h 999"/>
                <a:gd name="T8" fmla="*/ 1090 w 1139"/>
                <a:gd name="T9" fmla="*/ 994 h 999"/>
                <a:gd name="T10" fmla="*/ 1044 w 1139"/>
                <a:gd name="T11" fmla="*/ 994 h 999"/>
                <a:gd name="T12" fmla="*/ 1009 w 1139"/>
                <a:gd name="T13" fmla="*/ 968 h 999"/>
                <a:gd name="T14" fmla="*/ 994 w 1139"/>
                <a:gd name="T15" fmla="*/ 925 h 999"/>
                <a:gd name="T16" fmla="*/ 1009 w 1139"/>
                <a:gd name="T17" fmla="*/ 883 h 999"/>
                <a:gd name="T18" fmla="*/ 1044 w 1139"/>
                <a:gd name="T19" fmla="*/ 856 h 999"/>
                <a:gd name="T20" fmla="*/ 73 w 1139"/>
                <a:gd name="T21" fmla="*/ 848 h 999"/>
                <a:gd name="T22" fmla="*/ 115 w 1139"/>
                <a:gd name="T23" fmla="*/ 862 h 999"/>
                <a:gd name="T24" fmla="*/ 142 w 1139"/>
                <a:gd name="T25" fmla="*/ 898 h 999"/>
                <a:gd name="T26" fmla="*/ 142 w 1139"/>
                <a:gd name="T27" fmla="*/ 944 h 999"/>
                <a:gd name="T28" fmla="*/ 115 w 1139"/>
                <a:gd name="T29" fmla="*/ 979 h 999"/>
                <a:gd name="T30" fmla="*/ 73 w 1139"/>
                <a:gd name="T31" fmla="*/ 994 h 999"/>
                <a:gd name="T32" fmla="*/ 29 w 1139"/>
                <a:gd name="T33" fmla="*/ 979 h 999"/>
                <a:gd name="T34" fmla="*/ 4 w 1139"/>
                <a:gd name="T35" fmla="*/ 944 h 999"/>
                <a:gd name="T36" fmla="*/ 4 w 1139"/>
                <a:gd name="T37" fmla="*/ 898 h 999"/>
                <a:gd name="T38" fmla="*/ 29 w 1139"/>
                <a:gd name="T39" fmla="*/ 862 h 999"/>
                <a:gd name="T40" fmla="*/ 73 w 1139"/>
                <a:gd name="T41" fmla="*/ 848 h 999"/>
                <a:gd name="T42" fmla="*/ 632 w 1139"/>
                <a:gd name="T43" fmla="*/ 664 h 999"/>
                <a:gd name="T44" fmla="*/ 667 w 1139"/>
                <a:gd name="T45" fmla="*/ 690 h 999"/>
                <a:gd name="T46" fmla="*/ 681 w 1139"/>
                <a:gd name="T47" fmla="*/ 733 h 999"/>
                <a:gd name="T48" fmla="*/ 667 w 1139"/>
                <a:gd name="T49" fmla="*/ 775 h 999"/>
                <a:gd name="T50" fmla="*/ 632 w 1139"/>
                <a:gd name="T51" fmla="*/ 802 h 999"/>
                <a:gd name="T52" fmla="*/ 586 w 1139"/>
                <a:gd name="T53" fmla="*/ 802 h 999"/>
                <a:gd name="T54" fmla="*/ 549 w 1139"/>
                <a:gd name="T55" fmla="*/ 775 h 999"/>
                <a:gd name="T56" fmla="*/ 536 w 1139"/>
                <a:gd name="T57" fmla="*/ 733 h 999"/>
                <a:gd name="T58" fmla="*/ 549 w 1139"/>
                <a:gd name="T59" fmla="*/ 690 h 999"/>
                <a:gd name="T60" fmla="*/ 586 w 1139"/>
                <a:gd name="T61" fmla="*/ 664 h 999"/>
                <a:gd name="T62" fmla="*/ 305 w 1139"/>
                <a:gd name="T63" fmla="*/ 405 h 999"/>
                <a:gd name="T64" fmla="*/ 339 w 1139"/>
                <a:gd name="T65" fmla="*/ 416 h 999"/>
                <a:gd name="T66" fmla="*/ 360 w 1139"/>
                <a:gd name="T67" fmla="*/ 445 h 999"/>
                <a:gd name="T68" fmla="*/ 360 w 1139"/>
                <a:gd name="T69" fmla="*/ 481 h 999"/>
                <a:gd name="T70" fmla="*/ 339 w 1139"/>
                <a:gd name="T71" fmla="*/ 509 h 999"/>
                <a:gd name="T72" fmla="*/ 305 w 1139"/>
                <a:gd name="T73" fmla="*/ 520 h 999"/>
                <a:gd name="T74" fmla="*/ 270 w 1139"/>
                <a:gd name="T75" fmla="*/ 509 h 999"/>
                <a:gd name="T76" fmla="*/ 250 w 1139"/>
                <a:gd name="T77" fmla="*/ 481 h 999"/>
                <a:gd name="T78" fmla="*/ 250 w 1139"/>
                <a:gd name="T79" fmla="*/ 445 h 999"/>
                <a:gd name="T80" fmla="*/ 270 w 1139"/>
                <a:gd name="T81" fmla="*/ 416 h 999"/>
                <a:gd name="T82" fmla="*/ 305 w 1139"/>
                <a:gd name="T83" fmla="*/ 405 h 999"/>
                <a:gd name="T84" fmla="*/ 1045 w 1139"/>
                <a:gd name="T85" fmla="*/ 260 h 999"/>
                <a:gd name="T86" fmla="*/ 1074 w 1139"/>
                <a:gd name="T87" fmla="*/ 281 h 999"/>
                <a:gd name="T88" fmla="*/ 1085 w 1139"/>
                <a:gd name="T89" fmla="*/ 314 h 999"/>
                <a:gd name="T90" fmla="*/ 1074 w 1139"/>
                <a:gd name="T91" fmla="*/ 348 h 999"/>
                <a:gd name="T92" fmla="*/ 1045 w 1139"/>
                <a:gd name="T93" fmla="*/ 369 h 999"/>
                <a:gd name="T94" fmla="*/ 1009 w 1139"/>
                <a:gd name="T95" fmla="*/ 369 h 999"/>
                <a:gd name="T96" fmla="*/ 981 w 1139"/>
                <a:gd name="T97" fmla="*/ 348 h 999"/>
                <a:gd name="T98" fmla="*/ 970 w 1139"/>
                <a:gd name="T99" fmla="*/ 314 h 999"/>
                <a:gd name="T100" fmla="*/ 981 w 1139"/>
                <a:gd name="T101" fmla="*/ 281 h 999"/>
                <a:gd name="T102" fmla="*/ 1009 w 1139"/>
                <a:gd name="T103" fmla="*/ 260 h 999"/>
                <a:gd name="T104" fmla="*/ 540 w 1139"/>
                <a:gd name="T105" fmla="*/ 0 h 999"/>
                <a:gd name="T106" fmla="*/ 576 w 1139"/>
                <a:gd name="T107" fmla="*/ 12 h 999"/>
                <a:gd name="T108" fmla="*/ 598 w 1139"/>
                <a:gd name="T109" fmla="*/ 41 h 999"/>
                <a:gd name="T110" fmla="*/ 598 w 1139"/>
                <a:gd name="T111" fmla="*/ 80 h 999"/>
                <a:gd name="T112" fmla="*/ 576 w 1139"/>
                <a:gd name="T113" fmla="*/ 109 h 999"/>
                <a:gd name="T114" fmla="*/ 540 w 1139"/>
                <a:gd name="T115" fmla="*/ 121 h 999"/>
                <a:gd name="T116" fmla="*/ 505 w 1139"/>
                <a:gd name="T117" fmla="*/ 109 h 999"/>
                <a:gd name="T118" fmla="*/ 483 w 1139"/>
                <a:gd name="T119" fmla="*/ 80 h 999"/>
                <a:gd name="T120" fmla="*/ 483 w 1139"/>
                <a:gd name="T121" fmla="*/ 41 h 999"/>
                <a:gd name="T122" fmla="*/ 505 w 1139"/>
                <a:gd name="T123" fmla="*/ 12 h 999"/>
                <a:gd name="T124" fmla="*/ 540 w 1139"/>
                <a:gd name="T125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39" h="999">
                  <a:moveTo>
                    <a:pt x="1067" y="852"/>
                  </a:moveTo>
                  <a:lnTo>
                    <a:pt x="1090" y="856"/>
                  </a:lnTo>
                  <a:lnTo>
                    <a:pt x="1109" y="867"/>
                  </a:lnTo>
                  <a:lnTo>
                    <a:pt x="1126" y="883"/>
                  </a:lnTo>
                  <a:lnTo>
                    <a:pt x="1136" y="902"/>
                  </a:lnTo>
                  <a:lnTo>
                    <a:pt x="1139" y="925"/>
                  </a:lnTo>
                  <a:lnTo>
                    <a:pt x="1136" y="948"/>
                  </a:lnTo>
                  <a:lnTo>
                    <a:pt x="1126" y="968"/>
                  </a:lnTo>
                  <a:lnTo>
                    <a:pt x="1109" y="984"/>
                  </a:lnTo>
                  <a:lnTo>
                    <a:pt x="1090" y="994"/>
                  </a:lnTo>
                  <a:lnTo>
                    <a:pt x="1067" y="999"/>
                  </a:lnTo>
                  <a:lnTo>
                    <a:pt x="1044" y="994"/>
                  </a:lnTo>
                  <a:lnTo>
                    <a:pt x="1025" y="984"/>
                  </a:lnTo>
                  <a:lnTo>
                    <a:pt x="1009" y="968"/>
                  </a:lnTo>
                  <a:lnTo>
                    <a:pt x="998" y="948"/>
                  </a:lnTo>
                  <a:lnTo>
                    <a:pt x="994" y="925"/>
                  </a:lnTo>
                  <a:lnTo>
                    <a:pt x="998" y="902"/>
                  </a:lnTo>
                  <a:lnTo>
                    <a:pt x="1009" y="883"/>
                  </a:lnTo>
                  <a:lnTo>
                    <a:pt x="1025" y="867"/>
                  </a:lnTo>
                  <a:lnTo>
                    <a:pt x="1044" y="856"/>
                  </a:lnTo>
                  <a:lnTo>
                    <a:pt x="1067" y="852"/>
                  </a:lnTo>
                  <a:close/>
                  <a:moveTo>
                    <a:pt x="73" y="848"/>
                  </a:moveTo>
                  <a:lnTo>
                    <a:pt x="96" y="852"/>
                  </a:lnTo>
                  <a:lnTo>
                    <a:pt x="115" y="862"/>
                  </a:lnTo>
                  <a:lnTo>
                    <a:pt x="131" y="878"/>
                  </a:lnTo>
                  <a:lnTo>
                    <a:pt x="142" y="898"/>
                  </a:lnTo>
                  <a:lnTo>
                    <a:pt x="146" y="921"/>
                  </a:lnTo>
                  <a:lnTo>
                    <a:pt x="142" y="944"/>
                  </a:lnTo>
                  <a:lnTo>
                    <a:pt x="131" y="964"/>
                  </a:lnTo>
                  <a:lnTo>
                    <a:pt x="115" y="979"/>
                  </a:lnTo>
                  <a:lnTo>
                    <a:pt x="96" y="990"/>
                  </a:lnTo>
                  <a:lnTo>
                    <a:pt x="73" y="994"/>
                  </a:lnTo>
                  <a:lnTo>
                    <a:pt x="50" y="990"/>
                  </a:lnTo>
                  <a:lnTo>
                    <a:pt x="29" y="979"/>
                  </a:lnTo>
                  <a:lnTo>
                    <a:pt x="14" y="964"/>
                  </a:lnTo>
                  <a:lnTo>
                    <a:pt x="4" y="944"/>
                  </a:lnTo>
                  <a:lnTo>
                    <a:pt x="0" y="921"/>
                  </a:lnTo>
                  <a:lnTo>
                    <a:pt x="4" y="898"/>
                  </a:lnTo>
                  <a:lnTo>
                    <a:pt x="14" y="878"/>
                  </a:lnTo>
                  <a:lnTo>
                    <a:pt x="29" y="862"/>
                  </a:lnTo>
                  <a:lnTo>
                    <a:pt x="50" y="852"/>
                  </a:lnTo>
                  <a:lnTo>
                    <a:pt x="73" y="848"/>
                  </a:lnTo>
                  <a:close/>
                  <a:moveTo>
                    <a:pt x="609" y="660"/>
                  </a:moveTo>
                  <a:lnTo>
                    <a:pt x="632" y="664"/>
                  </a:lnTo>
                  <a:lnTo>
                    <a:pt x="651" y="673"/>
                  </a:lnTo>
                  <a:lnTo>
                    <a:pt x="667" y="690"/>
                  </a:lnTo>
                  <a:lnTo>
                    <a:pt x="678" y="710"/>
                  </a:lnTo>
                  <a:lnTo>
                    <a:pt x="681" y="733"/>
                  </a:lnTo>
                  <a:lnTo>
                    <a:pt x="678" y="756"/>
                  </a:lnTo>
                  <a:lnTo>
                    <a:pt x="667" y="775"/>
                  </a:lnTo>
                  <a:lnTo>
                    <a:pt x="651" y="791"/>
                  </a:lnTo>
                  <a:lnTo>
                    <a:pt x="632" y="802"/>
                  </a:lnTo>
                  <a:lnTo>
                    <a:pt x="609" y="805"/>
                  </a:lnTo>
                  <a:lnTo>
                    <a:pt x="586" y="802"/>
                  </a:lnTo>
                  <a:lnTo>
                    <a:pt x="565" y="791"/>
                  </a:lnTo>
                  <a:lnTo>
                    <a:pt x="549" y="775"/>
                  </a:lnTo>
                  <a:lnTo>
                    <a:pt x="540" y="756"/>
                  </a:lnTo>
                  <a:lnTo>
                    <a:pt x="536" y="733"/>
                  </a:lnTo>
                  <a:lnTo>
                    <a:pt x="540" y="710"/>
                  </a:lnTo>
                  <a:lnTo>
                    <a:pt x="549" y="690"/>
                  </a:lnTo>
                  <a:lnTo>
                    <a:pt x="565" y="673"/>
                  </a:lnTo>
                  <a:lnTo>
                    <a:pt x="586" y="664"/>
                  </a:lnTo>
                  <a:lnTo>
                    <a:pt x="609" y="660"/>
                  </a:lnTo>
                  <a:close/>
                  <a:moveTo>
                    <a:pt x="305" y="405"/>
                  </a:moveTo>
                  <a:lnTo>
                    <a:pt x="323" y="409"/>
                  </a:lnTo>
                  <a:lnTo>
                    <a:pt x="339" y="416"/>
                  </a:lnTo>
                  <a:lnTo>
                    <a:pt x="351" y="429"/>
                  </a:lnTo>
                  <a:lnTo>
                    <a:pt x="360" y="445"/>
                  </a:lnTo>
                  <a:lnTo>
                    <a:pt x="362" y="463"/>
                  </a:lnTo>
                  <a:lnTo>
                    <a:pt x="360" y="481"/>
                  </a:lnTo>
                  <a:lnTo>
                    <a:pt x="351" y="497"/>
                  </a:lnTo>
                  <a:lnTo>
                    <a:pt x="339" y="509"/>
                  </a:lnTo>
                  <a:lnTo>
                    <a:pt x="323" y="518"/>
                  </a:lnTo>
                  <a:lnTo>
                    <a:pt x="305" y="520"/>
                  </a:lnTo>
                  <a:lnTo>
                    <a:pt x="287" y="518"/>
                  </a:lnTo>
                  <a:lnTo>
                    <a:pt x="270" y="509"/>
                  </a:lnTo>
                  <a:lnTo>
                    <a:pt x="258" y="497"/>
                  </a:lnTo>
                  <a:lnTo>
                    <a:pt x="250" y="481"/>
                  </a:lnTo>
                  <a:lnTo>
                    <a:pt x="247" y="463"/>
                  </a:lnTo>
                  <a:lnTo>
                    <a:pt x="250" y="445"/>
                  </a:lnTo>
                  <a:lnTo>
                    <a:pt x="258" y="429"/>
                  </a:lnTo>
                  <a:lnTo>
                    <a:pt x="270" y="416"/>
                  </a:lnTo>
                  <a:lnTo>
                    <a:pt x="287" y="409"/>
                  </a:lnTo>
                  <a:lnTo>
                    <a:pt x="305" y="405"/>
                  </a:lnTo>
                  <a:close/>
                  <a:moveTo>
                    <a:pt x="1027" y="256"/>
                  </a:moveTo>
                  <a:lnTo>
                    <a:pt x="1045" y="260"/>
                  </a:lnTo>
                  <a:lnTo>
                    <a:pt x="1061" y="267"/>
                  </a:lnTo>
                  <a:lnTo>
                    <a:pt x="1074" y="281"/>
                  </a:lnTo>
                  <a:lnTo>
                    <a:pt x="1081" y="296"/>
                  </a:lnTo>
                  <a:lnTo>
                    <a:pt x="1085" y="314"/>
                  </a:lnTo>
                  <a:lnTo>
                    <a:pt x="1081" y="333"/>
                  </a:lnTo>
                  <a:lnTo>
                    <a:pt x="1074" y="348"/>
                  </a:lnTo>
                  <a:lnTo>
                    <a:pt x="1061" y="360"/>
                  </a:lnTo>
                  <a:lnTo>
                    <a:pt x="1045" y="369"/>
                  </a:lnTo>
                  <a:lnTo>
                    <a:pt x="1027" y="372"/>
                  </a:lnTo>
                  <a:lnTo>
                    <a:pt x="1009" y="369"/>
                  </a:lnTo>
                  <a:lnTo>
                    <a:pt x="993" y="360"/>
                  </a:lnTo>
                  <a:lnTo>
                    <a:pt x="981" y="348"/>
                  </a:lnTo>
                  <a:lnTo>
                    <a:pt x="973" y="333"/>
                  </a:lnTo>
                  <a:lnTo>
                    <a:pt x="970" y="314"/>
                  </a:lnTo>
                  <a:lnTo>
                    <a:pt x="973" y="296"/>
                  </a:lnTo>
                  <a:lnTo>
                    <a:pt x="981" y="281"/>
                  </a:lnTo>
                  <a:lnTo>
                    <a:pt x="993" y="267"/>
                  </a:lnTo>
                  <a:lnTo>
                    <a:pt x="1009" y="260"/>
                  </a:lnTo>
                  <a:lnTo>
                    <a:pt x="1027" y="256"/>
                  </a:lnTo>
                  <a:close/>
                  <a:moveTo>
                    <a:pt x="540" y="0"/>
                  </a:moveTo>
                  <a:lnTo>
                    <a:pt x="559" y="4"/>
                  </a:lnTo>
                  <a:lnTo>
                    <a:pt x="576" y="12"/>
                  </a:lnTo>
                  <a:lnTo>
                    <a:pt x="589" y="25"/>
                  </a:lnTo>
                  <a:lnTo>
                    <a:pt x="598" y="41"/>
                  </a:lnTo>
                  <a:lnTo>
                    <a:pt x="600" y="60"/>
                  </a:lnTo>
                  <a:lnTo>
                    <a:pt x="598" y="80"/>
                  </a:lnTo>
                  <a:lnTo>
                    <a:pt x="589" y="96"/>
                  </a:lnTo>
                  <a:lnTo>
                    <a:pt x="576" y="109"/>
                  </a:lnTo>
                  <a:lnTo>
                    <a:pt x="559" y="117"/>
                  </a:lnTo>
                  <a:lnTo>
                    <a:pt x="540" y="121"/>
                  </a:lnTo>
                  <a:lnTo>
                    <a:pt x="522" y="117"/>
                  </a:lnTo>
                  <a:lnTo>
                    <a:pt x="505" y="109"/>
                  </a:lnTo>
                  <a:lnTo>
                    <a:pt x="491" y="96"/>
                  </a:lnTo>
                  <a:lnTo>
                    <a:pt x="483" y="80"/>
                  </a:lnTo>
                  <a:lnTo>
                    <a:pt x="480" y="60"/>
                  </a:lnTo>
                  <a:lnTo>
                    <a:pt x="483" y="41"/>
                  </a:lnTo>
                  <a:lnTo>
                    <a:pt x="491" y="25"/>
                  </a:lnTo>
                  <a:lnTo>
                    <a:pt x="505" y="12"/>
                  </a:lnTo>
                  <a:lnTo>
                    <a:pt x="522" y="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2881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23" name="Right Arrow 16">
            <a:extLst>
              <a:ext uri="{FF2B5EF4-FFF2-40B4-BE49-F238E27FC236}">
                <a16:creationId xmlns:a16="http://schemas.microsoft.com/office/drawing/2014/main" xmlns="" id="{2858AB1C-F763-45B2-8F9A-6F327F1A6FEF}"/>
              </a:ext>
            </a:extLst>
          </p:cNvPr>
          <p:cNvSpPr>
            <a:spLocks noChangeAspect="1"/>
          </p:cNvSpPr>
          <p:nvPr/>
        </p:nvSpPr>
        <p:spPr bwMode="auto">
          <a:xfrm>
            <a:off x="8117737" y="4143821"/>
            <a:ext cx="733119" cy="246888"/>
          </a:xfrm>
          <a:prstGeom prst="rightArrow">
            <a:avLst>
              <a:gd name="adj1" fmla="val 36541"/>
              <a:gd name="adj2" fmla="val 67945"/>
            </a:avLst>
          </a:prstGeom>
          <a:gradFill flip="none" rotWithShape="1">
            <a:gsLst>
              <a:gs pos="0">
                <a:srgbClr val="00B9F2">
                  <a:alpha val="0"/>
                </a:srgbClr>
              </a:gs>
              <a:gs pos="100000">
                <a:srgbClr val="00B9F2"/>
              </a:gs>
            </a:gsLst>
            <a:lin ang="0" scaled="1"/>
            <a:tileRect/>
          </a:gra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</a:endParaRPr>
          </a:p>
        </p:txBody>
      </p:sp>
      <p:grpSp>
        <p:nvGrpSpPr>
          <p:cNvPr id="124" name="Group 60">
            <a:extLst>
              <a:ext uri="{FF2B5EF4-FFF2-40B4-BE49-F238E27FC236}">
                <a16:creationId xmlns:a16="http://schemas.microsoft.com/office/drawing/2014/main" xmlns="" id="{73B3A7E6-EFDC-42DA-8F8D-F424358BD6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42689" y="4037648"/>
            <a:ext cx="1478429" cy="1102198"/>
            <a:chOff x="1829" y="1798"/>
            <a:chExt cx="558" cy="416"/>
          </a:xfrm>
        </p:grpSpPr>
        <p:sp useBgFill="1">
          <p:nvSpPr>
            <p:cNvPr id="125" name="Rectangle 62">
              <a:extLst>
                <a:ext uri="{FF2B5EF4-FFF2-40B4-BE49-F238E27FC236}">
                  <a16:creationId xmlns:a16="http://schemas.microsoft.com/office/drawing/2014/main" xmlns="" id="{FE129EE4-1616-4FE2-9CE7-EB80440DC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9" y="1798"/>
              <a:ext cx="558" cy="416"/>
            </a:xfrm>
            <a:prstGeom prst="rect">
              <a:avLst/>
            </a:prstGeom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6" name="Rectangle 63">
              <a:extLst>
                <a:ext uri="{FF2B5EF4-FFF2-40B4-BE49-F238E27FC236}">
                  <a16:creationId xmlns:a16="http://schemas.microsoft.com/office/drawing/2014/main" xmlns="" id="{3B41D900-49E1-4C80-8EBA-D27F9E84E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1928"/>
              <a:ext cx="71" cy="239"/>
            </a:xfrm>
            <a:prstGeom prst="rect">
              <a:avLst/>
            </a:prstGeom>
            <a:solidFill>
              <a:srgbClr val="DFDFE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7" name="Freeform 64">
              <a:extLst>
                <a:ext uri="{FF2B5EF4-FFF2-40B4-BE49-F238E27FC236}">
                  <a16:creationId xmlns:a16="http://schemas.microsoft.com/office/drawing/2014/main" xmlns="" id="{3F8742DA-EC7C-42B7-9E1D-26EDD64F6C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3" y="1822"/>
              <a:ext cx="510" cy="368"/>
            </a:xfrm>
            <a:custGeom>
              <a:avLst/>
              <a:gdLst>
                <a:gd name="T0" fmla="*/ 119 w 2548"/>
                <a:gd name="T1" fmla="*/ 532 h 1842"/>
                <a:gd name="T2" fmla="*/ 119 w 2548"/>
                <a:gd name="T3" fmla="*/ 1723 h 1842"/>
                <a:gd name="T4" fmla="*/ 478 w 2548"/>
                <a:gd name="T5" fmla="*/ 1723 h 1842"/>
                <a:gd name="T6" fmla="*/ 478 w 2548"/>
                <a:gd name="T7" fmla="*/ 532 h 1842"/>
                <a:gd name="T8" fmla="*/ 119 w 2548"/>
                <a:gd name="T9" fmla="*/ 532 h 1842"/>
                <a:gd name="T10" fmla="*/ 0 w 2548"/>
                <a:gd name="T11" fmla="*/ 0 h 1842"/>
                <a:gd name="T12" fmla="*/ 2548 w 2548"/>
                <a:gd name="T13" fmla="*/ 0 h 1842"/>
                <a:gd name="T14" fmla="*/ 2548 w 2548"/>
                <a:gd name="T15" fmla="*/ 1842 h 1842"/>
                <a:gd name="T16" fmla="*/ 0 w 2548"/>
                <a:gd name="T17" fmla="*/ 1842 h 1842"/>
                <a:gd name="T18" fmla="*/ 0 w 2548"/>
                <a:gd name="T19" fmla="*/ 0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8" h="1842">
                  <a:moveTo>
                    <a:pt x="119" y="532"/>
                  </a:moveTo>
                  <a:lnTo>
                    <a:pt x="119" y="1723"/>
                  </a:lnTo>
                  <a:lnTo>
                    <a:pt x="478" y="1723"/>
                  </a:lnTo>
                  <a:lnTo>
                    <a:pt x="478" y="532"/>
                  </a:lnTo>
                  <a:lnTo>
                    <a:pt x="119" y="532"/>
                  </a:lnTo>
                  <a:close/>
                  <a:moveTo>
                    <a:pt x="0" y="0"/>
                  </a:moveTo>
                  <a:lnTo>
                    <a:pt x="2548" y="0"/>
                  </a:lnTo>
                  <a:lnTo>
                    <a:pt x="2548" y="1842"/>
                  </a:lnTo>
                  <a:lnTo>
                    <a:pt x="0" y="1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8" name="Rectangle 65">
              <a:extLst>
                <a:ext uri="{FF2B5EF4-FFF2-40B4-BE49-F238E27FC236}">
                  <a16:creationId xmlns:a16="http://schemas.microsoft.com/office/drawing/2014/main" xmlns="" id="{35980FA7-07F6-4D62-A115-F755ABE0D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1848"/>
              <a:ext cx="462" cy="48"/>
            </a:xfrm>
            <a:prstGeom prst="rect">
              <a:avLst/>
            </a:prstGeom>
            <a:solidFill>
              <a:srgbClr val="1464A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9" name="Rectangle 66">
              <a:extLst>
                <a:ext uri="{FF2B5EF4-FFF2-40B4-BE49-F238E27FC236}">
                  <a16:creationId xmlns:a16="http://schemas.microsoft.com/office/drawing/2014/main" xmlns="" id="{2B4E5040-5908-44A3-93C0-6D086B6A1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" y="1928"/>
              <a:ext cx="364" cy="238"/>
            </a:xfrm>
            <a:prstGeom prst="rect">
              <a:avLst/>
            </a:prstGeom>
            <a:solidFill>
              <a:srgbClr val="94E6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0" name="Freeform 67">
              <a:extLst>
                <a:ext uri="{FF2B5EF4-FFF2-40B4-BE49-F238E27FC236}">
                  <a16:creationId xmlns:a16="http://schemas.microsoft.com/office/drawing/2014/main" xmlns="" id="{C6056C31-2FF5-4955-B95F-421887695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5" y="1928"/>
              <a:ext cx="364" cy="201"/>
            </a:xfrm>
            <a:custGeom>
              <a:avLst/>
              <a:gdLst>
                <a:gd name="T0" fmla="*/ 1820 w 1820"/>
                <a:gd name="T1" fmla="*/ 0 h 1006"/>
                <a:gd name="T2" fmla="*/ 1787 w 1820"/>
                <a:gd name="T3" fmla="*/ 986 h 1006"/>
                <a:gd name="T4" fmla="*/ 1708 w 1820"/>
                <a:gd name="T5" fmla="*/ 1000 h 1006"/>
                <a:gd name="T6" fmla="*/ 1617 w 1820"/>
                <a:gd name="T7" fmla="*/ 1006 h 1006"/>
                <a:gd name="T8" fmla="*/ 1481 w 1820"/>
                <a:gd name="T9" fmla="*/ 992 h 1006"/>
                <a:gd name="T10" fmla="*/ 1346 w 1820"/>
                <a:gd name="T11" fmla="*/ 954 h 1006"/>
                <a:gd name="T12" fmla="*/ 1280 w 1820"/>
                <a:gd name="T13" fmla="*/ 915 h 1006"/>
                <a:gd name="T14" fmla="*/ 1226 w 1820"/>
                <a:gd name="T15" fmla="*/ 863 h 1006"/>
                <a:gd name="T16" fmla="*/ 1182 w 1820"/>
                <a:gd name="T17" fmla="*/ 805 h 1006"/>
                <a:gd name="T18" fmla="*/ 1156 w 1820"/>
                <a:gd name="T19" fmla="*/ 754 h 1006"/>
                <a:gd name="T20" fmla="*/ 1134 w 1820"/>
                <a:gd name="T21" fmla="*/ 709 h 1006"/>
                <a:gd name="T22" fmla="*/ 1110 w 1820"/>
                <a:gd name="T23" fmla="*/ 676 h 1006"/>
                <a:gd name="T24" fmla="*/ 1093 w 1820"/>
                <a:gd name="T25" fmla="*/ 671 h 1006"/>
                <a:gd name="T26" fmla="*/ 1071 w 1820"/>
                <a:gd name="T27" fmla="*/ 666 h 1006"/>
                <a:gd name="T28" fmla="*/ 1035 w 1820"/>
                <a:gd name="T29" fmla="*/ 656 h 1006"/>
                <a:gd name="T30" fmla="*/ 985 w 1820"/>
                <a:gd name="T31" fmla="*/ 636 h 1006"/>
                <a:gd name="T32" fmla="*/ 931 w 1820"/>
                <a:gd name="T33" fmla="*/ 607 h 1006"/>
                <a:gd name="T34" fmla="*/ 879 w 1820"/>
                <a:gd name="T35" fmla="*/ 567 h 1006"/>
                <a:gd name="T36" fmla="*/ 837 w 1820"/>
                <a:gd name="T37" fmla="*/ 516 h 1006"/>
                <a:gd name="T38" fmla="*/ 813 w 1820"/>
                <a:gd name="T39" fmla="*/ 454 h 1006"/>
                <a:gd name="T40" fmla="*/ 810 w 1820"/>
                <a:gd name="T41" fmla="*/ 445 h 1006"/>
                <a:gd name="T42" fmla="*/ 808 w 1820"/>
                <a:gd name="T43" fmla="*/ 435 h 1006"/>
                <a:gd name="T44" fmla="*/ 783 w 1820"/>
                <a:gd name="T45" fmla="*/ 433 h 1006"/>
                <a:gd name="T46" fmla="*/ 723 w 1820"/>
                <a:gd name="T47" fmla="*/ 439 h 1006"/>
                <a:gd name="T48" fmla="*/ 654 w 1820"/>
                <a:gd name="T49" fmla="*/ 457 h 1006"/>
                <a:gd name="T50" fmla="*/ 584 w 1820"/>
                <a:gd name="T51" fmla="*/ 477 h 1006"/>
                <a:gd name="T52" fmla="*/ 527 w 1820"/>
                <a:gd name="T53" fmla="*/ 497 h 1006"/>
                <a:gd name="T54" fmla="*/ 478 w 1820"/>
                <a:gd name="T55" fmla="*/ 517 h 1006"/>
                <a:gd name="T56" fmla="*/ 438 w 1820"/>
                <a:gd name="T57" fmla="*/ 524 h 1006"/>
                <a:gd name="T58" fmla="*/ 395 w 1820"/>
                <a:gd name="T59" fmla="*/ 527 h 1006"/>
                <a:gd name="T60" fmla="*/ 342 w 1820"/>
                <a:gd name="T61" fmla="*/ 526 h 1006"/>
                <a:gd name="T62" fmla="*/ 261 w 1820"/>
                <a:gd name="T63" fmla="*/ 516 h 1006"/>
                <a:gd name="T64" fmla="*/ 177 w 1820"/>
                <a:gd name="T65" fmla="*/ 489 h 1006"/>
                <a:gd name="T66" fmla="*/ 140 w 1820"/>
                <a:gd name="T67" fmla="*/ 477 h 1006"/>
                <a:gd name="T68" fmla="*/ 89 w 1820"/>
                <a:gd name="T69" fmla="*/ 451 h 1006"/>
                <a:gd name="T70" fmla="*/ 31 w 1820"/>
                <a:gd name="T71" fmla="*/ 404 h 1006"/>
                <a:gd name="T72" fmla="*/ 0 w 1820"/>
                <a:gd name="T73" fmla="*/ 0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20" h="1006">
                  <a:moveTo>
                    <a:pt x="0" y="0"/>
                  </a:moveTo>
                  <a:lnTo>
                    <a:pt x="1820" y="0"/>
                  </a:lnTo>
                  <a:lnTo>
                    <a:pt x="1820" y="977"/>
                  </a:lnTo>
                  <a:lnTo>
                    <a:pt x="1787" y="986"/>
                  </a:lnTo>
                  <a:lnTo>
                    <a:pt x="1750" y="994"/>
                  </a:lnTo>
                  <a:lnTo>
                    <a:pt x="1708" y="1000"/>
                  </a:lnTo>
                  <a:lnTo>
                    <a:pt x="1665" y="1004"/>
                  </a:lnTo>
                  <a:lnTo>
                    <a:pt x="1617" y="1006"/>
                  </a:lnTo>
                  <a:lnTo>
                    <a:pt x="1549" y="1003"/>
                  </a:lnTo>
                  <a:lnTo>
                    <a:pt x="1481" y="992"/>
                  </a:lnTo>
                  <a:lnTo>
                    <a:pt x="1413" y="977"/>
                  </a:lnTo>
                  <a:lnTo>
                    <a:pt x="1346" y="954"/>
                  </a:lnTo>
                  <a:lnTo>
                    <a:pt x="1313" y="937"/>
                  </a:lnTo>
                  <a:lnTo>
                    <a:pt x="1280" y="915"/>
                  </a:lnTo>
                  <a:lnTo>
                    <a:pt x="1251" y="890"/>
                  </a:lnTo>
                  <a:lnTo>
                    <a:pt x="1226" y="863"/>
                  </a:lnTo>
                  <a:lnTo>
                    <a:pt x="1203" y="834"/>
                  </a:lnTo>
                  <a:lnTo>
                    <a:pt x="1182" y="805"/>
                  </a:lnTo>
                  <a:lnTo>
                    <a:pt x="1167" y="778"/>
                  </a:lnTo>
                  <a:lnTo>
                    <a:pt x="1156" y="754"/>
                  </a:lnTo>
                  <a:lnTo>
                    <a:pt x="1145" y="731"/>
                  </a:lnTo>
                  <a:lnTo>
                    <a:pt x="1134" y="709"/>
                  </a:lnTo>
                  <a:lnTo>
                    <a:pt x="1123" y="690"/>
                  </a:lnTo>
                  <a:lnTo>
                    <a:pt x="1110" y="676"/>
                  </a:lnTo>
                  <a:lnTo>
                    <a:pt x="1103" y="673"/>
                  </a:lnTo>
                  <a:lnTo>
                    <a:pt x="1093" y="671"/>
                  </a:lnTo>
                  <a:lnTo>
                    <a:pt x="1081" y="668"/>
                  </a:lnTo>
                  <a:lnTo>
                    <a:pt x="1071" y="666"/>
                  </a:lnTo>
                  <a:lnTo>
                    <a:pt x="1056" y="662"/>
                  </a:lnTo>
                  <a:lnTo>
                    <a:pt x="1035" y="656"/>
                  </a:lnTo>
                  <a:lnTo>
                    <a:pt x="1011" y="647"/>
                  </a:lnTo>
                  <a:lnTo>
                    <a:pt x="985" y="636"/>
                  </a:lnTo>
                  <a:lnTo>
                    <a:pt x="958" y="622"/>
                  </a:lnTo>
                  <a:lnTo>
                    <a:pt x="931" y="607"/>
                  </a:lnTo>
                  <a:lnTo>
                    <a:pt x="904" y="587"/>
                  </a:lnTo>
                  <a:lnTo>
                    <a:pt x="879" y="567"/>
                  </a:lnTo>
                  <a:lnTo>
                    <a:pt x="856" y="543"/>
                  </a:lnTo>
                  <a:lnTo>
                    <a:pt x="837" y="516"/>
                  </a:lnTo>
                  <a:lnTo>
                    <a:pt x="822" y="487"/>
                  </a:lnTo>
                  <a:lnTo>
                    <a:pt x="813" y="454"/>
                  </a:lnTo>
                  <a:lnTo>
                    <a:pt x="811" y="452"/>
                  </a:lnTo>
                  <a:lnTo>
                    <a:pt x="810" y="445"/>
                  </a:lnTo>
                  <a:lnTo>
                    <a:pt x="809" y="439"/>
                  </a:lnTo>
                  <a:lnTo>
                    <a:pt x="808" y="435"/>
                  </a:lnTo>
                  <a:lnTo>
                    <a:pt x="798" y="433"/>
                  </a:lnTo>
                  <a:lnTo>
                    <a:pt x="783" y="433"/>
                  </a:lnTo>
                  <a:lnTo>
                    <a:pt x="754" y="434"/>
                  </a:lnTo>
                  <a:lnTo>
                    <a:pt x="723" y="439"/>
                  </a:lnTo>
                  <a:lnTo>
                    <a:pt x="689" y="447"/>
                  </a:lnTo>
                  <a:lnTo>
                    <a:pt x="654" y="457"/>
                  </a:lnTo>
                  <a:lnTo>
                    <a:pt x="619" y="466"/>
                  </a:lnTo>
                  <a:lnTo>
                    <a:pt x="584" y="477"/>
                  </a:lnTo>
                  <a:lnTo>
                    <a:pt x="568" y="482"/>
                  </a:lnTo>
                  <a:lnTo>
                    <a:pt x="527" y="497"/>
                  </a:lnTo>
                  <a:lnTo>
                    <a:pt x="493" y="511"/>
                  </a:lnTo>
                  <a:lnTo>
                    <a:pt x="478" y="517"/>
                  </a:lnTo>
                  <a:lnTo>
                    <a:pt x="459" y="521"/>
                  </a:lnTo>
                  <a:lnTo>
                    <a:pt x="438" y="524"/>
                  </a:lnTo>
                  <a:lnTo>
                    <a:pt x="416" y="526"/>
                  </a:lnTo>
                  <a:lnTo>
                    <a:pt x="395" y="527"/>
                  </a:lnTo>
                  <a:lnTo>
                    <a:pt x="377" y="527"/>
                  </a:lnTo>
                  <a:lnTo>
                    <a:pt x="342" y="526"/>
                  </a:lnTo>
                  <a:lnTo>
                    <a:pt x="303" y="522"/>
                  </a:lnTo>
                  <a:lnTo>
                    <a:pt x="261" y="516"/>
                  </a:lnTo>
                  <a:lnTo>
                    <a:pt x="219" y="505"/>
                  </a:lnTo>
                  <a:lnTo>
                    <a:pt x="177" y="489"/>
                  </a:lnTo>
                  <a:lnTo>
                    <a:pt x="161" y="485"/>
                  </a:lnTo>
                  <a:lnTo>
                    <a:pt x="140" y="477"/>
                  </a:lnTo>
                  <a:lnTo>
                    <a:pt x="116" y="466"/>
                  </a:lnTo>
                  <a:lnTo>
                    <a:pt x="89" y="451"/>
                  </a:lnTo>
                  <a:lnTo>
                    <a:pt x="62" y="430"/>
                  </a:lnTo>
                  <a:lnTo>
                    <a:pt x="31" y="404"/>
                  </a:lnTo>
                  <a:lnTo>
                    <a:pt x="0" y="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8135"/>
            </a:solidFill>
            <a:ln w="0">
              <a:solidFill>
                <a:srgbClr val="0B9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1" name="Freeform 68">
              <a:extLst>
                <a:ext uri="{FF2B5EF4-FFF2-40B4-BE49-F238E27FC236}">
                  <a16:creationId xmlns:a16="http://schemas.microsoft.com/office/drawing/2014/main" xmlns="" id="{A49BF16A-BDE2-4731-8706-769042AFD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5" y="1928"/>
              <a:ext cx="364" cy="185"/>
            </a:xfrm>
            <a:custGeom>
              <a:avLst/>
              <a:gdLst>
                <a:gd name="T0" fmla="*/ 1820 w 1820"/>
                <a:gd name="T1" fmla="*/ 0 h 926"/>
                <a:gd name="T2" fmla="*/ 1791 w 1820"/>
                <a:gd name="T3" fmla="*/ 903 h 926"/>
                <a:gd name="T4" fmla="*/ 1721 w 1820"/>
                <a:gd name="T5" fmla="*/ 917 h 926"/>
                <a:gd name="T6" fmla="*/ 1636 w 1820"/>
                <a:gd name="T7" fmla="*/ 926 h 926"/>
                <a:gd name="T8" fmla="*/ 1540 w 1820"/>
                <a:gd name="T9" fmla="*/ 921 h 926"/>
                <a:gd name="T10" fmla="*/ 1433 w 1820"/>
                <a:gd name="T11" fmla="*/ 899 h 926"/>
                <a:gd name="T12" fmla="*/ 1349 w 1820"/>
                <a:gd name="T13" fmla="*/ 865 h 926"/>
                <a:gd name="T14" fmla="*/ 1299 w 1820"/>
                <a:gd name="T15" fmla="*/ 824 h 926"/>
                <a:gd name="T16" fmla="*/ 1256 w 1820"/>
                <a:gd name="T17" fmla="*/ 772 h 926"/>
                <a:gd name="T18" fmla="*/ 1228 w 1820"/>
                <a:gd name="T19" fmla="*/ 723 h 926"/>
                <a:gd name="T20" fmla="*/ 1207 w 1820"/>
                <a:gd name="T21" fmla="*/ 674 h 926"/>
                <a:gd name="T22" fmla="*/ 1178 w 1820"/>
                <a:gd name="T23" fmla="*/ 631 h 926"/>
                <a:gd name="T24" fmla="*/ 1146 w 1820"/>
                <a:gd name="T25" fmla="*/ 605 h 926"/>
                <a:gd name="T26" fmla="*/ 1110 w 1820"/>
                <a:gd name="T27" fmla="*/ 593 h 926"/>
                <a:gd name="T28" fmla="*/ 1077 w 1820"/>
                <a:gd name="T29" fmla="*/ 585 h 926"/>
                <a:gd name="T30" fmla="*/ 1041 w 1820"/>
                <a:gd name="T31" fmla="*/ 573 h 926"/>
                <a:gd name="T32" fmla="*/ 996 w 1820"/>
                <a:gd name="T33" fmla="*/ 552 h 926"/>
                <a:gd name="T34" fmla="*/ 950 w 1820"/>
                <a:gd name="T35" fmla="*/ 523 h 926"/>
                <a:gd name="T36" fmla="*/ 912 w 1820"/>
                <a:gd name="T37" fmla="*/ 485 h 926"/>
                <a:gd name="T38" fmla="*/ 890 w 1820"/>
                <a:gd name="T39" fmla="*/ 437 h 926"/>
                <a:gd name="T40" fmla="*/ 884 w 1820"/>
                <a:gd name="T41" fmla="*/ 405 h 926"/>
                <a:gd name="T42" fmla="*/ 877 w 1820"/>
                <a:gd name="T43" fmla="*/ 387 h 926"/>
                <a:gd name="T44" fmla="*/ 865 w 1820"/>
                <a:gd name="T45" fmla="*/ 374 h 926"/>
                <a:gd name="T46" fmla="*/ 822 w 1820"/>
                <a:gd name="T47" fmla="*/ 356 h 926"/>
                <a:gd name="T48" fmla="*/ 768 w 1820"/>
                <a:gd name="T49" fmla="*/ 353 h 926"/>
                <a:gd name="T50" fmla="*/ 706 w 1820"/>
                <a:gd name="T51" fmla="*/ 361 h 926"/>
                <a:gd name="T52" fmla="*/ 641 w 1820"/>
                <a:gd name="T53" fmla="*/ 377 h 926"/>
                <a:gd name="T54" fmla="*/ 576 w 1820"/>
                <a:gd name="T55" fmla="*/ 396 h 926"/>
                <a:gd name="T56" fmla="*/ 498 w 1820"/>
                <a:gd name="T57" fmla="*/ 422 h 926"/>
                <a:gd name="T58" fmla="*/ 451 w 1820"/>
                <a:gd name="T59" fmla="*/ 441 h 926"/>
                <a:gd name="T60" fmla="*/ 418 w 1820"/>
                <a:gd name="T61" fmla="*/ 446 h 926"/>
                <a:gd name="T62" fmla="*/ 365 w 1820"/>
                <a:gd name="T63" fmla="*/ 447 h 926"/>
                <a:gd name="T64" fmla="*/ 301 w 1820"/>
                <a:gd name="T65" fmla="*/ 442 h 926"/>
                <a:gd name="T66" fmla="*/ 233 w 1820"/>
                <a:gd name="T67" fmla="*/ 426 h 926"/>
                <a:gd name="T68" fmla="*/ 198 w 1820"/>
                <a:gd name="T69" fmla="*/ 412 h 926"/>
                <a:gd name="T70" fmla="*/ 179 w 1820"/>
                <a:gd name="T71" fmla="*/ 407 h 926"/>
                <a:gd name="T72" fmla="*/ 145 w 1820"/>
                <a:gd name="T73" fmla="*/ 391 h 926"/>
                <a:gd name="T74" fmla="*/ 102 w 1820"/>
                <a:gd name="T75" fmla="*/ 359 h 926"/>
                <a:gd name="T76" fmla="*/ 51 w 1820"/>
                <a:gd name="T77" fmla="*/ 306 h 926"/>
                <a:gd name="T78" fmla="*/ 0 w 1820"/>
                <a:gd name="T79" fmla="*/ 226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20" h="926">
                  <a:moveTo>
                    <a:pt x="0" y="0"/>
                  </a:moveTo>
                  <a:lnTo>
                    <a:pt x="1820" y="0"/>
                  </a:lnTo>
                  <a:lnTo>
                    <a:pt x="1820" y="893"/>
                  </a:lnTo>
                  <a:lnTo>
                    <a:pt x="1791" y="903"/>
                  </a:lnTo>
                  <a:lnTo>
                    <a:pt x="1757" y="910"/>
                  </a:lnTo>
                  <a:lnTo>
                    <a:pt x="1721" y="917"/>
                  </a:lnTo>
                  <a:lnTo>
                    <a:pt x="1679" y="923"/>
                  </a:lnTo>
                  <a:lnTo>
                    <a:pt x="1636" y="926"/>
                  </a:lnTo>
                  <a:lnTo>
                    <a:pt x="1590" y="926"/>
                  </a:lnTo>
                  <a:lnTo>
                    <a:pt x="1540" y="921"/>
                  </a:lnTo>
                  <a:lnTo>
                    <a:pt x="1487" y="913"/>
                  </a:lnTo>
                  <a:lnTo>
                    <a:pt x="1433" y="899"/>
                  </a:lnTo>
                  <a:lnTo>
                    <a:pt x="1376" y="879"/>
                  </a:lnTo>
                  <a:lnTo>
                    <a:pt x="1349" y="865"/>
                  </a:lnTo>
                  <a:lnTo>
                    <a:pt x="1323" y="846"/>
                  </a:lnTo>
                  <a:lnTo>
                    <a:pt x="1299" y="824"/>
                  </a:lnTo>
                  <a:lnTo>
                    <a:pt x="1277" y="799"/>
                  </a:lnTo>
                  <a:lnTo>
                    <a:pt x="1256" y="772"/>
                  </a:lnTo>
                  <a:lnTo>
                    <a:pt x="1241" y="747"/>
                  </a:lnTo>
                  <a:lnTo>
                    <a:pt x="1228" y="723"/>
                  </a:lnTo>
                  <a:lnTo>
                    <a:pt x="1218" y="699"/>
                  </a:lnTo>
                  <a:lnTo>
                    <a:pt x="1207" y="674"/>
                  </a:lnTo>
                  <a:lnTo>
                    <a:pt x="1193" y="651"/>
                  </a:lnTo>
                  <a:lnTo>
                    <a:pt x="1178" y="631"/>
                  </a:lnTo>
                  <a:lnTo>
                    <a:pt x="1160" y="614"/>
                  </a:lnTo>
                  <a:lnTo>
                    <a:pt x="1146" y="605"/>
                  </a:lnTo>
                  <a:lnTo>
                    <a:pt x="1129" y="598"/>
                  </a:lnTo>
                  <a:lnTo>
                    <a:pt x="1110" y="593"/>
                  </a:lnTo>
                  <a:lnTo>
                    <a:pt x="1088" y="589"/>
                  </a:lnTo>
                  <a:lnTo>
                    <a:pt x="1077" y="585"/>
                  </a:lnTo>
                  <a:lnTo>
                    <a:pt x="1062" y="580"/>
                  </a:lnTo>
                  <a:lnTo>
                    <a:pt x="1041" y="573"/>
                  </a:lnTo>
                  <a:lnTo>
                    <a:pt x="1019" y="563"/>
                  </a:lnTo>
                  <a:lnTo>
                    <a:pt x="996" y="552"/>
                  </a:lnTo>
                  <a:lnTo>
                    <a:pt x="973" y="539"/>
                  </a:lnTo>
                  <a:lnTo>
                    <a:pt x="950" y="523"/>
                  </a:lnTo>
                  <a:lnTo>
                    <a:pt x="930" y="505"/>
                  </a:lnTo>
                  <a:lnTo>
                    <a:pt x="912" y="485"/>
                  </a:lnTo>
                  <a:lnTo>
                    <a:pt x="898" y="463"/>
                  </a:lnTo>
                  <a:lnTo>
                    <a:pt x="890" y="437"/>
                  </a:lnTo>
                  <a:lnTo>
                    <a:pt x="886" y="419"/>
                  </a:lnTo>
                  <a:lnTo>
                    <a:pt x="884" y="405"/>
                  </a:lnTo>
                  <a:lnTo>
                    <a:pt x="880" y="395"/>
                  </a:lnTo>
                  <a:lnTo>
                    <a:pt x="877" y="387"/>
                  </a:lnTo>
                  <a:lnTo>
                    <a:pt x="872" y="381"/>
                  </a:lnTo>
                  <a:lnTo>
                    <a:pt x="865" y="374"/>
                  </a:lnTo>
                  <a:lnTo>
                    <a:pt x="845" y="364"/>
                  </a:lnTo>
                  <a:lnTo>
                    <a:pt x="822" y="356"/>
                  </a:lnTo>
                  <a:lnTo>
                    <a:pt x="797" y="353"/>
                  </a:lnTo>
                  <a:lnTo>
                    <a:pt x="768" y="353"/>
                  </a:lnTo>
                  <a:lnTo>
                    <a:pt x="738" y="356"/>
                  </a:lnTo>
                  <a:lnTo>
                    <a:pt x="706" y="361"/>
                  </a:lnTo>
                  <a:lnTo>
                    <a:pt x="673" y="368"/>
                  </a:lnTo>
                  <a:lnTo>
                    <a:pt x="641" y="377"/>
                  </a:lnTo>
                  <a:lnTo>
                    <a:pt x="608" y="387"/>
                  </a:lnTo>
                  <a:lnTo>
                    <a:pt x="576" y="396"/>
                  </a:lnTo>
                  <a:lnTo>
                    <a:pt x="544" y="406"/>
                  </a:lnTo>
                  <a:lnTo>
                    <a:pt x="498" y="422"/>
                  </a:lnTo>
                  <a:lnTo>
                    <a:pt x="457" y="440"/>
                  </a:lnTo>
                  <a:lnTo>
                    <a:pt x="451" y="441"/>
                  </a:lnTo>
                  <a:lnTo>
                    <a:pt x="438" y="443"/>
                  </a:lnTo>
                  <a:lnTo>
                    <a:pt x="418" y="446"/>
                  </a:lnTo>
                  <a:lnTo>
                    <a:pt x="394" y="447"/>
                  </a:lnTo>
                  <a:lnTo>
                    <a:pt x="365" y="447"/>
                  </a:lnTo>
                  <a:lnTo>
                    <a:pt x="334" y="446"/>
                  </a:lnTo>
                  <a:lnTo>
                    <a:pt x="301" y="442"/>
                  </a:lnTo>
                  <a:lnTo>
                    <a:pt x="267" y="435"/>
                  </a:lnTo>
                  <a:lnTo>
                    <a:pt x="233" y="426"/>
                  </a:lnTo>
                  <a:lnTo>
                    <a:pt x="202" y="413"/>
                  </a:lnTo>
                  <a:lnTo>
                    <a:pt x="198" y="412"/>
                  </a:lnTo>
                  <a:lnTo>
                    <a:pt x="191" y="411"/>
                  </a:lnTo>
                  <a:lnTo>
                    <a:pt x="179" y="407"/>
                  </a:lnTo>
                  <a:lnTo>
                    <a:pt x="164" y="401"/>
                  </a:lnTo>
                  <a:lnTo>
                    <a:pt x="145" y="391"/>
                  </a:lnTo>
                  <a:lnTo>
                    <a:pt x="125" y="378"/>
                  </a:lnTo>
                  <a:lnTo>
                    <a:pt x="102" y="359"/>
                  </a:lnTo>
                  <a:lnTo>
                    <a:pt x="76" y="336"/>
                  </a:lnTo>
                  <a:lnTo>
                    <a:pt x="51" y="306"/>
                  </a:lnTo>
                  <a:lnTo>
                    <a:pt x="25" y="269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D0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2" name="Freeform 69">
              <a:extLst>
                <a:ext uri="{FF2B5EF4-FFF2-40B4-BE49-F238E27FC236}">
                  <a16:creationId xmlns:a16="http://schemas.microsoft.com/office/drawing/2014/main" xmlns="" id="{8190124E-3283-400D-81D9-CA753978C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5" y="2035"/>
              <a:ext cx="364" cy="131"/>
            </a:xfrm>
            <a:custGeom>
              <a:avLst/>
              <a:gdLst>
                <a:gd name="T0" fmla="*/ 37 w 1820"/>
                <a:gd name="T1" fmla="*/ 25 h 658"/>
                <a:gd name="T2" fmla="*/ 105 w 1820"/>
                <a:gd name="T3" fmla="*/ 59 h 658"/>
                <a:gd name="T4" fmla="*/ 138 w 1820"/>
                <a:gd name="T5" fmla="*/ 70 h 658"/>
                <a:gd name="T6" fmla="*/ 193 w 1820"/>
                <a:gd name="T7" fmla="*/ 89 h 658"/>
                <a:gd name="T8" fmla="*/ 293 w 1820"/>
                <a:gd name="T9" fmla="*/ 109 h 658"/>
                <a:gd name="T10" fmla="*/ 377 w 1820"/>
                <a:gd name="T11" fmla="*/ 114 h 658"/>
                <a:gd name="T12" fmla="*/ 450 w 1820"/>
                <a:gd name="T13" fmla="*/ 110 h 658"/>
                <a:gd name="T14" fmla="*/ 499 w 1820"/>
                <a:gd name="T15" fmla="*/ 103 h 658"/>
                <a:gd name="T16" fmla="*/ 531 w 1820"/>
                <a:gd name="T17" fmla="*/ 93 h 658"/>
                <a:gd name="T18" fmla="*/ 549 w 1820"/>
                <a:gd name="T19" fmla="*/ 85 h 658"/>
                <a:gd name="T20" fmla="*/ 603 w 1820"/>
                <a:gd name="T21" fmla="*/ 64 h 658"/>
                <a:gd name="T22" fmla="*/ 767 w 1820"/>
                <a:gd name="T23" fmla="*/ 88 h 658"/>
                <a:gd name="T24" fmla="*/ 827 w 1820"/>
                <a:gd name="T25" fmla="*/ 146 h 658"/>
                <a:gd name="T26" fmla="*/ 891 w 1820"/>
                <a:gd name="T27" fmla="*/ 189 h 658"/>
                <a:gd name="T28" fmla="*/ 948 w 1820"/>
                <a:gd name="T29" fmla="*/ 218 h 658"/>
                <a:gd name="T30" fmla="*/ 990 w 1820"/>
                <a:gd name="T31" fmla="*/ 234 h 658"/>
                <a:gd name="T32" fmla="*/ 1057 w 1820"/>
                <a:gd name="T33" fmla="*/ 292 h 658"/>
                <a:gd name="T34" fmla="*/ 1098 w 1820"/>
                <a:gd name="T35" fmla="*/ 360 h 658"/>
                <a:gd name="T36" fmla="*/ 1153 w 1820"/>
                <a:gd name="T37" fmla="*/ 428 h 658"/>
                <a:gd name="T38" fmla="*/ 1222 w 1820"/>
                <a:gd name="T39" fmla="*/ 487 h 658"/>
                <a:gd name="T40" fmla="*/ 1302 w 1820"/>
                <a:gd name="T41" fmla="*/ 532 h 658"/>
                <a:gd name="T42" fmla="*/ 1458 w 1820"/>
                <a:gd name="T43" fmla="*/ 578 h 658"/>
                <a:gd name="T44" fmla="*/ 1617 w 1820"/>
                <a:gd name="T45" fmla="*/ 592 h 658"/>
                <a:gd name="T46" fmla="*/ 1728 w 1820"/>
                <a:gd name="T47" fmla="*/ 585 h 658"/>
                <a:gd name="T48" fmla="*/ 1820 w 1820"/>
                <a:gd name="T49" fmla="*/ 568 h 658"/>
                <a:gd name="T50" fmla="*/ 1301 w 1820"/>
                <a:gd name="T51" fmla="*/ 658 h 658"/>
                <a:gd name="T52" fmla="*/ 1212 w 1820"/>
                <a:gd name="T53" fmla="*/ 621 h 658"/>
                <a:gd name="T54" fmla="*/ 1126 w 1820"/>
                <a:gd name="T55" fmla="*/ 565 h 658"/>
                <a:gd name="T56" fmla="*/ 1053 w 1820"/>
                <a:gd name="T57" fmla="*/ 496 h 658"/>
                <a:gd name="T58" fmla="*/ 994 w 1820"/>
                <a:gd name="T59" fmla="*/ 421 h 658"/>
                <a:gd name="T60" fmla="*/ 950 w 1820"/>
                <a:gd name="T61" fmla="*/ 347 h 658"/>
                <a:gd name="T62" fmla="*/ 872 w 1820"/>
                <a:gd name="T63" fmla="*/ 314 h 658"/>
                <a:gd name="T64" fmla="*/ 790 w 1820"/>
                <a:gd name="T65" fmla="*/ 266 h 658"/>
                <a:gd name="T66" fmla="*/ 712 w 1820"/>
                <a:gd name="T67" fmla="*/ 204 h 658"/>
                <a:gd name="T68" fmla="*/ 670 w 1820"/>
                <a:gd name="T69" fmla="*/ 168 h 658"/>
                <a:gd name="T70" fmla="*/ 649 w 1820"/>
                <a:gd name="T71" fmla="*/ 174 h 658"/>
                <a:gd name="T72" fmla="*/ 638 w 1820"/>
                <a:gd name="T73" fmla="*/ 178 h 658"/>
                <a:gd name="T74" fmla="*/ 608 w 1820"/>
                <a:gd name="T75" fmla="*/ 189 h 658"/>
                <a:gd name="T76" fmla="*/ 585 w 1820"/>
                <a:gd name="T77" fmla="*/ 199 h 658"/>
                <a:gd name="T78" fmla="*/ 545 w 1820"/>
                <a:gd name="T79" fmla="*/ 214 h 658"/>
                <a:gd name="T80" fmla="*/ 492 w 1820"/>
                <a:gd name="T81" fmla="*/ 225 h 658"/>
                <a:gd name="T82" fmla="*/ 421 w 1820"/>
                <a:gd name="T83" fmla="*/ 232 h 658"/>
                <a:gd name="T84" fmla="*/ 339 w 1820"/>
                <a:gd name="T85" fmla="*/ 232 h 658"/>
                <a:gd name="T86" fmla="*/ 249 w 1820"/>
                <a:gd name="T87" fmla="*/ 224 h 658"/>
                <a:gd name="T88" fmla="*/ 149 w 1820"/>
                <a:gd name="T89" fmla="*/ 201 h 658"/>
                <a:gd name="T90" fmla="*/ 69 w 1820"/>
                <a:gd name="T91" fmla="*/ 174 h 658"/>
                <a:gd name="T92" fmla="*/ 0 w 1820"/>
                <a:gd name="T93" fmla="*/ 143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20" h="658">
                  <a:moveTo>
                    <a:pt x="0" y="0"/>
                  </a:moveTo>
                  <a:lnTo>
                    <a:pt x="37" y="25"/>
                  </a:lnTo>
                  <a:lnTo>
                    <a:pt x="74" y="45"/>
                  </a:lnTo>
                  <a:lnTo>
                    <a:pt x="105" y="59"/>
                  </a:lnTo>
                  <a:lnTo>
                    <a:pt x="132" y="69"/>
                  </a:lnTo>
                  <a:lnTo>
                    <a:pt x="138" y="70"/>
                  </a:lnTo>
                  <a:lnTo>
                    <a:pt x="143" y="72"/>
                  </a:lnTo>
                  <a:lnTo>
                    <a:pt x="193" y="89"/>
                  </a:lnTo>
                  <a:lnTo>
                    <a:pt x="244" y="101"/>
                  </a:lnTo>
                  <a:lnTo>
                    <a:pt x="293" y="109"/>
                  </a:lnTo>
                  <a:lnTo>
                    <a:pt x="337" y="112"/>
                  </a:lnTo>
                  <a:lnTo>
                    <a:pt x="377" y="114"/>
                  </a:lnTo>
                  <a:lnTo>
                    <a:pt x="416" y="112"/>
                  </a:lnTo>
                  <a:lnTo>
                    <a:pt x="450" y="110"/>
                  </a:lnTo>
                  <a:lnTo>
                    <a:pt x="478" y="106"/>
                  </a:lnTo>
                  <a:lnTo>
                    <a:pt x="499" y="103"/>
                  </a:lnTo>
                  <a:lnTo>
                    <a:pt x="516" y="98"/>
                  </a:lnTo>
                  <a:lnTo>
                    <a:pt x="531" y="93"/>
                  </a:lnTo>
                  <a:lnTo>
                    <a:pt x="540" y="88"/>
                  </a:lnTo>
                  <a:lnTo>
                    <a:pt x="549" y="85"/>
                  </a:lnTo>
                  <a:lnTo>
                    <a:pt x="573" y="74"/>
                  </a:lnTo>
                  <a:lnTo>
                    <a:pt x="603" y="64"/>
                  </a:lnTo>
                  <a:lnTo>
                    <a:pt x="716" y="29"/>
                  </a:lnTo>
                  <a:lnTo>
                    <a:pt x="767" y="88"/>
                  </a:lnTo>
                  <a:lnTo>
                    <a:pt x="797" y="118"/>
                  </a:lnTo>
                  <a:lnTo>
                    <a:pt x="827" y="146"/>
                  </a:lnTo>
                  <a:lnTo>
                    <a:pt x="860" y="169"/>
                  </a:lnTo>
                  <a:lnTo>
                    <a:pt x="891" y="189"/>
                  </a:lnTo>
                  <a:lnTo>
                    <a:pt x="920" y="204"/>
                  </a:lnTo>
                  <a:lnTo>
                    <a:pt x="948" y="218"/>
                  </a:lnTo>
                  <a:lnTo>
                    <a:pt x="971" y="227"/>
                  </a:lnTo>
                  <a:lnTo>
                    <a:pt x="990" y="234"/>
                  </a:lnTo>
                  <a:lnTo>
                    <a:pt x="1035" y="250"/>
                  </a:lnTo>
                  <a:lnTo>
                    <a:pt x="1057" y="292"/>
                  </a:lnTo>
                  <a:lnTo>
                    <a:pt x="1075" y="326"/>
                  </a:lnTo>
                  <a:lnTo>
                    <a:pt x="1098" y="360"/>
                  </a:lnTo>
                  <a:lnTo>
                    <a:pt x="1123" y="394"/>
                  </a:lnTo>
                  <a:lnTo>
                    <a:pt x="1153" y="428"/>
                  </a:lnTo>
                  <a:lnTo>
                    <a:pt x="1186" y="459"/>
                  </a:lnTo>
                  <a:lnTo>
                    <a:pt x="1222" y="487"/>
                  </a:lnTo>
                  <a:lnTo>
                    <a:pt x="1261" y="513"/>
                  </a:lnTo>
                  <a:lnTo>
                    <a:pt x="1302" y="532"/>
                  </a:lnTo>
                  <a:lnTo>
                    <a:pt x="1380" y="558"/>
                  </a:lnTo>
                  <a:lnTo>
                    <a:pt x="1458" y="578"/>
                  </a:lnTo>
                  <a:lnTo>
                    <a:pt x="1538" y="589"/>
                  </a:lnTo>
                  <a:lnTo>
                    <a:pt x="1617" y="592"/>
                  </a:lnTo>
                  <a:lnTo>
                    <a:pt x="1675" y="591"/>
                  </a:lnTo>
                  <a:lnTo>
                    <a:pt x="1728" y="585"/>
                  </a:lnTo>
                  <a:lnTo>
                    <a:pt x="1776" y="578"/>
                  </a:lnTo>
                  <a:lnTo>
                    <a:pt x="1820" y="568"/>
                  </a:lnTo>
                  <a:lnTo>
                    <a:pt x="1820" y="658"/>
                  </a:lnTo>
                  <a:lnTo>
                    <a:pt x="1301" y="658"/>
                  </a:lnTo>
                  <a:lnTo>
                    <a:pt x="1259" y="643"/>
                  </a:lnTo>
                  <a:lnTo>
                    <a:pt x="1212" y="621"/>
                  </a:lnTo>
                  <a:lnTo>
                    <a:pt x="1167" y="595"/>
                  </a:lnTo>
                  <a:lnTo>
                    <a:pt x="1126" y="565"/>
                  </a:lnTo>
                  <a:lnTo>
                    <a:pt x="1087" y="531"/>
                  </a:lnTo>
                  <a:lnTo>
                    <a:pt x="1053" y="496"/>
                  </a:lnTo>
                  <a:lnTo>
                    <a:pt x="1022" y="458"/>
                  </a:lnTo>
                  <a:lnTo>
                    <a:pt x="994" y="421"/>
                  </a:lnTo>
                  <a:lnTo>
                    <a:pt x="970" y="383"/>
                  </a:lnTo>
                  <a:lnTo>
                    <a:pt x="950" y="347"/>
                  </a:lnTo>
                  <a:lnTo>
                    <a:pt x="912" y="332"/>
                  </a:lnTo>
                  <a:lnTo>
                    <a:pt x="872" y="314"/>
                  </a:lnTo>
                  <a:lnTo>
                    <a:pt x="831" y="292"/>
                  </a:lnTo>
                  <a:lnTo>
                    <a:pt x="790" y="266"/>
                  </a:lnTo>
                  <a:lnTo>
                    <a:pt x="750" y="237"/>
                  </a:lnTo>
                  <a:lnTo>
                    <a:pt x="712" y="204"/>
                  </a:lnTo>
                  <a:lnTo>
                    <a:pt x="676" y="167"/>
                  </a:lnTo>
                  <a:lnTo>
                    <a:pt x="670" y="168"/>
                  </a:lnTo>
                  <a:lnTo>
                    <a:pt x="660" y="172"/>
                  </a:lnTo>
                  <a:lnTo>
                    <a:pt x="649" y="174"/>
                  </a:lnTo>
                  <a:lnTo>
                    <a:pt x="642" y="176"/>
                  </a:lnTo>
                  <a:lnTo>
                    <a:pt x="638" y="178"/>
                  </a:lnTo>
                  <a:lnTo>
                    <a:pt x="621" y="184"/>
                  </a:lnTo>
                  <a:lnTo>
                    <a:pt x="608" y="189"/>
                  </a:lnTo>
                  <a:lnTo>
                    <a:pt x="601" y="192"/>
                  </a:lnTo>
                  <a:lnTo>
                    <a:pt x="585" y="199"/>
                  </a:lnTo>
                  <a:lnTo>
                    <a:pt x="567" y="207"/>
                  </a:lnTo>
                  <a:lnTo>
                    <a:pt x="545" y="214"/>
                  </a:lnTo>
                  <a:lnTo>
                    <a:pt x="521" y="220"/>
                  </a:lnTo>
                  <a:lnTo>
                    <a:pt x="492" y="225"/>
                  </a:lnTo>
                  <a:lnTo>
                    <a:pt x="459" y="230"/>
                  </a:lnTo>
                  <a:lnTo>
                    <a:pt x="421" y="232"/>
                  </a:lnTo>
                  <a:lnTo>
                    <a:pt x="377" y="233"/>
                  </a:lnTo>
                  <a:lnTo>
                    <a:pt x="339" y="232"/>
                  </a:lnTo>
                  <a:lnTo>
                    <a:pt x="295" y="230"/>
                  </a:lnTo>
                  <a:lnTo>
                    <a:pt x="249" y="224"/>
                  </a:lnTo>
                  <a:lnTo>
                    <a:pt x="200" y="214"/>
                  </a:lnTo>
                  <a:lnTo>
                    <a:pt x="149" y="201"/>
                  </a:lnTo>
                  <a:lnTo>
                    <a:pt x="98" y="182"/>
                  </a:lnTo>
                  <a:lnTo>
                    <a:pt x="69" y="174"/>
                  </a:lnTo>
                  <a:lnTo>
                    <a:pt x="36" y="159"/>
                  </a:lnTo>
                  <a:lnTo>
                    <a:pt x="0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9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3" name="Freeform 70">
              <a:extLst>
                <a:ext uri="{FF2B5EF4-FFF2-40B4-BE49-F238E27FC236}">
                  <a16:creationId xmlns:a16="http://schemas.microsoft.com/office/drawing/2014/main" xmlns="" id="{17C3CA37-11CC-4C9E-8684-DD07EF6C1B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69" y="1954"/>
              <a:ext cx="202" cy="89"/>
            </a:xfrm>
            <a:custGeom>
              <a:avLst/>
              <a:gdLst>
                <a:gd name="T0" fmla="*/ 924 w 1013"/>
                <a:gd name="T1" fmla="*/ 213 h 442"/>
                <a:gd name="T2" fmla="*/ 970 w 1013"/>
                <a:gd name="T3" fmla="*/ 236 h 442"/>
                <a:gd name="T4" fmla="*/ 1001 w 1013"/>
                <a:gd name="T5" fmla="*/ 275 h 442"/>
                <a:gd name="T6" fmla="*/ 1013 w 1013"/>
                <a:gd name="T7" fmla="*/ 326 h 442"/>
                <a:gd name="T8" fmla="*/ 1001 w 1013"/>
                <a:gd name="T9" fmla="*/ 376 h 442"/>
                <a:gd name="T10" fmla="*/ 970 w 1013"/>
                <a:gd name="T11" fmla="*/ 416 h 442"/>
                <a:gd name="T12" fmla="*/ 924 w 1013"/>
                <a:gd name="T13" fmla="*/ 438 h 442"/>
                <a:gd name="T14" fmla="*/ 871 w 1013"/>
                <a:gd name="T15" fmla="*/ 438 h 442"/>
                <a:gd name="T16" fmla="*/ 825 w 1013"/>
                <a:gd name="T17" fmla="*/ 416 h 442"/>
                <a:gd name="T18" fmla="*/ 793 w 1013"/>
                <a:gd name="T19" fmla="*/ 376 h 442"/>
                <a:gd name="T20" fmla="*/ 781 w 1013"/>
                <a:gd name="T21" fmla="*/ 326 h 442"/>
                <a:gd name="T22" fmla="*/ 793 w 1013"/>
                <a:gd name="T23" fmla="*/ 275 h 442"/>
                <a:gd name="T24" fmla="*/ 825 w 1013"/>
                <a:gd name="T25" fmla="*/ 236 h 442"/>
                <a:gd name="T26" fmla="*/ 871 w 1013"/>
                <a:gd name="T27" fmla="*/ 213 h 442"/>
                <a:gd name="T28" fmla="*/ 628 w 1013"/>
                <a:gd name="T29" fmla="*/ 10 h 442"/>
                <a:gd name="T30" fmla="*/ 675 w 1013"/>
                <a:gd name="T31" fmla="*/ 22 h 442"/>
                <a:gd name="T32" fmla="*/ 709 w 1013"/>
                <a:gd name="T33" fmla="*/ 56 h 442"/>
                <a:gd name="T34" fmla="*/ 721 w 1013"/>
                <a:gd name="T35" fmla="*/ 103 h 442"/>
                <a:gd name="T36" fmla="*/ 709 w 1013"/>
                <a:gd name="T37" fmla="*/ 150 h 442"/>
                <a:gd name="T38" fmla="*/ 675 w 1013"/>
                <a:gd name="T39" fmla="*/ 184 h 442"/>
                <a:gd name="T40" fmla="*/ 628 w 1013"/>
                <a:gd name="T41" fmla="*/ 198 h 442"/>
                <a:gd name="T42" fmla="*/ 580 w 1013"/>
                <a:gd name="T43" fmla="*/ 184 h 442"/>
                <a:gd name="T44" fmla="*/ 547 w 1013"/>
                <a:gd name="T45" fmla="*/ 150 h 442"/>
                <a:gd name="T46" fmla="*/ 533 w 1013"/>
                <a:gd name="T47" fmla="*/ 103 h 442"/>
                <a:gd name="T48" fmla="*/ 547 w 1013"/>
                <a:gd name="T49" fmla="*/ 56 h 442"/>
                <a:gd name="T50" fmla="*/ 580 w 1013"/>
                <a:gd name="T51" fmla="*/ 22 h 442"/>
                <a:gd name="T52" fmla="*/ 628 w 1013"/>
                <a:gd name="T53" fmla="*/ 10 h 442"/>
                <a:gd name="T54" fmla="*/ 96 w 1013"/>
                <a:gd name="T55" fmla="*/ 4 h 442"/>
                <a:gd name="T56" fmla="*/ 132 w 1013"/>
                <a:gd name="T57" fmla="*/ 29 h 442"/>
                <a:gd name="T58" fmla="*/ 145 w 1013"/>
                <a:gd name="T59" fmla="*/ 72 h 442"/>
                <a:gd name="T60" fmla="*/ 132 w 1013"/>
                <a:gd name="T61" fmla="*/ 115 h 442"/>
                <a:gd name="T62" fmla="*/ 96 w 1013"/>
                <a:gd name="T63" fmla="*/ 141 h 442"/>
                <a:gd name="T64" fmla="*/ 50 w 1013"/>
                <a:gd name="T65" fmla="*/ 141 h 442"/>
                <a:gd name="T66" fmla="*/ 15 w 1013"/>
                <a:gd name="T67" fmla="*/ 115 h 442"/>
                <a:gd name="T68" fmla="*/ 0 w 1013"/>
                <a:gd name="T69" fmla="*/ 72 h 442"/>
                <a:gd name="T70" fmla="*/ 15 w 1013"/>
                <a:gd name="T71" fmla="*/ 29 h 442"/>
                <a:gd name="T72" fmla="*/ 50 w 1013"/>
                <a:gd name="T73" fmla="*/ 4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3" h="442">
                  <a:moveTo>
                    <a:pt x="897" y="211"/>
                  </a:moveTo>
                  <a:lnTo>
                    <a:pt x="924" y="213"/>
                  </a:lnTo>
                  <a:lnTo>
                    <a:pt x="948" y="222"/>
                  </a:lnTo>
                  <a:lnTo>
                    <a:pt x="970" y="236"/>
                  </a:lnTo>
                  <a:lnTo>
                    <a:pt x="988" y="253"/>
                  </a:lnTo>
                  <a:lnTo>
                    <a:pt x="1001" y="275"/>
                  </a:lnTo>
                  <a:lnTo>
                    <a:pt x="1010" y="299"/>
                  </a:lnTo>
                  <a:lnTo>
                    <a:pt x="1013" y="326"/>
                  </a:lnTo>
                  <a:lnTo>
                    <a:pt x="1010" y="352"/>
                  </a:lnTo>
                  <a:lnTo>
                    <a:pt x="1001" y="376"/>
                  </a:lnTo>
                  <a:lnTo>
                    <a:pt x="988" y="398"/>
                  </a:lnTo>
                  <a:lnTo>
                    <a:pt x="970" y="416"/>
                  </a:lnTo>
                  <a:lnTo>
                    <a:pt x="948" y="430"/>
                  </a:lnTo>
                  <a:lnTo>
                    <a:pt x="924" y="438"/>
                  </a:lnTo>
                  <a:lnTo>
                    <a:pt x="897" y="442"/>
                  </a:lnTo>
                  <a:lnTo>
                    <a:pt x="871" y="438"/>
                  </a:lnTo>
                  <a:lnTo>
                    <a:pt x="846" y="430"/>
                  </a:lnTo>
                  <a:lnTo>
                    <a:pt x="825" y="416"/>
                  </a:lnTo>
                  <a:lnTo>
                    <a:pt x="807" y="398"/>
                  </a:lnTo>
                  <a:lnTo>
                    <a:pt x="793" y="376"/>
                  </a:lnTo>
                  <a:lnTo>
                    <a:pt x="785" y="352"/>
                  </a:lnTo>
                  <a:lnTo>
                    <a:pt x="781" y="326"/>
                  </a:lnTo>
                  <a:lnTo>
                    <a:pt x="785" y="299"/>
                  </a:lnTo>
                  <a:lnTo>
                    <a:pt x="793" y="275"/>
                  </a:lnTo>
                  <a:lnTo>
                    <a:pt x="807" y="253"/>
                  </a:lnTo>
                  <a:lnTo>
                    <a:pt x="825" y="236"/>
                  </a:lnTo>
                  <a:lnTo>
                    <a:pt x="846" y="222"/>
                  </a:lnTo>
                  <a:lnTo>
                    <a:pt x="871" y="213"/>
                  </a:lnTo>
                  <a:lnTo>
                    <a:pt x="897" y="211"/>
                  </a:lnTo>
                  <a:close/>
                  <a:moveTo>
                    <a:pt x="628" y="10"/>
                  </a:moveTo>
                  <a:lnTo>
                    <a:pt x="652" y="14"/>
                  </a:lnTo>
                  <a:lnTo>
                    <a:pt x="675" y="22"/>
                  </a:lnTo>
                  <a:lnTo>
                    <a:pt x="693" y="37"/>
                  </a:lnTo>
                  <a:lnTo>
                    <a:pt x="709" y="56"/>
                  </a:lnTo>
                  <a:lnTo>
                    <a:pt x="717" y="79"/>
                  </a:lnTo>
                  <a:lnTo>
                    <a:pt x="721" y="103"/>
                  </a:lnTo>
                  <a:lnTo>
                    <a:pt x="717" y="129"/>
                  </a:lnTo>
                  <a:lnTo>
                    <a:pt x="709" y="150"/>
                  </a:lnTo>
                  <a:lnTo>
                    <a:pt x="693" y="170"/>
                  </a:lnTo>
                  <a:lnTo>
                    <a:pt x="675" y="184"/>
                  </a:lnTo>
                  <a:lnTo>
                    <a:pt x="652" y="194"/>
                  </a:lnTo>
                  <a:lnTo>
                    <a:pt x="628" y="198"/>
                  </a:lnTo>
                  <a:lnTo>
                    <a:pt x="602" y="194"/>
                  </a:lnTo>
                  <a:lnTo>
                    <a:pt x="580" y="184"/>
                  </a:lnTo>
                  <a:lnTo>
                    <a:pt x="561" y="170"/>
                  </a:lnTo>
                  <a:lnTo>
                    <a:pt x="547" y="150"/>
                  </a:lnTo>
                  <a:lnTo>
                    <a:pt x="537" y="129"/>
                  </a:lnTo>
                  <a:lnTo>
                    <a:pt x="533" y="103"/>
                  </a:lnTo>
                  <a:lnTo>
                    <a:pt x="537" y="79"/>
                  </a:lnTo>
                  <a:lnTo>
                    <a:pt x="547" y="56"/>
                  </a:lnTo>
                  <a:lnTo>
                    <a:pt x="561" y="37"/>
                  </a:lnTo>
                  <a:lnTo>
                    <a:pt x="580" y="22"/>
                  </a:lnTo>
                  <a:lnTo>
                    <a:pt x="602" y="14"/>
                  </a:lnTo>
                  <a:lnTo>
                    <a:pt x="628" y="10"/>
                  </a:lnTo>
                  <a:close/>
                  <a:moveTo>
                    <a:pt x="73" y="0"/>
                  </a:moveTo>
                  <a:lnTo>
                    <a:pt x="96" y="4"/>
                  </a:lnTo>
                  <a:lnTo>
                    <a:pt x="116" y="14"/>
                  </a:lnTo>
                  <a:lnTo>
                    <a:pt x="132" y="29"/>
                  </a:lnTo>
                  <a:lnTo>
                    <a:pt x="142" y="49"/>
                  </a:lnTo>
                  <a:lnTo>
                    <a:pt x="145" y="72"/>
                  </a:lnTo>
                  <a:lnTo>
                    <a:pt x="142" y="95"/>
                  </a:lnTo>
                  <a:lnTo>
                    <a:pt x="132" y="115"/>
                  </a:lnTo>
                  <a:lnTo>
                    <a:pt x="116" y="131"/>
                  </a:lnTo>
                  <a:lnTo>
                    <a:pt x="96" y="141"/>
                  </a:lnTo>
                  <a:lnTo>
                    <a:pt x="73" y="144"/>
                  </a:lnTo>
                  <a:lnTo>
                    <a:pt x="50" y="141"/>
                  </a:lnTo>
                  <a:lnTo>
                    <a:pt x="30" y="131"/>
                  </a:lnTo>
                  <a:lnTo>
                    <a:pt x="15" y="115"/>
                  </a:lnTo>
                  <a:lnTo>
                    <a:pt x="5" y="95"/>
                  </a:lnTo>
                  <a:lnTo>
                    <a:pt x="0" y="72"/>
                  </a:lnTo>
                  <a:lnTo>
                    <a:pt x="5" y="49"/>
                  </a:lnTo>
                  <a:lnTo>
                    <a:pt x="15" y="29"/>
                  </a:lnTo>
                  <a:lnTo>
                    <a:pt x="30" y="14"/>
                  </a:lnTo>
                  <a:lnTo>
                    <a:pt x="50" y="4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D07507"/>
            </a:solidFill>
            <a:ln w="0">
              <a:solidFill>
                <a:srgbClr val="D15B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6D07A0C6-7231-4C03-8766-13E455F4E79D}"/>
              </a:ext>
            </a:extLst>
          </p:cNvPr>
          <p:cNvSpPr txBox="1"/>
          <p:nvPr/>
        </p:nvSpPr>
        <p:spPr>
          <a:xfrm>
            <a:off x="5780301" y="5130894"/>
            <a:ext cx="646331" cy="369332"/>
          </a:xfrm>
          <a:prstGeom prst="rect">
            <a:avLst/>
          </a:prstGeom>
          <a:noFill/>
          <a:effectLst>
            <a:glow rad="228600">
              <a:sysClr val="window" lastClr="FFFFFF">
                <a:alpha val="40000"/>
              </a:sysClr>
            </a:glow>
          </a:effectLst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 kern="0" dirty="0">
                <a:ln w="15875">
                  <a:noFill/>
                </a:ln>
                <a:solidFill>
                  <a:prstClr val="black"/>
                </a:solidFill>
                <a:effectLst>
                  <a:glow rad="647700">
                    <a:prstClr val="white">
                      <a:alpha val="40000"/>
                    </a:prstClr>
                  </a:glow>
                </a:effectLst>
              </a:rPr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205315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0308B8-53ED-46E2-9C4B-4DA53D8A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Đánh giá trình </a:t>
            </a:r>
            <a:r>
              <a:rPr lang="en-US" dirty="0" smtClean="0"/>
              <a:t>renderer </a:t>
            </a:r>
            <a:r>
              <a:rPr lang="vi-VN" dirty="0" smtClean="0"/>
              <a:t>được </a:t>
            </a:r>
            <a:r>
              <a:rPr lang="vi-VN" dirty="0"/>
              <a:t>xác định thủ công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41A1A6-0BFA-44B5-97B5-BDB436E06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Mục đích của trình kết xuất được chỉ định của bạn là gì?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63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3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A9FA5E-1639-42C3-93C9-9526C14C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Triển khai renderer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0890A66-89A6-4B76-96D8-2CB5B5F4687C}"/>
              </a:ext>
            </a:extLst>
          </p:cNvPr>
          <p:cNvSpPr/>
          <p:nvPr/>
        </p:nvSpPr>
        <p:spPr>
          <a:xfrm>
            <a:off x="1681945" y="1353523"/>
            <a:ext cx="3965598" cy="2062103"/>
          </a:xfrm>
          <a:prstGeom prst="rect">
            <a:avLst/>
          </a:prstGeom>
          <a:ln w="28575">
            <a:solidFill>
              <a:srgbClr val="44546A">
                <a:lumMod val="50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require([</a:t>
            </a:r>
          </a:p>
          <a:p>
            <a:pPr>
              <a:defRPr/>
            </a:pPr>
            <a:r>
              <a:rPr lang="en-US" sz="1600" b="1" kern="0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      "esri/Map",</a:t>
            </a:r>
          </a:p>
          <a:p>
            <a:pPr>
              <a:defRPr/>
            </a:pPr>
            <a:r>
              <a:rPr lang="en-US" sz="1600" b="1" kern="0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      "esri/views/MapView",</a:t>
            </a:r>
          </a:p>
          <a:p>
            <a:pPr>
              <a:defRPr/>
            </a:pPr>
            <a:r>
              <a:rPr lang="en-US" sz="1600" b="1" kern="0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      "esri/layers/FeatureLayer",</a:t>
            </a:r>
          </a:p>
          <a:p>
            <a:pPr>
              <a:defRPr/>
            </a:pPr>
            <a:r>
              <a:rPr lang="en-US" sz="1600" b="1" kern="0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      "dojo/domReady!"</a:t>
            </a:r>
          </a:p>
          <a:p>
            <a:pPr>
              <a:defRPr/>
            </a:pPr>
            <a:r>
              <a:rPr lang="en-US" sz="1600" b="1" kern="0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    ], function(</a:t>
            </a:r>
          </a:p>
          <a:p>
            <a:pPr>
              <a:defRPr/>
            </a:pPr>
            <a:r>
              <a:rPr lang="en-US" sz="1600" b="1" kern="0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      Map, MapView, FeatureLayer</a:t>
            </a:r>
          </a:p>
          <a:p>
            <a:pPr>
              <a:defRPr/>
            </a:pPr>
            <a:r>
              <a:rPr lang="en-US" sz="1600" b="1" kern="0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    ) {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EE514EF-4CB8-40B5-9A33-7DF055A095A0}"/>
              </a:ext>
            </a:extLst>
          </p:cNvPr>
          <p:cNvSpPr/>
          <p:nvPr/>
        </p:nvSpPr>
        <p:spPr>
          <a:xfrm>
            <a:off x="6084252" y="1353971"/>
            <a:ext cx="4425806" cy="3293209"/>
          </a:xfrm>
          <a:prstGeom prst="rect">
            <a:avLst/>
          </a:prstGeom>
          <a:ln w="28575">
            <a:solidFill>
              <a:srgbClr val="44546A">
                <a:lumMod val="50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Calibri" panose="020F0502020204030204"/>
              </a:rPr>
              <a:t>   	</a:t>
            </a:r>
            <a:r>
              <a:rPr lang="en-US" sz="1600" b="1" kern="0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var parksRenderer = {</a:t>
            </a:r>
          </a:p>
          <a:p>
            <a:pPr>
              <a:defRPr/>
            </a:pPr>
            <a:r>
              <a:rPr lang="en-US" sz="1600" b="1" kern="0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	type: "simple",</a:t>
            </a:r>
          </a:p>
          <a:p>
            <a:pPr>
              <a:defRPr/>
            </a:pPr>
            <a:r>
              <a:rPr lang="en-US" sz="1600" b="1" kern="0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	symbol: {</a:t>
            </a:r>
          </a:p>
          <a:p>
            <a:pPr>
              <a:defRPr/>
            </a:pPr>
            <a:r>
              <a:rPr lang="en-US" sz="1600" b="1" kern="0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		type: "simple-marker",</a:t>
            </a:r>
          </a:p>
          <a:p>
            <a:pPr>
              <a:defRPr/>
            </a:pPr>
            <a:r>
              <a:rPr lang="en-US" sz="1600" b="1" kern="0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		size: 15,</a:t>
            </a:r>
          </a:p>
          <a:p>
            <a:pPr>
              <a:defRPr/>
            </a:pPr>
            <a:r>
              <a:rPr lang="en-US" sz="1600" b="1" kern="0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		width: 1,</a:t>
            </a:r>
          </a:p>
          <a:p>
            <a:pPr>
              <a:defRPr/>
            </a:pPr>
            <a:r>
              <a:rPr lang="en-US" sz="1600" b="1" kern="0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		color: [64, 255, 0],</a:t>
            </a:r>
          </a:p>
          <a:p>
            <a:pPr>
              <a:defRPr/>
            </a:pPr>
            <a:r>
              <a:rPr lang="en-US" sz="1600" b="1" kern="0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		outline: {</a:t>
            </a:r>
          </a:p>
          <a:p>
            <a:pPr>
              <a:defRPr/>
            </a:pPr>
            <a:r>
              <a:rPr lang="en-US" sz="1600" b="1" kern="0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			width: 2.5,</a:t>
            </a:r>
          </a:p>
          <a:p>
            <a:pPr>
              <a:defRPr/>
            </a:pPr>
            <a:r>
              <a:rPr lang="en-US" sz="1600" b="1" kern="0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			color: "red"</a:t>
            </a:r>
          </a:p>
          <a:p>
            <a:pPr>
              <a:defRPr/>
            </a:pPr>
            <a:r>
              <a:rPr lang="en-US" sz="1600" b="1" kern="0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		}</a:t>
            </a:r>
          </a:p>
          <a:p>
            <a:pPr>
              <a:defRPr/>
            </a:pPr>
            <a:r>
              <a:rPr lang="en-US" sz="1600" b="1" kern="0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	}</a:t>
            </a:r>
          </a:p>
          <a:p>
            <a:pPr>
              <a:defRPr/>
            </a:pPr>
            <a:r>
              <a:rPr lang="en-US" sz="1600" b="1" kern="0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    };;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A6DFFB8-1A0A-446D-9DAA-2DE45B918399}"/>
              </a:ext>
            </a:extLst>
          </p:cNvPr>
          <p:cNvSpPr/>
          <p:nvPr/>
        </p:nvSpPr>
        <p:spPr>
          <a:xfrm>
            <a:off x="2278465" y="5063851"/>
            <a:ext cx="7001310" cy="1107996"/>
          </a:xfrm>
          <a:prstGeom prst="rect">
            <a:avLst/>
          </a:prstGeom>
          <a:ln w="28575">
            <a:solidFill>
              <a:srgbClr val="44546A">
                <a:lumMod val="50000"/>
              </a:srgbClr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prstClr val="black"/>
                </a:solidFill>
                <a:latin typeface="Calibri" panose="020F0502020204030204"/>
              </a:rPr>
              <a:t>     </a:t>
            </a:r>
            <a:r>
              <a:rPr lang="en-US" sz="1600" b="1" kern="0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var parksLayer = new FeatureLayer({</a:t>
            </a:r>
          </a:p>
          <a:p>
            <a:pPr>
              <a:defRPr/>
            </a:pPr>
            <a:r>
              <a:rPr lang="en-US" sz="1600" b="1" kern="0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	url: “…”,</a:t>
            </a:r>
          </a:p>
          <a:p>
            <a:pPr>
              <a:defRPr/>
            </a:pPr>
            <a:r>
              <a:rPr lang="en-US" sz="1600" b="1" kern="0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	renderer: parksRenderer,</a:t>
            </a:r>
          </a:p>
          <a:p>
            <a:pPr>
              <a:defRPr/>
            </a:pPr>
            <a:r>
              <a:rPr lang="en-US" sz="1600" b="1" kern="0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});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4CA51A31-BDBC-47B0-9C3B-7F0DFD0C8CA8}"/>
              </a:ext>
            </a:extLst>
          </p:cNvPr>
          <p:cNvCxnSpPr>
            <a:cxnSpLocks/>
          </p:cNvCxnSpPr>
          <p:nvPr/>
        </p:nvCxnSpPr>
        <p:spPr>
          <a:xfrm>
            <a:off x="5647544" y="2080528"/>
            <a:ext cx="467099" cy="0"/>
          </a:xfrm>
          <a:prstGeom prst="line">
            <a:avLst/>
          </a:prstGeom>
          <a:noFill/>
          <a:ln w="38100" cap="flat" cmpd="sng" algn="ctr">
            <a:solidFill>
              <a:srgbClr val="4472C4">
                <a:lumMod val="75000"/>
              </a:srgbClr>
            </a:solidFill>
            <a:prstDash val="dash"/>
            <a:miter lim="800000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4027B27F-7646-4399-AB18-E5E3F3A26480}"/>
              </a:ext>
            </a:extLst>
          </p:cNvPr>
          <p:cNvCxnSpPr>
            <a:cxnSpLocks/>
          </p:cNvCxnSpPr>
          <p:nvPr/>
        </p:nvCxnSpPr>
        <p:spPr>
          <a:xfrm flipH="1">
            <a:off x="4067694" y="3433865"/>
            <a:ext cx="2016558" cy="1629987"/>
          </a:xfrm>
          <a:prstGeom prst="line">
            <a:avLst/>
          </a:prstGeom>
          <a:noFill/>
          <a:ln w="38100" cap="flat" cmpd="sng" algn="ctr">
            <a:solidFill>
              <a:srgbClr val="4472C4">
                <a:lumMod val="75000"/>
              </a:srgbClr>
            </a:solidFill>
            <a:prstDash val="dash"/>
            <a:miter lim="800000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7D8EC0B-D97F-405F-96F6-2D8C9783AD64}"/>
              </a:ext>
            </a:extLst>
          </p:cNvPr>
          <p:cNvSpPr txBox="1"/>
          <p:nvPr/>
        </p:nvSpPr>
        <p:spPr>
          <a:xfrm>
            <a:off x="6096001" y="13604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anose="020F0502020204030204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C55FC68-8D33-451F-B5D6-5DBB91F09766}"/>
              </a:ext>
            </a:extLst>
          </p:cNvPr>
          <p:cNvSpPr txBox="1"/>
          <p:nvPr/>
        </p:nvSpPr>
        <p:spPr>
          <a:xfrm>
            <a:off x="2235262" y="50638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anose="020F0502020204030204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B3A19DF-574D-44C1-9CF4-CD118FDE726A}"/>
              </a:ext>
            </a:extLst>
          </p:cNvPr>
          <p:cNvSpPr txBox="1"/>
          <p:nvPr/>
        </p:nvSpPr>
        <p:spPr>
          <a:xfrm>
            <a:off x="1668295" y="20805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anose="020F050202020403020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8837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DCA80C1C-6525-DF46-883A-CE86CB6F75B2}"/>
              </a:ext>
            </a:extLst>
          </p:cNvPr>
          <p:cNvSpPr txBox="1">
            <a:spLocks/>
          </p:cNvSpPr>
          <p:nvPr/>
        </p:nvSpPr>
        <p:spPr>
          <a:xfrm>
            <a:off x="1524000" y="533401"/>
            <a:ext cx="8229600" cy="5492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357396" y="2149797"/>
            <a:ext cx="6582360" cy="3653844"/>
            <a:chOff x="2019712" y="2009903"/>
            <a:chExt cx="5104578" cy="298323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8485A3F3-078C-463A-AA79-E50BA4CB06D1}"/>
                </a:ext>
              </a:extLst>
            </p:cNvPr>
            <p:cNvGrpSpPr/>
            <p:nvPr/>
          </p:nvGrpSpPr>
          <p:grpSpPr>
            <a:xfrm>
              <a:off x="2019712" y="2718873"/>
              <a:ext cx="1543050" cy="2258668"/>
              <a:chOff x="1363320" y="3657600"/>
              <a:chExt cx="2743200" cy="401540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xmlns="" id="{D9CA96A3-7FE8-45A3-88F9-5DA2B955E901}"/>
                  </a:ext>
                </a:extLst>
              </p:cNvPr>
              <p:cNvGrpSpPr/>
              <p:nvPr/>
            </p:nvGrpSpPr>
            <p:grpSpPr>
              <a:xfrm>
                <a:off x="1363320" y="3657600"/>
                <a:ext cx="2743200" cy="4015409"/>
                <a:chOff x="1363320" y="3429000"/>
                <a:chExt cx="2743200" cy="4015409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xmlns="" id="{F0A1B2F4-509A-4839-BED9-AEF2596B1394}"/>
                    </a:ext>
                  </a:extLst>
                </p:cNvPr>
                <p:cNvGrpSpPr/>
                <p:nvPr/>
              </p:nvGrpSpPr>
              <p:grpSpPr>
                <a:xfrm>
                  <a:off x="1363320" y="3429000"/>
                  <a:ext cx="2743200" cy="4015409"/>
                  <a:chOff x="1363320" y="3429000"/>
                  <a:chExt cx="2743200" cy="4015409"/>
                </a:xfrm>
              </p:grpSpPr>
              <p:sp>
                <p:nvSpPr>
                  <p:cNvPr id="28" name="Regular Pentagon 9">
                    <a:extLst>
                      <a:ext uri="{FF2B5EF4-FFF2-40B4-BE49-F238E27FC236}">
                        <a16:creationId xmlns:a16="http://schemas.microsoft.com/office/drawing/2014/main" xmlns="" id="{07CAD507-ED7F-4B7B-B4AA-507B5090F8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363320" y="3429000"/>
                    <a:ext cx="2743200" cy="4015409"/>
                  </a:xfrm>
                  <a:custGeom>
                    <a:avLst/>
                    <a:gdLst>
                      <a:gd name="connsiteX0" fmla="*/ 4 w 3385751"/>
                      <a:gd name="connsiteY0" fmla="*/ 1157936 h 3031524"/>
                      <a:gd name="connsiteX1" fmla="*/ 1692876 w 3385751"/>
                      <a:gd name="connsiteY1" fmla="*/ 0 h 3031524"/>
                      <a:gd name="connsiteX2" fmla="*/ 3385747 w 3385751"/>
                      <a:gd name="connsiteY2" fmla="*/ 1157936 h 3031524"/>
                      <a:gd name="connsiteX3" fmla="*/ 2739128 w 3385751"/>
                      <a:gd name="connsiteY3" fmla="*/ 3031516 h 3031524"/>
                      <a:gd name="connsiteX4" fmla="*/ 646623 w 3385751"/>
                      <a:gd name="connsiteY4" fmla="*/ 3031516 h 3031524"/>
                      <a:gd name="connsiteX5" fmla="*/ 4 w 3385751"/>
                      <a:gd name="connsiteY5" fmla="*/ 1157936 h 3031524"/>
                      <a:gd name="connsiteX0" fmla="*/ 0 w 3385743"/>
                      <a:gd name="connsiteY0" fmla="*/ 1157936 h 3031516"/>
                      <a:gd name="connsiteX1" fmla="*/ 1692872 w 3385743"/>
                      <a:gd name="connsiteY1" fmla="*/ 0 h 3031516"/>
                      <a:gd name="connsiteX2" fmla="*/ 3385743 w 3385743"/>
                      <a:gd name="connsiteY2" fmla="*/ 1157936 h 3031516"/>
                      <a:gd name="connsiteX3" fmla="*/ 3340486 w 3385743"/>
                      <a:gd name="connsiteY3" fmla="*/ 3031516 h 3031516"/>
                      <a:gd name="connsiteX4" fmla="*/ 646619 w 3385743"/>
                      <a:gd name="connsiteY4" fmla="*/ 3031516 h 3031516"/>
                      <a:gd name="connsiteX5" fmla="*/ 0 w 3385743"/>
                      <a:gd name="connsiteY5" fmla="*/ 1157936 h 3031516"/>
                      <a:gd name="connsiteX0" fmla="*/ 4170 w 3389913"/>
                      <a:gd name="connsiteY0" fmla="*/ 1157936 h 3031516"/>
                      <a:gd name="connsiteX1" fmla="*/ 1697042 w 3389913"/>
                      <a:gd name="connsiteY1" fmla="*/ 0 h 3031516"/>
                      <a:gd name="connsiteX2" fmla="*/ 3389913 w 3389913"/>
                      <a:gd name="connsiteY2" fmla="*/ 1157936 h 3031516"/>
                      <a:gd name="connsiteX3" fmla="*/ 3344656 w 3389913"/>
                      <a:gd name="connsiteY3" fmla="*/ 3031516 h 3031516"/>
                      <a:gd name="connsiteX4" fmla="*/ 0 w 3389913"/>
                      <a:gd name="connsiteY4" fmla="*/ 3031516 h 3031516"/>
                      <a:gd name="connsiteX5" fmla="*/ 4170 w 3389913"/>
                      <a:gd name="connsiteY5" fmla="*/ 1157936 h 3031516"/>
                      <a:gd name="connsiteX0" fmla="*/ 4170 w 3389913"/>
                      <a:gd name="connsiteY0" fmla="*/ 1157936 h 3031516"/>
                      <a:gd name="connsiteX1" fmla="*/ 1697042 w 3389913"/>
                      <a:gd name="connsiteY1" fmla="*/ 0 h 3031516"/>
                      <a:gd name="connsiteX2" fmla="*/ 3389913 w 3389913"/>
                      <a:gd name="connsiteY2" fmla="*/ 1157936 h 3031516"/>
                      <a:gd name="connsiteX3" fmla="*/ 3385845 w 3389913"/>
                      <a:gd name="connsiteY3" fmla="*/ 3031516 h 3031516"/>
                      <a:gd name="connsiteX4" fmla="*/ 0 w 3389913"/>
                      <a:gd name="connsiteY4" fmla="*/ 3031516 h 3031516"/>
                      <a:gd name="connsiteX5" fmla="*/ 4170 w 3389913"/>
                      <a:gd name="connsiteY5" fmla="*/ 1157936 h 3031516"/>
                      <a:gd name="connsiteX0" fmla="*/ 4170 w 3389913"/>
                      <a:gd name="connsiteY0" fmla="*/ 1157936 h 4437437"/>
                      <a:gd name="connsiteX1" fmla="*/ 1697042 w 3389913"/>
                      <a:gd name="connsiteY1" fmla="*/ 0 h 4437437"/>
                      <a:gd name="connsiteX2" fmla="*/ 3389913 w 3389913"/>
                      <a:gd name="connsiteY2" fmla="*/ 1157936 h 4437437"/>
                      <a:gd name="connsiteX3" fmla="*/ 3385845 w 3389913"/>
                      <a:gd name="connsiteY3" fmla="*/ 4437437 h 4437437"/>
                      <a:gd name="connsiteX4" fmla="*/ 0 w 3389913"/>
                      <a:gd name="connsiteY4" fmla="*/ 3031516 h 4437437"/>
                      <a:gd name="connsiteX5" fmla="*/ 4170 w 3389913"/>
                      <a:gd name="connsiteY5" fmla="*/ 1157936 h 4437437"/>
                      <a:gd name="connsiteX0" fmla="*/ 4170 w 3389913"/>
                      <a:gd name="connsiteY0" fmla="*/ 1157936 h 4437437"/>
                      <a:gd name="connsiteX1" fmla="*/ 1697042 w 3389913"/>
                      <a:gd name="connsiteY1" fmla="*/ 0 h 4437437"/>
                      <a:gd name="connsiteX2" fmla="*/ 3389913 w 3389913"/>
                      <a:gd name="connsiteY2" fmla="*/ 1157936 h 4437437"/>
                      <a:gd name="connsiteX3" fmla="*/ 3385845 w 3389913"/>
                      <a:gd name="connsiteY3" fmla="*/ 4437437 h 4437437"/>
                      <a:gd name="connsiteX4" fmla="*/ 0 w 3389913"/>
                      <a:gd name="connsiteY4" fmla="*/ 4437437 h 4437437"/>
                      <a:gd name="connsiteX5" fmla="*/ 4170 w 3389913"/>
                      <a:gd name="connsiteY5" fmla="*/ 1157936 h 4437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389913" h="4437437">
                        <a:moveTo>
                          <a:pt x="4170" y="1157936"/>
                        </a:moveTo>
                        <a:lnTo>
                          <a:pt x="1697042" y="0"/>
                        </a:lnTo>
                        <a:lnTo>
                          <a:pt x="3389913" y="1157936"/>
                        </a:lnTo>
                        <a:lnTo>
                          <a:pt x="3385845" y="4437437"/>
                        </a:lnTo>
                        <a:lnTo>
                          <a:pt x="0" y="4437437"/>
                        </a:lnTo>
                        <a:lnTo>
                          <a:pt x="4170" y="1157936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0"/>
                        </a:schemeClr>
                      </a:gs>
                      <a:gs pos="100000">
                        <a:schemeClr val="accent1">
                          <a:lumMod val="75000"/>
                        </a:schemeClr>
                      </a:gs>
                    </a:gsLst>
                    <a:lin ang="16200000" scaled="0"/>
                    <a:tileRect/>
                  </a:gradFill>
                  <a:ln w="762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defRPr/>
                    </a:pPr>
                    <a:endParaRPr lang="en-US" sz="1013" dirty="0">
                      <a:solidFill>
                        <a:srgbClr val="000000"/>
                      </a:solidFill>
                      <a:latin typeface="Arial"/>
                      <a:ea typeface="ＭＳ Ｐゴシック"/>
                    </a:endParaRP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xmlns="" id="{34132BE5-2CBF-48A4-9C77-F04EFEB178D5}"/>
                      </a:ext>
                    </a:extLst>
                  </p:cNvPr>
                  <p:cNvSpPr txBox="1"/>
                  <p:nvPr/>
                </p:nvSpPr>
                <p:spPr>
                  <a:xfrm>
                    <a:off x="1655763" y="5245237"/>
                    <a:ext cx="2158314" cy="106691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defRPr/>
                    </a:pPr>
                    <a:r>
                      <a:rPr lang="vi-VN" sz="1013" b="1" dirty="0">
                        <a:solidFill>
                          <a:srgbClr val="000000"/>
                        </a:solidFill>
                      </a:rPr>
                      <a:t>Áp dụng một trình kết xuất đơn giản</a:t>
                    </a:r>
                    <a:endParaRPr lang="en-US" sz="1013" b="1" dirty="0">
                      <a:solidFill>
                        <a:srgbClr val="000000"/>
                      </a:solidFill>
                      <a:latin typeface="Arial"/>
                      <a:ea typeface="ＭＳ Ｐゴシック"/>
                    </a:endParaRPr>
                  </a:p>
                </p:txBody>
              </p:sp>
            </p:grp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xmlns="" id="{3BFE0D71-689D-4DB1-8E3D-8FDE87C63470}"/>
                    </a:ext>
                  </a:extLst>
                </p:cNvPr>
                <p:cNvSpPr txBox="1"/>
                <p:nvPr/>
              </p:nvSpPr>
              <p:spPr>
                <a:xfrm>
                  <a:off x="2365373" y="3619443"/>
                  <a:ext cx="645513" cy="1375719"/>
                </a:xfrm>
                <a:prstGeom prst="rect">
                  <a:avLst/>
                </a:prstGeom>
                <a:noFill/>
                <a:effectLst/>
              </p:spPr>
              <p:txBody>
                <a:bodyPr wrap="square" lIns="0" tIns="0" rIns="0" bIns="0" rtlCol="0">
                  <a:noAutofit/>
                </a:bodyPr>
                <a:lstStyle/>
                <a:p>
                  <a:pPr eaLnBrk="0" hangingPunct="0">
                    <a:defRPr/>
                  </a:pPr>
                  <a:r>
                    <a:rPr lang="en-US" sz="5400" b="1" dirty="0">
                      <a:solidFill>
                        <a:srgbClr val="FFFFFF">
                          <a:alpha val="50000"/>
                        </a:srgbClr>
                      </a:solidFill>
                      <a:latin typeface="Arial"/>
                      <a:ea typeface="ＭＳ Ｐゴシック"/>
                    </a:rPr>
                    <a:t>1</a:t>
                  </a: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3A69B8AE-1B2C-443C-9719-B420DACBB901}"/>
                  </a:ext>
                </a:extLst>
              </p:cNvPr>
              <p:cNvSpPr txBox="1"/>
              <p:nvPr/>
            </p:nvSpPr>
            <p:spPr>
              <a:xfrm>
                <a:off x="2476736" y="5048969"/>
                <a:ext cx="680765" cy="244084"/>
              </a:xfrm>
              <a:prstGeom prst="rect">
                <a:avLst/>
              </a:prstGeom>
              <a:noFill/>
              <a:effectLst/>
            </p:spPr>
            <p:txBody>
              <a:bodyPr wrap="square" lIns="0" tIns="0" rIns="0" bIns="0" rtlCol="0">
                <a:noAutofit/>
              </a:bodyPr>
              <a:lstStyle/>
              <a:p>
                <a:pPr eaLnBrk="0" hangingPunct="0">
                  <a:defRPr/>
                </a:pPr>
                <a:r>
                  <a:rPr lang="en-US" sz="900" dirty="0">
                    <a:solidFill>
                      <a:srgbClr val="FFFFFF">
                        <a:alpha val="50000"/>
                      </a:srgbClr>
                    </a:solidFill>
                    <a:latin typeface="Arial"/>
                    <a:ea typeface="ＭＳ Ｐゴシック"/>
                  </a:rPr>
                  <a:t>STEP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80B47B98-38EB-4E0D-95F8-B5D400C3E047}"/>
                </a:ext>
              </a:extLst>
            </p:cNvPr>
            <p:cNvGrpSpPr/>
            <p:nvPr/>
          </p:nvGrpSpPr>
          <p:grpSpPr>
            <a:xfrm>
              <a:off x="3798642" y="2347403"/>
              <a:ext cx="1545833" cy="2625341"/>
              <a:chOff x="4525863" y="2997208"/>
              <a:chExt cx="2748147" cy="466727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xmlns="" id="{A8276596-B820-4281-8970-6E34CCB9989C}"/>
                  </a:ext>
                </a:extLst>
              </p:cNvPr>
              <p:cNvGrpSpPr/>
              <p:nvPr/>
            </p:nvGrpSpPr>
            <p:grpSpPr>
              <a:xfrm>
                <a:off x="4525863" y="2997208"/>
                <a:ext cx="2748147" cy="4667273"/>
                <a:chOff x="4525863" y="2057400"/>
                <a:chExt cx="2748147" cy="4667273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xmlns="" id="{663BABFF-7E4D-463B-B67E-D349F7B5C5A7}"/>
                    </a:ext>
                  </a:extLst>
                </p:cNvPr>
                <p:cNvGrpSpPr/>
                <p:nvPr/>
              </p:nvGrpSpPr>
              <p:grpSpPr>
                <a:xfrm>
                  <a:off x="4525863" y="2057400"/>
                  <a:ext cx="2748147" cy="4667273"/>
                  <a:chOff x="4526648" y="2057400"/>
                  <a:chExt cx="2748147" cy="4667273"/>
                </a:xfrm>
              </p:grpSpPr>
              <p:sp>
                <p:nvSpPr>
                  <p:cNvPr id="22" name="Regular Pentagon 9">
                    <a:extLst>
                      <a:ext uri="{FF2B5EF4-FFF2-40B4-BE49-F238E27FC236}">
                        <a16:creationId xmlns:a16="http://schemas.microsoft.com/office/drawing/2014/main" xmlns="" id="{68DC1BA8-57B0-4607-89EE-801FD50FB9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526648" y="2057400"/>
                    <a:ext cx="2748147" cy="4667273"/>
                  </a:xfrm>
                  <a:custGeom>
                    <a:avLst/>
                    <a:gdLst>
                      <a:gd name="connsiteX0" fmla="*/ 4 w 3385751"/>
                      <a:gd name="connsiteY0" fmla="*/ 1157936 h 3031524"/>
                      <a:gd name="connsiteX1" fmla="*/ 1692876 w 3385751"/>
                      <a:gd name="connsiteY1" fmla="*/ 0 h 3031524"/>
                      <a:gd name="connsiteX2" fmla="*/ 3385747 w 3385751"/>
                      <a:gd name="connsiteY2" fmla="*/ 1157936 h 3031524"/>
                      <a:gd name="connsiteX3" fmla="*/ 2739128 w 3385751"/>
                      <a:gd name="connsiteY3" fmla="*/ 3031516 h 3031524"/>
                      <a:gd name="connsiteX4" fmla="*/ 646623 w 3385751"/>
                      <a:gd name="connsiteY4" fmla="*/ 3031516 h 3031524"/>
                      <a:gd name="connsiteX5" fmla="*/ 4 w 3385751"/>
                      <a:gd name="connsiteY5" fmla="*/ 1157936 h 3031524"/>
                      <a:gd name="connsiteX0" fmla="*/ 0 w 3385743"/>
                      <a:gd name="connsiteY0" fmla="*/ 1157936 h 3031516"/>
                      <a:gd name="connsiteX1" fmla="*/ 1692872 w 3385743"/>
                      <a:gd name="connsiteY1" fmla="*/ 0 h 3031516"/>
                      <a:gd name="connsiteX2" fmla="*/ 3385743 w 3385743"/>
                      <a:gd name="connsiteY2" fmla="*/ 1157936 h 3031516"/>
                      <a:gd name="connsiteX3" fmla="*/ 3340486 w 3385743"/>
                      <a:gd name="connsiteY3" fmla="*/ 3031516 h 3031516"/>
                      <a:gd name="connsiteX4" fmla="*/ 646619 w 3385743"/>
                      <a:gd name="connsiteY4" fmla="*/ 3031516 h 3031516"/>
                      <a:gd name="connsiteX5" fmla="*/ 0 w 3385743"/>
                      <a:gd name="connsiteY5" fmla="*/ 1157936 h 3031516"/>
                      <a:gd name="connsiteX0" fmla="*/ 4170 w 3389913"/>
                      <a:gd name="connsiteY0" fmla="*/ 1157936 h 3031516"/>
                      <a:gd name="connsiteX1" fmla="*/ 1697042 w 3389913"/>
                      <a:gd name="connsiteY1" fmla="*/ 0 h 3031516"/>
                      <a:gd name="connsiteX2" fmla="*/ 3389913 w 3389913"/>
                      <a:gd name="connsiteY2" fmla="*/ 1157936 h 3031516"/>
                      <a:gd name="connsiteX3" fmla="*/ 3344656 w 3389913"/>
                      <a:gd name="connsiteY3" fmla="*/ 3031516 h 3031516"/>
                      <a:gd name="connsiteX4" fmla="*/ 0 w 3389913"/>
                      <a:gd name="connsiteY4" fmla="*/ 3031516 h 3031516"/>
                      <a:gd name="connsiteX5" fmla="*/ 4170 w 3389913"/>
                      <a:gd name="connsiteY5" fmla="*/ 1157936 h 3031516"/>
                      <a:gd name="connsiteX0" fmla="*/ 4170 w 3389913"/>
                      <a:gd name="connsiteY0" fmla="*/ 1157936 h 3031516"/>
                      <a:gd name="connsiteX1" fmla="*/ 1697042 w 3389913"/>
                      <a:gd name="connsiteY1" fmla="*/ 0 h 3031516"/>
                      <a:gd name="connsiteX2" fmla="*/ 3389913 w 3389913"/>
                      <a:gd name="connsiteY2" fmla="*/ 1157936 h 3031516"/>
                      <a:gd name="connsiteX3" fmla="*/ 3385845 w 3389913"/>
                      <a:gd name="connsiteY3" fmla="*/ 3031516 h 3031516"/>
                      <a:gd name="connsiteX4" fmla="*/ 0 w 3389913"/>
                      <a:gd name="connsiteY4" fmla="*/ 3031516 h 3031516"/>
                      <a:gd name="connsiteX5" fmla="*/ 4170 w 3389913"/>
                      <a:gd name="connsiteY5" fmla="*/ 1157936 h 3031516"/>
                      <a:gd name="connsiteX0" fmla="*/ 4170 w 3396025"/>
                      <a:gd name="connsiteY0" fmla="*/ 1157936 h 4542723"/>
                      <a:gd name="connsiteX1" fmla="*/ 1697042 w 3396025"/>
                      <a:gd name="connsiteY1" fmla="*/ 0 h 4542723"/>
                      <a:gd name="connsiteX2" fmla="*/ 3389913 w 3396025"/>
                      <a:gd name="connsiteY2" fmla="*/ 1157936 h 4542723"/>
                      <a:gd name="connsiteX3" fmla="*/ 3396025 w 3396025"/>
                      <a:gd name="connsiteY3" fmla="*/ 4542723 h 4542723"/>
                      <a:gd name="connsiteX4" fmla="*/ 0 w 3396025"/>
                      <a:gd name="connsiteY4" fmla="*/ 3031516 h 4542723"/>
                      <a:gd name="connsiteX5" fmla="*/ 4170 w 3396025"/>
                      <a:gd name="connsiteY5" fmla="*/ 1157936 h 4542723"/>
                      <a:gd name="connsiteX0" fmla="*/ 14350 w 3406205"/>
                      <a:gd name="connsiteY0" fmla="*/ 1157936 h 4542723"/>
                      <a:gd name="connsiteX1" fmla="*/ 1707222 w 3406205"/>
                      <a:gd name="connsiteY1" fmla="*/ 0 h 4542723"/>
                      <a:gd name="connsiteX2" fmla="*/ 3400093 w 3406205"/>
                      <a:gd name="connsiteY2" fmla="*/ 1157936 h 4542723"/>
                      <a:gd name="connsiteX3" fmla="*/ 3406205 w 3406205"/>
                      <a:gd name="connsiteY3" fmla="*/ 4542723 h 4542723"/>
                      <a:gd name="connsiteX4" fmla="*/ 0 w 3406205"/>
                      <a:gd name="connsiteY4" fmla="*/ 4524515 h 4542723"/>
                      <a:gd name="connsiteX5" fmla="*/ 14350 w 3406205"/>
                      <a:gd name="connsiteY5" fmla="*/ 1157936 h 4542723"/>
                      <a:gd name="connsiteX0" fmla="*/ 440 w 3392295"/>
                      <a:gd name="connsiteY0" fmla="*/ 1157936 h 4542723"/>
                      <a:gd name="connsiteX1" fmla="*/ 1693312 w 3392295"/>
                      <a:gd name="connsiteY1" fmla="*/ 0 h 4542723"/>
                      <a:gd name="connsiteX2" fmla="*/ 3386183 w 3392295"/>
                      <a:gd name="connsiteY2" fmla="*/ 1157936 h 4542723"/>
                      <a:gd name="connsiteX3" fmla="*/ 3392295 w 3392295"/>
                      <a:gd name="connsiteY3" fmla="*/ 4542723 h 4542723"/>
                      <a:gd name="connsiteX4" fmla="*/ 26809 w 3392295"/>
                      <a:gd name="connsiteY4" fmla="*/ 4524515 h 4542723"/>
                      <a:gd name="connsiteX5" fmla="*/ 440 w 3392295"/>
                      <a:gd name="connsiteY5" fmla="*/ 1157936 h 4542723"/>
                      <a:gd name="connsiteX0" fmla="*/ 4171 w 3396026"/>
                      <a:gd name="connsiteY0" fmla="*/ 1157936 h 4542723"/>
                      <a:gd name="connsiteX1" fmla="*/ 1697043 w 3396026"/>
                      <a:gd name="connsiteY1" fmla="*/ 0 h 4542723"/>
                      <a:gd name="connsiteX2" fmla="*/ 3389914 w 3396026"/>
                      <a:gd name="connsiteY2" fmla="*/ 1157936 h 4542723"/>
                      <a:gd name="connsiteX3" fmla="*/ 3396026 w 3396026"/>
                      <a:gd name="connsiteY3" fmla="*/ 4542723 h 4542723"/>
                      <a:gd name="connsiteX4" fmla="*/ 0 w 3396026"/>
                      <a:gd name="connsiteY4" fmla="*/ 4524515 h 4542723"/>
                      <a:gd name="connsiteX5" fmla="*/ 4171 w 3396026"/>
                      <a:gd name="connsiteY5" fmla="*/ 1157936 h 4542723"/>
                      <a:gd name="connsiteX0" fmla="*/ 4171 w 3396026"/>
                      <a:gd name="connsiteY0" fmla="*/ 1157936 h 4551826"/>
                      <a:gd name="connsiteX1" fmla="*/ 1697043 w 3396026"/>
                      <a:gd name="connsiteY1" fmla="*/ 0 h 4551826"/>
                      <a:gd name="connsiteX2" fmla="*/ 3389914 w 3396026"/>
                      <a:gd name="connsiteY2" fmla="*/ 1157936 h 4551826"/>
                      <a:gd name="connsiteX3" fmla="*/ 3396026 w 3396026"/>
                      <a:gd name="connsiteY3" fmla="*/ 4542723 h 4551826"/>
                      <a:gd name="connsiteX4" fmla="*/ 0 w 3396026"/>
                      <a:gd name="connsiteY4" fmla="*/ 4551826 h 4551826"/>
                      <a:gd name="connsiteX5" fmla="*/ 4171 w 3396026"/>
                      <a:gd name="connsiteY5" fmla="*/ 1157936 h 4551826"/>
                      <a:gd name="connsiteX0" fmla="*/ 4171 w 3396026"/>
                      <a:gd name="connsiteY0" fmla="*/ 1157936 h 4542723"/>
                      <a:gd name="connsiteX1" fmla="*/ 1697043 w 3396026"/>
                      <a:gd name="connsiteY1" fmla="*/ 0 h 4542723"/>
                      <a:gd name="connsiteX2" fmla="*/ 3389914 w 3396026"/>
                      <a:gd name="connsiteY2" fmla="*/ 1157936 h 4542723"/>
                      <a:gd name="connsiteX3" fmla="*/ 3396026 w 3396026"/>
                      <a:gd name="connsiteY3" fmla="*/ 4542723 h 4542723"/>
                      <a:gd name="connsiteX4" fmla="*/ 0 w 3396026"/>
                      <a:gd name="connsiteY4" fmla="*/ 4524516 h 4542723"/>
                      <a:gd name="connsiteX5" fmla="*/ 4171 w 3396026"/>
                      <a:gd name="connsiteY5" fmla="*/ 1157936 h 4542723"/>
                      <a:gd name="connsiteX0" fmla="*/ 4171 w 3396026"/>
                      <a:gd name="connsiteY0" fmla="*/ 1157936 h 4542723"/>
                      <a:gd name="connsiteX1" fmla="*/ 1697043 w 3396026"/>
                      <a:gd name="connsiteY1" fmla="*/ 0 h 4542723"/>
                      <a:gd name="connsiteX2" fmla="*/ 3389914 w 3396026"/>
                      <a:gd name="connsiteY2" fmla="*/ 1157936 h 4542723"/>
                      <a:gd name="connsiteX3" fmla="*/ 3396026 w 3396026"/>
                      <a:gd name="connsiteY3" fmla="*/ 4542723 h 4542723"/>
                      <a:gd name="connsiteX4" fmla="*/ 0 w 3396026"/>
                      <a:gd name="connsiteY4" fmla="*/ 4542723 h 4542723"/>
                      <a:gd name="connsiteX5" fmla="*/ 4171 w 3396026"/>
                      <a:gd name="connsiteY5" fmla="*/ 1157936 h 4542723"/>
                      <a:gd name="connsiteX0" fmla="*/ 4171 w 3396026"/>
                      <a:gd name="connsiteY0" fmla="*/ 1157936 h 5157813"/>
                      <a:gd name="connsiteX1" fmla="*/ 1697043 w 3396026"/>
                      <a:gd name="connsiteY1" fmla="*/ 0 h 5157813"/>
                      <a:gd name="connsiteX2" fmla="*/ 3389914 w 3396026"/>
                      <a:gd name="connsiteY2" fmla="*/ 1157936 h 5157813"/>
                      <a:gd name="connsiteX3" fmla="*/ 3396026 w 3396026"/>
                      <a:gd name="connsiteY3" fmla="*/ 5157813 h 5157813"/>
                      <a:gd name="connsiteX4" fmla="*/ 0 w 3396026"/>
                      <a:gd name="connsiteY4" fmla="*/ 4542723 h 5157813"/>
                      <a:gd name="connsiteX5" fmla="*/ 4171 w 3396026"/>
                      <a:gd name="connsiteY5" fmla="*/ 1157936 h 5157813"/>
                      <a:gd name="connsiteX0" fmla="*/ 4171 w 3396026"/>
                      <a:gd name="connsiteY0" fmla="*/ 1157936 h 5157813"/>
                      <a:gd name="connsiteX1" fmla="*/ 1697043 w 3396026"/>
                      <a:gd name="connsiteY1" fmla="*/ 0 h 5157813"/>
                      <a:gd name="connsiteX2" fmla="*/ 3389914 w 3396026"/>
                      <a:gd name="connsiteY2" fmla="*/ 1157936 h 5157813"/>
                      <a:gd name="connsiteX3" fmla="*/ 3396026 w 3396026"/>
                      <a:gd name="connsiteY3" fmla="*/ 5157813 h 5157813"/>
                      <a:gd name="connsiteX4" fmla="*/ 0 w 3396026"/>
                      <a:gd name="connsiteY4" fmla="*/ 5157813 h 5157813"/>
                      <a:gd name="connsiteX5" fmla="*/ 4171 w 3396026"/>
                      <a:gd name="connsiteY5" fmla="*/ 1157936 h 51578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396026" h="5157813">
                        <a:moveTo>
                          <a:pt x="4171" y="1157936"/>
                        </a:moveTo>
                        <a:lnTo>
                          <a:pt x="1697043" y="0"/>
                        </a:lnTo>
                        <a:lnTo>
                          <a:pt x="3389914" y="1157936"/>
                        </a:lnTo>
                        <a:cubicBezTo>
                          <a:pt x="3391951" y="2286198"/>
                          <a:pt x="3393989" y="4029551"/>
                          <a:pt x="3396026" y="5157813"/>
                        </a:cubicBezTo>
                        <a:lnTo>
                          <a:pt x="0" y="5157813"/>
                        </a:lnTo>
                        <a:cubicBezTo>
                          <a:pt x="4783" y="4035620"/>
                          <a:pt x="-612" y="2280129"/>
                          <a:pt x="4171" y="1157936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tx2">
                          <a:lumMod val="40000"/>
                          <a:lumOff val="60000"/>
                          <a:alpha val="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16200000" scaled="0"/>
                    <a:tileRect/>
                  </a:gradFill>
                  <a:ln w="762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defRPr/>
                    </a:pPr>
                    <a:endParaRPr lang="en-US" sz="1013" dirty="0">
                      <a:solidFill>
                        <a:srgbClr val="000000"/>
                      </a:solidFill>
                      <a:latin typeface="Arial"/>
                      <a:ea typeface="ＭＳ Ｐゴシック"/>
                    </a:endParaRPr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xmlns="" id="{62E80F20-7BF1-4355-95A3-8048B983D33A}"/>
                      </a:ext>
                    </a:extLst>
                  </p:cNvPr>
                  <p:cNvSpPr txBox="1"/>
                  <p:nvPr/>
                </p:nvSpPr>
                <p:spPr>
                  <a:xfrm>
                    <a:off x="4821564" y="3993655"/>
                    <a:ext cx="2158314" cy="50121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defRPr/>
                    </a:pPr>
                    <a:r>
                      <a:rPr lang="en-US" sz="1013" b="1" dirty="0" err="1">
                        <a:solidFill>
                          <a:srgbClr val="000000"/>
                        </a:solidFill>
                      </a:rPr>
                      <a:t>Áp</a:t>
                    </a:r>
                    <a:r>
                      <a:rPr lang="en-US" sz="1013" b="1" dirty="0">
                        <a:solidFill>
                          <a:srgbClr val="000000"/>
                        </a:solidFill>
                      </a:rPr>
                      <a:t> </a:t>
                    </a:r>
                    <a:r>
                      <a:rPr lang="en-US" sz="1013" b="1" dirty="0" err="1">
                        <a:solidFill>
                          <a:srgbClr val="000000"/>
                        </a:solidFill>
                      </a:rPr>
                      <a:t>dụng</a:t>
                    </a:r>
                    <a:r>
                      <a:rPr lang="en-US" sz="1013" b="1" dirty="0">
                        <a:solidFill>
                          <a:srgbClr val="000000"/>
                        </a:solidFill>
                      </a:rPr>
                      <a:t> </a:t>
                    </a:r>
                    <a:r>
                      <a:rPr lang="en-US" sz="1013" b="1" dirty="0" err="1">
                        <a:solidFill>
                          <a:srgbClr val="000000"/>
                        </a:solidFill>
                      </a:rPr>
                      <a:t>trình</a:t>
                    </a:r>
                    <a:r>
                      <a:rPr lang="en-US" sz="1013" b="1" dirty="0">
                        <a:solidFill>
                          <a:srgbClr val="000000"/>
                        </a:solidFill>
                      </a:rPr>
                      <a:t> </a:t>
                    </a:r>
                    <a:r>
                      <a:rPr lang="en-US" sz="1013" b="1" dirty="0" err="1">
                        <a:solidFill>
                          <a:srgbClr val="000000"/>
                        </a:solidFill>
                      </a:rPr>
                      <a:t>kết</a:t>
                    </a:r>
                    <a:r>
                      <a:rPr lang="en-US" sz="1013" b="1" dirty="0">
                        <a:solidFill>
                          <a:srgbClr val="000000"/>
                        </a:solidFill>
                      </a:rPr>
                      <a:t> </a:t>
                    </a:r>
                    <a:r>
                      <a:rPr lang="en-US" sz="1013" b="1" dirty="0" err="1">
                        <a:solidFill>
                          <a:srgbClr val="000000"/>
                        </a:solidFill>
                      </a:rPr>
                      <a:t>xuất</a:t>
                    </a:r>
                    <a:r>
                      <a:rPr lang="en-US" sz="1013" b="1" dirty="0">
                        <a:solidFill>
                          <a:srgbClr val="000000"/>
                        </a:solidFill>
                      </a:rPr>
                      <a:t> </a:t>
                    </a:r>
                    <a:r>
                      <a:rPr lang="en-US" sz="1013" b="1" dirty="0" err="1">
                        <a:solidFill>
                          <a:srgbClr val="000000"/>
                        </a:solidFill>
                      </a:rPr>
                      <a:t>giá</a:t>
                    </a:r>
                    <a:r>
                      <a:rPr lang="en-US" sz="1013" b="1" dirty="0">
                        <a:solidFill>
                          <a:srgbClr val="000000"/>
                        </a:solidFill>
                      </a:rPr>
                      <a:t> </a:t>
                    </a:r>
                    <a:r>
                      <a:rPr lang="en-US" sz="1013" b="1" dirty="0" err="1">
                        <a:solidFill>
                          <a:srgbClr val="000000"/>
                        </a:solidFill>
                      </a:rPr>
                      <a:t>trị</a:t>
                    </a:r>
                    <a:r>
                      <a:rPr lang="en-US" sz="1013" b="1" dirty="0">
                        <a:solidFill>
                          <a:srgbClr val="000000"/>
                        </a:solidFill>
                      </a:rPr>
                      <a:t> </a:t>
                    </a:r>
                    <a:r>
                      <a:rPr lang="en-US" sz="1013" b="1" dirty="0" err="1">
                        <a:solidFill>
                          <a:srgbClr val="000000"/>
                        </a:solidFill>
                      </a:rPr>
                      <a:t>duy</a:t>
                    </a:r>
                    <a:r>
                      <a:rPr lang="en-US" sz="1013" b="1" dirty="0">
                        <a:solidFill>
                          <a:srgbClr val="000000"/>
                        </a:solidFill>
                      </a:rPr>
                      <a:t> </a:t>
                    </a:r>
                    <a:r>
                      <a:rPr lang="en-US" sz="1013" b="1" dirty="0" err="1">
                        <a:solidFill>
                          <a:srgbClr val="000000"/>
                        </a:solidFill>
                      </a:rPr>
                      <a:t>nhất</a:t>
                    </a:r>
                    <a:endParaRPr lang="en-US" sz="1013" b="1" dirty="0">
                      <a:solidFill>
                        <a:srgbClr val="000000"/>
                      </a:solidFill>
                      <a:latin typeface="Arial"/>
                      <a:ea typeface="ＭＳ Ｐゴシック"/>
                    </a:endParaRPr>
                  </a:p>
                </p:txBody>
              </p:sp>
            </p:grp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xmlns="" id="{782DEBC9-8E06-46DD-8ED0-56E40978A4EF}"/>
                    </a:ext>
                  </a:extLst>
                </p:cNvPr>
                <p:cNvSpPr txBox="1"/>
                <p:nvPr/>
              </p:nvSpPr>
              <p:spPr>
                <a:xfrm>
                  <a:off x="5560968" y="2378176"/>
                  <a:ext cx="777983" cy="1375719"/>
                </a:xfrm>
                <a:prstGeom prst="rect">
                  <a:avLst/>
                </a:prstGeom>
                <a:noFill/>
                <a:effectLst/>
              </p:spPr>
              <p:txBody>
                <a:bodyPr wrap="square" lIns="0" tIns="0" rIns="0" bIns="0" rtlCol="0">
                  <a:noAutofit/>
                </a:bodyPr>
                <a:lstStyle/>
                <a:p>
                  <a:pPr eaLnBrk="0" hangingPunct="0">
                    <a:defRPr/>
                  </a:pPr>
                  <a:r>
                    <a:rPr lang="en-US" sz="5400" b="1" dirty="0">
                      <a:solidFill>
                        <a:srgbClr val="FFFFFF">
                          <a:alpha val="50000"/>
                        </a:srgbClr>
                      </a:solidFill>
                      <a:latin typeface="Arial"/>
                      <a:ea typeface="ＭＳ Ｐゴシック"/>
                    </a:rPr>
                    <a:t>2</a:t>
                  </a: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EE6579C7-6910-421F-8DE1-491BA66908D8}"/>
                  </a:ext>
                </a:extLst>
              </p:cNvPr>
              <p:cNvSpPr txBox="1"/>
              <p:nvPr/>
            </p:nvSpPr>
            <p:spPr>
              <a:xfrm>
                <a:off x="5609576" y="4524519"/>
                <a:ext cx="680765" cy="244084"/>
              </a:xfrm>
              <a:prstGeom prst="rect">
                <a:avLst/>
              </a:prstGeom>
              <a:noFill/>
              <a:effectLst/>
            </p:spPr>
            <p:txBody>
              <a:bodyPr wrap="square" lIns="0" tIns="0" rIns="0" bIns="0" rtlCol="0">
                <a:noAutofit/>
              </a:bodyPr>
              <a:lstStyle/>
              <a:p>
                <a:pPr eaLnBrk="0" hangingPunct="0">
                  <a:defRPr/>
                </a:pPr>
                <a:r>
                  <a:rPr lang="en-US" sz="900" dirty="0">
                    <a:solidFill>
                      <a:srgbClr val="FFFFFF">
                        <a:alpha val="50000"/>
                      </a:srgbClr>
                    </a:solidFill>
                    <a:latin typeface="Arial"/>
                    <a:ea typeface="ＭＳ Ｐゴシック"/>
                  </a:rPr>
                  <a:t>STEP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E2A5C98D-973D-4DB2-B854-55E755638123}"/>
                </a:ext>
              </a:extLst>
            </p:cNvPr>
            <p:cNvGrpSpPr/>
            <p:nvPr/>
          </p:nvGrpSpPr>
          <p:grpSpPr>
            <a:xfrm>
              <a:off x="5580356" y="2009903"/>
              <a:ext cx="1543934" cy="2983230"/>
              <a:chOff x="7693353" y="2397211"/>
              <a:chExt cx="2744772" cy="530352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xmlns="" id="{FD64C05B-D67E-468D-9626-6D571BD6A04A}"/>
                  </a:ext>
                </a:extLst>
              </p:cNvPr>
              <p:cNvGrpSpPr/>
              <p:nvPr/>
            </p:nvGrpSpPr>
            <p:grpSpPr>
              <a:xfrm>
                <a:off x="7693353" y="2397211"/>
                <a:ext cx="2744772" cy="5303520"/>
                <a:chOff x="7693353" y="685800"/>
                <a:chExt cx="2744772" cy="5303520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xmlns="" id="{30866255-E291-412E-92F5-8DDD2E706747}"/>
                    </a:ext>
                  </a:extLst>
                </p:cNvPr>
                <p:cNvGrpSpPr/>
                <p:nvPr/>
              </p:nvGrpSpPr>
              <p:grpSpPr>
                <a:xfrm>
                  <a:off x="7693353" y="685800"/>
                  <a:ext cx="2744772" cy="5303520"/>
                  <a:chOff x="7693353" y="685800"/>
                  <a:chExt cx="2744772" cy="5303520"/>
                </a:xfrm>
              </p:grpSpPr>
              <p:sp>
                <p:nvSpPr>
                  <p:cNvPr id="16" name="Regular Pentagon 9">
                    <a:extLst>
                      <a:ext uri="{FF2B5EF4-FFF2-40B4-BE49-F238E27FC236}">
                        <a16:creationId xmlns:a16="http://schemas.microsoft.com/office/drawing/2014/main" xmlns="" id="{7420297B-A5D2-40DF-AD75-903CA3A7A7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693353" y="685800"/>
                    <a:ext cx="2744772" cy="5303520"/>
                  </a:xfrm>
                  <a:custGeom>
                    <a:avLst/>
                    <a:gdLst>
                      <a:gd name="connsiteX0" fmla="*/ 4 w 3385751"/>
                      <a:gd name="connsiteY0" fmla="*/ 1157936 h 3031524"/>
                      <a:gd name="connsiteX1" fmla="*/ 1692876 w 3385751"/>
                      <a:gd name="connsiteY1" fmla="*/ 0 h 3031524"/>
                      <a:gd name="connsiteX2" fmla="*/ 3385747 w 3385751"/>
                      <a:gd name="connsiteY2" fmla="*/ 1157936 h 3031524"/>
                      <a:gd name="connsiteX3" fmla="*/ 2739128 w 3385751"/>
                      <a:gd name="connsiteY3" fmla="*/ 3031516 h 3031524"/>
                      <a:gd name="connsiteX4" fmla="*/ 646623 w 3385751"/>
                      <a:gd name="connsiteY4" fmla="*/ 3031516 h 3031524"/>
                      <a:gd name="connsiteX5" fmla="*/ 4 w 3385751"/>
                      <a:gd name="connsiteY5" fmla="*/ 1157936 h 3031524"/>
                      <a:gd name="connsiteX0" fmla="*/ 0 w 3385743"/>
                      <a:gd name="connsiteY0" fmla="*/ 1157936 h 3031516"/>
                      <a:gd name="connsiteX1" fmla="*/ 1692872 w 3385743"/>
                      <a:gd name="connsiteY1" fmla="*/ 0 h 3031516"/>
                      <a:gd name="connsiteX2" fmla="*/ 3385743 w 3385743"/>
                      <a:gd name="connsiteY2" fmla="*/ 1157936 h 3031516"/>
                      <a:gd name="connsiteX3" fmla="*/ 3340486 w 3385743"/>
                      <a:gd name="connsiteY3" fmla="*/ 3031516 h 3031516"/>
                      <a:gd name="connsiteX4" fmla="*/ 646619 w 3385743"/>
                      <a:gd name="connsiteY4" fmla="*/ 3031516 h 3031516"/>
                      <a:gd name="connsiteX5" fmla="*/ 0 w 3385743"/>
                      <a:gd name="connsiteY5" fmla="*/ 1157936 h 3031516"/>
                      <a:gd name="connsiteX0" fmla="*/ 4170 w 3389913"/>
                      <a:gd name="connsiteY0" fmla="*/ 1157936 h 3031516"/>
                      <a:gd name="connsiteX1" fmla="*/ 1697042 w 3389913"/>
                      <a:gd name="connsiteY1" fmla="*/ 0 h 3031516"/>
                      <a:gd name="connsiteX2" fmla="*/ 3389913 w 3389913"/>
                      <a:gd name="connsiteY2" fmla="*/ 1157936 h 3031516"/>
                      <a:gd name="connsiteX3" fmla="*/ 3344656 w 3389913"/>
                      <a:gd name="connsiteY3" fmla="*/ 3031516 h 3031516"/>
                      <a:gd name="connsiteX4" fmla="*/ 0 w 3389913"/>
                      <a:gd name="connsiteY4" fmla="*/ 3031516 h 3031516"/>
                      <a:gd name="connsiteX5" fmla="*/ 4170 w 3389913"/>
                      <a:gd name="connsiteY5" fmla="*/ 1157936 h 3031516"/>
                      <a:gd name="connsiteX0" fmla="*/ 4170 w 3389913"/>
                      <a:gd name="connsiteY0" fmla="*/ 1157936 h 3031516"/>
                      <a:gd name="connsiteX1" fmla="*/ 1697042 w 3389913"/>
                      <a:gd name="connsiteY1" fmla="*/ 0 h 3031516"/>
                      <a:gd name="connsiteX2" fmla="*/ 3389913 w 3389913"/>
                      <a:gd name="connsiteY2" fmla="*/ 1157936 h 3031516"/>
                      <a:gd name="connsiteX3" fmla="*/ 3385845 w 3389913"/>
                      <a:gd name="connsiteY3" fmla="*/ 3031516 h 3031516"/>
                      <a:gd name="connsiteX4" fmla="*/ 0 w 3389913"/>
                      <a:gd name="connsiteY4" fmla="*/ 3031516 h 3031516"/>
                      <a:gd name="connsiteX5" fmla="*/ 4170 w 3389913"/>
                      <a:gd name="connsiteY5" fmla="*/ 1157936 h 3031516"/>
                      <a:gd name="connsiteX0" fmla="*/ 4170 w 3389913"/>
                      <a:gd name="connsiteY0" fmla="*/ 1157936 h 6053929"/>
                      <a:gd name="connsiteX1" fmla="*/ 1697042 w 3389913"/>
                      <a:gd name="connsiteY1" fmla="*/ 0 h 6053929"/>
                      <a:gd name="connsiteX2" fmla="*/ 3389913 w 3389913"/>
                      <a:gd name="connsiteY2" fmla="*/ 1157936 h 6053929"/>
                      <a:gd name="connsiteX3" fmla="*/ 3385845 w 3389913"/>
                      <a:gd name="connsiteY3" fmla="*/ 6053929 h 6053929"/>
                      <a:gd name="connsiteX4" fmla="*/ 0 w 3389913"/>
                      <a:gd name="connsiteY4" fmla="*/ 3031516 h 6053929"/>
                      <a:gd name="connsiteX5" fmla="*/ 4170 w 3389913"/>
                      <a:gd name="connsiteY5" fmla="*/ 1157936 h 6053929"/>
                      <a:gd name="connsiteX0" fmla="*/ 4170 w 3389913"/>
                      <a:gd name="connsiteY0" fmla="*/ 1157936 h 6063032"/>
                      <a:gd name="connsiteX1" fmla="*/ 1697042 w 3389913"/>
                      <a:gd name="connsiteY1" fmla="*/ 0 h 6063032"/>
                      <a:gd name="connsiteX2" fmla="*/ 3389913 w 3389913"/>
                      <a:gd name="connsiteY2" fmla="*/ 1157936 h 6063032"/>
                      <a:gd name="connsiteX3" fmla="*/ 3385845 w 3389913"/>
                      <a:gd name="connsiteY3" fmla="*/ 6053929 h 6063032"/>
                      <a:gd name="connsiteX4" fmla="*/ 0 w 3389913"/>
                      <a:gd name="connsiteY4" fmla="*/ 6063032 h 6063032"/>
                      <a:gd name="connsiteX5" fmla="*/ 4170 w 3389913"/>
                      <a:gd name="connsiteY5" fmla="*/ 1157936 h 6063032"/>
                      <a:gd name="connsiteX0" fmla="*/ 4170 w 3389913"/>
                      <a:gd name="connsiteY0" fmla="*/ 1157936 h 6053929"/>
                      <a:gd name="connsiteX1" fmla="*/ 1697042 w 3389913"/>
                      <a:gd name="connsiteY1" fmla="*/ 0 h 6053929"/>
                      <a:gd name="connsiteX2" fmla="*/ 3389913 w 3389913"/>
                      <a:gd name="connsiteY2" fmla="*/ 1157936 h 6053929"/>
                      <a:gd name="connsiteX3" fmla="*/ 3385845 w 3389913"/>
                      <a:gd name="connsiteY3" fmla="*/ 6053929 h 6053929"/>
                      <a:gd name="connsiteX4" fmla="*/ 0 w 3389913"/>
                      <a:gd name="connsiteY4" fmla="*/ 6044825 h 6053929"/>
                      <a:gd name="connsiteX5" fmla="*/ 4170 w 3389913"/>
                      <a:gd name="connsiteY5" fmla="*/ 1157936 h 6053929"/>
                      <a:gd name="connsiteX0" fmla="*/ 4170 w 3389913"/>
                      <a:gd name="connsiteY0" fmla="*/ 1157936 h 6063032"/>
                      <a:gd name="connsiteX1" fmla="*/ 1697042 w 3389913"/>
                      <a:gd name="connsiteY1" fmla="*/ 0 h 6063032"/>
                      <a:gd name="connsiteX2" fmla="*/ 3389913 w 3389913"/>
                      <a:gd name="connsiteY2" fmla="*/ 1157936 h 6063032"/>
                      <a:gd name="connsiteX3" fmla="*/ 3385845 w 3389913"/>
                      <a:gd name="connsiteY3" fmla="*/ 6053929 h 6063032"/>
                      <a:gd name="connsiteX4" fmla="*/ 0 w 3389913"/>
                      <a:gd name="connsiteY4" fmla="*/ 6063032 h 6063032"/>
                      <a:gd name="connsiteX5" fmla="*/ 4170 w 3389913"/>
                      <a:gd name="connsiteY5" fmla="*/ 1157936 h 6063032"/>
                      <a:gd name="connsiteX0" fmla="*/ 4170 w 3389913"/>
                      <a:gd name="connsiteY0" fmla="*/ 1157936 h 6063032"/>
                      <a:gd name="connsiteX1" fmla="*/ 1697042 w 3389913"/>
                      <a:gd name="connsiteY1" fmla="*/ 0 h 6063032"/>
                      <a:gd name="connsiteX2" fmla="*/ 3389913 w 3389913"/>
                      <a:gd name="connsiteY2" fmla="*/ 1157936 h 6063032"/>
                      <a:gd name="connsiteX3" fmla="*/ 3385845 w 3389913"/>
                      <a:gd name="connsiteY3" fmla="*/ 6053929 h 6063032"/>
                      <a:gd name="connsiteX4" fmla="*/ 0 w 3389913"/>
                      <a:gd name="connsiteY4" fmla="*/ 6063032 h 6063032"/>
                      <a:gd name="connsiteX5" fmla="*/ 4170 w 3389913"/>
                      <a:gd name="connsiteY5" fmla="*/ 1157936 h 6063032"/>
                      <a:gd name="connsiteX0" fmla="*/ 4170 w 3389913"/>
                      <a:gd name="connsiteY0" fmla="*/ 1157936 h 6053929"/>
                      <a:gd name="connsiteX1" fmla="*/ 1697042 w 3389913"/>
                      <a:gd name="connsiteY1" fmla="*/ 0 h 6053929"/>
                      <a:gd name="connsiteX2" fmla="*/ 3389913 w 3389913"/>
                      <a:gd name="connsiteY2" fmla="*/ 1157936 h 6053929"/>
                      <a:gd name="connsiteX3" fmla="*/ 3385845 w 3389913"/>
                      <a:gd name="connsiteY3" fmla="*/ 6053929 h 6053929"/>
                      <a:gd name="connsiteX4" fmla="*/ 0 w 3389913"/>
                      <a:gd name="connsiteY4" fmla="*/ 6035721 h 6053929"/>
                      <a:gd name="connsiteX5" fmla="*/ 4170 w 3389913"/>
                      <a:gd name="connsiteY5" fmla="*/ 1157936 h 6053929"/>
                      <a:gd name="connsiteX0" fmla="*/ 4170 w 3389913"/>
                      <a:gd name="connsiteY0" fmla="*/ 1157936 h 6063033"/>
                      <a:gd name="connsiteX1" fmla="*/ 1697042 w 3389913"/>
                      <a:gd name="connsiteY1" fmla="*/ 0 h 6063033"/>
                      <a:gd name="connsiteX2" fmla="*/ 3389913 w 3389913"/>
                      <a:gd name="connsiteY2" fmla="*/ 1157936 h 6063033"/>
                      <a:gd name="connsiteX3" fmla="*/ 3385845 w 3389913"/>
                      <a:gd name="connsiteY3" fmla="*/ 6053929 h 6063033"/>
                      <a:gd name="connsiteX4" fmla="*/ 0 w 3389913"/>
                      <a:gd name="connsiteY4" fmla="*/ 6063033 h 6063033"/>
                      <a:gd name="connsiteX5" fmla="*/ 4170 w 3389913"/>
                      <a:gd name="connsiteY5" fmla="*/ 1157936 h 6063033"/>
                      <a:gd name="connsiteX0" fmla="*/ 4170 w 3396025"/>
                      <a:gd name="connsiteY0" fmla="*/ 1157936 h 6072137"/>
                      <a:gd name="connsiteX1" fmla="*/ 1697042 w 3396025"/>
                      <a:gd name="connsiteY1" fmla="*/ 0 h 6072137"/>
                      <a:gd name="connsiteX2" fmla="*/ 3389913 w 3396025"/>
                      <a:gd name="connsiteY2" fmla="*/ 1157936 h 6072137"/>
                      <a:gd name="connsiteX3" fmla="*/ 3396025 w 3396025"/>
                      <a:gd name="connsiteY3" fmla="*/ 6072137 h 6072137"/>
                      <a:gd name="connsiteX4" fmla="*/ 0 w 3396025"/>
                      <a:gd name="connsiteY4" fmla="*/ 6063033 h 6072137"/>
                      <a:gd name="connsiteX5" fmla="*/ 4170 w 3396025"/>
                      <a:gd name="connsiteY5" fmla="*/ 1157936 h 6072137"/>
                      <a:gd name="connsiteX0" fmla="*/ 1 w 3391856"/>
                      <a:gd name="connsiteY0" fmla="*/ 1157936 h 6072137"/>
                      <a:gd name="connsiteX1" fmla="*/ 1692873 w 3391856"/>
                      <a:gd name="connsiteY1" fmla="*/ 0 h 6072137"/>
                      <a:gd name="connsiteX2" fmla="*/ 3385744 w 3391856"/>
                      <a:gd name="connsiteY2" fmla="*/ 1157936 h 6072137"/>
                      <a:gd name="connsiteX3" fmla="*/ 3391856 w 3391856"/>
                      <a:gd name="connsiteY3" fmla="*/ 6072137 h 6072137"/>
                      <a:gd name="connsiteX4" fmla="*/ 6011 w 3391856"/>
                      <a:gd name="connsiteY4" fmla="*/ 6072137 h 6072137"/>
                      <a:gd name="connsiteX5" fmla="*/ 1 w 3391856"/>
                      <a:gd name="connsiteY5" fmla="*/ 1157936 h 60721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391856" h="6072137">
                        <a:moveTo>
                          <a:pt x="1" y="1157936"/>
                        </a:moveTo>
                        <a:lnTo>
                          <a:pt x="1692873" y="0"/>
                        </a:lnTo>
                        <a:lnTo>
                          <a:pt x="3385744" y="1157936"/>
                        </a:lnTo>
                        <a:cubicBezTo>
                          <a:pt x="3387781" y="2796003"/>
                          <a:pt x="3389819" y="4434070"/>
                          <a:pt x="3391856" y="6072137"/>
                        </a:cubicBezTo>
                        <a:lnTo>
                          <a:pt x="6011" y="6072137"/>
                        </a:lnTo>
                        <a:cubicBezTo>
                          <a:pt x="4008" y="4434070"/>
                          <a:pt x="2004" y="2796003"/>
                          <a:pt x="1" y="1157936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0000">
                          <a:lumMod val="40000"/>
                          <a:lumOff val="60000"/>
                          <a:alpha val="0"/>
                        </a:srgbClr>
                      </a:gs>
                      <a:gs pos="100000">
                        <a:srgbClr val="FF0000">
                          <a:lumMod val="75000"/>
                        </a:srgbClr>
                      </a:gs>
                    </a:gsLst>
                    <a:lin ang="16200000" scaled="0"/>
                    <a:tileRect/>
                  </a:gradFill>
                  <a:ln w="762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defRPr/>
                    </a:pPr>
                    <a:endParaRPr lang="en-US" sz="1013" dirty="0">
                      <a:solidFill>
                        <a:srgbClr val="000000"/>
                      </a:solidFill>
                      <a:latin typeface="Arial"/>
                      <a:ea typeface="ＭＳ Ｐゴシック"/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xmlns="" id="{63C0F9D4-05CF-4F6A-8CE2-A78ED9F2D981}"/>
                      </a:ext>
                    </a:extLst>
                  </p:cNvPr>
                  <p:cNvSpPr txBox="1"/>
                  <p:nvPr/>
                </p:nvSpPr>
                <p:spPr>
                  <a:xfrm>
                    <a:off x="7986582" y="2624001"/>
                    <a:ext cx="2158314" cy="866385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defRPr/>
                    </a:pPr>
                    <a:r>
                      <a:rPr lang="en-US" sz="1013" b="1" dirty="0" err="1">
                        <a:solidFill>
                          <a:srgbClr val="000000"/>
                        </a:solidFill>
                      </a:rPr>
                      <a:t>Áp</a:t>
                    </a:r>
                    <a:r>
                      <a:rPr lang="en-US" sz="1013" b="1" dirty="0">
                        <a:solidFill>
                          <a:srgbClr val="000000"/>
                        </a:solidFill>
                      </a:rPr>
                      <a:t> </a:t>
                    </a:r>
                    <a:r>
                      <a:rPr lang="en-US" sz="1013" b="1" dirty="0" err="1">
                        <a:solidFill>
                          <a:srgbClr val="000000"/>
                        </a:solidFill>
                      </a:rPr>
                      <a:t>dụng</a:t>
                    </a:r>
                    <a:r>
                      <a:rPr lang="en-US" sz="1013" b="1" dirty="0">
                        <a:solidFill>
                          <a:srgbClr val="000000"/>
                        </a:solidFill>
                      </a:rPr>
                      <a:t> </a:t>
                    </a:r>
                    <a:r>
                      <a:rPr lang="en-US" sz="1013" b="1" dirty="0" err="1">
                        <a:solidFill>
                          <a:srgbClr val="000000"/>
                        </a:solidFill>
                      </a:rPr>
                      <a:t>trình</a:t>
                    </a:r>
                    <a:r>
                      <a:rPr lang="en-US" sz="1013" b="1" dirty="0">
                        <a:solidFill>
                          <a:srgbClr val="000000"/>
                        </a:solidFill>
                      </a:rPr>
                      <a:t> </a:t>
                    </a:r>
                    <a:r>
                      <a:rPr lang="en-US" sz="1013" b="1" dirty="0" err="1">
                        <a:solidFill>
                          <a:srgbClr val="000000"/>
                        </a:solidFill>
                      </a:rPr>
                      <a:t>kết</a:t>
                    </a:r>
                    <a:r>
                      <a:rPr lang="en-US" sz="1013" b="1" dirty="0">
                        <a:solidFill>
                          <a:srgbClr val="000000"/>
                        </a:solidFill>
                      </a:rPr>
                      <a:t> </a:t>
                    </a:r>
                    <a:r>
                      <a:rPr lang="en-US" sz="1013" b="1" dirty="0" err="1">
                        <a:solidFill>
                          <a:srgbClr val="000000"/>
                        </a:solidFill>
                      </a:rPr>
                      <a:t>xuất</a:t>
                    </a:r>
                    <a:r>
                      <a:rPr lang="en-US" sz="1013" b="1" dirty="0">
                        <a:solidFill>
                          <a:srgbClr val="000000"/>
                        </a:solidFill>
                      </a:rPr>
                      <a:t> </a:t>
                    </a:r>
                    <a:r>
                      <a:rPr lang="en-US" sz="1013" b="1" dirty="0" err="1">
                        <a:solidFill>
                          <a:srgbClr val="000000"/>
                        </a:solidFill>
                      </a:rPr>
                      <a:t>ngắt</a:t>
                    </a:r>
                    <a:r>
                      <a:rPr lang="en-US" sz="1013" b="1" dirty="0">
                        <a:solidFill>
                          <a:srgbClr val="000000"/>
                        </a:solidFill>
                      </a:rPr>
                      <a:t> </a:t>
                    </a:r>
                    <a:r>
                      <a:rPr lang="en-US" sz="1013" b="1" dirty="0" err="1">
                        <a:solidFill>
                          <a:srgbClr val="000000"/>
                        </a:solidFill>
                      </a:rPr>
                      <a:t>lớp</a:t>
                    </a:r>
                    <a:endParaRPr lang="en-US" sz="1013" b="1" dirty="0">
                      <a:solidFill>
                        <a:srgbClr val="000000"/>
                      </a:solidFill>
                      <a:latin typeface="Arial"/>
                      <a:ea typeface="ＭＳ Ｐゴシック"/>
                    </a:endParaRPr>
                  </a:p>
                </p:txBody>
              </p: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xmlns="" id="{3D497DAE-7329-42DB-83EB-A10B29080407}"/>
                    </a:ext>
                  </a:extLst>
                </p:cNvPr>
                <p:cNvSpPr txBox="1"/>
                <p:nvPr/>
              </p:nvSpPr>
              <p:spPr>
                <a:xfrm>
                  <a:off x="8732042" y="1000870"/>
                  <a:ext cx="675569" cy="1375719"/>
                </a:xfrm>
                <a:prstGeom prst="rect">
                  <a:avLst/>
                </a:prstGeom>
                <a:noFill/>
                <a:effectLst/>
              </p:spPr>
              <p:txBody>
                <a:bodyPr wrap="square" lIns="0" tIns="0" rIns="0" bIns="0" rtlCol="0">
                  <a:noAutofit/>
                </a:bodyPr>
                <a:lstStyle/>
                <a:p>
                  <a:pPr eaLnBrk="0" hangingPunct="0">
                    <a:defRPr/>
                  </a:pPr>
                  <a:r>
                    <a:rPr lang="en-US" sz="5400" b="1" dirty="0">
                      <a:solidFill>
                        <a:srgbClr val="FFFFFF">
                          <a:alpha val="50000"/>
                        </a:srgbClr>
                      </a:solidFill>
                      <a:latin typeface="Arial"/>
                      <a:ea typeface="ＭＳ Ｐゴシック"/>
                    </a:rPr>
                    <a:t>3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EE8A847B-F38F-4E84-AA6C-E91F850FDC71}"/>
                  </a:ext>
                </a:extLst>
              </p:cNvPr>
              <p:cNvSpPr txBox="1"/>
              <p:nvPr/>
            </p:nvSpPr>
            <p:spPr>
              <a:xfrm>
                <a:off x="8831373" y="3965958"/>
                <a:ext cx="680765" cy="244084"/>
              </a:xfrm>
              <a:prstGeom prst="rect">
                <a:avLst/>
              </a:prstGeom>
              <a:noFill/>
              <a:effectLst/>
            </p:spPr>
            <p:txBody>
              <a:bodyPr wrap="square" lIns="0" tIns="0" rIns="0" bIns="0" rtlCol="0">
                <a:noAutofit/>
              </a:bodyPr>
              <a:lstStyle/>
              <a:p>
                <a:pPr eaLnBrk="0" hangingPunct="0">
                  <a:defRPr/>
                </a:pPr>
                <a:r>
                  <a:rPr lang="en-US" sz="900" dirty="0">
                    <a:solidFill>
                      <a:srgbClr val="FFFFFF">
                        <a:alpha val="50000"/>
                      </a:srgbClr>
                    </a:solidFill>
                    <a:latin typeface="Arial"/>
                    <a:ea typeface="ＭＳ Ｐゴシック"/>
                  </a:rPr>
                  <a:t>STEP</a:t>
                </a:r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BFDE9D-A757-4BA8-8FCB-991F70B09CE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199" y="1295400"/>
            <a:ext cx="6027045" cy="2133600"/>
          </a:xfrm>
        </p:spPr>
        <p:txBody>
          <a:bodyPr/>
          <a:lstStyle/>
          <a:p>
            <a:r>
              <a:rPr lang="vi-VN" dirty="0"/>
              <a:t>Áp dụng </a:t>
            </a:r>
            <a:r>
              <a:rPr lang="en-US" dirty="0" smtClean="0"/>
              <a:t>renderer </a:t>
            </a:r>
            <a:r>
              <a:rPr lang="vi-VN" dirty="0" smtClean="0"/>
              <a:t>được </a:t>
            </a:r>
            <a:r>
              <a:rPr lang="vi-VN" dirty="0"/>
              <a:t>xác định thủ công</a:t>
            </a:r>
            <a:endParaRPr lang="en-US" dirty="0"/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API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Triển khai renderer</a:t>
            </a:r>
          </a:p>
        </p:txBody>
      </p:sp>
    </p:spTree>
    <p:extLst>
      <p:ext uri="{BB962C8B-B14F-4D97-AF65-F5344CB8AC3E}">
        <p14:creationId xmlns:p14="http://schemas.microsoft.com/office/powerpoint/2010/main" val="30212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11B44C-FE65-4CBA-A3EF-9BAE24D6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C28272-90EC-46C5-B8F5-31298E5A8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457200">
              <a:buFont typeface="+mj-lt"/>
              <a:buAutoNum type="arabicPeriod"/>
            </a:pP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</a:t>
            </a:r>
          </a:p>
          <a:p>
            <a:pPr marL="463550" indent="-457200">
              <a:buFont typeface="+mj-lt"/>
              <a:buAutoNum type="arabicPeriod"/>
            </a:pP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marL="463550" indent="-457200">
              <a:buFont typeface="+mj-lt"/>
              <a:buAutoNum type="arabicPeriod"/>
            </a:pPr>
            <a:r>
              <a:rPr lang="en-US" dirty="0"/>
              <a:t>Tạo renderer</a:t>
            </a:r>
            <a:r>
              <a:rPr lang="en-US" dirty="0" smtClean="0"/>
              <a:t> </a:t>
            </a:r>
            <a:r>
              <a:rPr lang="en-US" dirty="0"/>
              <a:t>liên tục dựa trên các thông số màu</a:t>
            </a:r>
          </a:p>
          <a:p>
            <a:pPr marL="463550" indent="-457200">
              <a:buFont typeface="+mj-lt"/>
              <a:buAutoNum type="arabicPeriod"/>
            </a:pPr>
            <a:r>
              <a:rPr lang="en-US" dirty="0" smtClean="0"/>
              <a:t>C</a:t>
            </a:r>
            <a:r>
              <a:rPr lang="vi-VN" dirty="0" smtClean="0"/>
              <a:t>ấu </a:t>
            </a:r>
            <a:r>
              <a:rPr lang="vi-VN" dirty="0"/>
              <a:t>hình biểu đồ,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vi-VN" dirty="0" smtClean="0"/>
              <a:t>,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vi-VN" dirty="0" smtClean="0"/>
              <a:t> </a:t>
            </a:r>
            <a:r>
              <a:rPr lang="vi-VN" dirty="0"/>
              <a:t>và các thuộc tính khác vào thanh trượt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API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API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vi-VN" dirty="0"/>
              <a:t>Khi nào dữ liệu của bạn có thể được trực quan hóa tốt hơn bằng cách sử dụng trình kết xuất được xác định thủ công?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1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374501"/>
      </p:ext>
    </p:extLst>
  </p:cSld>
  <p:clrMapOvr>
    <a:masterClrMapping/>
  </p:clrMapOvr>
</p:sld>
</file>

<file path=ppt/theme/theme1.xml><?xml version="1.0" encoding="utf-8"?>
<a:theme xmlns:a="http://schemas.openxmlformats.org/drawingml/2006/main" name="Esri-TS_PPT-Tmplt_4x3_11-16">
  <a:themeElements>
    <a:clrScheme name="Esri Colors 2014_light bg">
      <a:dk1>
        <a:srgbClr val="000000"/>
      </a:dk1>
      <a:lt1>
        <a:srgbClr val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007AC2"/>
      </a:hlink>
      <a:folHlink>
        <a:srgbClr val="004575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sri-TS_PPT-Tmplt_4x3_11-16" id="{786316B3-62CA-7544-AEA8-FD158C09349D}" vid="{2FCC95B9-B387-BF4A-893B-223787DAFD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IL-PPT-16x9-theme</Template>
  <TotalTime>604</TotalTime>
  <Words>316</Words>
  <Application>Microsoft Office PowerPoint</Application>
  <PresentationFormat>Custom</PresentationFormat>
  <Paragraphs>77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Esri-TS_PPT-Tmplt_4x3_11-16</vt:lpstr>
      <vt:lpstr>Renderer đối tượng</vt:lpstr>
      <vt:lpstr>Các chủ đề được đề cập</vt:lpstr>
      <vt:lpstr>Tìm hiểu về sự thể hiện</vt:lpstr>
      <vt:lpstr>Đánh giá trình renderer được xác định thủ công</vt:lpstr>
      <vt:lpstr>Triển khai renderer</vt:lpstr>
      <vt:lpstr>Triển khai renderer</vt:lpstr>
      <vt:lpstr>Triển khai bản đồ thông minh</vt:lpstr>
      <vt:lpstr>Quyết định thời điểm sử dụng API bản đồ thông minh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Sarah Maxwell</dc:creator>
  <cp:keywords/>
  <dc:description/>
  <cp:lastModifiedBy>AnhSon</cp:lastModifiedBy>
  <cp:revision>74</cp:revision>
  <dcterms:created xsi:type="dcterms:W3CDTF">2016-08-03T17:49:07Z</dcterms:created>
  <dcterms:modified xsi:type="dcterms:W3CDTF">2023-07-23T15:26:48Z</dcterms:modified>
  <cp:category/>
</cp:coreProperties>
</file>