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3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7" r:id="rId3"/>
    <p:sldId id="276" r:id="rId4"/>
    <p:sldId id="312" r:id="rId5"/>
    <p:sldId id="277" r:id="rId6"/>
    <p:sldId id="308" r:id="rId7"/>
    <p:sldId id="292" r:id="rId8"/>
    <p:sldId id="296" r:id="rId9"/>
    <p:sldId id="293" r:id="rId10"/>
    <p:sldId id="265" r:id="rId11"/>
    <p:sldId id="275" r:id="rId12"/>
    <p:sldId id="285" r:id="rId13"/>
    <p:sldId id="287" r:id="rId14"/>
    <p:sldId id="297" r:id="rId15"/>
    <p:sldId id="298" r:id="rId16"/>
    <p:sldId id="31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AB0D"/>
    <a:srgbClr val="E6EBEC"/>
    <a:srgbClr val="7F7F7F"/>
    <a:srgbClr val="FFFFFF"/>
    <a:srgbClr val="FB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6" autoAdjust="0"/>
    <p:restoredTop sz="51963" autoAdjust="0"/>
  </p:normalViewPr>
  <p:slideViewPr>
    <p:cSldViewPr snapToGrid="0" snapToObjects="1" showGuides="1">
      <p:cViewPr varScale="1">
        <p:scale>
          <a:sx n="54" d="100"/>
          <a:sy n="54" d="100"/>
        </p:scale>
        <p:origin x="-2496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3E093-8E9B-4623-876D-920BE8BF0E15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10E0-3FA8-4BA9-AD12-F636DE4509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27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221B3-EDA5-C048-80EA-D5B3F2B3866C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F678-031C-284B-82A6-D7EFD4CCD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20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July 19, 2019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Updated entire slide deck to 16x9 format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65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20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5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36774-2280-064D-A37F-5AE1550295E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61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08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04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63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35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58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8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2560320"/>
            <a:ext cx="9144000" cy="173736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 b="0"/>
            </a:lvl1pPr>
          </a:lstStyle>
          <a:p>
            <a:r>
              <a:rPr lang="en-US" dirty="0"/>
              <a:t>Course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D1833D7-998F-CA49-8388-DBF9222B55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5" b="22637"/>
          <a:stretch/>
        </p:blipFill>
        <p:spPr>
          <a:xfrm>
            <a:off x="1" y="2931736"/>
            <a:ext cx="12191999" cy="392626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35005A3A-FBE5-BB40-B84E-FA790BBFD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7910" y="536840"/>
            <a:ext cx="1797811" cy="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76800"/>
          </a:xfrm>
          <a:prstGeom prst="rect">
            <a:avLst/>
          </a:prstGeom>
        </p:spPr>
        <p:txBody>
          <a:bodyPr/>
          <a:lstStyle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3894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966" r="1108" b="26260"/>
          <a:stretch/>
        </p:blipFill>
        <p:spPr>
          <a:xfrm flipV="1">
            <a:off x="14" y="0"/>
            <a:ext cx="12191999" cy="27599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" y="0"/>
            <a:ext cx="12191997" cy="6858000"/>
          </a:xfrm>
          <a:prstGeom prst="rect">
            <a:avLst/>
          </a:prstGeom>
          <a:gradFill flip="none" rotWithShape="1">
            <a:gsLst>
              <a:gs pos="51000">
                <a:schemeClr val="bg1">
                  <a:alpha val="0"/>
                </a:schemeClr>
              </a:gs>
              <a:gs pos="0">
                <a:schemeClr val="bg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737360"/>
            <a:ext cx="10515600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800" b="0"/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200" y="3202484"/>
            <a:ext cx="105156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Lesson number or subtitle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838200" y="3154680"/>
            <a:ext cx="10515600" cy="0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8313545D-8FF8-584F-8202-7597768F42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7910" y="536840"/>
            <a:ext cx="1797811" cy="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9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305883"/>
            <a:ext cx="5181600" cy="48710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305883"/>
            <a:ext cx="5181600" cy="48710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6103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88688"/>
            <a:ext cx="12192000" cy="469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2810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934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381345"/>
            <a:ext cx="12192000" cy="476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2686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33DA2062-0B43-4248-AF0F-AAF1C99F36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0" y="533410"/>
            <a:ext cx="109728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Exercise: [Name of exercise]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79B79864-F5DE-8549-80E6-1453D339728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95400"/>
            <a:ext cx="10515600" cy="4876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List exercise task here</a:t>
            </a:r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="" xmlns:a16="http://schemas.microsoft.com/office/drawing/2014/main" id="{9584C5C2-7238-BB46-A6BD-F4C51DA21AFA}"/>
              </a:ext>
            </a:extLst>
          </p:cNvPr>
          <p:cNvSpPr/>
          <p:nvPr userDrawn="1"/>
        </p:nvSpPr>
        <p:spPr>
          <a:xfrm flipV="1">
            <a:off x="9381068" y="0"/>
            <a:ext cx="1972733" cy="260351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B38E726-7A84-3A4F-983A-0F1C49FFF536}"/>
              </a:ext>
            </a:extLst>
          </p:cNvPr>
          <p:cNvSpPr txBox="1"/>
          <p:nvPr userDrawn="1"/>
        </p:nvSpPr>
        <p:spPr>
          <a:xfrm>
            <a:off x="9622736" y="37840"/>
            <a:ext cx="1489397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84648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965" r="1108" b="22637"/>
          <a:stretch/>
        </p:blipFill>
        <p:spPr>
          <a:xfrm>
            <a:off x="14" y="3879593"/>
            <a:ext cx="12191999" cy="297841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3FC956D5-FA11-F34E-A2C9-F1E211CE76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8628" y="2310426"/>
            <a:ext cx="6510528" cy="203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669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4267201" y="6119064"/>
            <a:ext cx="7315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979797"/>
                </a:solidFill>
                <a:effectLst/>
                <a:latin typeface="Arial" panose="020B0604020202020204" pitchFamily="34" charset="0"/>
              </a:rPr>
              <a:t>Introduction to Web Development Using ArcGIS API for JavaScript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651877" y="6119064"/>
            <a:ext cx="369795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A66012-3D11-C248-935F-1DCD84592370}" type="slidenum">
              <a:rPr lang="en-US" sz="800" smtClean="0"/>
              <a:pPr/>
              <a:t>‹#›</a:t>
            </a:fld>
            <a:endParaRPr lang="en-US" sz="800" dirty="0"/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0610C70E-1266-AA4D-B9EB-8129DE87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30352"/>
            <a:ext cx="10972801" cy="5486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AC0600ED-32AE-F140-8F53-D154AF8C0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448"/>
            <a:ext cx="10515600" cy="47291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9A075CE2-54DC-994C-959C-A77F6A432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1" b="22636"/>
          <a:stretch/>
        </p:blipFill>
        <p:spPr>
          <a:xfrm>
            <a:off x="1" y="6400800"/>
            <a:ext cx="1219199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5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</p:sldLayoutIdLst>
  <p:hf sldNum="0" hdr="0" ftr="0" dt="0"/>
  <p:txStyles>
    <p:titleStyle>
      <a:lvl1pPr algn="l" defTabSz="685783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46" indent="-165096" algn="l" defTabSz="685783" rtl="0" eaLnBrk="1" latinLnBrk="0" hangingPunct="1">
        <a:lnSpc>
          <a:spcPct val="100000"/>
        </a:lnSpc>
        <a:spcBef>
          <a:spcPts val="900"/>
        </a:spcBef>
        <a:spcAft>
          <a:spcPts val="400"/>
        </a:spcAft>
        <a:buClr>
          <a:schemeClr val="tx2">
            <a:lumMod val="75000"/>
          </a:schemeClr>
        </a:buClr>
        <a:buSzPct val="80000"/>
        <a:buFont typeface="Arial"/>
        <a:buChar char="•"/>
        <a:tabLst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461951" indent="-182875" algn="l" defTabSz="68578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2"/>
        </a:buClr>
        <a:buSzPct val="90000"/>
        <a:buFont typeface="AppleSymbols" charset="0"/>
        <a:buChar char="⎻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7371" indent="-146300" algn="l" defTabSz="68578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2"/>
        </a:buClr>
        <a:buSzPct val="90000"/>
        <a:buFont typeface="AppleSymbols" charset="0"/>
        <a:buChar char="⎻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4852" indent="-122632" algn="l" defTabSz="685783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SzPct val="80000"/>
        <a:buFont typeface="AppleSymbols" charset="0"/>
        <a:buChar char="⎻"/>
        <a:tabLst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244173" indent="-128585" algn="l" defTabSz="685783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SzPct val="80000"/>
        <a:buFont typeface="AppleSymbols" charset="0"/>
        <a:buChar char="⎻"/>
        <a:tabLst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1" orient="horz" pos="1728">
          <p15:clr>
            <a:srgbClr val="F26B43"/>
          </p15:clr>
        </p15:guide>
        <p15:guide id="12" orient="horz" pos="336">
          <p15:clr>
            <a:srgbClr val="F26B43"/>
          </p15:clr>
        </p15:guide>
        <p15:guide id="13" pos="384">
          <p15:clr>
            <a:srgbClr val="F26B43"/>
          </p15:clr>
        </p15:guide>
        <p15:guide id="14" pos="7296">
          <p15:clr>
            <a:srgbClr val="F26B43"/>
          </p15:clr>
        </p15:guide>
        <p15:guide id="15" pos="528">
          <p15:clr>
            <a:srgbClr val="F26B43"/>
          </p15:clr>
        </p15:guide>
        <p15:guide id="16" pos="7152">
          <p15:clr>
            <a:srgbClr val="F26B43"/>
          </p15:clr>
        </p15:guide>
        <p15:guide id="17" orient="horz" pos="3888">
          <p15:clr>
            <a:srgbClr val="F26B43"/>
          </p15:clr>
        </p15:guide>
        <p15:guide id="18" orient="horz" pos="4032">
          <p15:clr>
            <a:srgbClr val="F26B43"/>
          </p15:clr>
        </p15:guide>
        <p15:guide id="19" orient="horz" pos="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35BA66-2606-F448-A759-6653C0A1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Chỉnh sửa đối tượng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Bài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3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37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724" y="228275"/>
            <a:ext cx="1174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SLIDE IS FOR THE DEVELOPMENT OF TRANSLATABLE COURSE GRAPHICS AND IS NOT INTENDED TO BE SHOWN TO THE STUDENTS. PLEASE KEEP THIS SLIDE HIDDEN.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3F39DD5-9998-41E5-9E4B-C40B7B74D9BA}"/>
              </a:ext>
            </a:extLst>
          </p:cNvPr>
          <p:cNvSpPr/>
          <p:nvPr/>
        </p:nvSpPr>
        <p:spPr>
          <a:xfrm>
            <a:off x="1573571" y="141732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var sketch = new Sketch({</a:t>
            </a:r>
          </a:p>
          <a:p>
            <a:r>
              <a:rPr lang="en-US" b="1" dirty="0"/>
              <a:t>          layer: layer,</a:t>
            </a:r>
          </a:p>
          <a:p>
            <a:r>
              <a:rPr lang="en-US" b="1" dirty="0"/>
              <a:t>          view: view, </a:t>
            </a:r>
          </a:p>
          <a:p>
            <a:r>
              <a:rPr lang="en-US" b="1" dirty="0"/>
              <a:t> });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1D30BF0-DF17-4B4C-AA3F-71367FBFE0E8}"/>
              </a:ext>
            </a:extLst>
          </p:cNvPr>
          <p:cNvSpPr/>
          <p:nvPr/>
        </p:nvSpPr>
        <p:spPr>
          <a:xfrm>
            <a:off x="1432895" y="36220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var sketch = new Sketch({</a:t>
            </a:r>
          </a:p>
          <a:p>
            <a:r>
              <a:rPr lang="en-US" b="1" dirty="0"/>
              <a:t>          layer: layer,</a:t>
            </a:r>
          </a:p>
          <a:p>
            <a:r>
              <a:rPr lang="en-US" b="1" dirty="0"/>
              <a:t>});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E891B87-57E4-4728-96EA-CDBA25B87F2E}"/>
              </a:ext>
            </a:extLst>
          </p:cNvPr>
          <p:cNvSpPr/>
          <p:nvPr/>
        </p:nvSpPr>
        <p:spPr>
          <a:xfrm>
            <a:off x="5870275" y="141929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var map = new Map({          </a:t>
            </a:r>
          </a:p>
          <a:p>
            <a:r>
              <a:rPr lang="en-US" b="1" dirty="0"/>
              <a:t>	basemap: "streets",          </a:t>
            </a:r>
          </a:p>
          <a:p>
            <a:r>
              <a:rPr lang="en-US" b="1" dirty="0"/>
              <a:t>	layers: [layer]        </a:t>
            </a:r>
          </a:p>
          <a:p>
            <a:r>
              <a:rPr lang="en-US" b="1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3802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724" y="228275"/>
            <a:ext cx="1174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SLIDE IS FOR THE DEVELOPMENT OF TRANSLATABLE COURSE GRAPHICS AND IS NOT INTENDED TO BE SHOWN TO THE STUDENTS. PLEASE KEEP THIS SLIDE HIDDEN.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FC9576B-8965-4CFA-BFD3-E5D1726D935D}"/>
              </a:ext>
            </a:extLst>
          </p:cNvPr>
          <p:cNvSpPr/>
          <p:nvPr/>
        </p:nvSpPr>
        <p:spPr>
          <a:xfrm>
            <a:off x="320350" y="1213008"/>
            <a:ext cx="75764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var webmap = new WebMap({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    portalItem: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        id: "115727c2d589408f916eea61c1c85fae"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});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1EDEE912-284E-468C-839A-EC59B756F25F}"/>
              </a:ext>
            </a:extLst>
          </p:cNvPr>
          <p:cNvGrpSpPr/>
          <p:nvPr/>
        </p:nvGrpSpPr>
        <p:grpSpPr>
          <a:xfrm>
            <a:off x="408474" y="3106659"/>
            <a:ext cx="6438473" cy="2538333"/>
            <a:chOff x="3466108" y="1733138"/>
            <a:chExt cx="6438473" cy="2538333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1CBB225E-8C13-4CFD-8125-C313BAEE6B2D}"/>
                </a:ext>
              </a:extLst>
            </p:cNvPr>
            <p:cNvSpPr/>
            <p:nvPr/>
          </p:nvSpPr>
          <p:spPr>
            <a:xfrm>
              <a:off x="3808581" y="1747542"/>
              <a:ext cx="6096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1" dirty="0"/>
                <a:t>var sketch = new Sketch({</a:t>
              </a:r>
            </a:p>
            <a:p>
              <a:r>
                <a:rPr lang="en-US" b="1" dirty="0"/>
                <a:t>          	view: view,</a:t>
              </a:r>
            </a:p>
            <a:p>
              <a:r>
                <a:rPr lang="en-US" b="1" dirty="0"/>
                <a:t>	</a:t>
              </a:r>
              <a:r>
                <a:rPr lang="en-US" b="1" dirty="0" err="1"/>
                <a:t>layer:graphicsLayer</a:t>
              </a:r>
              <a:r>
                <a:rPr lang="en-US" b="1" dirty="0"/>
                <a:t> </a:t>
              </a:r>
            </a:p>
            <a:p>
              <a:r>
                <a:rPr lang="en-US" b="1" dirty="0"/>
                <a:t> });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B91FBD90-C987-4CFD-BCC6-479C54B86E66}"/>
                </a:ext>
              </a:extLst>
            </p:cNvPr>
            <p:cNvSpPr/>
            <p:nvPr/>
          </p:nvSpPr>
          <p:spPr>
            <a:xfrm>
              <a:off x="3495675" y="1733138"/>
              <a:ext cx="3789708" cy="12573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A1EB23D1-7D12-40B3-8567-7B7A89462D5D}"/>
                </a:ext>
              </a:extLst>
            </p:cNvPr>
            <p:cNvGrpSpPr/>
            <p:nvPr/>
          </p:nvGrpSpPr>
          <p:grpSpPr>
            <a:xfrm>
              <a:off x="3495675" y="3699971"/>
              <a:ext cx="3874450" cy="571500"/>
              <a:chOff x="3966422" y="3895726"/>
              <a:chExt cx="3690163" cy="5715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777CD869-68F3-43FA-922F-1A1DDD0BA45B}"/>
                  </a:ext>
                </a:extLst>
              </p:cNvPr>
              <p:cNvSpPr/>
              <p:nvPr/>
            </p:nvSpPr>
            <p:spPr>
              <a:xfrm>
                <a:off x="4087273" y="3996810"/>
                <a:ext cx="35693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b="1" dirty="0"/>
                  <a:t>view.ui.add(sketch, “top-right");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0F2EC3A6-F0A6-46A2-AD11-6B40071CBB4A}"/>
                  </a:ext>
                </a:extLst>
              </p:cNvPr>
              <p:cNvSpPr/>
              <p:nvPr/>
            </p:nvSpPr>
            <p:spPr>
              <a:xfrm>
                <a:off x="3966422" y="3895726"/>
                <a:ext cx="3609452" cy="571500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04ABEF55-F22F-40C7-847A-E91CF662FFF2}"/>
                </a:ext>
              </a:extLst>
            </p:cNvPr>
            <p:cNvCxnSpPr>
              <a:cxnSpLocks/>
            </p:cNvCxnSpPr>
            <p:nvPr/>
          </p:nvCxnSpPr>
          <p:spPr>
            <a:xfrm>
              <a:off x="5667375" y="2962275"/>
              <a:ext cx="0" cy="737696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F7F6DC3D-D6AC-4AF4-AD80-AAA443D2CDF6}"/>
                </a:ext>
              </a:extLst>
            </p:cNvPr>
            <p:cNvSpPr txBox="1"/>
            <p:nvPr/>
          </p:nvSpPr>
          <p:spPr>
            <a:xfrm>
              <a:off x="3479110" y="176437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4E368731-A5F8-4312-BA4D-D59DDF7ABAB6}"/>
                </a:ext>
              </a:extLst>
            </p:cNvPr>
            <p:cNvSpPr txBox="1"/>
            <p:nvPr/>
          </p:nvSpPr>
          <p:spPr>
            <a:xfrm>
              <a:off x="3466108" y="380105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24F67E6-7A78-493A-993B-D6358651BFA5}"/>
              </a:ext>
            </a:extLst>
          </p:cNvPr>
          <p:cNvSpPr/>
          <p:nvPr/>
        </p:nvSpPr>
        <p:spPr>
          <a:xfrm>
            <a:off x="5774693" y="317328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var view = new MapView({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  container: "viewDiv",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  map: webmap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});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724" y="228275"/>
            <a:ext cx="1174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SLIDE IS FOR THE DEVELOPMENT OF TRANSLATABLE COURSE GRAPHICS AND IS NOT INTENDED TO BE SHOWN TO THE STUDENTS. PLEASE KEEP THIS SLIDE HIDDEN.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2788F3A-87D7-4C40-85C8-942F50B22C20}"/>
              </a:ext>
            </a:extLst>
          </p:cNvPr>
          <p:cNvSpPr/>
          <p:nvPr/>
        </p:nvSpPr>
        <p:spPr>
          <a:xfrm>
            <a:off x="1391333" y="149587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var editor = new Editor({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   view: view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});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3A5500F-D88A-46EC-89E7-1A1FFAF8900E}"/>
              </a:ext>
            </a:extLst>
          </p:cNvPr>
          <p:cNvSpPr/>
          <p:nvPr/>
        </p:nvSpPr>
        <p:spPr>
          <a:xfrm>
            <a:off x="1391333" y="32680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var editor = new Editor({ 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</a:rPr>
              <a:t>viewModel</a:t>
            </a:r>
            <a:r>
              <a:rPr lang="en-US" b="1" dirty="0">
                <a:latin typeface="Consolas" panose="020B0609020204030204" pitchFamily="49" charset="0"/>
              </a:rPr>
              <a:t>: {}</a:t>
            </a:r>
          </a:p>
          <a:p>
            <a:r>
              <a:rPr lang="en-US" b="1" dirty="0">
                <a:latin typeface="Consolas" panose="020B0609020204030204" pitchFamily="49" charset="0"/>
              </a:rPr>
              <a:t> });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38B66AD-D5C2-4BC8-8DC5-9E4A04BDA1A3}"/>
              </a:ext>
            </a:extLst>
          </p:cNvPr>
          <p:cNvSpPr/>
          <p:nvPr/>
        </p:nvSpPr>
        <p:spPr>
          <a:xfrm>
            <a:off x="6724261" y="149455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var editor = new Editor({ 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</a:rPr>
              <a:t>viewModel</a:t>
            </a:r>
            <a:r>
              <a:rPr lang="en-US" b="1" dirty="0">
                <a:latin typeface="Consolas" panose="020B0609020204030204" pitchFamily="49" charset="0"/>
              </a:rPr>
              <a:t>: {</a:t>
            </a:r>
          </a:p>
          <a:p>
            <a:r>
              <a:rPr lang="en-US" b="1" dirty="0">
                <a:latin typeface="Consolas" panose="020B0609020204030204" pitchFamily="49" charset="0"/>
              </a:rPr>
              <a:t>	layerInfos: [{ layer: layer, 	deleteEnabled: true,</a:t>
            </a:r>
          </a:p>
          <a:p>
            <a:r>
              <a:rPr lang="en-US" b="1" dirty="0">
                <a:latin typeface="Consolas" panose="020B0609020204030204" pitchFamily="49" charset="0"/>
              </a:rPr>
              <a:t>	updateEnabled: true </a:t>
            </a:r>
          </a:p>
          <a:p>
            <a:r>
              <a:rPr lang="en-US" b="1" dirty="0">
                <a:latin typeface="Consolas" panose="020B0609020204030204" pitchFamily="49" charset="0"/>
              </a:rPr>
              <a:t>	}]</a:t>
            </a:r>
          </a:p>
          <a:p>
            <a:r>
              <a:rPr lang="en-US" b="1" dirty="0">
                <a:latin typeface="Consolas" panose="020B0609020204030204" pitchFamily="49" charset="0"/>
              </a:rPr>
              <a:t>   } </a:t>
            </a:r>
          </a:p>
          <a:p>
            <a:r>
              <a:rPr lang="en-US" b="1" dirty="0">
                <a:latin typeface="Consolas" panose="020B0609020204030204" pitchFamily="49" charset="0"/>
              </a:rPr>
              <a:t>});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0E19C5D-ADA8-4312-83D7-331E73D6EA36}"/>
              </a:ext>
            </a:extLst>
          </p:cNvPr>
          <p:cNvSpPr/>
          <p:nvPr/>
        </p:nvSpPr>
        <p:spPr>
          <a:xfrm>
            <a:off x="4774162" y="5274344"/>
            <a:ext cx="76295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var editor = new Editor({ </a:t>
            </a:r>
          </a:p>
          <a:p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	layerInfos: [{ layer: layer 		</a:t>
            </a:r>
          </a:p>
          <a:p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 }] });</a:t>
            </a:r>
          </a:p>
        </p:txBody>
      </p:sp>
    </p:spTree>
    <p:extLst>
      <p:ext uri="{BB962C8B-B14F-4D97-AF65-F5344CB8AC3E}">
        <p14:creationId xmlns:p14="http://schemas.microsoft.com/office/powerpoint/2010/main" val="69960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724" y="228275"/>
            <a:ext cx="1174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SLIDE IS FOR THE DEVELOPMENT OF TRANSLATABLE COURSE GRAPHICS AND IS NOT INTENDED TO BE SHOWN TO THE STUDENTS. PLEASE KEEP THIS SLIDE HIDDEN.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8E732E5-47AD-4139-9EAA-70FB994F48B4}"/>
              </a:ext>
            </a:extLst>
          </p:cNvPr>
          <p:cNvSpPr/>
          <p:nvPr/>
        </p:nvSpPr>
        <p:spPr>
          <a:xfrm>
            <a:off x="358258" y="1192000"/>
            <a:ext cx="79152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var editor = new Editor({ </a:t>
            </a:r>
          </a:p>
          <a:p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	layerInfos: [{ layer: layer, 		</a:t>
            </a:r>
          </a:p>
          <a:p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	fieldConfig: [</a:t>
            </a:r>
          </a:p>
          <a:p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		{ name: “NAME", label: “Name" }, </a:t>
            </a:r>
          </a:p>
          <a:p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		{ name: “TELEPHONE", label: “Telephone" },</a:t>
            </a:r>
          </a:p>
          <a:p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		{ name: “EMS”, label: “EMS”}], </a:t>
            </a:r>
          </a:p>
          <a:p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	}] });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8802649-C111-48DE-91DF-4590D38D00FF}"/>
              </a:ext>
            </a:extLst>
          </p:cNvPr>
          <p:cNvSpPr/>
          <p:nvPr/>
        </p:nvSpPr>
        <p:spPr>
          <a:xfrm>
            <a:off x="4051001" y="3785910"/>
            <a:ext cx="79152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var editor = new Editor({ </a:t>
            </a:r>
          </a:p>
          <a:p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	layerInfos: [{ layer: layer, 		</a:t>
            </a:r>
          </a:p>
          <a:p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	fieldConfig: [</a:t>
            </a:r>
          </a:p>
          <a:p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		{ name: “NAME", label: “Name" }, </a:t>
            </a:r>
          </a:p>
          <a:p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		{ name: “TELEPHONE", label: “Telephone" },</a:t>
            </a:r>
          </a:p>
          <a:p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		{ name: “EMS”, label: “EMS”}], </a:t>
            </a:r>
          </a:p>
          <a:p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	enabled: true, </a:t>
            </a:r>
          </a:p>
          <a:p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	updateEnabled: true }] });</a:t>
            </a:r>
          </a:p>
        </p:txBody>
      </p:sp>
    </p:spTree>
    <p:extLst>
      <p:ext uri="{BB962C8B-B14F-4D97-AF65-F5344CB8AC3E}">
        <p14:creationId xmlns:p14="http://schemas.microsoft.com/office/powerpoint/2010/main" val="97961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724" y="228275"/>
            <a:ext cx="1174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SLIDE IS FOR THE DEVELOPMENT OF TRANSLATABLE COURSE GRAPHICS AND IS NOT INTENDED TO BE SHOWN TO THE STUDENTS. PLEASE KEEP THIS SLIDE HIDDEN.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AE31C5F-29FB-461A-97CA-CD32E29D5435}"/>
              </a:ext>
            </a:extLst>
          </p:cNvPr>
          <p:cNvSpPr/>
          <p:nvPr/>
        </p:nvSpPr>
        <p:spPr>
          <a:xfrm>
            <a:off x="4325451" y="168040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var sketchViewModel = new SketchViewModel({ </a:t>
            </a:r>
          </a:p>
          <a:p>
            <a:r>
              <a:rPr lang="en-US" dirty="0">
                <a:latin typeface="Consolas" panose="020B0609020204030204" pitchFamily="49" charset="0"/>
              </a:rPr>
              <a:t>	layer: </a:t>
            </a:r>
            <a:r>
              <a:rPr lang="en-US" dirty="0" err="1">
                <a:latin typeface="Consolas" panose="020B0609020204030204" pitchFamily="49" charset="0"/>
              </a:rPr>
              <a:t>graphicsLayer</a:t>
            </a:r>
            <a:r>
              <a:rPr lang="en-US" dirty="0"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latin typeface="Consolas" panose="020B0609020204030204" pitchFamily="49" charset="0"/>
              </a:rPr>
              <a:t>	view: view </a:t>
            </a:r>
          </a:p>
          <a:p>
            <a:r>
              <a:rPr lang="en-US" dirty="0"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C5A7095-1CCC-4E42-B7D0-C2800E32AEBC}"/>
              </a:ext>
            </a:extLst>
          </p:cNvPr>
          <p:cNvSpPr/>
          <p:nvPr/>
        </p:nvSpPr>
        <p:spPr>
          <a:xfrm>
            <a:off x="4836562" y="3875840"/>
            <a:ext cx="66960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sketchVM.on(“click", function(event) {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if (event.state === “ready") { </a:t>
            </a:r>
            <a:endParaRPr lang="en-US" b="1" i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</a:p>
          <a:p>
            <a:r>
              <a:rPr lang="en-US" b="1" dirty="0">
                <a:latin typeface="Consolas" panose="020B0609020204030204" pitchFamily="49" charset="0"/>
              </a:rPr>
              <a:t>	} </a:t>
            </a:r>
          </a:p>
          <a:p>
            <a:r>
              <a:rPr lang="en-US" b="1" dirty="0">
                <a:latin typeface="Consolas" panose="020B0609020204030204" pitchFamily="49" charset="0"/>
              </a:rPr>
              <a:t>});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432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Block Arc 78">
            <a:extLst>
              <a:ext uri="{FF2B5EF4-FFF2-40B4-BE49-F238E27FC236}">
                <a16:creationId xmlns="" xmlns:a16="http://schemas.microsoft.com/office/drawing/2014/main" id="{815ADA31-64EB-4534-887D-5A3695065EAA}"/>
              </a:ext>
            </a:extLst>
          </p:cNvPr>
          <p:cNvSpPr/>
          <p:nvPr/>
        </p:nvSpPr>
        <p:spPr>
          <a:xfrm>
            <a:off x="1133135" y="778964"/>
            <a:ext cx="6650826" cy="6127244"/>
          </a:xfrm>
          <a:prstGeom prst="blockArc">
            <a:avLst>
              <a:gd name="adj1" fmla="val 11404745"/>
              <a:gd name="adj2" fmla="val 20841572"/>
              <a:gd name="adj3" fmla="val 4445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7CB9162A-BAB4-455E-AA70-7963F1EB336E}"/>
              </a:ext>
            </a:extLst>
          </p:cNvPr>
          <p:cNvSpPr/>
          <p:nvPr/>
        </p:nvSpPr>
        <p:spPr>
          <a:xfrm>
            <a:off x="3721484" y="501785"/>
            <a:ext cx="1412455" cy="154884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5B854614-19A4-49A9-8F24-2829318A3CF2}"/>
              </a:ext>
            </a:extLst>
          </p:cNvPr>
          <p:cNvSpPr/>
          <p:nvPr/>
        </p:nvSpPr>
        <p:spPr>
          <a:xfrm>
            <a:off x="3683328" y="501785"/>
            <a:ext cx="1492322" cy="442889"/>
          </a:xfrm>
          <a:prstGeom prst="mathMinu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Sign 25">
            <a:extLst>
              <a:ext uri="{FF2B5EF4-FFF2-40B4-BE49-F238E27FC236}">
                <a16:creationId xmlns="" xmlns:a16="http://schemas.microsoft.com/office/drawing/2014/main" id="{B579B591-E392-42D1-A5D7-103E785DCADB}"/>
              </a:ext>
            </a:extLst>
          </p:cNvPr>
          <p:cNvSpPr/>
          <p:nvPr/>
        </p:nvSpPr>
        <p:spPr>
          <a:xfrm>
            <a:off x="3679307" y="949137"/>
            <a:ext cx="1492322" cy="442889"/>
          </a:xfrm>
          <a:prstGeom prst="mathMinu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B6DA35EC-D3F2-42DB-A33C-B4F6687B682B}"/>
              </a:ext>
            </a:extLst>
          </p:cNvPr>
          <p:cNvSpPr/>
          <p:nvPr/>
        </p:nvSpPr>
        <p:spPr>
          <a:xfrm>
            <a:off x="3679309" y="1179997"/>
            <a:ext cx="1492322" cy="442889"/>
          </a:xfrm>
          <a:prstGeom prst="mathMinu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FAE6F07A-9F71-45E2-8DD7-F282BF663307}"/>
              </a:ext>
            </a:extLst>
          </p:cNvPr>
          <p:cNvSpPr/>
          <p:nvPr/>
        </p:nvSpPr>
        <p:spPr>
          <a:xfrm>
            <a:off x="3679309" y="1410856"/>
            <a:ext cx="1492322" cy="442889"/>
          </a:xfrm>
          <a:prstGeom prst="mathMinu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Sign 28">
            <a:extLst>
              <a:ext uri="{FF2B5EF4-FFF2-40B4-BE49-F238E27FC236}">
                <a16:creationId xmlns="" xmlns:a16="http://schemas.microsoft.com/office/drawing/2014/main" id="{166B26FF-A334-4B41-9295-2B642C25B16C}"/>
              </a:ext>
            </a:extLst>
          </p:cNvPr>
          <p:cNvSpPr/>
          <p:nvPr/>
        </p:nvSpPr>
        <p:spPr>
          <a:xfrm>
            <a:off x="3681550" y="1641716"/>
            <a:ext cx="1492322" cy="442889"/>
          </a:xfrm>
          <a:prstGeom prst="mathMinu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Sign 29">
            <a:extLst>
              <a:ext uri="{FF2B5EF4-FFF2-40B4-BE49-F238E27FC236}">
                <a16:creationId xmlns="" xmlns:a16="http://schemas.microsoft.com/office/drawing/2014/main" id="{1F294A30-739F-40B0-930E-1B8403FF28D0}"/>
              </a:ext>
            </a:extLst>
          </p:cNvPr>
          <p:cNvSpPr/>
          <p:nvPr/>
        </p:nvSpPr>
        <p:spPr>
          <a:xfrm>
            <a:off x="3679306" y="722166"/>
            <a:ext cx="1492322" cy="442889"/>
          </a:xfrm>
          <a:prstGeom prst="mathMinu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28">
            <a:extLst>
              <a:ext uri="{FF2B5EF4-FFF2-40B4-BE49-F238E27FC236}">
                <a16:creationId xmlns="" xmlns:a16="http://schemas.microsoft.com/office/drawing/2014/main" id="{7911D2CB-0CF1-4F11-8E80-E40DC04D5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007" y="2005633"/>
            <a:ext cx="1912061" cy="1434047"/>
          </a:xfrm>
          <a:prstGeom prst="rect">
            <a:avLst/>
          </a:prstGeom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29">
            <a:extLst>
              <a:ext uri="{FF2B5EF4-FFF2-40B4-BE49-F238E27FC236}">
                <a16:creationId xmlns="" xmlns:a16="http://schemas.microsoft.com/office/drawing/2014/main" id="{BD19C946-DCD3-422C-9160-6626CECB9FAF}"/>
              </a:ext>
            </a:extLst>
          </p:cNvPr>
          <p:cNvSpPr>
            <a:spLocks noEditPoints="1"/>
          </p:cNvSpPr>
          <p:nvPr/>
        </p:nvSpPr>
        <p:spPr bwMode="auto">
          <a:xfrm>
            <a:off x="6292341" y="2092203"/>
            <a:ext cx="1731394" cy="1257144"/>
          </a:xfrm>
          <a:custGeom>
            <a:avLst/>
            <a:gdLst>
              <a:gd name="T0" fmla="*/ 120 w 2298"/>
              <a:gd name="T1" fmla="*/ 120 h 1670"/>
              <a:gd name="T2" fmla="*/ 120 w 2298"/>
              <a:gd name="T3" fmla="*/ 1550 h 1670"/>
              <a:gd name="T4" fmla="*/ 2178 w 2298"/>
              <a:gd name="T5" fmla="*/ 1550 h 1670"/>
              <a:gd name="T6" fmla="*/ 2178 w 2298"/>
              <a:gd name="T7" fmla="*/ 120 h 1670"/>
              <a:gd name="T8" fmla="*/ 120 w 2298"/>
              <a:gd name="T9" fmla="*/ 120 h 1670"/>
              <a:gd name="T10" fmla="*/ 0 w 2298"/>
              <a:gd name="T11" fmla="*/ 0 h 1670"/>
              <a:gd name="T12" fmla="*/ 2298 w 2298"/>
              <a:gd name="T13" fmla="*/ 0 h 1670"/>
              <a:gd name="T14" fmla="*/ 2298 w 2298"/>
              <a:gd name="T15" fmla="*/ 1670 h 1670"/>
              <a:gd name="T16" fmla="*/ 0 w 2298"/>
              <a:gd name="T17" fmla="*/ 1670 h 1670"/>
              <a:gd name="T18" fmla="*/ 0 w 2298"/>
              <a:gd name="T19" fmla="*/ 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98" h="1670">
                <a:moveTo>
                  <a:pt x="120" y="120"/>
                </a:moveTo>
                <a:lnTo>
                  <a:pt x="120" y="1550"/>
                </a:lnTo>
                <a:lnTo>
                  <a:pt x="2178" y="1550"/>
                </a:lnTo>
                <a:lnTo>
                  <a:pt x="2178" y="120"/>
                </a:lnTo>
                <a:lnTo>
                  <a:pt x="120" y="120"/>
                </a:lnTo>
                <a:close/>
                <a:moveTo>
                  <a:pt x="0" y="0"/>
                </a:moveTo>
                <a:lnTo>
                  <a:pt x="2298" y="0"/>
                </a:lnTo>
                <a:lnTo>
                  <a:pt x="2298" y="1670"/>
                </a:lnTo>
                <a:lnTo>
                  <a:pt x="0" y="167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30">
            <a:extLst>
              <a:ext uri="{FF2B5EF4-FFF2-40B4-BE49-F238E27FC236}">
                <a16:creationId xmlns="" xmlns:a16="http://schemas.microsoft.com/office/drawing/2014/main" id="{4037BEB2-CC18-4690-BD0D-A434EE6A5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008" y="2272870"/>
            <a:ext cx="1370059" cy="899573"/>
          </a:xfrm>
          <a:prstGeom prst="rect">
            <a:avLst/>
          </a:prstGeom>
          <a:solidFill>
            <a:srgbClr val="AAD04B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31">
            <a:extLst>
              <a:ext uri="{FF2B5EF4-FFF2-40B4-BE49-F238E27FC236}">
                <a16:creationId xmlns="" xmlns:a16="http://schemas.microsoft.com/office/drawing/2014/main" id="{2D9DA96C-F408-43C1-8A0C-B38731F2C549}"/>
              </a:ext>
            </a:extLst>
          </p:cNvPr>
          <p:cNvSpPr>
            <a:spLocks noEditPoints="1"/>
          </p:cNvSpPr>
          <p:nvPr/>
        </p:nvSpPr>
        <p:spPr bwMode="auto">
          <a:xfrm>
            <a:off x="6473008" y="2359440"/>
            <a:ext cx="1370059" cy="813003"/>
          </a:xfrm>
          <a:custGeom>
            <a:avLst/>
            <a:gdLst>
              <a:gd name="T0" fmla="*/ 141 w 1818"/>
              <a:gd name="T1" fmla="*/ 473 h 1078"/>
              <a:gd name="T2" fmla="*/ 251 w 1818"/>
              <a:gd name="T3" fmla="*/ 477 h 1078"/>
              <a:gd name="T4" fmla="*/ 361 w 1818"/>
              <a:gd name="T5" fmla="*/ 485 h 1078"/>
              <a:gd name="T6" fmla="*/ 462 w 1818"/>
              <a:gd name="T7" fmla="*/ 495 h 1078"/>
              <a:gd name="T8" fmla="*/ 544 w 1818"/>
              <a:gd name="T9" fmla="*/ 505 h 1078"/>
              <a:gd name="T10" fmla="*/ 615 w 1818"/>
              <a:gd name="T11" fmla="*/ 520 h 1078"/>
              <a:gd name="T12" fmla="*/ 691 w 1818"/>
              <a:gd name="T13" fmla="*/ 557 h 1078"/>
              <a:gd name="T14" fmla="*/ 760 w 1818"/>
              <a:gd name="T15" fmla="*/ 610 h 1078"/>
              <a:gd name="T16" fmla="*/ 823 w 1818"/>
              <a:gd name="T17" fmla="*/ 674 h 1078"/>
              <a:gd name="T18" fmla="*/ 879 w 1818"/>
              <a:gd name="T19" fmla="*/ 743 h 1078"/>
              <a:gd name="T20" fmla="*/ 928 w 1818"/>
              <a:gd name="T21" fmla="*/ 812 h 1078"/>
              <a:gd name="T22" fmla="*/ 978 w 1818"/>
              <a:gd name="T23" fmla="*/ 887 h 1078"/>
              <a:gd name="T24" fmla="*/ 1018 w 1818"/>
              <a:gd name="T25" fmla="*/ 979 h 1078"/>
              <a:gd name="T26" fmla="*/ 1041 w 1818"/>
              <a:gd name="T27" fmla="*/ 1078 h 1078"/>
              <a:gd name="T28" fmla="*/ 910 w 1818"/>
              <a:gd name="T29" fmla="*/ 1033 h 1078"/>
              <a:gd name="T30" fmla="*/ 875 w 1818"/>
              <a:gd name="T31" fmla="*/ 948 h 1078"/>
              <a:gd name="T32" fmla="*/ 832 w 1818"/>
              <a:gd name="T33" fmla="*/ 881 h 1078"/>
              <a:gd name="T34" fmla="*/ 787 w 1818"/>
              <a:gd name="T35" fmla="*/ 817 h 1078"/>
              <a:gd name="T36" fmla="*/ 736 w 1818"/>
              <a:gd name="T37" fmla="*/ 749 h 1078"/>
              <a:gd name="T38" fmla="*/ 679 w 1818"/>
              <a:gd name="T39" fmla="*/ 688 h 1078"/>
              <a:gd name="T40" fmla="*/ 615 w 1818"/>
              <a:gd name="T41" fmla="*/ 640 h 1078"/>
              <a:gd name="T42" fmla="*/ 544 w 1818"/>
              <a:gd name="T43" fmla="*/ 612 h 1078"/>
              <a:gd name="T44" fmla="*/ 474 w 1818"/>
              <a:gd name="T45" fmla="*/ 600 h 1078"/>
              <a:gd name="T46" fmla="*/ 379 w 1818"/>
              <a:gd name="T47" fmla="*/ 589 h 1078"/>
              <a:gd name="T48" fmla="*/ 271 w 1818"/>
              <a:gd name="T49" fmla="*/ 581 h 1078"/>
              <a:gd name="T50" fmla="*/ 157 w 1818"/>
              <a:gd name="T51" fmla="*/ 575 h 1078"/>
              <a:gd name="T52" fmla="*/ 48 w 1818"/>
              <a:gd name="T53" fmla="*/ 574 h 1078"/>
              <a:gd name="T54" fmla="*/ 0 w 1818"/>
              <a:gd name="T55" fmla="*/ 477 h 1078"/>
              <a:gd name="T56" fmla="*/ 89 w 1818"/>
              <a:gd name="T57" fmla="*/ 473 h 1078"/>
              <a:gd name="T58" fmla="*/ 1818 w 1818"/>
              <a:gd name="T59" fmla="*/ 112 h 1078"/>
              <a:gd name="T60" fmla="*/ 1689 w 1818"/>
              <a:gd name="T61" fmla="*/ 127 h 1078"/>
              <a:gd name="T62" fmla="*/ 1570 w 1818"/>
              <a:gd name="T63" fmla="*/ 155 h 1078"/>
              <a:gd name="T64" fmla="*/ 1466 w 1818"/>
              <a:gd name="T65" fmla="*/ 190 h 1078"/>
              <a:gd name="T66" fmla="*/ 1379 w 1818"/>
              <a:gd name="T67" fmla="*/ 228 h 1078"/>
              <a:gd name="T68" fmla="*/ 1312 w 1818"/>
              <a:gd name="T69" fmla="*/ 262 h 1078"/>
              <a:gd name="T70" fmla="*/ 1297 w 1818"/>
              <a:gd name="T71" fmla="*/ 292 h 1078"/>
              <a:gd name="T72" fmla="*/ 1332 w 1818"/>
              <a:gd name="T73" fmla="*/ 331 h 1078"/>
              <a:gd name="T74" fmla="*/ 1383 w 1818"/>
              <a:gd name="T75" fmla="*/ 375 h 1078"/>
              <a:gd name="T76" fmla="*/ 1454 w 1818"/>
              <a:gd name="T77" fmla="*/ 425 h 1078"/>
              <a:gd name="T78" fmla="*/ 1549 w 1818"/>
              <a:gd name="T79" fmla="*/ 478 h 1078"/>
              <a:gd name="T80" fmla="*/ 1670 w 1818"/>
              <a:gd name="T81" fmla="*/ 532 h 1078"/>
              <a:gd name="T82" fmla="*/ 1818 w 1818"/>
              <a:gd name="T83" fmla="*/ 586 h 1078"/>
              <a:gd name="T84" fmla="*/ 1732 w 1818"/>
              <a:gd name="T85" fmla="*/ 675 h 1078"/>
              <a:gd name="T86" fmla="*/ 1584 w 1818"/>
              <a:gd name="T87" fmla="*/ 617 h 1078"/>
              <a:gd name="T88" fmla="*/ 1463 w 1818"/>
              <a:gd name="T89" fmla="*/ 559 h 1078"/>
              <a:gd name="T90" fmla="*/ 1366 w 1818"/>
              <a:gd name="T91" fmla="*/ 501 h 1078"/>
              <a:gd name="T92" fmla="*/ 1292 w 1818"/>
              <a:gd name="T93" fmla="*/ 447 h 1078"/>
              <a:gd name="T94" fmla="*/ 1239 w 1818"/>
              <a:gd name="T95" fmla="*/ 396 h 1078"/>
              <a:gd name="T96" fmla="*/ 1200 w 1818"/>
              <a:gd name="T97" fmla="*/ 351 h 1078"/>
              <a:gd name="T98" fmla="*/ 1177 w 1818"/>
              <a:gd name="T99" fmla="*/ 315 h 1078"/>
              <a:gd name="T100" fmla="*/ 1164 w 1818"/>
              <a:gd name="T101" fmla="*/ 288 h 1078"/>
              <a:gd name="T102" fmla="*/ 1158 w 1818"/>
              <a:gd name="T103" fmla="*/ 272 h 1078"/>
              <a:gd name="T104" fmla="*/ 1180 w 1818"/>
              <a:gd name="T105" fmla="*/ 212 h 1078"/>
              <a:gd name="T106" fmla="*/ 1194 w 1818"/>
              <a:gd name="T107" fmla="*/ 202 h 1078"/>
              <a:gd name="T108" fmla="*/ 1228 w 1818"/>
              <a:gd name="T109" fmla="*/ 181 h 1078"/>
              <a:gd name="T110" fmla="*/ 1280 w 1818"/>
              <a:gd name="T111" fmla="*/ 152 h 1078"/>
              <a:gd name="T112" fmla="*/ 1349 w 1818"/>
              <a:gd name="T113" fmla="*/ 118 h 1078"/>
              <a:gd name="T114" fmla="*/ 1433 w 1818"/>
              <a:gd name="T115" fmla="*/ 83 h 1078"/>
              <a:gd name="T116" fmla="*/ 1529 w 1818"/>
              <a:gd name="T117" fmla="*/ 50 h 1078"/>
              <a:gd name="T118" fmla="*/ 1638 w 1818"/>
              <a:gd name="T119" fmla="*/ 23 h 1078"/>
              <a:gd name="T120" fmla="*/ 1757 w 1818"/>
              <a:gd name="T121" fmla="*/ 5 h 1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18" h="1078">
                <a:moveTo>
                  <a:pt x="89" y="473"/>
                </a:moveTo>
                <a:lnTo>
                  <a:pt x="141" y="473"/>
                </a:lnTo>
                <a:lnTo>
                  <a:pt x="196" y="474"/>
                </a:lnTo>
                <a:lnTo>
                  <a:pt x="251" y="477"/>
                </a:lnTo>
                <a:lnTo>
                  <a:pt x="307" y="480"/>
                </a:lnTo>
                <a:lnTo>
                  <a:pt x="361" y="485"/>
                </a:lnTo>
                <a:lnTo>
                  <a:pt x="413" y="489"/>
                </a:lnTo>
                <a:lnTo>
                  <a:pt x="462" y="495"/>
                </a:lnTo>
                <a:lnTo>
                  <a:pt x="506" y="500"/>
                </a:lnTo>
                <a:lnTo>
                  <a:pt x="544" y="505"/>
                </a:lnTo>
                <a:lnTo>
                  <a:pt x="574" y="509"/>
                </a:lnTo>
                <a:lnTo>
                  <a:pt x="615" y="520"/>
                </a:lnTo>
                <a:lnTo>
                  <a:pt x="654" y="536"/>
                </a:lnTo>
                <a:lnTo>
                  <a:pt x="691" y="557"/>
                </a:lnTo>
                <a:lnTo>
                  <a:pt x="728" y="582"/>
                </a:lnTo>
                <a:lnTo>
                  <a:pt x="760" y="610"/>
                </a:lnTo>
                <a:lnTo>
                  <a:pt x="793" y="641"/>
                </a:lnTo>
                <a:lnTo>
                  <a:pt x="823" y="674"/>
                </a:lnTo>
                <a:lnTo>
                  <a:pt x="852" y="708"/>
                </a:lnTo>
                <a:lnTo>
                  <a:pt x="879" y="743"/>
                </a:lnTo>
                <a:lnTo>
                  <a:pt x="904" y="778"/>
                </a:lnTo>
                <a:lnTo>
                  <a:pt x="928" y="812"/>
                </a:lnTo>
                <a:lnTo>
                  <a:pt x="951" y="844"/>
                </a:lnTo>
                <a:lnTo>
                  <a:pt x="978" y="887"/>
                </a:lnTo>
                <a:lnTo>
                  <a:pt x="1001" y="931"/>
                </a:lnTo>
                <a:lnTo>
                  <a:pt x="1018" y="979"/>
                </a:lnTo>
                <a:lnTo>
                  <a:pt x="1031" y="1027"/>
                </a:lnTo>
                <a:lnTo>
                  <a:pt x="1041" y="1078"/>
                </a:lnTo>
                <a:lnTo>
                  <a:pt x="921" y="1078"/>
                </a:lnTo>
                <a:lnTo>
                  <a:pt x="910" y="1033"/>
                </a:lnTo>
                <a:lnTo>
                  <a:pt x="896" y="989"/>
                </a:lnTo>
                <a:lnTo>
                  <a:pt x="875" y="948"/>
                </a:lnTo>
                <a:lnTo>
                  <a:pt x="852" y="911"/>
                </a:lnTo>
                <a:lnTo>
                  <a:pt x="832" y="881"/>
                </a:lnTo>
                <a:lnTo>
                  <a:pt x="810" y="849"/>
                </a:lnTo>
                <a:lnTo>
                  <a:pt x="787" y="817"/>
                </a:lnTo>
                <a:lnTo>
                  <a:pt x="763" y="783"/>
                </a:lnTo>
                <a:lnTo>
                  <a:pt x="736" y="749"/>
                </a:lnTo>
                <a:lnTo>
                  <a:pt x="708" y="717"/>
                </a:lnTo>
                <a:lnTo>
                  <a:pt x="679" y="688"/>
                </a:lnTo>
                <a:lnTo>
                  <a:pt x="649" y="662"/>
                </a:lnTo>
                <a:lnTo>
                  <a:pt x="615" y="640"/>
                </a:lnTo>
                <a:lnTo>
                  <a:pt x="580" y="623"/>
                </a:lnTo>
                <a:lnTo>
                  <a:pt x="544" y="612"/>
                </a:lnTo>
                <a:lnTo>
                  <a:pt x="512" y="606"/>
                </a:lnTo>
                <a:lnTo>
                  <a:pt x="474" y="600"/>
                </a:lnTo>
                <a:lnTo>
                  <a:pt x="429" y="595"/>
                </a:lnTo>
                <a:lnTo>
                  <a:pt x="379" y="589"/>
                </a:lnTo>
                <a:lnTo>
                  <a:pt x="326" y="586"/>
                </a:lnTo>
                <a:lnTo>
                  <a:pt x="271" y="581"/>
                </a:lnTo>
                <a:lnTo>
                  <a:pt x="214" y="577"/>
                </a:lnTo>
                <a:lnTo>
                  <a:pt x="157" y="575"/>
                </a:lnTo>
                <a:lnTo>
                  <a:pt x="101" y="574"/>
                </a:lnTo>
                <a:lnTo>
                  <a:pt x="48" y="574"/>
                </a:lnTo>
                <a:lnTo>
                  <a:pt x="0" y="576"/>
                </a:lnTo>
                <a:lnTo>
                  <a:pt x="0" y="477"/>
                </a:lnTo>
                <a:lnTo>
                  <a:pt x="42" y="473"/>
                </a:lnTo>
                <a:lnTo>
                  <a:pt x="89" y="473"/>
                </a:lnTo>
                <a:close/>
                <a:moveTo>
                  <a:pt x="1818" y="0"/>
                </a:moveTo>
                <a:lnTo>
                  <a:pt x="1818" y="112"/>
                </a:lnTo>
                <a:lnTo>
                  <a:pt x="1753" y="118"/>
                </a:lnTo>
                <a:lnTo>
                  <a:pt x="1689" y="127"/>
                </a:lnTo>
                <a:lnTo>
                  <a:pt x="1628" y="139"/>
                </a:lnTo>
                <a:lnTo>
                  <a:pt x="1570" y="155"/>
                </a:lnTo>
                <a:lnTo>
                  <a:pt x="1517" y="172"/>
                </a:lnTo>
                <a:lnTo>
                  <a:pt x="1466" y="190"/>
                </a:lnTo>
                <a:lnTo>
                  <a:pt x="1420" y="208"/>
                </a:lnTo>
                <a:lnTo>
                  <a:pt x="1379" y="228"/>
                </a:lnTo>
                <a:lnTo>
                  <a:pt x="1343" y="246"/>
                </a:lnTo>
                <a:lnTo>
                  <a:pt x="1312" y="262"/>
                </a:lnTo>
                <a:lnTo>
                  <a:pt x="1286" y="277"/>
                </a:lnTo>
                <a:lnTo>
                  <a:pt x="1297" y="292"/>
                </a:lnTo>
                <a:lnTo>
                  <a:pt x="1313" y="310"/>
                </a:lnTo>
                <a:lnTo>
                  <a:pt x="1332" y="331"/>
                </a:lnTo>
                <a:lnTo>
                  <a:pt x="1355" y="352"/>
                </a:lnTo>
                <a:lnTo>
                  <a:pt x="1383" y="375"/>
                </a:lnTo>
                <a:lnTo>
                  <a:pt x="1417" y="399"/>
                </a:lnTo>
                <a:lnTo>
                  <a:pt x="1454" y="425"/>
                </a:lnTo>
                <a:lnTo>
                  <a:pt x="1499" y="451"/>
                </a:lnTo>
                <a:lnTo>
                  <a:pt x="1549" y="478"/>
                </a:lnTo>
                <a:lnTo>
                  <a:pt x="1605" y="505"/>
                </a:lnTo>
                <a:lnTo>
                  <a:pt x="1670" y="532"/>
                </a:lnTo>
                <a:lnTo>
                  <a:pt x="1741" y="559"/>
                </a:lnTo>
                <a:lnTo>
                  <a:pt x="1818" y="586"/>
                </a:lnTo>
                <a:lnTo>
                  <a:pt x="1818" y="703"/>
                </a:lnTo>
                <a:lnTo>
                  <a:pt x="1732" y="675"/>
                </a:lnTo>
                <a:lnTo>
                  <a:pt x="1655" y="646"/>
                </a:lnTo>
                <a:lnTo>
                  <a:pt x="1584" y="617"/>
                </a:lnTo>
                <a:lnTo>
                  <a:pt x="1520" y="588"/>
                </a:lnTo>
                <a:lnTo>
                  <a:pt x="1463" y="559"/>
                </a:lnTo>
                <a:lnTo>
                  <a:pt x="1412" y="530"/>
                </a:lnTo>
                <a:lnTo>
                  <a:pt x="1366" y="501"/>
                </a:lnTo>
                <a:lnTo>
                  <a:pt x="1327" y="473"/>
                </a:lnTo>
                <a:lnTo>
                  <a:pt x="1292" y="447"/>
                </a:lnTo>
                <a:lnTo>
                  <a:pt x="1263" y="420"/>
                </a:lnTo>
                <a:lnTo>
                  <a:pt x="1239" y="396"/>
                </a:lnTo>
                <a:lnTo>
                  <a:pt x="1217" y="373"/>
                </a:lnTo>
                <a:lnTo>
                  <a:pt x="1200" y="351"/>
                </a:lnTo>
                <a:lnTo>
                  <a:pt x="1187" y="332"/>
                </a:lnTo>
                <a:lnTo>
                  <a:pt x="1177" y="315"/>
                </a:lnTo>
                <a:lnTo>
                  <a:pt x="1169" y="300"/>
                </a:lnTo>
                <a:lnTo>
                  <a:pt x="1164" y="288"/>
                </a:lnTo>
                <a:lnTo>
                  <a:pt x="1160" y="279"/>
                </a:lnTo>
                <a:lnTo>
                  <a:pt x="1158" y="272"/>
                </a:lnTo>
                <a:lnTo>
                  <a:pt x="1147" y="235"/>
                </a:lnTo>
                <a:lnTo>
                  <a:pt x="1180" y="212"/>
                </a:lnTo>
                <a:lnTo>
                  <a:pt x="1185" y="208"/>
                </a:lnTo>
                <a:lnTo>
                  <a:pt x="1194" y="202"/>
                </a:lnTo>
                <a:lnTo>
                  <a:pt x="1209" y="193"/>
                </a:lnTo>
                <a:lnTo>
                  <a:pt x="1228" y="181"/>
                </a:lnTo>
                <a:lnTo>
                  <a:pt x="1252" y="167"/>
                </a:lnTo>
                <a:lnTo>
                  <a:pt x="1280" y="152"/>
                </a:lnTo>
                <a:lnTo>
                  <a:pt x="1313" y="136"/>
                </a:lnTo>
                <a:lnTo>
                  <a:pt x="1349" y="118"/>
                </a:lnTo>
                <a:lnTo>
                  <a:pt x="1389" y="101"/>
                </a:lnTo>
                <a:lnTo>
                  <a:pt x="1433" y="83"/>
                </a:lnTo>
                <a:lnTo>
                  <a:pt x="1480" y="67"/>
                </a:lnTo>
                <a:lnTo>
                  <a:pt x="1529" y="50"/>
                </a:lnTo>
                <a:lnTo>
                  <a:pt x="1582" y="35"/>
                </a:lnTo>
                <a:lnTo>
                  <a:pt x="1638" y="23"/>
                </a:lnTo>
                <a:lnTo>
                  <a:pt x="1696" y="13"/>
                </a:lnTo>
                <a:lnTo>
                  <a:pt x="1757" y="5"/>
                </a:lnTo>
                <a:lnTo>
                  <a:pt x="1818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4">
            <a:extLst>
              <a:ext uri="{FF2B5EF4-FFF2-40B4-BE49-F238E27FC236}">
                <a16:creationId xmlns="" xmlns:a16="http://schemas.microsoft.com/office/drawing/2014/main" id="{F191AC20-C575-40BF-9475-F0A4312CEC69}"/>
              </a:ext>
            </a:extLst>
          </p:cNvPr>
          <p:cNvSpPr>
            <a:spLocks noEditPoints="1"/>
          </p:cNvSpPr>
          <p:nvPr/>
        </p:nvSpPr>
        <p:spPr bwMode="auto">
          <a:xfrm>
            <a:off x="6623564" y="2318037"/>
            <a:ext cx="858169" cy="752781"/>
          </a:xfrm>
          <a:custGeom>
            <a:avLst/>
            <a:gdLst>
              <a:gd name="T0" fmla="*/ 1090 w 1139"/>
              <a:gd name="T1" fmla="*/ 856 h 999"/>
              <a:gd name="T2" fmla="*/ 1126 w 1139"/>
              <a:gd name="T3" fmla="*/ 883 h 999"/>
              <a:gd name="T4" fmla="*/ 1139 w 1139"/>
              <a:gd name="T5" fmla="*/ 925 h 999"/>
              <a:gd name="T6" fmla="*/ 1126 w 1139"/>
              <a:gd name="T7" fmla="*/ 968 h 999"/>
              <a:gd name="T8" fmla="*/ 1090 w 1139"/>
              <a:gd name="T9" fmla="*/ 994 h 999"/>
              <a:gd name="T10" fmla="*/ 1044 w 1139"/>
              <a:gd name="T11" fmla="*/ 994 h 999"/>
              <a:gd name="T12" fmla="*/ 1009 w 1139"/>
              <a:gd name="T13" fmla="*/ 968 h 999"/>
              <a:gd name="T14" fmla="*/ 994 w 1139"/>
              <a:gd name="T15" fmla="*/ 925 h 999"/>
              <a:gd name="T16" fmla="*/ 1009 w 1139"/>
              <a:gd name="T17" fmla="*/ 883 h 999"/>
              <a:gd name="T18" fmla="*/ 1044 w 1139"/>
              <a:gd name="T19" fmla="*/ 856 h 999"/>
              <a:gd name="T20" fmla="*/ 73 w 1139"/>
              <a:gd name="T21" fmla="*/ 848 h 999"/>
              <a:gd name="T22" fmla="*/ 115 w 1139"/>
              <a:gd name="T23" fmla="*/ 862 h 999"/>
              <a:gd name="T24" fmla="*/ 142 w 1139"/>
              <a:gd name="T25" fmla="*/ 898 h 999"/>
              <a:gd name="T26" fmla="*/ 142 w 1139"/>
              <a:gd name="T27" fmla="*/ 944 h 999"/>
              <a:gd name="T28" fmla="*/ 115 w 1139"/>
              <a:gd name="T29" fmla="*/ 979 h 999"/>
              <a:gd name="T30" fmla="*/ 73 w 1139"/>
              <a:gd name="T31" fmla="*/ 994 h 999"/>
              <a:gd name="T32" fmla="*/ 29 w 1139"/>
              <a:gd name="T33" fmla="*/ 979 h 999"/>
              <a:gd name="T34" fmla="*/ 4 w 1139"/>
              <a:gd name="T35" fmla="*/ 944 h 999"/>
              <a:gd name="T36" fmla="*/ 4 w 1139"/>
              <a:gd name="T37" fmla="*/ 898 h 999"/>
              <a:gd name="T38" fmla="*/ 29 w 1139"/>
              <a:gd name="T39" fmla="*/ 862 h 999"/>
              <a:gd name="T40" fmla="*/ 73 w 1139"/>
              <a:gd name="T41" fmla="*/ 848 h 999"/>
              <a:gd name="T42" fmla="*/ 632 w 1139"/>
              <a:gd name="T43" fmla="*/ 664 h 999"/>
              <a:gd name="T44" fmla="*/ 667 w 1139"/>
              <a:gd name="T45" fmla="*/ 690 h 999"/>
              <a:gd name="T46" fmla="*/ 681 w 1139"/>
              <a:gd name="T47" fmla="*/ 733 h 999"/>
              <a:gd name="T48" fmla="*/ 667 w 1139"/>
              <a:gd name="T49" fmla="*/ 775 h 999"/>
              <a:gd name="T50" fmla="*/ 632 w 1139"/>
              <a:gd name="T51" fmla="*/ 802 h 999"/>
              <a:gd name="T52" fmla="*/ 586 w 1139"/>
              <a:gd name="T53" fmla="*/ 802 h 999"/>
              <a:gd name="T54" fmla="*/ 549 w 1139"/>
              <a:gd name="T55" fmla="*/ 775 h 999"/>
              <a:gd name="T56" fmla="*/ 536 w 1139"/>
              <a:gd name="T57" fmla="*/ 733 h 999"/>
              <a:gd name="T58" fmla="*/ 549 w 1139"/>
              <a:gd name="T59" fmla="*/ 690 h 999"/>
              <a:gd name="T60" fmla="*/ 586 w 1139"/>
              <a:gd name="T61" fmla="*/ 664 h 999"/>
              <a:gd name="T62" fmla="*/ 305 w 1139"/>
              <a:gd name="T63" fmla="*/ 405 h 999"/>
              <a:gd name="T64" fmla="*/ 339 w 1139"/>
              <a:gd name="T65" fmla="*/ 416 h 999"/>
              <a:gd name="T66" fmla="*/ 360 w 1139"/>
              <a:gd name="T67" fmla="*/ 445 h 999"/>
              <a:gd name="T68" fmla="*/ 360 w 1139"/>
              <a:gd name="T69" fmla="*/ 481 h 999"/>
              <a:gd name="T70" fmla="*/ 339 w 1139"/>
              <a:gd name="T71" fmla="*/ 509 h 999"/>
              <a:gd name="T72" fmla="*/ 305 w 1139"/>
              <a:gd name="T73" fmla="*/ 520 h 999"/>
              <a:gd name="T74" fmla="*/ 270 w 1139"/>
              <a:gd name="T75" fmla="*/ 509 h 999"/>
              <a:gd name="T76" fmla="*/ 250 w 1139"/>
              <a:gd name="T77" fmla="*/ 481 h 999"/>
              <a:gd name="T78" fmla="*/ 250 w 1139"/>
              <a:gd name="T79" fmla="*/ 445 h 999"/>
              <a:gd name="T80" fmla="*/ 270 w 1139"/>
              <a:gd name="T81" fmla="*/ 416 h 999"/>
              <a:gd name="T82" fmla="*/ 305 w 1139"/>
              <a:gd name="T83" fmla="*/ 405 h 999"/>
              <a:gd name="T84" fmla="*/ 1045 w 1139"/>
              <a:gd name="T85" fmla="*/ 260 h 999"/>
              <a:gd name="T86" fmla="*/ 1074 w 1139"/>
              <a:gd name="T87" fmla="*/ 281 h 999"/>
              <a:gd name="T88" fmla="*/ 1085 w 1139"/>
              <a:gd name="T89" fmla="*/ 314 h 999"/>
              <a:gd name="T90" fmla="*/ 1074 w 1139"/>
              <a:gd name="T91" fmla="*/ 348 h 999"/>
              <a:gd name="T92" fmla="*/ 1045 w 1139"/>
              <a:gd name="T93" fmla="*/ 369 h 999"/>
              <a:gd name="T94" fmla="*/ 1009 w 1139"/>
              <a:gd name="T95" fmla="*/ 369 h 999"/>
              <a:gd name="T96" fmla="*/ 981 w 1139"/>
              <a:gd name="T97" fmla="*/ 348 h 999"/>
              <a:gd name="T98" fmla="*/ 970 w 1139"/>
              <a:gd name="T99" fmla="*/ 314 h 999"/>
              <a:gd name="T100" fmla="*/ 981 w 1139"/>
              <a:gd name="T101" fmla="*/ 281 h 999"/>
              <a:gd name="T102" fmla="*/ 1009 w 1139"/>
              <a:gd name="T103" fmla="*/ 260 h 999"/>
              <a:gd name="T104" fmla="*/ 540 w 1139"/>
              <a:gd name="T105" fmla="*/ 0 h 999"/>
              <a:gd name="T106" fmla="*/ 576 w 1139"/>
              <a:gd name="T107" fmla="*/ 12 h 999"/>
              <a:gd name="T108" fmla="*/ 598 w 1139"/>
              <a:gd name="T109" fmla="*/ 41 h 999"/>
              <a:gd name="T110" fmla="*/ 598 w 1139"/>
              <a:gd name="T111" fmla="*/ 80 h 999"/>
              <a:gd name="T112" fmla="*/ 576 w 1139"/>
              <a:gd name="T113" fmla="*/ 109 h 999"/>
              <a:gd name="T114" fmla="*/ 540 w 1139"/>
              <a:gd name="T115" fmla="*/ 121 h 999"/>
              <a:gd name="T116" fmla="*/ 505 w 1139"/>
              <a:gd name="T117" fmla="*/ 109 h 999"/>
              <a:gd name="T118" fmla="*/ 483 w 1139"/>
              <a:gd name="T119" fmla="*/ 80 h 999"/>
              <a:gd name="T120" fmla="*/ 483 w 1139"/>
              <a:gd name="T121" fmla="*/ 41 h 999"/>
              <a:gd name="T122" fmla="*/ 505 w 1139"/>
              <a:gd name="T123" fmla="*/ 12 h 999"/>
              <a:gd name="T124" fmla="*/ 540 w 1139"/>
              <a:gd name="T125" fmla="*/ 0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39" h="999">
                <a:moveTo>
                  <a:pt x="1067" y="852"/>
                </a:moveTo>
                <a:lnTo>
                  <a:pt x="1090" y="856"/>
                </a:lnTo>
                <a:lnTo>
                  <a:pt x="1109" y="867"/>
                </a:lnTo>
                <a:lnTo>
                  <a:pt x="1126" y="883"/>
                </a:lnTo>
                <a:lnTo>
                  <a:pt x="1136" y="902"/>
                </a:lnTo>
                <a:lnTo>
                  <a:pt x="1139" y="925"/>
                </a:lnTo>
                <a:lnTo>
                  <a:pt x="1136" y="948"/>
                </a:lnTo>
                <a:lnTo>
                  <a:pt x="1126" y="968"/>
                </a:lnTo>
                <a:lnTo>
                  <a:pt x="1109" y="984"/>
                </a:lnTo>
                <a:lnTo>
                  <a:pt x="1090" y="994"/>
                </a:lnTo>
                <a:lnTo>
                  <a:pt x="1067" y="999"/>
                </a:lnTo>
                <a:lnTo>
                  <a:pt x="1044" y="994"/>
                </a:lnTo>
                <a:lnTo>
                  <a:pt x="1025" y="984"/>
                </a:lnTo>
                <a:lnTo>
                  <a:pt x="1009" y="968"/>
                </a:lnTo>
                <a:lnTo>
                  <a:pt x="998" y="948"/>
                </a:lnTo>
                <a:lnTo>
                  <a:pt x="994" y="925"/>
                </a:lnTo>
                <a:lnTo>
                  <a:pt x="998" y="902"/>
                </a:lnTo>
                <a:lnTo>
                  <a:pt x="1009" y="883"/>
                </a:lnTo>
                <a:lnTo>
                  <a:pt x="1025" y="867"/>
                </a:lnTo>
                <a:lnTo>
                  <a:pt x="1044" y="856"/>
                </a:lnTo>
                <a:lnTo>
                  <a:pt x="1067" y="852"/>
                </a:lnTo>
                <a:close/>
                <a:moveTo>
                  <a:pt x="73" y="848"/>
                </a:moveTo>
                <a:lnTo>
                  <a:pt x="96" y="852"/>
                </a:lnTo>
                <a:lnTo>
                  <a:pt x="115" y="862"/>
                </a:lnTo>
                <a:lnTo>
                  <a:pt x="131" y="878"/>
                </a:lnTo>
                <a:lnTo>
                  <a:pt x="142" y="898"/>
                </a:lnTo>
                <a:lnTo>
                  <a:pt x="146" y="921"/>
                </a:lnTo>
                <a:lnTo>
                  <a:pt x="142" y="944"/>
                </a:lnTo>
                <a:lnTo>
                  <a:pt x="131" y="964"/>
                </a:lnTo>
                <a:lnTo>
                  <a:pt x="115" y="979"/>
                </a:lnTo>
                <a:lnTo>
                  <a:pt x="96" y="990"/>
                </a:lnTo>
                <a:lnTo>
                  <a:pt x="73" y="994"/>
                </a:lnTo>
                <a:lnTo>
                  <a:pt x="50" y="990"/>
                </a:lnTo>
                <a:lnTo>
                  <a:pt x="29" y="979"/>
                </a:lnTo>
                <a:lnTo>
                  <a:pt x="14" y="964"/>
                </a:lnTo>
                <a:lnTo>
                  <a:pt x="4" y="944"/>
                </a:lnTo>
                <a:lnTo>
                  <a:pt x="0" y="921"/>
                </a:lnTo>
                <a:lnTo>
                  <a:pt x="4" y="898"/>
                </a:lnTo>
                <a:lnTo>
                  <a:pt x="14" y="878"/>
                </a:lnTo>
                <a:lnTo>
                  <a:pt x="29" y="862"/>
                </a:lnTo>
                <a:lnTo>
                  <a:pt x="50" y="852"/>
                </a:lnTo>
                <a:lnTo>
                  <a:pt x="73" y="848"/>
                </a:lnTo>
                <a:close/>
                <a:moveTo>
                  <a:pt x="609" y="660"/>
                </a:moveTo>
                <a:lnTo>
                  <a:pt x="632" y="664"/>
                </a:lnTo>
                <a:lnTo>
                  <a:pt x="651" y="673"/>
                </a:lnTo>
                <a:lnTo>
                  <a:pt x="667" y="690"/>
                </a:lnTo>
                <a:lnTo>
                  <a:pt x="678" y="710"/>
                </a:lnTo>
                <a:lnTo>
                  <a:pt x="681" y="733"/>
                </a:lnTo>
                <a:lnTo>
                  <a:pt x="678" y="756"/>
                </a:lnTo>
                <a:lnTo>
                  <a:pt x="667" y="775"/>
                </a:lnTo>
                <a:lnTo>
                  <a:pt x="651" y="791"/>
                </a:lnTo>
                <a:lnTo>
                  <a:pt x="632" y="802"/>
                </a:lnTo>
                <a:lnTo>
                  <a:pt x="609" y="805"/>
                </a:lnTo>
                <a:lnTo>
                  <a:pt x="586" y="802"/>
                </a:lnTo>
                <a:lnTo>
                  <a:pt x="565" y="791"/>
                </a:lnTo>
                <a:lnTo>
                  <a:pt x="549" y="775"/>
                </a:lnTo>
                <a:lnTo>
                  <a:pt x="540" y="756"/>
                </a:lnTo>
                <a:lnTo>
                  <a:pt x="536" y="733"/>
                </a:lnTo>
                <a:lnTo>
                  <a:pt x="540" y="710"/>
                </a:lnTo>
                <a:lnTo>
                  <a:pt x="549" y="690"/>
                </a:lnTo>
                <a:lnTo>
                  <a:pt x="565" y="673"/>
                </a:lnTo>
                <a:lnTo>
                  <a:pt x="586" y="664"/>
                </a:lnTo>
                <a:lnTo>
                  <a:pt x="609" y="660"/>
                </a:lnTo>
                <a:close/>
                <a:moveTo>
                  <a:pt x="305" y="405"/>
                </a:moveTo>
                <a:lnTo>
                  <a:pt x="323" y="409"/>
                </a:lnTo>
                <a:lnTo>
                  <a:pt x="339" y="416"/>
                </a:lnTo>
                <a:lnTo>
                  <a:pt x="351" y="429"/>
                </a:lnTo>
                <a:lnTo>
                  <a:pt x="360" y="445"/>
                </a:lnTo>
                <a:lnTo>
                  <a:pt x="362" y="463"/>
                </a:lnTo>
                <a:lnTo>
                  <a:pt x="360" y="481"/>
                </a:lnTo>
                <a:lnTo>
                  <a:pt x="351" y="497"/>
                </a:lnTo>
                <a:lnTo>
                  <a:pt x="339" y="509"/>
                </a:lnTo>
                <a:lnTo>
                  <a:pt x="323" y="518"/>
                </a:lnTo>
                <a:lnTo>
                  <a:pt x="305" y="520"/>
                </a:lnTo>
                <a:lnTo>
                  <a:pt x="287" y="518"/>
                </a:lnTo>
                <a:lnTo>
                  <a:pt x="270" y="509"/>
                </a:lnTo>
                <a:lnTo>
                  <a:pt x="258" y="497"/>
                </a:lnTo>
                <a:lnTo>
                  <a:pt x="250" y="481"/>
                </a:lnTo>
                <a:lnTo>
                  <a:pt x="247" y="463"/>
                </a:lnTo>
                <a:lnTo>
                  <a:pt x="250" y="445"/>
                </a:lnTo>
                <a:lnTo>
                  <a:pt x="258" y="429"/>
                </a:lnTo>
                <a:lnTo>
                  <a:pt x="270" y="416"/>
                </a:lnTo>
                <a:lnTo>
                  <a:pt x="287" y="409"/>
                </a:lnTo>
                <a:lnTo>
                  <a:pt x="305" y="405"/>
                </a:lnTo>
                <a:close/>
                <a:moveTo>
                  <a:pt x="1027" y="256"/>
                </a:moveTo>
                <a:lnTo>
                  <a:pt x="1045" y="260"/>
                </a:lnTo>
                <a:lnTo>
                  <a:pt x="1061" y="267"/>
                </a:lnTo>
                <a:lnTo>
                  <a:pt x="1074" y="281"/>
                </a:lnTo>
                <a:lnTo>
                  <a:pt x="1081" y="296"/>
                </a:lnTo>
                <a:lnTo>
                  <a:pt x="1085" y="314"/>
                </a:lnTo>
                <a:lnTo>
                  <a:pt x="1081" y="333"/>
                </a:lnTo>
                <a:lnTo>
                  <a:pt x="1074" y="348"/>
                </a:lnTo>
                <a:lnTo>
                  <a:pt x="1061" y="360"/>
                </a:lnTo>
                <a:lnTo>
                  <a:pt x="1045" y="369"/>
                </a:lnTo>
                <a:lnTo>
                  <a:pt x="1027" y="372"/>
                </a:lnTo>
                <a:lnTo>
                  <a:pt x="1009" y="369"/>
                </a:lnTo>
                <a:lnTo>
                  <a:pt x="993" y="360"/>
                </a:lnTo>
                <a:lnTo>
                  <a:pt x="981" y="348"/>
                </a:lnTo>
                <a:lnTo>
                  <a:pt x="973" y="333"/>
                </a:lnTo>
                <a:lnTo>
                  <a:pt x="970" y="314"/>
                </a:lnTo>
                <a:lnTo>
                  <a:pt x="973" y="296"/>
                </a:lnTo>
                <a:lnTo>
                  <a:pt x="981" y="281"/>
                </a:lnTo>
                <a:lnTo>
                  <a:pt x="993" y="267"/>
                </a:lnTo>
                <a:lnTo>
                  <a:pt x="1009" y="260"/>
                </a:lnTo>
                <a:lnTo>
                  <a:pt x="1027" y="256"/>
                </a:lnTo>
                <a:close/>
                <a:moveTo>
                  <a:pt x="540" y="0"/>
                </a:moveTo>
                <a:lnTo>
                  <a:pt x="559" y="4"/>
                </a:lnTo>
                <a:lnTo>
                  <a:pt x="576" y="12"/>
                </a:lnTo>
                <a:lnTo>
                  <a:pt x="589" y="25"/>
                </a:lnTo>
                <a:lnTo>
                  <a:pt x="598" y="41"/>
                </a:lnTo>
                <a:lnTo>
                  <a:pt x="600" y="60"/>
                </a:lnTo>
                <a:lnTo>
                  <a:pt x="598" y="80"/>
                </a:lnTo>
                <a:lnTo>
                  <a:pt x="589" y="96"/>
                </a:lnTo>
                <a:lnTo>
                  <a:pt x="576" y="109"/>
                </a:lnTo>
                <a:lnTo>
                  <a:pt x="559" y="117"/>
                </a:lnTo>
                <a:lnTo>
                  <a:pt x="540" y="121"/>
                </a:lnTo>
                <a:lnTo>
                  <a:pt x="522" y="117"/>
                </a:lnTo>
                <a:lnTo>
                  <a:pt x="505" y="109"/>
                </a:lnTo>
                <a:lnTo>
                  <a:pt x="491" y="96"/>
                </a:lnTo>
                <a:lnTo>
                  <a:pt x="483" y="80"/>
                </a:lnTo>
                <a:lnTo>
                  <a:pt x="480" y="60"/>
                </a:lnTo>
                <a:lnTo>
                  <a:pt x="483" y="41"/>
                </a:lnTo>
                <a:lnTo>
                  <a:pt x="491" y="25"/>
                </a:lnTo>
                <a:lnTo>
                  <a:pt x="505" y="12"/>
                </a:lnTo>
                <a:lnTo>
                  <a:pt x="522" y="4"/>
                </a:lnTo>
                <a:lnTo>
                  <a:pt x="540" y="0"/>
                </a:lnTo>
                <a:close/>
              </a:path>
            </a:pathLst>
          </a:custGeom>
          <a:solidFill>
            <a:srgbClr val="28813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EF064DD6-191A-46AC-8663-F57D3585AC99}"/>
              </a:ext>
            </a:extLst>
          </p:cNvPr>
          <p:cNvSpPr/>
          <p:nvPr/>
        </p:nvSpPr>
        <p:spPr>
          <a:xfrm>
            <a:off x="6780000" y="2463028"/>
            <a:ext cx="792067" cy="5675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1C0E355E-077A-4C04-BE8C-413157B47C12}"/>
              </a:ext>
            </a:extLst>
          </p:cNvPr>
          <p:cNvGrpSpPr/>
          <p:nvPr/>
        </p:nvGrpSpPr>
        <p:grpSpPr>
          <a:xfrm>
            <a:off x="7368729" y="1624702"/>
            <a:ext cx="587343" cy="848739"/>
            <a:chOff x="2740942" y="5127300"/>
            <a:chExt cx="217076" cy="313685"/>
          </a:xfrm>
        </p:grpSpPr>
        <p:sp>
          <p:nvSpPr>
            <p:cNvPr id="5" name="Freeform 11">
              <a:extLst>
                <a:ext uri="{FF2B5EF4-FFF2-40B4-BE49-F238E27FC236}">
                  <a16:creationId xmlns="" xmlns:a16="http://schemas.microsoft.com/office/drawing/2014/main" id="{175F4408-7695-45FE-A844-A660D4337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942" y="5347950"/>
              <a:ext cx="76334" cy="93032"/>
            </a:xfrm>
            <a:custGeom>
              <a:avLst/>
              <a:gdLst>
                <a:gd name="T0" fmla="*/ 59 w 320"/>
                <a:gd name="T1" fmla="*/ 0 h 386"/>
                <a:gd name="T2" fmla="*/ 320 w 320"/>
                <a:gd name="T3" fmla="*/ 173 h 386"/>
                <a:gd name="T4" fmla="*/ 0 w 320"/>
                <a:gd name="T5" fmla="*/ 386 h 386"/>
                <a:gd name="T6" fmla="*/ 59 w 320"/>
                <a:gd name="T7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0" h="386">
                  <a:moveTo>
                    <a:pt x="59" y="0"/>
                  </a:moveTo>
                  <a:lnTo>
                    <a:pt x="320" y="173"/>
                  </a:lnTo>
                  <a:lnTo>
                    <a:pt x="0" y="38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Freeform 12">
              <a:extLst>
                <a:ext uri="{FF2B5EF4-FFF2-40B4-BE49-F238E27FC236}">
                  <a16:creationId xmlns="" xmlns:a16="http://schemas.microsoft.com/office/drawing/2014/main" id="{A55FF57D-A48B-4C33-B2F2-5336D8596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2877" y="5127300"/>
              <a:ext cx="75141" cy="64406"/>
            </a:xfrm>
            <a:custGeom>
              <a:avLst/>
              <a:gdLst>
                <a:gd name="T0" fmla="*/ 103 w 313"/>
                <a:gd name="T1" fmla="*/ 0 h 268"/>
                <a:gd name="T2" fmla="*/ 124 w 313"/>
                <a:gd name="T3" fmla="*/ 0 h 268"/>
                <a:gd name="T4" fmla="*/ 146 w 313"/>
                <a:gd name="T5" fmla="*/ 5 h 268"/>
                <a:gd name="T6" fmla="*/ 169 w 313"/>
                <a:gd name="T7" fmla="*/ 13 h 268"/>
                <a:gd name="T8" fmla="*/ 193 w 313"/>
                <a:gd name="T9" fmla="*/ 24 h 268"/>
                <a:gd name="T10" fmla="*/ 217 w 313"/>
                <a:gd name="T11" fmla="*/ 39 h 268"/>
                <a:gd name="T12" fmla="*/ 243 w 313"/>
                <a:gd name="T13" fmla="*/ 57 h 268"/>
                <a:gd name="T14" fmla="*/ 266 w 313"/>
                <a:gd name="T15" fmla="*/ 77 h 268"/>
                <a:gd name="T16" fmla="*/ 285 w 313"/>
                <a:gd name="T17" fmla="*/ 98 h 268"/>
                <a:gd name="T18" fmla="*/ 299 w 313"/>
                <a:gd name="T19" fmla="*/ 120 h 268"/>
                <a:gd name="T20" fmla="*/ 309 w 313"/>
                <a:gd name="T21" fmla="*/ 143 h 268"/>
                <a:gd name="T22" fmla="*/ 313 w 313"/>
                <a:gd name="T23" fmla="*/ 167 h 268"/>
                <a:gd name="T24" fmla="*/ 308 w 313"/>
                <a:gd name="T25" fmla="*/ 191 h 268"/>
                <a:gd name="T26" fmla="*/ 296 w 313"/>
                <a:gd name="T27" fmla="*/ 216 h 268"/>
                <a:gd name="T28" fmla="*/ 262 w 313"/>
                <a:gd name="T29" fmla="*/ 268 h 268"/>
                <a:gd name="T30" fmla="*/ 0 w 313"/>
                <a:gd name="T31" fmla="*/ 98 h 268"/>
                <a:gd name="T32" fmla="*/ 33 w 313"/>
                <a:gd name="T33" fmla="*/ 46 h 268"/>
                <a:gd name="T34" fmla="*/ 48 w 313"/>
                <a:gd name="T35" fmla="*/ 27 h 268"/>
                <a:gd name="T36" fmla="*/ 65 w 313"/>
                <a:gd name="T37" fmla="*/ 13 h 268"/>
                <a:gd name="T38" fmla="*/ 84 w 313"/>
                <a:gd name="T39" fmla="*/ 4 h 268"/>
                <a:gd name="T40" fmla="*/ 103 w 313"/>
                <a:gd name="T4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3" h="268">
                  <a:moveTo>
                    <a:pt x="103" y="0"/>
                  </a:moveTo>
                  <a:lnTo>
                    <a:pt x="124" y="0"/>
                  </a:lnTo>
                  <a:lnTo>
                    <a:pt x="146" y="5"/>
                  </a:lnTo>
                  <a:lnTo>
                    <a:pt x="169" y="13"/>
                  </a:lnTo>
                  <a:lnTo>
                    <a:pt x="193" y="24"/>
                  </a:lnTo>
                  <a:lnTo>
                    <a:pt x="217" y="39"/>
                  </a:lnTo>
                  <a:lnTo>
                    <a:pt x="243" y="57"/>
                  </a:lnTo>
                  <a:lnTo>
                    <a:pt x="266" y="77"/>
                  </a:lnTo>
                  <a:lnTo>
                    <a:pt x="285" y="98"/>
                  </a:lnTo>
                  <a:lnTo>
                    <a:pt x="299" y="120"/>
                  </a:lnTo>
                  <a:lnTo>
                    <a:pt x="309" y="143"/>
                  </a:lnTo>
                  <a:lnTo>
                    <a:pt x="313" y="167"/>
                  </a:lnTo>
                  <a:lnTo>
                    <a:pt x="308" y="191"/>
                  </a:lnTo>
                  <a:lnTo>
                    <a:pt x="296" y="216"/>
                  </a:lnTo>
                  <a:lnTo>
                    <a:pt x="262" y="268"/>
                  </a:lnTo>
                  <a:lnTo>
                    <a:pt x="0" y="98"/>
                  </a:lnTo>
                  <a:lnTo>
                    <a:pt x="33" y="46"/>
                  </a:lnTo>
                  <a:lnTo>
                    <a:pt x="48" y="27"/>
                  </a:lnTo>
                  <a:lnTo>
                    <a:pt x="65" y="13"/>
                  </a:lnTo>
                  <a:lnTo>
                    <a:pt x="84" y="4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 13">
              <a:extLst>
                <a:ext uri="{FF2B5EF4-FFF2-40B4-BE49-F238E27FC236}">
                  <a16:creationId xmlns="" xmlns:a16="http://schemas.microsoft.com/office/drawing/2014/main" id="{28EC1FE8-CE1A-4BD6-9EFA-999EBE7C1B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944" y="5171432"/>
              <a:ext cx="190834" cy="269553"/>
            </a:xfrm>
            <a:custGeom>
              <a:avLst/>
              <a:gdLst>
                <a:gd name="T0" fmla="*/ 20 w 800"/>
                <a:gd name="T1" fmla="*/ 994 h 1130"/>
                <a:gd name="T2" fmla="*/ 100 w 800"/>
                <a:gd name="T3" fmla="*/ 1063 h 1130"/>
                <a:gd name="T4" fmla="*/ 0 w 800"/>
                <a:gd name="T5" fmla="*/ 1130 h 1130"/>
                <a:gd name="T6" fmla="*/ 20 w 800"/>
                <a:gd name="T7" fmla="*/ 994 h 1130"/>
                <a:gd name="T8" fmla="*/ 536 w 800"/>
                <a:gd name="T9" fmla="*/ 0 h 1130"/>
                <a:gd name="T10" fmla="*/ 800 w 800"/>
                <a:gd name="T11" fmla="*/ 171 h 1130"/>
                <a:gd name="T12" fmla="*/ 320 w 800"/>
                <a:gd name="T13" fmla="*/ 917 h 1130"/>
                <a:gd name="T14" fmla="*/ 56 w 800"/>
                <a:gd name="T15" fmla="*/ 748 h 1130"/>
                <a:gd name="T16" fmla="*/ 536 w 800"/>
                <a:gd name="T17" fmla="*/ 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0" h="1130">
                  <a:moveTo>
                    <a:pt x="20" y="994"/>
                  </a:moveTo>
                  <a:lnTo>
                    <a:pt x="100" y="1063"/>
                  </a:lnTo>
                  <a:lnTo>
                    <a:pt x="0" y="1130"/>
                  </a:lnTo>
                  <a:lnTo>
                    <a:pt x="20" y="994"/>
                  </a:lnTo>
                  <a:close/>
                  <a:moveTo>
                    <a:pt x="536" y="0"/>
                  </a:moveTo>
                  <a:lnTo>
                    <a:pt x="800" y="171"/>
                  </a:lnTo>
                  <a:lnTo>
                    <a:pt x="320" y="917"/>
                  </a:lnTo>
                  <a:lnTo>
                    <a:pt x="56" y="748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E368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4" name="Group 279">
            <a:extLst>
              <a:ext uri="{FF2B5EF4-FFF2-40B4-BE49-F238E27FC236}">
                <a16:creationId xmlns="" xmlns:a16="http://schemas.microsoft.com/office/drawing/2014/main" id="{366B5358-B76B-427F-9357-5C1C4257BA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26893" y="4155341"/>
            <a:ext cx="2754973" cy="2053889"/>
            <a:chOff x="2263" y="3317"/>
            <a:chExt cx="558" cy="416"/>
          </a:xfrm>
        </p:grpSpPr>
        <p:sp useBgFill="1">
          <p:nvSpPr>
            <p:cNvPr id="55" name="Rectangle 281">
              <a:extLst>
                <a:ext uri="{FF2B5EF4-FFF2-40B4-BE49-F238E27FC236}">
                  <a16:creationId xmlns="" xmlns:a16="http://schemas.microsoft.com/office/drawing/2014/main" id="{F4AB0F2D-01A1-46C7-9773-3D1F8D71B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3317"/>
              <a:ext cx="558" cy="416"/>
            </a:xfrm>
            <a:prstGeom prst="rect">
              <a:avLst/>
            </a:prstGeom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282">
              <a:extLst>
                <a:ext uri="{FF2B5EF4-FFF2-40B4-BE49-F238E27FC236}">
                  <a16:creationId xmlns="" xmlns:a16="http://schemas.microsoft.com/office/drawing/2014/main" id="{B360A179-2EB3-4F1C-8A73-97CAC58C2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" y="3437"/>
              <a:ext cx="89" cy="251"/>
            </a:xfrm>
            <a:prstGeom prst="rect">
              <a:avLst/>
            </a:prstGeom>
            <a:solidFill>
              <a:srgbClr val="DFDFE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83">
              <a:extLst>
                <a:ext uri="{FF2B5EF4-FFF2-40B4-BE49-F238E27FC236}">
                  <a16:creationId xmlns="" xmlns:a16="http://schemas.microsoft.com/office/drawing/2014/main" id="{5EDE22E8-A3EF-4D10-B5E0-C7ABEDFAF6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7" y="3341"/>
              <a:ext cx="510" cy="368"/>
            </a:xfrm>
            <a:custGeom>
              <a:avLst/>
              <a:gdLst>
                <a:gd name="T0" fmla="*/ 119 w 2548"/>
                <a:gd name="T1" fmla="*/ 532 h 1842"/>
                <a:gd name="T2" fmla="*/ 119 w 2548"/>
                <a:gd name="T3" fmla="*/ 1723 h 1842"/>
                <a:gd name="T4" fmla="*/ 478 w 2548"/>
                <a:gd name="T5" fmla="*/ 1723 h 1842"/>
                <a:gd name="T6" fmla="*/ 478 w 2548"/>
                <a:gd name="T7" fmla="*/ 532 h 1842"/>
                <a:gd name="T8" fmla="*/ 119 w 2548"/>
                <a:gd name="T9" fmla="*/ 532 h 1842"/>
                <a:gd name="T10" fmla="*/ 0 w 2548"/>
                <a:gd name="T11" fmla="*/ 0 h 1842"/>
                <a:gd name="T12" fmla="*/ 2548 w 2548"/>
                <a:gd name="T13" fmla="*/ 0 h 1842"/>
                <a:gd name="T14" fmla="*/ 2548 w 2548"/>
                <a:gd name="T15" fmla="*/ 1842 h 1842"/>
                <a:gd name="T16" fmla="*/ 0 w 2548"/>
                <a:gd name="T17" fmla="*/ 1842 h 1842"/>
                <a:gd name="T18" fmla="*/ 0 w 2548"/>
                <a:gd name="T19" fmla="*/ 0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8" h="1842">
                  <a:moveTo>
                    <a:pt x="119" y="532"/>
                  </a:moveTo>
                  <a:lnTo>
                    <a:pt x="119" y="1723"/>
                  </a:lnTo>
                  <a:lnTo>
                    <a:pt x="478" y="1723"/>
                  </a:lnTo>
                  <a:lnTo>
                    <a:pt x="478" y="532"/>
                  </a:lnTo>
                  <a:lnTo>
                    <a:pt x="119" y="532"/>
                  </a:lnTo>
                  <a:close/>
                  <a:moveTo>
                    <a:pt x="0" y="0"/>
                  </a:moveTo>
                  <a:lnTo>
                    <a:pt x="2548" y="0"/>
                  </a:lnTo>
                  <a:lnTo>
                    <a:pt x="2548" y="1842"/>
                  </a:lnTo>
                  <a:lnTo>
                    <a:pt x="0" y="1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284">
              <a:extLst>
                <a:ext uri="{FF2B5EF4-FFF2-40B4-BE49-F238E27FC236}">
                  <a16:creationId xmlns="" xmlns:a16="http://schemas.microsoft.com/office/drawing/2014/main" id="{F1E2771A-6036-4D9B-897D-9A13CFBC2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" y="3368"/>
              <a:ext cx="462" cy="47"/>
            </a:xfrm>
            <a:prstGeom prst="rect">
              <a:avLst/>
            </a:prstGeom>
            <a:solidFill>
              <a:srgbClr val="1464A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285">
              <a:extLst>
                <a:ext uri="{FF2B5EF4-FFF2-40B4-BE49-F238E27FC236}">
                  <a16:creationId xmlns="" xmlns:a16="http://schemas.microsoft.com/office/drawing/2014/main" id="{27B0099F-2784-4695-8B49-B3C616C79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9" y="3447"/>
              <a:ext cx="364" cy="239"/>
            </a:xfrm>
            <a:prstGeom prst="rect">
              <a:avLst/>
            </a:prstGeom>
            <a:solidFill>
              <a:srgbClr val="5B94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86">
              <a:extLst>
                <a:ext uri="{FF2B5EF4-FFF2-40B4-BE49-F238E27FC236}">
                  <a16:creationId xmlns="" xmlns:a16="http://schemas.microsoft.com/office/drawing/2014/main" id="{1A205FAD-2A42-40EF-A8EA-98AC5372F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3567"/>
              <a:ext cx="233" cy="119"/>
            </a:xfrm>
            <a:custGeom>
              <a:avLst/>
              <a:gdLst>
                <a:gd name="T0" fmla="*/ 226 w 1164"/>
                <a:gd name="T1" fmla="*/ 0 h 594"/>
                <a:gd name="T2" fmla="*/ 283 w 1164"/>
                <a:gd name="T3" fmla="*/ 3 h 594"/>
                <a:gd name="T4" fmla="*/ 343 w 1164"/>
                <a:gd name="T5" fmla="*/ 7 h 594"/>
                <a:gd name="T6" fmla="*/ 407 w 1164"/>
                <a:gd name="T7" fmla="*/ 16 h 594"/>
                <a:gd name="T8" fmla="*/ 473 w 1164"/>
                <a:gd name="T9" fmla="*/ 29 h 594"/>
                <a:gd name="T10" fmla="*/ 542 w 1164"/>
                <a:gd name="T11" fmla="*/ 48 h 594"/>
                <a:gd name="T12" fmla="*/ 612 w 1164"/>
                <a:gd name="T13" fmla="*/ 74 h 594"/>
                <a:gd name="T14" fmla="*/ 683 w 1164"/>
                <a:gd name="T15" fmla="*/ 104 h 594"/>
                <a:gd name="T16" fmla="*/ 747 w 1164"/>
                <a:gd name="T17" fmla="*/ 137 h 594"/>
                <a:gd name="T18" fmla="*/ 805 w 1164"/>
                <a:gd name="T19" fmla="*/ 173 h 594"/>
                <a:gd name="T20" fmla="*/ 858 w 1164"/>
                <a:gd name="T21" fmla="*/ 210 h 594"/>
                <a:gd name="T22" fmla="*/ 907 w 1164"/>
                <a:gd name="T23" fmla="*/ 250 h 594"/>
                <a:gd name="T24" fmla="*/ 952 w 1164"/>
                <a:gd name="T25" fmla="*/ 290 h 594"/>
                <a:gd name="T26" fmla="*/ 991 w 1164"/>
                <a:gd name="T27" fmla="*/ 331 h 594"/>
                <a:gd name="T28" fmla="*/ 1027 w 1164"/>
                <a:gd name="T29" fmla="*/ 373 h 594"/>
                <a:gd name="T30" fmla="*/ 1059 w 1164"/>
                <a:gd name="T31" fmla="*/ 414 h 594"/>
                <a:gd name="T32" fmla="*/ 1087 w 1164"/>
                <a:gd name="T33" fmla="*/ 454 h 594"/>
                <a:gd name="T34" fmla="*/ 1111 w 1164"/>
                <a:gd name="T35" fmla="*/ 491 h 594"/>
                <a:gd name="T36" fmla="*/ 1132 w 1164"/>
                <a:gd name="T37" fmla="*/ 528 h 594"/>
                <a:gd name="T38" fmla="*/ 1150 w 1164"/>
                <a:gd name="T39" fmla="*/ 562 h 594"/>
                <a:gd name="T40" fmla="*/ 1164 w 1164"/>
                <a:gd name="T41" fmla="*/ 594 h 594"/>
                <a:gd name="T42" fmla="*/ 0 w 1164"/>
                <a:gd name="T43" fmla="*/ 594 h 594"/>
                <a:gd name="T44" fmla="*/ 0 w 1164"/>
                <a:gd name="T45" fmla="*/ 27 h 594"/>
                <a:gd name="T46" fmla="*/ 36 w 1164"/>
                <a:gd name="T47" fmla="*/ 19 h 594"/>
                <a:gd name="T48" fmla="*/ 77 w 1164"/>
                <a:gd name="T49" fmla="*/ 12 h 594"/>
                <a:gd name="T50" fmla="*/ 122 w 1164"/>
                <a:gd name="T51" fmla="*/ 6 h 594"/>
                <a:gd name="T52" fmla="*/ 173 w 1164"/>
                <a:gd name="T53" fmla="*/ 3 h 594"/>
                <a:gd name="T54" fmla="*/ 226 w 1164"/>
                <a:gd name="T55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4" h="594">
                  <a:moveTo>
                    <a:pt x="226" y="0"/>
                  </a:moveTo>
                  <a:lnTo>
                    <a:pt x="283" y="3"/>
                  </a:lnTo>
                  <a:lnTo>
                    <a:pt x="343" y="7"/>
                  </a:lnTo>
                  <a:lnTo>
                    <a:pt x="407" y="16"/>
                  </a:lnTo>
                  <a:lnTo>
                    <a:pt x="473" y="29"/>
                  </a:lnTo>
                  <a:lnTo>
                    <a:pt x="542" y="48"/>
                  </a:lnTo>
                  <a:lnTo>
                    <a:pt x="612" y="74"/>
                  </a:lnTo>
                  <a:lnTo>
                    <a:pt x="683" y="104"/>
                  </a:lnTo>
                  <a:lnTo>
                    <a:pt x="747" y="137"/>
                  </a:lnTo>
                  <a:lnTo>
                    <a:pt x="805" y="173"/>
                  </a:lnTo>
                  <a:lnTo>
                    <a:pt x="858" y="210"/>
                  </a:lnTo>
                  <a:lnTo>
                    <a:pt x="907" y="250"/>
                  </a:lnTo>
                  <a:lnTo>
                    <a:pt x="952" y="290"/>
                  </a:lnTo>
                  <a:lnTo>
                    <a:pt x="991" y="331"/>
                  </a:lnTo>
                  <a:lnTo>
                    <a:pt x="1027" y="373"/>
                  </a:lnTo>
                  <a:lnTo>
                    <a:pt x="1059" y="414"/>
                  </a:lnTo>
                  <a:lnTo>
                    <a:pt x="1087" y="454"/>
                  </a:lnTo>
                  <a:lnTo>
                    <a:pt x="1111" y="491"/>
                  </a:lnTo>
                  <a:lnTo>
                    <a:pt x="1132" y="528"/>
                  </a:lnTo>
                  <a:lnTo>
                    <a:pt x="1150" y="562"/>
                  </a:lnTo>
                  <a:lnTo>
                    <a:pt x="1164" y="594"/>
                  </a:lnTo>
                  <a:lnTo>
                    <a:pt x="0" y="594"/>
                  </a:lnTo>
                  <a:lnTo>
                    <a:pt x="0" y="27"/>
                  </a:lnTo>
                  <a:lnTo>
                    <a:pt x="36" y="19"/>
                  </a:lnTo>
                  <a:lnTo>
                    <a:pt x="77" y="12"/>
                  </a:lnTo>
                  <a:lnTo>
                    <a:pt x="122" y="6"/>
                  </a:lnTo>
                  <a:lnTo>
                    <a:pt x="173" y="3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AAD0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87">
              <a:extLst>
                <a:ext uri="{FF2B5EF4-FFF2-40B4-BE49-F238E27FC236}">
                  <a16:creationId xmlns="" xmlns:a16="http://schemas.microsoft.com/office/drawing/2014/main" id="{5C1B6E04-F9B6-4BC8-93C9-EA4FF6D8B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" y="3501"/>
              <a:ext cx="99" cy="131"/>
            </a:xfrm>
            <a:custGeom>
              <a:avLst/>
              <a:gdLst>
                <a:gd name="T0" fmla="*/ 331 w 495"/>
                <a:gd name="T1" fmla="*/ 0 h 657"/>
                <a:gd name="T2" fmla="*/ 389 w 495"/>
                <a:gd name="T3" fmla="*/ 2 h 657"/>
                <a:gd name="T4" fmla="*/ 445 w 495"/>
                <a:gd name="T5" fmla="*/ 8 h 657"/>
                <a:gd name="T6" fmla="*/ 495 w 495"/>
                <a:gd name="T7" fmla="*/ 15 h 657"/>
                <a:gd name="T8" fmla="*/ 495 w 495"/>
                <a:gd name="T9" fmla="*/ 657 h 657"/>
                <a:gd name="T10" fmla="*/ 456 w 495"/>
                <a:gd name="T11" fmla="*/ 632 h 657"/>
                <a:gd name="T12" fmla="*/ 415 w 495"/>
                <a:gd name="T13" fmla="*/ 603 h 657"/>
                <a:gd name="T14" fmla="*/ 370 w 495"/>
                <a:gd name="T15" fmla="*/ 572 h 657"/>
                <a:gd name="T16" fmla="*/ 327 w 495"/>
                <a:gd name="T17" fmla="*/ 537 h 657"/>
                <a:gd name="T18" fmla="*/ 283 w 495"/>
                <a:gd name="T19" fmla="*/ 498 h 657"/>
                <a:gd name="T20" fmla="*/ 241 w 495"/>
                <a:gd name="T21" fmla="*/ 456 h 657"/>
                <a:gd name="T22" fmla="*/ 203 w 495"/>
                <a:gd name="T23" fmla="*/ 411 h 657"/>
                <a:gd name="T24" fmla="*/ 169 w 495"/>
                <a:gd name="T25" fmla="*/ 366 h 657"/>
                <a:gd name="T26" fmla="*/ 139 w 495"/>
                <a:gd name="T27" fmla="*/ 324 h 657"/>
                <a:gd name="T28" fmla="*/ 113 w 495"/>
                <a:gd name="T29" fmla="*/ 283 h 657"/>
                <a:gd name="T30" fmla="*/ 88 w 495"/>
                <a:gd name="T31" fmla="*/ 243 h 657"/>
                <a:gd name="T32" fmla="*/ 68 w 495"/>
                <a:gd name="T33" fmla="*/ 207 h 657"/>
                <a:gd name="T34" fmla="*/ 50 w 495"/>
                <a:gd name="T35" fmla="*/ 174 h 657"/>
                <a:gd name="T36" fmla="*/ 34 w 495"/>
                <a:gd name="T37" fmla="*/ 145 h 657"/>
                <a:gd name="T38" fmla="*/ 22 w 495"/>
                <a:gd name="T39" fmla="*/ 120 h 657"/>
                <a:gd name="T40" fmla="*/ 12 w 495"/>
                <a:gd name="T41" fmla="*/ 99 h 657"/>
                <a:gd name="T42" fmla="*/ 5 w 495"/>
                <a:gd name="T43" fmla="*/ 85 h 657"/>
                <a:gd name="T44" fmla="*/ 1 w 495"/>
                <a:gd name="T45" fmla="*/ 75 h 657"/>
                <a:gd name="T46" fmla="*/ 0 w 495"/>
                <a:gd name="T47" fmla="*/ 73 h 657"/>
                <a:gd name="T48" fmla="*/ 4 w 495"/>
                <a:gd name="T49" fmla="*/ 70 h 657"/>
                <a:gd name="T50" fmla="*/ 12 w 495"/>
                <a:gd name="T51" fmla="*/ 67 h 657"/>
                <a:gd name="T52" fmla="*/ 26 w 495"/>
                <a:gd name="T53" fmla="*/ 60 h 657"/>
                <a:gd name="T54" fmla="*/ 45 w 495"/>
                <a:gd name="T55" fmla="*/ 53 h 657"/>
                <a:gd name="T56" fmla="*/ 68 w 495"/>
                <a:gd name="T57" fmla="*/ 45 h 657"/>
                <a:gd name="T58" fmla="*/ 94 w 495"/>
                <a:gd name="T59" fmla="*/ 36 h 657"/>
                <a:gd name="T60" fmla="*/ 125 w 495"/>
                <a:gd name="T61" fmla="*/ 28 h 657"/>
                <a:gd name="T62" fmla="*/ 159 w 495"/>
                <a:gd name="T63" fmla="*/ 19 h 657"/>
                <a:gd name="T64" fmla="*/ 195 w 495"/>
                <a:gd name="T65" fmla="*/ 12 h 657"/>
                <a:gd name="T66" fmla="*/ 232 w 495"/>
                <a:gd name="T67" fmla="*/ 6 h 657"/>
                <a:gd name="T68" fmla="*/ 273 w 495"/>
                <a:gd name="T69" fmla="*/ 2 h 657"/>
                <a:gd name="T70" fmla="*/ 331 w 495"/>
                <a:gd name="T71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5" h="657">
                  <a:moveTo>
                    <a:pt x="331" y="0"/>
                  </a:moveTo>
                  <a:lnTo>
                    <a:pt x="389" y="2"/>
                  </a:lnTo>
                  <a:lnTo>
                    <a:pt x="445" y="8"/>
                  </a:lnTo>
                  <a:lnTo>
                    <a:pt x="495" y="15"/>
                  </a:lnTo>
                  <a:lnTo>
                    <a:pt x="495" y="657"/>
                  </a:lnTo>
                  <a:lnTo>
                    <a:pt x="456" y="632"/>
                  </a:lnTo>
                  <a:lnTo>
                    <a:pt x="415" y="603"/>
                  </a:lnTo>
                  <a:lnTo>
                    <a:pt x="370" y="572"/>
                  </a:lnTo>
                  <a:lnTo>
                    <a:pt x="327" y="537"/>
                  </a:lnTo>
                  <a:lnTo>
                    <a:pt x="283" y="498"/>
                  </a:lnTo>
                  <a:lnTo>
                    <a:pt x="241" y="456"/>
                  </a:lnTo>
                  <a:lnTo>
                    <a:pt x="203" y="411"/>
                  </a:lnTo>
                  <a:lnTo>
                    <a:pt x="169" y="366"/>
                  </a:lnTo>
                  <a:lnTo>
                    <a:pt x="139" y="324"/>
                  </a:lnTo>
                  <a:lnTo>
                    <a:pt x="113" y="283"/>
                  </a:lnTo>
                  <a:lnTo>
                    <a:pt x="88" y="243"/>
                  </a:lnTo>
                  <a:lnTo>
                    <a:pt x="68" y="207"/>
                  </a:lnTo>
                  <a:lnTo>
                    <a:pt x="50" y="174"/>
                  </a:lnTo>
                  <a:lnTo>
                    <a:pt x="34" y="145"/>
                  </a:lnTo>
                  <a:lnTo>
                    <a:pt x="22" y="120"/>
                  </a:lnTo>
                  <a:lnTo>
                    <a:pt x="12" y="99"/>
                  </a:lnTo>
                  <a:lnTo>
                    <a:pt x="5" y="85"/>
                  </a:lnTo>
                  <a:lnTo>
                    <a:pt x="1" y="75"/>
                  </a:lnTo>
                  <a:lnTo>
                    <a:pt x="0" y="73"/>
                  </a:lnTo>
                  <a:lnTo>
                    <a:pt x="4" y="70"/>
                  </a:lnTo>
                  <a:lnTo>
                    <a:pt x="12" y="67"/>
                  </a:lnTo>
                  <a:lnTo>
                    <a:pt x="26" y="60"/>
                  </a:lnTo>
                  <a:lnTo>
                    <a:pt x="45" y="53"/>
                  </a:lnTo>
                  <a:lnTo>
                    <a:pt x="68" y="45"/>
                  </a:lnTo>
                  <a:lnTo>
                    <a:pt x="94" y="36"/>
                  </a:lnTo>
                  <a:lnTo>
                    <a:pt x="125" y="28"/>
                  </a:lnTo>
                  <a:lnTo>
                    <a:pt x="159" y="19"/>
                  </a:lnTo>
                  <a:lnTo>
                    <a:pt x="195" y="12"/>
                  </a:lnTo>
                  <a:lnTo>
                    <a:pt x="232" y="6"/>
                  </a:lnTo>
                  <a:lnTo>
                    <a:pt x="273" y="2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AAD0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88">
              <a:extLst>
                <a:ext uri="{FF2B5EF4-FFF2-40B4-BE49-F238E27FC236}">
                  <a16:creationId xmlns="" xmlns:a16="http://schemas.microsoft.com/office/drawing/2014/main" id="{EBB1588F-C442-4917-A612-C117B915A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9" y="3624"/>
              <a:ext cx="36" cy="36"/>
            </a:xfrm>
            <a:custGeom>
              <a:avLst/>
              <a:gdLst>
                <a:gd name="T0" fmla="*/ 91 w 180"/>
                <a:gd name="T1" fmla="*/ 0 h 180"/>
                <a:gd name="T2" fmla="*/ 115 w 180"/>
                <a:gd name="T3" fmla="*/ 3 h 180"/>
                <a:gd name="T4" fmla="*/ 136 w 180"/>
                <a:gd name="T5" fmla="*/ 12 h 180"/>
                <a:gd name="T6" fmla="*/ 155 w 180"/>
                <a:gd name="T7" fmla="*/ 26 h 180"/>
                <a:gd name="T8" fmla="*/ 168 w 180"/>
                <a:gd name="T9" fmla="*/ 44 h 180"/>
                <a:gd name="T10" fmla="*/ 178 w 180"/>
                <a:gd name="T11" fmla="*/ 66 h 180"/>
                <a:gd name="T12" fmla="*/ 180 w 180"/>
                <a:gd name="T13" fmla="*/ 90 h 180"/>
                <a:gd name="T14" fmla="*/ 178 w 180"/>
                <a:gd name="T15" fmla="*/ 114 h 180"/>
                <a:gd name="T16" fmla="*/ 168 w 180"/>
                <a:gd name="T17" fmla="*/ 136 h 180"/>
                <a:gd name="T18" fmla="*/ 155 w 180"/>
                <a:gd name="T19" fmla="*/ 154 h 180"/>
                <a:gd name="T20" fmla="*/ 136 w 180"/>
                <a:gd name="T21" fmla="*/ 167 h 180"/>
                <a:gd name="T22" fmla="*/ 115 w 180"/>
                <a:gd name="T23" fmla="*/ 177 h 180"/>
                <a:gd name="T24" fmla="*/ 91 w 180"/>
                <a:gd name="T25" fmla="*/ 180 h 180"/>
                <a:gd name="T26" fmla="*/ 67 w 180"/>
                <a:gd name="T27" fmla="*/ 177 h 180"/>
                <a:gd name="T28" fmla="*/ 45 w 180"/>
                <a:gd name="T29" fmla="*/ 167 h 180"/>
                <a:gd name="T30" fmla="*/ 27 w 180"/>
                <a:gd name="T31" fmla="*/ 154 h 180"/>
                <a:gd name="T32" fmla="*/ 13 w 180"/>
                <a:gd name="T33" fmla="*/ 136 h 180"/>
                <a:gd name="T34" fmla="*/ 4 w 180"/>
                <a:gd name="T35" fmla="*/ 114 h 180"/>
                <a:gd name="T36" fmla="*/ 0 w 180"/>
                <a:gd name="T37" fmla="*/ 90 h 180"/>
                <a:gd name="T38" fmla="*/ 4 w 180"/>
                <a:gd name="T39" fmla="*/ 66 h 180"/>
                <a:gd name="T40" fmla="*/ 13 w 180"/>
                <a:gd name="T41" fmla="*/ 44 h 180"/>
                <a:gd name="T42" fmla="*/ 27 w 180"/>
                <a:gd name="T43" fmla="*/ 26 h 180"/>
                <a:gd name="T44" fmla="*/ 45 w 180"/>
                <a:gd name="T45" fmla="*/ 12 h 180"/>
                <a:gd name="T46" fmla="*/ 67 w 180"/>
                <a:gd name="T47" fmla="*/ 3 h 180"/>
                <a:gd name="T48" fmla="*/ 91 w 180"/>
                <a:gd name="T4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180">
                  <a:moveTo>
                    <a:pt x="91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5" y="26"/>
                  </a:lnTo>
                  <a:lnTo>
                    <a:pt x="168" y="44"/>
                  </a:lnTo>
                  <a:lnTo>
                    <a:pt x="178" y="66"/>
                  </a:lnTo>
                  <a:lnTo>
                    <a:pt x="180" y="90"/>
                  </a:lnTo>
                  <a:lnTo>
                    <a:pt x="178" y="114"/>
                  </a:lnTo>
                  <a:lnTo>
                    <a:pt x="168" y="136"/>
                  </a:lnTo>
                  <a:lnTo>
                    <a:pt x="155" y="154"/>
                  </a:lnTo>
                  <a:lnTo>
                    <a:pt x="136" y="167"/>
                  </a:lnTo>
                  <a:lnTo>
                    <a:pt x="115" y="177"/>
                  </a:lnTo>
                  <a:lnTo>
                    <a:pt x="91" y="180"/>
                  </a:lnTo>
                  <a:lnTo>
                    <a:pt x="67" y="177"/>
                  </a:lnTo>
                  <a:lnTo>
                    <a:pt x="45" y="167"/>
                  </a:lnTo>
                  <a:lnTo>
                    <a:pt x="27" y="154"/>
                  </a:lnTo>
                  <a:lnTo>
                    <a:pt x="13" y="136"/>
                  </a:lnTo>
                  <a:lnTo>
                    <a:pt x="4" y="114"/>
                  </a:lnTo>
                  <a:lnTo>
                    <a:pt x="0" y="90"/>
                  </a:lnTo>
                  <a:lnTo>
                    <a:pt x="4" y="66"/>
                  </a:lnTo>
                  <a:lnTo>
                    <a:pt x="13" y="44"/>
                  </a:lnTo>
                  <a:lnTo>
                    <a:pt x="27" y="26"/>
                  </a:lnTo>
                  <a:lnTo>
                    <a:pt x="45" y="12"/>
                  </a:lnTo>
                  <a:lnTo>
                    <a:pt x="67" y="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89">
              <a:extLst>
                <a:ext uri="{FF2B5EF4-FFF2-40B4-BE49-F238E27FC236}">
                  <a16:creationId xmlns="" xmlns:a16="http://schemas.microsoft.com/office/drawing/2014/main" id="{DAD1E921-A6B8-4F86-AEC3-E907C912E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" y="3612"/>
              <a:ext cx="36" cy="36"/>
            </a:xfrm>
            <a:custGeom>
              <a:avLst/>
              <a:gdLst>
                <a:gd name="T0" fmla="*/ 90 w 180"/>
                <a:gd name="T1" fmla="*/ 0 h 180"/>
                <a:gd name="T2" fmla="*/ 113 w 180"/>
                <a:gd name="T3" fmla="*/ 3 h 180"/>
                <a:gd name="T4" fmla="*/ 135 w 180"/>
                <a:gd name="T5" fmla="*/ 12 h 180"/>
                <a:gd name="T6" fmla="*/ 153 w 180"/>
                <a:gd name="T7" fmla="*/ 26 h 180"/>
                <a:gd name="T8" fmla="*/ 168 w 180"/>
                <a:gd name="T9" fmla="*/ 45 h 180"/>
                <a:gd name="T10" fmla="*/ 176 w 180"/>
                <a:gd name="T11" fmla="*/ 66 h 180"/>
                <a:gd name="T12" fmla="*/ 180 w 180"/>
                <a:gd name="T13" fmla="*/ 90 h 180"/>
                <a:gd name="T14" fmla="*/ 176 w 180"/>
                <a:gd name="T15" fmla="*/ 113 h 180"/>
                <a:gd name="T16" fmla="*/ 168 w 180"/>
                <a:gd name="T17" fmla="*/ 135 h 180"/>
                <a:gd name="T18" fmla="*/ 153 w 180"/>
                <a:gd name="T19" fmla="*/ 153 h 180"/>
                <a:gd name="T20" fmla="*/ 135 w 180"/>
                <a:gd name="T21" fmla="*/ 168 h 180"/>
                <a:gd name="T22" fmla="*/ 113 w 180"/>
                <a:gd name="T23" fmla="*/ 176 h 180"/>
                <a:gd name="T24" fmla="*/ 90 w 180"/>
                <a:gd name="T25" fmla="*/ 180 h 180"/>
                <a:gd name="T26" fmla="*/ 66 w 180"/>
                <a:gd name="T27" fmla="*/ 176 h 180"/>
                <a:gd name="T28" fmla="*/ 44 w 180"/>
                <a:gd name="T29" fmla="*/ 168 h 180"/>
                <a:gd name="T30" fmla="*/ 26 w 180"/>
                <a:gd name="T31" fmla="*/ 153 h 180"/>
                <a:gd name="T32" fmla="*/ 12 w 180"/>
                <a:gd name="T33" fmla="*/ 135 h 180"/>
                <a:gd name="T34" fmla="*/ 3 w 180"/>
                <a:gd name="T35" fmla="*/ 113 h 180"/>
                <a:gd name="T36" fmla="*/ 0 w 180"/>
                <a:gd name="T37" fmla="*/ 90 h 180"/>
                <a:gd name="T38" fmla="*/ 3 w 180"/>
                <a:gd name="T39" fmla="*/ 66 h 180"/>
                <a:gd name="T40" fmla="*/ 12 w 180"/>
                <a:gd name="T41" fmla="*/ 45 h 180"/>
                <a:gd name="T42" fmla="*/ 26 w 180"/>
                <a:gd name="T43" fmla="*/ 26 h 180"/>
                <a:gd name="T44" fmla="*/ 44 w 180"/>
                <a:gd name="T45" fmla="*/ 12 h 180"/>
                <a:gd name="T46" fmla="*/ 66 w 180"/>
                <a:gd name="T47" fmla="*/ 3 h 180"/>
                <a:gd name="T48" fmla="*/ 90 w 180"/>
                <a:gd name="T4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180">
                  <a:moveTo>
                    <a:pt x="90" y="0"/>
                  </a:moveTo>
                  <a:lnTo>
                    <a:pt x="113" y="3"/>
                  </a:lnTo>
                  <a:lnTo>
                    <a:pt x="135" y="12"/>
                  </a:lnTo>
                  <a:lnTo>
                    <a:pt x="153" y="26"/>
                  </a:lnTo>
                  <a:lnTo>
                    <a:pt x="168" y="45"/>
                  </a:lnTo>
                  <a:lnTo>
                    <a:pt x="176" y="66"/>
                  </a:lnTo>
                  <a:lnTo>
                    <a:pt x="180" y="90"/>
                  </a:lnTo>
                  <a:lnTo>
                    <a:pt x="176" y="113"/>
                  </a:lnTo>
                  <a:lnTo>
                    <a:pt x="168" y="135"/>
                  </a:lnTo>
                  <a:lnTo>
                    <a:pt x="153" y="153"/>
                  </a:lnTo>
                  <a:lnTo>
                    <a:pt x="135" y="168"/>
                  </a:lnTo>
                  <a:lnTo>
                    <a:pt x="113" y="176"/>
                  </a:lnTo>
                  <a:lnTo>
                    <a:pt x="90" y="180"/>
                  </a:lnTo>
                  <a:lnTo>
                    <a:pt x="66" y="176"/>
                  </a:lnTo>
                  <a:lnTo>
                    <a:pt x="44" y="168"/>
                  </a:lnTo>
                  <a:lnTo>
                    <a:pt x="26" y="153"/>
                  </a:lnTo>
                  <a:lnTo>
                    <a:pt x="12" y="135"/>
                  </a:lnTo>
                  <a:lnTo>
                    <a:pt x="3" y="113"/>
                  </a:lnTo>
                  <a:lnTo>
                    <a:pt x="0" y="90"/>
                  </a:lnTo>
                  <a:lnTo>
                    <a:pt x="3" y="66"/>
                  </a:lnTo>
                  <a:lnTo>
                    <a:pt x="12" y="45"/>
                  </a:lnTo>
                  <a:lnTo>
                    <a:pt x="26" y="26"/>
                  </a:lnTo>
                  <a:lnTo>
                    <a:pt x="44" y="12"/>
                  </a:lnTo>
                  <a:lnTo>
                    <a:pt x="66" y="3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90">
              <a:extLst>
                <a:ext uri="{FF2B5EF4-FFF2-40B4-BE49-F238E27FC236}">
                  <a16:creationId xmlns="" xmlns:a16="http://schemas.microsoft.com/office/drawing/2014/main" id="{5EC0508C-6DF6-4B24-A619-8C94BAA46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4" y="3601"/>
              <a:ext cx="30" cy="29"/>
            </a:xfrm>
            <a:custGeom>
              <a:avLst/>
              <a:gdLst>
                <a:gd name="T0" fmla="*/ 72 w 146"/>
                <a:gd name="T1" fmla="*/ 0 h 146"/>
                <a:gd name="T2" fmla="*/ 95 w 146"/>
                <a:gd name="T3" fmla="*/ 4 h 146"/>
                <a:gd name="T4" fmla="*/ 116 w 146"/>
                <a:gd name="T5" fmla="*/ 14 h 146"/>
                <a:gd name="T6" fmla="*/ 131 w 146"/>
                <a:gd name="T7" fmla="*/ 30 h 146"/>
                <a:gd name="T8" fmla="*/ 142 w 146"/>
                <a:gd name="T9" fmla="*/ 50 h 146"/>
                <a:gd name="T10" fmla="*/ 146 w 146"/>
                <a:gd name="T11" fmla="*/ 73 h 146"/>
                <a:gd name="T12" fmla="*/ 142 w 146"/>
                <a:gd name="T13" fmla="*/ 96 h 146"/>
                <a:gd name="T14" fmla="*/ 131 w 146"/>
                <a:gd name="T15" fmla="*/ 116 h 146"/>
                <a:gd name="T16" fmla="*/ 116 w 146"/>
                <a:gd name="T17" fmla="*/ 131 h 146"/>
                <a:gd name="T18" fmla="*/ 95 w 146"/>
                <a:gd name="T19" fmla="*/ 142 h 146"/>
                <a:gd name="T20" fmla="*/ 72 w 146"/>
                <a:gd name="T21" fmla="*/ 146 h 146"/>
                <a:gd name="T22" fmla="*/ 49 w 146"/>
                <a:gd name="T23" fmla="*/ 142 h 146"/>
                <a:gd name="T24" fmla="*/ 30 w 146"/>
                <a:gd name="T25" fmla="*/ 131 h 146"/>
                <a:gd name="T26" fmla="*/ 14 w 146"/>
                <a:gd name="T27" fmla="*/ 116 h 146"/>
                <a:gd name="T28" fmla="*/ 3 w 146"/>
                <a:gd name="T29" fmla="*/ 96 h 146"/>
                <a:gd name="T30" fmla="*/ 0 w 146"/>
                <a:gd name="T31" fmla="*/ 73 h 146"/>
                <a:gd name="T32" fmla="*/ 3 w 146"/>
                <a:gd name="T33" fmla="*/ 50 h 146"/>
                <a:gd name="T34" fmla="*/ 14 w 146"/>
                <a:gd name="T35" fmla="*/ 30 h 146"/>
                <a:gd name="T36" fmla="*/ 30 w 146"/>
                <a:gd name="T37" fmla="*/ 14 h 146"/>
                <a:gd name="T38" fmla="*/ 49 w 146"/>
                <a:gd name="T39" fmla="*/ 4 h 146"/>
                <a:gd name="T40" fmla="*/ 72 w 146"/>
                <a:gd name="T4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6" h="146">
                  <a:moveTo>
                    <a:pt x="72" y="0"/>
                  </a:moveTo>
                  <a:lnTo>
                    <a:pt x="95" y="4"/>
                  </a:lnTo>
                  <a:lnTo>
                    <a:pt x="116" y="14"/>
                  </a:lnTo>
                  <a:lnTo>
                    <a:pt x="131" y="30"/>
                  </a:lnTo>
                  <a:lnTo>
                    <a:pt x="142" y="50"/>
                  </a:lnTo>
                  <a:lnTo>
                    <a:pt x="146" y="73"/>
                  </a:lnTo>
                  <a:lnTo>
                    <a:pt x="142" y="96"/>
                  </a:lnTo>
                  <a:lnTo>
                    <a:pt x="131" y="116"/>
                  </a:lnTo>
                  <a:lnTo>
                    <a:pt x="116" y="131"/>
                  </a:lnTo>
                  <a:lnTo>
                    <a:pt x="95" y="142"/>
                  </a:lnTo>
                  <a:lnTo>
                    <a:pt x="72" y="146"/>
                  </a:lnTo>
                  <a:lnTo>
                    <a:pt x="49" y="142"/>
                  </a:lnTo>
                  <a:lnTo>
                    <a:pt x="30" y="131"/>
                  </a:lnTo>
                  <a:lnTo>
                    <a:pt x="14" y="116"/>
                  </a:lnTo>
                  <a:lnTo>
                    <a:pt x="3" y="96"/>
                  </a:lnTo>
                  <a:lnTo>
                    <a:pt x="0" y="73"/>
                  </a:lnTo>
                  <a:lnTo>
                    <a:pt x="3" y="50"/>
                  </a:lnTo>
                  <a:lnTo>
                    <a:pt x="14" y="30"/>
                  </a:lnTo>
                  <a:lnTo>
                    <a:pt x="30" y="14"/>
                  </a:lnTo>
                  <a:lnTo>
                    <a:pt x="49" y="4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91">
              <a:extLst>
                <a:ext uri="{FF2B5EF4-FFF2-40B4-BE49-F238E27FC236}">
                  <a16:creationId xmlns="" xmlns:a16="http://schemas.microsoft.com/office/drawing/2014/main" id="{2D5A1153-62E1-4A2F-ABA0-F093006D4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9" y="3579"/>
              <a:ext cx="29" cy="29"/>
            </a:xfrm>
            <a:custGeom>
              <a:avLst/>
              <a:gdLst>
                <a:gd name="T0" fmla="*/ 73 w 145"/>
                <a:gd name="T1" fmla="*/ 0 h 145"/>
                <a:gd name="T2" fmla="*/ 96 w 145"/>
                <a:gd name="T3" fmla="*/ 4 h 145"/>
                <a:gd name="T4" fmla="*/ 115 w 145"/>
                <a:gd name="T5" fmla="*/ 14 h 145"/>
                <a:gd name="T6" fmla="*/ 131 w 145"/>
                <a:gd name="T7" fmla="*/ 29 h 145"/>
                <a:gd name="T8" fmla="*/ 142 w 145"/>
                <a:gd name="T9" fmla="*/ 50 h 145"/>
                <a:gd name="T10" fmla="*/ 145 w 145"/>
                <a:gd name="T11" fmla="*/ 73 h 145"/>
                <a:gd name="T12" fmla="*/ 142 w 145"/>
                <a:gd name="T13" fmla="*/ 96 h 145"/>
                <a:gd name="T14" fmla="*/ 131 w 145"/>
                <a:gd name="T15" fmla="*/ 116 h 145"/>
                <a:gd name="T16" fmla="*/ 115 w 145"/>
                <a:gd name="T17" fmla="*/ 132 h 145"/>
                <a:gd name="T18" fmla="*/ 96 w 145"/>
                <a:gd name="T19" fmla="*/ 142 h 145"/>
                <a:gd name="T20" fmla="*/ 73 w 145"/>
                <a:gd name="T21" fmla="*/ 145 h 145"/>
                <a:gd name="T22" fmla="*/ 50 w 145"/>
                <a:gd name="T23" fmla="*/ 142 h 145"/>
                <a:gd name="T24" fmla="*/ 29 w 145"/>
                <a:gd name="T25" fmla="*/ 132 h 145"/>
                <a:gd name="T26" fmla="*/ 14 w 145"/>
                <a:gd name="T27" fmla="*/ 116 h 145"/>
                <a:gd name="T28" fmla="*/ 4 w 145"/>
                <a:gd name="T29" fmla="*/ 96 h 145"/>
                <a:gd name="T30" fmla="*/ 0 w 145"/>
                <a:gd name="T31" fmla="*/ 73 h 145"/>
                <a:gd name="T32" fmla="*/ 4 w 145"/>
                <a:gd name="T33" fmla="*/ 50 h 145"/>
                <a:gd name="T34" fmla="*/ 14 w 145"/>
                <a:gd name="T35" fmla="*/ 29 h 145"/>
                <a:gd name="T36" fmla="*/ 29 w 145"/>
                <a:gd name="T37" fmla="*/ 14 h 145"/>
                <a:gd name="T38" fmla="*/ 50 w 145"/>
                <a:gd name="T39" fmla="*/ 4 h 145"/>
                <a:gd name="T40" fmla="*/ 73 w 145"/>
                <a:gd name="T4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5" h="145">
                  <a:moveTo>
                    <a:pt x="73" y="0"/>
                  </a:moveTo>
                  <a:lnTo>
                    <a:pt x="96" y="4"/>
                  </a:lnTo>
                  <a:lnTo>
                    <a:pt x="115" y="14"/>
                  </a:lnTo>
                  <a:lnTo>
                    <a:pt x="131" y="29"/>
                  </a:lnTo>
                  <a:lnTo>
                    <a:pt x="142" y="50"/>
                  </a:lnTo>
                  <a:lnTo>
                    <a:pt x="145" y="73"/>
                  </a:lnTo>
                  <a:lnTo>
                    <a:pt x="142" y="96"/>
                  </a:lnTo>
                  <a:lnTo>
                    <a:pt x="131" y="116"/>
                  </a:lnTo>
                  <a:lnTo>
                    <a:pt x="115" y="132"/>
                  </a:lnTo>
                  <a:lnTo>
                    <a:pt x="96" y="142"/>
                  </a:lnTo>
                  <a:lnTo>
                    <a:pt x="73" y="145"/>
                  </a:lnTo>
                  <a:lnTo>
                    <a:pt x="50" y="142"/>
                  </a:lnTo>
                  <a:lnTo>
                    <a:pt x="29" y="132"/>
                  </a:lnTo>
                  <a:lnTo>
                    <a:pt x="14" y="116"/>
                  </a:lnTo>
                  <a:lnTo>
                    <a:pt x="4" y="96"/>
                  </a:lnTo>
                  <a:lnTo>
                    <a:pt x="0" y="73"/>
                  </a:lnTo>
                  <a:lnTo>
                    <a:pt x="4" y="50"/>
                  </a:lnTo>
                  <a:lnTo>
                    <a:pt x="14" y="29"/>
                  </a:lnTo>
                  <a:lnTo>
                    <a:pt x="29" y="14"/>
                  </a:lnTo>
                  <a:lnTo>
                    <a:pt x="50" y="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92">
              <a:extLst>
                <a:ext uri="{FF2B5EF4-FFF2-40B4-BE49-F238E27FC236}">
                  <a16:creationId xmlns="" xmlns:a16="http://schemas.microsoft.com/office/drawing/2014/main" id="{3F288247-CB99-44BD-8D93-5D13914BE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3447"/>
              <a:ext cx="364" cy="239"/>
            </a:xfrm>
            <a:custGeom>
              <a:avLst/>
              <a:gdLst>
                <a:gd name="T0" fmla="*/ 1318 w 1820"/>
                <a:gd name="T1" fmla="*/ 0 h 1191"/>
                <a:gd name="T2" fmla="*/ 1330 w 1820"/>
                <a:gd name="T3" fmla="*/ 135 h 1191"/>
                <a:gd name="T4" fmla="*/ 1359 w 1820"/>
                <a:gd name="T5" fmla="*/ 266 h 1191"/>
                <a:gd name="T6" fmla="*/ 1485 w 1820"/>
                <a:gd name="T7" fmla="*/ 226 h 1191"/>
                <a:gd name="T8" fmla="*/ 1619 w 1820"/>
                <a:gd name="T9" fmla="*/ 205 h 1191"/>
                <a:gd name="T10" fmla="*/ 1754 w 1820"/>
                <a:gd name="T11" fmla="*/ 205 h 1191"/>
                <a:gd name="T12" fmla="*/ 1820 w 1820"/>
                <a:gd name="T13" fmla="*/ 319 h 1191"/>
                <a:gd name="T14" fmla="*/ 1688 w 1820"/>
                <a:gd name="T15" fmla="*/ 307 h 1191"/>
                <a:gd name="T16" fmla="*/ 1566 w 1820"/>
                <a:gd name="T17" fmla="*/ 317 h 1191"/>
                <a:gd name="T18" fmla="*/ 1448 w 1820"/>
                <a:gd name="T19" fmla="*/ 344 h 1191"/>
                <a:gd name="T20" fmla="*/ 1428 w 1820"/>
                <a:gd name="T21" fmla="*/ 440 h 1191"/>
                <a:gd name="T22" fmla="*/ 1515 w 1820"/>
                <a:gd name="T23" fmla="*/ 581 h 1191"/>
                <a:gd name="T24" fmla="*/ 1624 w 1820"/>
                <a:gd name="T25" fmla="*/ 705 h 1191"/>
                <a:gd name="T26" fmla="*/ 1751 w 1820"/>
                <a:gd name="T27" fmla="*/ 810 h 1191"/>
                <a:gd name="T28" fmla="*/ 1820 w 1820"/>
                <a:gd name="T29" fmla="*/ 973 h 1191"/>
                <a:gd name="T30" fmla="*/ 1672 w 1820"/>
                <a:gd name="T31" fmla="*/ 882 h 1191"/>
                <a:gd name="T32" fmla="*/ 1540 w 1820"/>
                <a:gd name="T33" fmla="*/ 769 h 1191"/>
                <a:gd name="T34" fmla="*/ 1428 w 1820"/>
                <a:gd name="T35" fmla="*/ 638 h 1191"/>
                <a:gd name="T36" fmla="*/ 1337 w 1820"/>
                <a:gd name="T37" fmla="*/ 490 h 1191"/>
                <a:gd name="T38" fmla="*/ 1245 w 1820"/>
                <a:gd name="T39" fmla="*/ 445 h 1191"/>
                <a:gd name="T40" fmla="*/ 1145 w 1820"/>
                <a:gd name="T41" fmla="*/ 527 h 1191"/>
                <a:gd name="T42" fmla="*/ 1059 w 1820"/>
                <a:gd name="T43" fmla="*/ 625 h 1191"/>
                <a:gd name="T44" fmla="*/ 990 w 1820"/>
                <a:gd name="T45" fmla="*/ 735 h 1191"/>
                <a:gd name="T46" fmla="*/ 1024 w 1820"/>
                <a:gd name="T47" fmla="*/ 851 h 1191"/>
                <a:gd name="T48" fmla="*/ 1134 w 1820"/>
                <a:gd name="T49" fmla="*/ 976 h 1191"/>
                <a:gd name="T50" fmla="*/ 1224 w 1820"/>
                <a:gd name="T51" fmla="*/ 1116 h 1191"/>
                <a:gd name="T52" fmla="*/ 1146 w 1820"/>
                <a:gd name="T53" fmla="*/ 1191 h 1191"/>
                <a:gd name="T54" fmla="*/ 1064 w 1820"/>
                <a:gd name="T55" fmla="*/ 1055 h 1191"/>
                <a:gd name="T56" fmla="*/ 962 w 1820"/>
                <a:gd name="T57" fmla="*/ 936 h 1191"/>
                <a:gd name="T58" fmla="*/ 844 w 1820"/>
                <a:gd name="T59" fmla="*/ 832 h 1191"/>
                <a:gd name="T60" fmla="*/ 710 w 1820"/>
                <a:gd name="T61" fmla="*/ 747 h 1191"/>
                <a:gd name="T62" fmla="*/ 563 w 1820"/>
                <a:gd name="T63" fmla="*/ 684 h 1191"/>
                <a:gd name="T64" fmla="*/ 406 w 1820"/>
                <a:gd name="T65" fmla="*/ 645 h 1191"/>
                <a:gd name="T66" fmla="*/ 241 w 1820"/>
                <a:gd name="T67" fmla="*/ 632 h 1191"/>
                <a:gd name="T68" fmla="*/ 79 w 1820"/>
                <a:gd name="T69" fmla="*/ 645 h 1191"/>
                <a:gd name="T70" fmla="*/ 0 w 1820"/>
                <a:gd name="T71" fmla="*/ 555 h 1191"/>
                <a:gd name="T72" fmla="*/ 158 w 1820"/>
                <a:gd name="T73" fmla="*/ 531 h 1191"/>
                <a:gd name="T74" fmla="*/ 329 w 1820"/>
                <a:gd name="T75" fmla="*/ 531 h 1191"/>
                <a:gd name="T76" fmla="*/ 499 w 1820"/>
                <a:gd name="T77" fmla="*/ 558 h 1191"/>
                <a:gd name="T78" fmla="*/ 660 w 1820"/>
                <a:gd name="T79" fmla="*/ 609 h 1191"/>
                <a:gd name="T80" fmla="*/ 809 w 1820"/>
                <a:gd name="T81" fmla="*/ 684 h 1191"/>
                <a:gd name="T82" fmla="*/ 912 w 1820"/>
                <a:gd name="T83" fmla="*/ 664 h 1191"/>
                <a:gd name="T84" fmla="*/ 991 w 1820"/>
                <a:gd name="T85" fmla="*/ 544 h 1191"/>
                <a:gd name="T86" fmla="*/ 1088 w 1820"/>
                <a:gd name="T87" fmla="*/ 438 h 1191"/>
                <a:gd name="T88" fmla="*/ 1202 w 1820"/>
                <a:gd name="T89" fmla="*/ 349 h 1191"/>
                <a:gd name="T90" fmla="*/ 1243 w 1820"/>
                <a:gd name="T91" fmla="*/ 237 h 1191"/>
                <a:gd name="T92" fmla="*/ 1219 w 1820"/>
                <a:gd name="T93" fmla="*/ 81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20" h="1191">
                  <a:moveTo>
                    <a:pt x="1214" y="0"/>
                  </a:moveTo>
                  <a:lnTo>
                    <a:pt x="1318" y="0"/>
                  </a:lnTo>
                  <a:lnTo>
                    <a:pt x="1322" y="69"/>
                  </a:lnTo>
                  <a:lnTo>
                    <a:pt x="1330" y="135"/>
                  </a:lnTo>
                  <a:lnTo>
                    <a:pt x="1342" y="202"/>
                  </a:lnTo>
                  <a:lnTo>
                    <a:pt x="1359" y="266"/>
                  </a:lnTo>
                  <a:lnTo>
                    <a:pt x="1421" y="244"/>
                  </a:lnTo>
                  <a:lnTo>
                    <a:pt x="1485" y="226"/>
                  </a:lnTo>
                  <a:lnTo>
                    <a:pt x="1551" y="213"/>
                  </a:lnTo>
                  <a:lnTo>
                    <a:pt x="1619" y="205"/>
                  </a:lnTo>
                  <a:lnTo>
                    <a:pt x="1688" y="203"/>
                  </a:lnTo>
                  <a:lnTo>
                    <a:pt x="1754" y="205"/>
                  </a:lnTo>
                  <a:lnTo>
                    <a:pt x="1820" y="214"/>
                  </a:lnTo>
                  <a:lnTo>
                    <a:pt x="1820" y="319"/>
                  </a:lnTo>
                  <a:lnTo>
                    <a:pt x="1754" y="309"/>
                  </a:lnTo>
                  <a:lnTo>
                    <a:pt x="1688" y="307"/>
                  </a:lnTo>
                  <a:lnTo>
                    <a:pt x="1626" y="309"/>
                  </a:lnTo>
                  <a:lnTo>
                    <a:pt x="1566" y="317"/>
                  </a:lnTo>
                  <a:lnTo>
                    <a:pt x="1507" y="327"/>
                  </a:lnTo>
                  <a:lnTo>
                    <a:pt x="1448" y="344"/>
                  </a:lnTo>
                  <a:lnTo>
                    <a:pt x="1393" y="365"/>
                  </a:lnTo>
                  <a:lnTo>
                    <a:pt x="1428" y="440"/>
                  </a:lnTo>
                  <a:lnTo>
                    <a:pt x="1469" y="512"/>
                  </a:lnTo>
                  <a:lnTo>
                    <a:pt x="1515" y="581"/>
                  </a:lnTo>
                  <a:lnTo>
                    <a:pt x="1567" y="645"/>
                  </a:lnTo>
                  <a:lnTo>
                    <a:pt x="1624" y="705"/>
                  </a:lnTo>
                  <a:lnTo>
                    <a:pt x="1684" y="760"/>
                  </a:lnTo>
                  <a:lnTo>
                    <a:pt x="1751" y="810"/>
                  </a:lnTo>
                  <a:lnTo>
                    <a:pt x="1820" y="855"/>
                  </a:lnTo>
                  <a:lnTo>
                    <a:pt x="1820" y="973"/>
                  </a:lnTo>
                  <a:lnTo>
                    <a:pt x="1744" y="931"/>
                  </a:lnTo>
                  <a:lnTo>
                    <a:pt x="1672" y="882"/>
                  </a:lnTo>
                  <a:lnTo>
                    <a:pt x="1604" y="828"/>
                  </a:lnTo>
                  <a:lnTo>
                    <a:pt x="1540" y="769"/>
                  </a:lnTo>
                  <a:lnTo>
                    <a:pt x="1482" y="706"/>
                  </a:lnTo>
                  <a:lnTo>
                    <a:pt x="1428" y="638"/>
                  </a:lnTo>
                  <a:lnTo>
                    <a:pt x="1380" y="566"/>
                  </a:lnTo>
                  <a:lnTo>
                    <a:pt x="1337" y="490"/>
                  </a:lnTo>
                  <a:lnTo>
                    <a:pt x="1300" y="411"/>
                  </a:lnTo>
                  <a:lnTo>
                    <a:pt x="1245" y="445"/>
                  </a:lnTo>
                  <a:lnTo>
                    <a:pt x="1193" y="483"/>
                  </a:lnTo>
                  <a:lnTo>
                    <a:pt x="1145" y="527"/>
                  </a:lnTo>
                  <a:lnTo>
                    <a:pt x="1100" y="574"/>
                  </a:lnTo>
                  <a:lnTo>
                    <a:pt x="1059" y="625"/>
                  </a:lnTo>
                  <a:lnTo>
                    <a:pt x="1023" y="678"/>
                  </a:lnTo>
                  <a:lnTo>
                    <a:pt x="990" y="735"/>
                  </a:lnTo>
                  <a:lnTo>
                    <a:pt x="964" y="794"/>
                  </a:lnTo>
                  <a:lnTo>
                    <a:pt x="1024" y="851"/>
                  </a:lnTo>
                  <a:lnTo>
                    <a:pt x="1082" y="910"/>
                  </a:lnTo>
                  <a:lnTo>
                    <a:pt x="1134" y="976"/>
                  </a:lnTo>
                  <a:lnTo>
                    <a:pt x="1181" y="1043"/>
                  </a:lnTo>
                  <a:lnTo>
                    <a:pt x="1224" y="1116"/>
                  </a:lnTo>
                  <a:lnTo>
                    <a:pt x="1261" y="1191"/>
                  </a:lnTo>
                  <a:lnTo>
                    <a:pt x="1146" y="1191"/>
                  </a:lnTo>
                  <a:lnTo>
                    <a:pt x="1108" y="1122"/>
                  </a:lnTo>
                  <a:lnTo>
                    <a:pt x="1064" y="1055"/>
                  </a:lnTo>
                  <a:lnTo>
                    <a:pt x="1016" y="994"/>
                  </a:lnTo>
                  <a:lnTo>
                    <a:pt x="962" y="936"/>
                  </a:lnTo>
                  <a:lnTo>
                    <a:pt x="904" y="881"/>
                  </a:lnTo>
                  <a:lnTo>
                    <a:pt x="844" y="832"/>
                  </a:lnTo>
                  <a:lnTo>
                    <a:pt x="779" y="787"/>
                  </a:lnTo>
                  <a:lnTo>
                    <a:pt x="710" y="747"/>
                  </a:lnTo>
                  <a:lnTo>
                    <a:pt x="638" y="713"/>
                  </a:lnTo>
                  <a:lnTo>
                    <a:pt x="563" y="684"/>
                  </a:lnTo>
                  <a:lnTo>
                    <a:pt x="486" y="662"/>
                  </a:lnTo>
                  <a:lnTo>
                    <a:pt x="406" y="645"/>
                  </a:lnTo>
                  <a:lnTo>
                    <a:pt x="324" y="636"/>
                  </a:lnTo>
                  <a:lnTo>
                    <a:pt x="241" y="632"/>
                  </a:lnTo>
                  <a:lnTo>
                    <a:pt x="158" y="636"/>
                  </a:lnTo>
                  <a:lnTo>
                    <a:pt x="79" y="645"/>
                  </a:lnTo>
                  <a:lnTo>
                    <a:pt x="0" y="661"/>
                  </a:lnTo>
                  <a:lnTo>
                    <a:pt x="0" y="555"/>
                  </a:lnTo>
                  <a:lnTo>
                    <a:pt x="79" y="540"/>
                  </a:lnTo>
                  <a:lnTo>
                    <a:pt x="158" y="531"/>
                  </a:lnTo>
                  <a:lnTo>
                    <a:pt x="241" y="528"/>
                  </a:lnTo>
                  <a:lnTo>
                    <a:pt x="329" y="531"/>
                  </a:lnTo>
                  <a:lnTo>
                    <a:pt x="415" y="541"/>
                  </a:lnTo>
                  <a:lnTo>
                    <a:pt x="499" y="558"/>
                  </a:lnTo>
                  <a:lnTo>
                    <a:pt x="580" y="581"/>
                  </a:lnTo>
                  <a:lnTo>
                    <a:pt x="660" y="609"/>
                  </a:lnTo>
                  <a:lnTo>
                    <a:pt x="736" y="644"/>
                  </a:lnTo>
                  <a:lnTo>
                    <a:pt x="809" y="684"/>
                  </a:lnTo>
                  <a:lnTo>
                    <a:pt x="879" y="729"/>
                  </a:lnTo>
                  <a:lnTo>
                    <a:pt x="912" y="664"/>
                  </a:lnTo>
                  <a:lnTo>
                    <a:pt x="949" y="602"/>
                  </a:lnTo>
                  <a:lnTo>
                    <a:pt x="991" y="544"/>
                  </a:lnTo>
                  <a:lnTo>
                    <a:pt x="1037" y="488"/>
                  </a:lnTo>
                  <a:lnTo>
                    <a:pt x="1088" y="438"/>
                  </a:lnTo>
                  <a:lnTo>
                    <a:pt x="1144" y="392"/>
                  </a:lnTo>
                  <a:lnTo>
                    <a:pt x="1202" y="349"/>
                  </a:lnTo>
                  <a:lnTo>
                    <a:pt x="1264" y="312"/>
                  </a:lnTo>
                  <a:lnTo>
                    <a:pt x="1243" y="237"/>
                  </a:lnTo>
                  <a:lnTo>
                    <a:pt x="1228" y="159"/>
                  </a:lnTo>
                  <a:lnTo>
                    <a:pt x="1219" y="81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93">
              <a:extLst>
                <a:ext uri="{FF2B5EF4-FFF2-40B4-BE49-F238E27FC236}">
                  <a16:creationId xmlns="" xmlns:a16="http://schemas.microsoft.com/office/drawing/2014/main" id="{BA6A0789-F236-42FD-8823-159A31BB7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" y="3479"/>
              <a:ext cx="33" cy="32"/>
            </a:xfrm>
            <a:custGeom>
              <a:avLst/>
              <a:gdLst>
                <a:gd name="T0" fmla="*/ 81 w 163"/>
                <a:gd name="T1" fmla="*/ 0 h 162"/>
                <a:gd name="T2" fmla="*/ 103 w 163"/>
                <a:gd name="T3" fmla="*/ 3 h 162"/>
                <a:gd name="T4" fmla="*/ 122 w 163"/>
                <a:gd name="T5" fmla="*/ 11 h 162"/>
                <a:gd name="T6" fmla="*/ 139 w 163"/>
                <a:gd name="T7" fmla="*/ 23 h 162"/>
                <a:gd name="T8" fmla="*/ 151 w 163"/>
                <a:gd name="T9" fmla="*/ 40 h 162"/>
                <a:gd name="T10" fmla="*/ 159 w 163"/>
                <a:gd name="T11" fmla="*/ 59 h 162"/>
                <a:gd name="T12" fmla="*/ 163 w 163"/>
                <a:gd name="T13" fmla="*/ 81 h 162"/>
                <a:gd name="T14" fmla="*/ 159 w 163"/>
                <a:gd name="T15" fmla="*/ 103 h 162"/>
                <a:gd name="T16" fmla="*/ 151 w 163"/>
                <a:gd name="T17" fmla="*/ 122 h 162"/>
                <a:gd name="T18" fmla="*/ 139 w 163"/>
                <a:gd name="T19" fmla="*/ 139 h 162"/>
                <a:gd name="T20" fmla="*/ 122 w 163"/>
                <a:gd name="T21" fmla="*/ 151 h 162"/>
                <a:gd name="T22" fmla="*/ 103 w 163"/>
                <a:gd name="T23" fmla="*/ 160 h 162"/>
                <a:gd name="T24" fmla="*/ 81 w 163"/>
                <a:gd name="T25" fmla="*/ 162 h 162"/>
                <a:gd name="T26" fmla="*/ 59 w 163"/>
                <a:gd name="T27" fmla="*/ 160 h 162"/>
                <a:gd name="T28" fmla="*/ 40 w 163"/>
                <a:gd name="T29" fmla="*/ 151 h 162"/>
                <a:gd name="T30" fmla="*/ 24 w 163"/>
                <a:gd name="T31" fmla="*/ 139 h 162"/>
                <a:gd name="T32" fmla="*/ 11 w 163"/>
                <a:gd name="T33" fmla="*/ 122 h 162"/>
                <a:gd name="T34" fmla="*/ 2 w 163"/>
                <a:gd name="T35" fmla="*/ 103 h 162"/>
                <a:gd name="T36" fmla="*/ 0 w 163"/>
                <a:gd name="T37" fmla="*/ 81 h 162"/>
                <a:gd name="T38" fmla="*/ 2 w 163"/>
                <a:gd name="T39" fmla="*/ 59 h 162"/>
                <a:gd name="T40" fmla="*/ 11 w 163"/>
                <a:gd name="T41" fmla="*/ 40 h 162"/>
                <a:gd name="T42" fmla="*/ 24 w 163"/>
                <a:gd name="T43" fmla="*/ 23 h 162"/>
                <a:gd name="T44" fmla="*/ 40 w 163"/>
                <a:gd name="T45" fmla="*/ 11 h 162"/>
                <a:gd name="T46" fmla="*/ 59 w 163"/>
                <a:gd name="T47" fmla="*/ 3 h 162"/>
                <a:gd name="T48" fmla="*/ 81 w 163"/>
                <a:gd name="T4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3" h="162">
                  <a:moveTo>
                    <a:pt x="81" y="0"/>
                  </a:moveTo>
                  <a:lnTo>
                    <a:pt x="103" y="3"/>
                  </a:lnTo>
                  <a:lnTo>
                    <a:pt x="122" y="11"/>
                  </a:lnTo>
                  <a:lnTo>
                    <a:pt x="139" y="23"/>
                  </a:lnTo>
                  <a:lnTo>
                    <a:pt x="151" y="40"/>
                  </a:lnTo>
                  <a:lnTo>
                    <a:pt x="159" y="59"/>
                  </a:lnTo>
                  <a:lnTo>
                    <a:pt x="163" y="81"/>
                  </a:lnTo>
                  <a:lnTo>
                    <a:pt x="159" y="103"/>
                  </a:lnTo>
                  <a:lnTo>
                    <a:pt x="151" y="122"/>
                  </a:lnTo>
                  <a:lnTo>
                    <a:pt x="139" y="139"/>
                  </a:lnTo>
                  <a:lnTo>
                    <a:pt x="122" y="151"/>
                  </a:lnTo>
                  <a:lnTo>
                    <a:pt x="103" y="160"/>
                  </a:lnTo>
                  <a:lnTo>
                    <a:pt x="81" y="162"/>
                  </a:lnTo>
                  <a:lnTo>
                    <a:pt x="59" y="160"/>
                  </a:lnTo>
                  <a:lnTo>
                    <a:pt x="40" y="151"/>
                  </a:lnTo>
                  <a:lnTo>
                    <a:pt x="24" y="139"/>
                  </a:lnTo>
                  <a:lnTo>
                    <a:pt x="11" y="122"/>
                  </a:lnTo>
                  <a:lnTo>
                    <a:pt x="2" y="103"/>
                  </a:lnTo>
                  <a:lnTo>
                    <a:pt x="0" y="81"/>
                  </a:lnTo>
                  <a:lnTo>
                    <a:pt x="2" y="59"/>
                  </a:lnTo>
                  <a:lnTo>
                    <a:pt x="11" y="40"/>
                  </a:lnTo>
                  <a:lnTo>
                    <a:pt x="24" y="23"/>
                  </a:lnTo>
                  <a:lnTo>
                    <a:pt x="40" y="11"/>
                  </a:lnTo>
                  <a:lnTo>
                    <a:pt x="59" y="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94">
              <a:extLst>
                <a:ext uri="{FF2B5EF4-FFF2-40B4-BE49-F238E27FC236}">
                  <a16:creationId xmlns="" xmlns:a16="http://schemas.microsoft.com/office/drawing/2014/main" id="{FF6BD61C-D67E-47FF-9859-730B24736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" y="3486"/>
              <a:ext cx="46" cy="46"/>
            </a:xfrm>
            <a:custGeom>
              <a:avLst/>
              <a:gdLst>
                <a:gd name="T0" fmla="*/ 116 w 232"/>
                <a:gd name="T1" fmla="*/ 0 h 232"/>
                <a:gd name="T2" fmla="*/ 142 w 232"/>
                <a:gd name="T3" fmla="*/ 4 h 232"/>
                <a:gd name="T4" fmla="*/ 167 w 232"/>
                <a:gd name="T5" fmla="*/ 12 h 232"/>
                <a:gd name="T6" fmla="*/ 188 w 232"/>
                <a:gd name="T7" fmla="*/ 26 h 232"/>
                <a:gd name="T8" fmla="*/ 207 w 232"/>
                <a:gd name="T9" fmla="*/ 44 h 232"/>
                <a:gd name="T10" fmla="*/ 220 w 232"/>
                <a:gd name="T11" fmla="*/ 66 h 232"/>
                <a:gd name="T12" fmla="*/ 228 w 232"/>
                <a:gd name="T13" fmla="*/ 90 h 232"/>
                <a:gd name="T14" fmla="*/ 232 w 232"/>
                <a:gd name="T15" fmla="*/ 116 h 232"/>
                <a:gd name="T16" fmla="*/ 228 w 232"/>
                <a:gd name="T17" fmla="*/ 143 h 232"/>
                <a:gd name="T18" fmla="*/ 220 w 232"/>
                <a:gd name="T19" fmla="*/ 167 h 232"/>
                <a:gd name="T20" fmla="*/ 207 w 232"/>
                <a:gd name="T21" fmla="*/ 189 h 232"/>
                <a:gd name="T22" fmla="*/ 188 w 232"/>
                <a:gd name="T23" fmla="*/ 207 h 232"/>
                <a:gd name="T24" fmla="*/ 167 w 232"/>
                <a:gd name="T25" fmla="*/ 220 h 232"/>
                <a:gd name="T26" fmla="*/ 142 w 232"/>
                <a:gd name="T27" fmla="*/ 229 h 232"/>
                <a:gd name="T28" fmla="*/ 116 w 232"/>
                <a:gd name="T29" fmla="*/ 232 h 232"/>
                <a:gd name="T30" fmla="*/ 89 w 232"/>
                <a:gd name="T31" fmla="*/ 229 h 232"/>
                <a:gd name="T32" fmla="*/ 65 w 232"/>
                <a:gd name="T33" fmla="*/ 220 h 232"/>
                <a:gd name="T34" fmla="*/ 43 w 232"/>
                <a:gd name="T35" fmla="*/ 207 h 232"/>
                <a:gd name="T36" fmla="*/ 25 w 232"/>
                <a:gd name="T37" fmla="*/ 189 h 232"/>
                <a:gd name="T38" fmla="*/ 12 w 232"/>
                <a:gd name="T39" fmla="*/ 167 h 232"/>
                <a:gd name="T40" fmla="*/ 3 w 232"/>
                <a:gd name="T41" fmla="*/ 143 h 232"/>
                <a:gd name="T42" fmla="*/ 0 w 232"/>
                <a:gd name="T43" fmla="*/ 116 h 232"/>
                <a:gd name="T44" fmla="*/ 3 w 232"/>
                <a:gd name="T45" fmla="*/ 90 h 232"/>
                <a:gd name="T46" fmla="*/ 12 w 232"/>
                <a:gd name="T47" fmla="*/ 66 h 232"/>
                <a:gd name="T48" fmla="*/ 25 w 232"/>
                <a:gd name="T49" fmla="*/ 44 h 232"/>
                <a:gd name="T50" fmla="*/ 43 w 232"/>
                <a:gd name="T51" fmla="*/ 26 h 232"/>
                <a:gd name="T52" fmla="*/ 65 w 232"/>
                <a:gd name="T53" fmla="*/ 12 h 232"/>
                <a:gd name="T54" fmla="*/ 89 w 232"/>
                <a:gd name="T55" fmla="*/ 4 h 232"/>
                <a:gd name="T56" fmla="*/ 116 w 232"/>
                <a:gd name="T5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lnTo>
                    <a:pt x="142" y="4"/>
                  </a:lnTo>
                  <a:lnTo>
                    <a:pt x="167" y="12"/>
                  </a:lnTo>
                  <a:lnTo>
                    <a:pt x="188" y="26"/>
                  </a:lnTo>
                  <a:lnTo>
                    <a:pt x="207" y="44"/>
                  </a:lnTo>
                  <a:lnTo>
                    <a:pt x="220" y="66"/>
                  </a:lnTo>
                  <a:lnTo>
                    <a:pt x="228" y="90"/>
                  </a:lnTo>
                  <a:lnTo>
                    <a:pt x="232" y="116"/>
                  </a:lnTo>
                  <a:lnTo>
                    <a:pt x="228" y="143"/>
                  </a:lnTo>
                  <a:lnTo>
                    <a:pt x="220" y="167"/>
                  </a:lnTo>
                  <a:lnTo>
                    <a:pt x="207" y="189"/>
                  </a:lnTo>
                  <a:lnTo>
                    <a:pt x="188" y="207"/>
                  </a:lnTo>
                  <a:lnTo>
                    <a:pt x="167" y="220"/>
                  </a:lnTo>
                  <a:lnTo>
                    <a:pt x="142" y="229"/>
                  </a:lnTo>
                  <a:lnTo>
                    <a:pt x="116" y="232"/>
                  </a:lnTo>
                  <a:lnTo>
                    <a:pt x="89" y="229"/>
                  </a:lnTo>
                  <a:lnTo>
                    <a:pt x="65" y="220"/>
                  </a:lnTo>
                  <a:lnTo>
                    <a:pt x="43" y="207"/>
                  </a:lnTo>
                  <a:lnTo>
                    <a:pt x="25" y="189"/>
                  </a:lnTo>
                  <a:lnTo>
                    <a:pt x="12" y="167"/>
                  </a:lnTo>
                  <a:lnTo>
                    <a:pt x="3" y="143"/>
                  </a:lnTo>
                  <a:lnTo>
                    <a:pt x="0" y="116"/>
                  </a:lnTo>
                  <a:lnTo>
                    <a:pt x="3" y="90"/>
                  </a:lnTo>
                  <a:lnTo>
                    <a:pt x="12" y="66"/>
                  </a:lnTo>
                  <a:lnTo>
                    <a:pt x="25" y="44"/>
                  </a:lnTo>
                  <a:lnTo>
                    <a:pt x="43" y="26"/>
                  </a:lnTo>
                  <a:lnTo>
                    <a:pt x="65" y="12"/>
                  </a:lnTo>
                  <a:lnTo>
                    <a:pt x="89" y="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2" name="Group 33">
            <a:extLst>
              <a:ext uri="{FF2B5EF4-FFF2-40B4-BE49-F238E27FC236}">
                <a16:creationId xmlns="" xmlns:a16="http://schemas.microsoft.com/office/drawing/2014/main" id="{020B7986-E3AF-4A4F-83EA-A82B1BAF0B5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83493" y="5367432"/>
            <a:ext cx="1033673" cy="1036038"/>
            <a:chOff x="2231" y="889"/>
            <a:chExt cx="437" cy="438"/>
          </a:xfrm>
        </p:grpSpPr>
        <p:sp useBgFill="1">
          <p:nvSpPr>
            <p:cNvPr id="73" name="Freeform 23">
              <a:extLst>
                <a:ext uri="{FF2B5EF4-FFF2-40B4-BE49-F238E27FC236}">
                  <a16:creationId xmlns="" xmlns:a16="http://schemas.microsoft.com/office/drawing/2014/main" id="{04311A0F-5008-40FE-B2CF-CAE2FE325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" y="889"/>
              <a:ext cx="437" cy="438"/>
            </a:xfrm>
            <a:custGeom>
              <a:avLst/>
              <a:gdLst>
                <a:gd name="T0" fmla="*/ 1027 w 2188"/>
                <a:gd name="T1" fmla="*/ 0 h 2190"/>
                <a:gd name="T2" fmla="*/ 1090 w 2188"/>
                <a:gd name="T3" fmla="*/ 2 h 2190"/>
                <a:gd name="T4" fmla="*/ 1160 w 2188"/>
                <a:gd name="T5" fmla="*/ 2 h 2190"/>
                <a:gd name="T6" fmla="*/ 1193 w 2188"/>
                <a:gd name="T7" fmla="*/ 3 h 2190"/>
                <a:gd name="T8" fmla="*/ 1260 w 2188"/>
                <a:gd name="T9" fmla="*/ 25 h 2190"/>
                <a:gd name="T10" fmla="*/ 1302 w 2188"/>
                <a:gd name="T11" fmla="*/ 80 h 2190"/>
                <a:gd name="T12" fmla="*/ 1679 w 2188"/>
                <a:gd name="T13" fmla="*/ 241 h 2190"/>
                <a:gd name="T14" fmla="*/ 1751 w 2188"/>
                <a:gd name="T15" fmla="*/ 233 h 2190"/>
                <a:gd name="T16" fmla="*/ 1811 w 2188"/>
                <a:gd name="T17" fmla="*/ 264 h 2190"/>
                <a:gd name="T18" fmla="*/ 1962 w 2188"/>
                <a:gd name="T19" fmla="*/ 433 h 2190"/>
                <a:gd name="T20" fmla="*/ 1967 w 2188"/>
                <a:gd name="T21" fmla="*/ 502 h 2190"/>
                <a:gd name="T22" fmla="*/ 1852 w 2188"/>
                <a:gd name="T23" fmla="*/ 811 h 2190"/>
                <a:gd name="T24" fmla="*/ 2152 w 2188"/>
                <a:gd name="T25" fmla="*/ 930 h 2190"/>
                <a:gd name="T26" fmla="*/ 2186 w 2188"/>
                <a:gd name="T27" fmla="*/ 991 h 2190"/>
                <a:gd name="T28" fmla="*/ 2183 w 2188"/>
                <a:gd name="T29" fmla="*/ 1219 h 2190"/>
                <a:gd name="T30" fmla="*/ 2150 w 2188"/>
                <a:gd name="T31" fmla="*/ 1280 h 2190"/>
                <a:gd name="T32" fmla="*/ 1847 w 2188"/>
                <a:gd name="T33" fmla="*/ 1395 h 2190"/>
                <a:gd name="T34" fmla="*/ 1956 w 2188"/>
                <a:gd name="T35" fmla="*/ 1704 h 2190"/>
                <a:gd name="T36" fmla="*/ 1951 w 2188"/>
                <a:gd name="T37" fmla="*/ 1773 h 2190"/>
                <a:gd name="T38" fmla="*/ 1796 w 2188"/>
                <a:gd name="T39" fmla="*/ 1939 h 2190"/>
                <a:gd name="T40" fmla="*/ 1737 w 2188"/>
                <a:gd name="T41" fmla="*/ 1970 h 2190"/>
                <a:gd name="T42" fmla="*/ 1665 w 2188"/>
                <a:gd name="T43" fmla="*/ 1960 h 2190"/>
                <a:gd name="T44" fmla="*/ 1284 w 2188"/>
                <a:gd name="T45" fmla="*/ 2114 h 2190"/>
                <a:gd name="T46" fmla="*/ 1241 w 2188"/>
                <a:gd name="T47" fmla="*/ 2170 h 2190"/>
                <a:gd name="T48" fmla="*/ 1175 w 2188"/>
                <a:gd name="T49" fmla="*/ 2190 h 2190"/>
                <a:gd name="T50" fmla="*/ 1142 w 2188"/>
                <a:gd name="T51" fmla="*/ 2190 h 2190"/>
                <a:gd name="T52" fmla="*/ 1072 w 2188"/>
                <a:gd name="T53" fmla="*/ 2189 h 2190"/>
                <a:gd name="T54" fmla="*/ 1009 w 2188"/>
                <a:gd name="T55" fmla="*/ 2189 h 2190"/>
                <a:gd name="T56" fmla="*/ 971 w 2188"/>
                <a:gd name="T57" fmla="*/ 2185 h 2190"/>
                <a:gd name="T58" fmla="*/ 910 w 2188"/>
                <a:gd name="T59" fmla="*/ 2151 h 2190"/>
                <a:gd name="T60" fmla="*/ 795 w 2188"/>
                <a:gd name="T61" fmla="*/ 1849 h 2190"/>
                <a:gd name="T62" fmla="*/ 485 w 2188"/>
                <a:gd name="T63" fmla="*/ 1958 h 2190"/>
                <a:gd name="T64" fmla="*/ 416 w 2188"/>
                <a:gd name="T65" fmla="*/ 1952 h 2190"/>
                <a:gd name="T66" fmla="*/ 250 w 2188"/>
                <a:gd name="T67" fmla="*/ 1798 h 2190"/>
                <a:gd name="T68" fmla="*/ 219 w 2188"/>
                <a:gd name="T69" fmla="*/ 1735 h 2190"/>
                <a:gd name="T70" fmla="*/ 228 w 2188"/>
                <a:gd name="T71" fmla="*/ 1667 h 2190"/>
                <a:gd name="T72" fmla="*/ 75 w 2188"/>
                <a:gd name="T73" fmla="*/ 1286 h 2190"/>
                <a:gd name="T74" fmla="*/ 20 w 2188"/>
                <a:gd name="T75" fmla="*/ 1243 h 2190"/>
                <a:gd name="T76" fmla="*/ 0 w 2188"/>
                <a:gd name="T77" fmla="*/ 1176 h 2190"/>
                <a:gd name="T78" fmla="*/ 11 w 2188"/>
                <a:gd name="T79" fmla="*/ 950 h 2190"/>
                <a:gd name="T80" fmla="*/ 57 w 2188"/>
                <a:gd name="T81" fmla="*/ 898 h 2190"/>
                <a:gd name="T82" fmla="*/ 355 w 2188"/>
                <a:gd name="T83" fmla="*/ 761 h 2190"/>
                <a:gd name="T84" fmla="*/ 228 w 2188"/>
                <a:gd name="T85" fmla="*/ 464 h 2190"/>
                <a:gd name="T86" fmla="*/ 248 w 2188"/>
                <a:gd name="T87" fmla="*/ 397 h 2190"/>
                <a:gd name="T88" fmla="*/ 410 w 2188"/>
                <a:gd name="T89" fmla="*/ 237 h 2190"/>
                <a:gd name="T90" fmla="*/ 473 w 2188"/>
                <a:gd name="T91" fmla="*/ 219 h 2190"/>
                <a:gd name="T92" fmla="*/ 772 w 2188"/>
                <a:gd name="T93" fmla="*/ 351 h 2190"/>
                <a:gd name="T94" fmla="*/ 914 w 2188"/>
                <a:gd name="T95" fmla="*/ 55 h 2190"/>
                <a:gd name="T96" fmla="*/ 966 w 2188"/>
                <a:gd name="T97" fmla="*/ 10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88" h="2190">
                  <a:moveTo>
                    <a:pt x="1012" y="0"/>
                  </a:moveTo>
                  <a:lnTo>
                    <a:pt x="1017" y="0"/>
                  </a:lnTo>
                  <a:lnTo>
                    <a:pt x="1027" y="0"/>
                  </a:lnTo>
                  <a:lnTo>
                    <a:pt x="1046" y="2"/>
                  </a:lnTo>
                  <a:lnTo>
                    <a:pt x="1066" y="2"/>
                  </a:lnTo>
                  <a:lnTo>
                    <a:pt x="1090" y="2"/>
                  </a:lnTo>
                  <a:lnTo>
                    <a:pt x="1116" y="2"/>
                  </a:lnTo>
                  <a:lnTo>
                    <a:pt x="1139" y="2"/>
                  </a:lnTo>
                  <a:lnTo>
                    <a:pt x="1160" y="2"/>
                  </a:lnTo>
                  <a:lnTo>
                    <a:pt x="1177" y="3"/>
                  </a:lnTo>
                  <a:lnTo>
                    <a:pt x="1189" y="3"/>
                  </a:lnTo>
                  <a:lnTo>
                    <a:pt x="1193" y="3"/>
                  </a:lnTo>
                  <a:lnTo>
                    <a:pt x="1217" y="5"/>
                  </a:lnTo>
                  <a:lnTo>
                    <a:pt x="1240" y="13"/>
                  </a:lnTo>
                  <a:lnTo>
                    <a:pt x="1260" y="25"/>
                  </a:lnTo>
                  <a:lnTo>
                    <a:pt x="1278" y="39"/>
                  </a:lnTo>
                  <a:lnTo>
                    <a:pt x="1291" y="58"/>
                  </a:lnTo>
                  <a:lnTo>
                    <a:pt x="1302" y="80"/>
                  </a:lnTo>
                  <a:lnTo>
                    <a:pt x="1393" y="341"/>
                  </a:lnTo>
                  <a:lnTo>
                    <a:pt x="1429" y="357"/>
                  </a:lnTo>
                  <a:lnTo>
                    <a:pt x="1679" y="241"/>
                  </a:lnTo>
                  <a:lnTo>
                    <a:pt x="1703" y="233"/>
                  </a:lnTo>
                  <a:lnTo>
                    <a:pt x="1728" y="230"/>
                  </a:lnTo>
                  <a:lnTo>
                    <a:pt x="1751" y="233"/>
                  </a:lnTo>
                  <a:lnTo>
                    <a:pt x="1772" y="239"/>
                  </a:lnTo>
                  <a:lnTo>
                    <a:pt x="1793" y="250"/>
                  </a:lnTo>
                  <a:lnTo>
                    <a:pt x="1811" y="264"/>
                  </a:lnTo>
                  <a:lnTo>
                    <a:pt x="1937" y="393"/>
                  </a:lnTo>
                  <a:lnTo>
                    <a:pt x="1952" y="412"/>
                  </a:lnTo>
                  <a:lnTo>
                    <a:pt x="1962" y="433"/>
                  </a:lnTo>
                  <a:lnTo>
                    <a:pt x="1968" y="455"/>
                  </a:lnTo>
                  <a:lnTo>
                    <a:pt x="1971" y="479"/>
                  </a:lnTo>
                  <a:lnTo>
                    <a:pt x="1967" y="502"/>
                  </a:lnTo>
                  <a:lnTo>
                    <a:pt x="1958" y="525"/>
                  </a:lnTo>
                  <a:lnTo>
                    <a:pt x="1838" y="773"/>
                  </a:lnTo>
                  <a:lnTo>
                    <a:pt x="1852" y="811"/>
                  </a:lnTo>
                  <a:lnTo>
                    <a:pt x="2112" y="905"/>
                  </a:lnTo>
                  <a:lnTo>
                    <a:pt x="2134" y="916"/>
                  </a:lnTo>
                  <a:lnTo>
                    <a:pt x="2152" y="930"/>
                  </a:lnTo>
                  <a:lnTo>
                    <a:pt x="2168" y="948"/>
                  </a:lnTo>
                  <a:lnTo>
                    <a:pt x="2179" y="968"/>
                  </a:lnTo>
                  <a:lnTo>
                    <a:pt x="2186" y="991"/>
                  </a:lnTo>
                  <a:lnTo>
                    <a:pt x="2188" y="1015"/>
                  </a:lnTo>
                  <a:lnTo>
                    <a:pt x="2187" y="1195"/>
                  </a:lnTo>
                  <a:lnTo>
                    <a:pt x="2183" y="1219"/>
                  </a:lnTo>
                  <a:lnTo>
                    <a:pt x="2176" y="1241"/>
                  </a:lnTo>
                  <a:lnTo>
                    <a:pt x="2165" y="1262"/>
                  </a:lnTo>
                  <a:lnTo>
                    <a:pt x="2150" y="1280"/>
                  </a:lnTo>
                  <a:lnTo>
                    <a:pt x="2130" y="1293"/>
                  </a:lnTo>
                  <a:lnTo>
                    <a:pt x="2108" y="1304"/>
                  </a:lnTo>
                  <a:lnTo>
                    <a:pt x="1847" y="1395"/>
                  </a:lnTo>
                  <a:lnTo>
                    <a:pt x="1832" y="1430"/>
                  </a:lnTo>
                  <a:lnTo>
                    <a:pt x="1949" y="1681"/>
                  </a:lnTo>
                  <a:lnTo>
                    <a:pt x="1956" y="1704"/>
                  </a:lnTo>
                  <a:lnTo>
                    <a:pt x="1960" y="1727"/>
                  </a:lnTo>
                  <a:lnTo>
                    <a:pt x="1957" y="1750"/>
                  </a:lnTo>
                  <a:lnTo>
                    <a:pt x="1951" y="1773"/>
                  </a:lnTo>
                  <a:lnTo>
                    <a:pt x="1940" y="1794"/>
                  </a:lnTo>
                  <a:lnTo>
                    <a:pt x="1925" y="1813"/>
                  </a:lnTo>
                  <a:lnTo>
                    <a:pt x="1796" y="1939"/>
                  </a:lnTo>
                  <a:lnTo>
                    <a:pt x="1778" y="1953"/>
                  </a:lnTo>
                  <a:lnTo>
                    <a:pt x="1758" y="1964"/>
                  </a:lnTo>
                  <a:lnTo>
                    <a:pt x="1737" y="1970"/>
                  </a:lnTo>
                  <a:lnTo>
                    <a:pt x="1715" y="1972"/>
                  </a:lnTo>
                  <a:lnTo>
                    <a:pt x="1689" y="1969"/>
                  </a:lnTo>
                  <a:lnTo>
                    <a:pt x="1665" y="1960"/>
                  </a:lnTo>
                  <a:lnTo>
                    <a:pt x="1416" y="1839"/>
                  </a:lnTo>
                  <a:lnTo>
                    <a:pt x="1379" y="1854"/>
                  </a:lnTo>
                  <a:lnTo>
                    <a:pt x="1284" y="2114"/>
                  </a:lnTo>
                  <a:lnTo>
                    <a:pt x="1274" y="2136"/>
                  </a:lnTo>
                  <a:lnTo>
                    <a:pt x="1260" y="2154"/>
                  </a:lnTo>
                  <a:lnTo>
                    <a:pt x="1241" y="2170"/>
                  </a:lnTo>
                  <a:lnTo>
                    <a:pt x="1221" y="2180"/>
                  </a:lnTo>
                  <a:lnTo>
                    <a:pt x="1199" y="2188"/>
                  </a:lnTo>
                  <a:lnTo>
                    <a:pt x="1175" y="2190"/>
                  </a:lnTo>
                  <a:lnTo>
                    <a:pt x="1171" y="2190"/>
                  </a:lnTo>
                  <a:lnTo>
                    <a:pt x="1159" y="2190"/>
                  </a:lnTo>
                  <a:lnTo>
                    <a:pt x="1142" y="2190"/>
                  </a:lnTo>
                  <a:lnTo>
                    <a:pt x="1121" y="2189"/>
                  </a:lnTo>
                  <a:lnTo>
                    <a:pt x="1096" y="2189"/>
                  </a:lnTo>
                  <a:lnTo>
                    <a:pt x="1072" y="2189"/>
                  </a:lnTo>
                  <a:lnTo>
                    <a:pt x="1048" y="2189"/>
                  </a:lnTo>
                  <a:lnTo>
                    <a:pt x="1027" y="2189"/>
                  </a:lnTo>
                  <a:lnTo>
                    <a:pt x="1009" y="2189"/>
                  </a:lnTo>
                  <a:lnTo>
                    <a:pt x="998" y="2189"/>
                  </a:lnTo>
                  <a:lnTo>
                    <a:pt x="994" y="2189"/>
                  </a:lnTo>
                  <a:lnTo>
                    <a:pt x="971" y="2185"/>
                  </a:lnTo>
                  <a:lnTo>
                    <a:pt x="948" y="2178"/>
                  </a:lnTo>
                  <a:lnTo>
                    <a:pt x="927" y="2167"/>
                  </a:lnTo>
                  <a:lnTo>
                    <a:pt x="910" y="2151"/>
                  </a:lnTo>
                  <a:lnTo>
                    <a:pt x="896" y="2132"/>
                  </a:lnTo>
                  <a:lnTo>
                    <a:pt x="886" y="2110"/>
                  </a:lnTo>
                  <a:lnTo>
                    <a:pt x="795" y="1849"/>
                  </a:lnTo>
                  <a:lnTo>
                    <a:pt x="759" y="1833"/>
                  </a:lnTo>
                  <a:lnTo>
                    <a:pt x="508" y="1951"/>
                  </a:lnTo>
                  <a:lnTo>
                    <a:pt x="485" y="1958"/>
                  </a:lnTo>
                  <a:lnTo>
                    <a:pt x="459" y="1962"/>
                  </a:lnTo>
                  <a:lnTo>
                    <a:pt x="436" y="1959"/>
                  </a:lnTo>
                  <a:lnTo>
                    <a:pt x="416" y="1952"/>
                  </a:lnTo>
                  <a:lnTo>
                    <a:pt x="395" y="1941"/>
                  </a:lnTo>
                  <a:lnTo>
                    <a:pt x="377" y="1927"/>
                  </a:lnTo>
                  <a:lnTo>
                    <a:pt x="250" y="1798"/>
                  </a:lnTo>
                  <a:lnTo>
                    <a:pt x="236" y="1779"/>
                  </a:lnTo>
                  <a:lnTo>
                    <a:pt x="225" y="1758"/>
                  </a:lnTo>
                  <a:lnTo>
                    <a:pt x="219" y="1735"/>
                  </a:lnTo>
                  <a:lnTo>
                    <a:pt x="217" y="1713"/>
                  </a:lnTo>
                  <a:lnTo>
                    <a:pt x="221" y="1688"/>
                  </a:lnTo>
                  <a:lnTo>
                    <a:pt x="228" y="1667"/>
                  </a:lnTo>
                  <a:lnTo>
                    <a:pt x="349" y="1417"/>
                  </a:lnTo>
                  <a:lnTo>
                    <a:pt x="335" y="1381"/>
                  </a:lnTo>
                  <a:lnTo>
                    <a:pt x="75" y="1286"/>
                  </a:lnTo>
                  <a:lnTo>
                    <a:pt x="54" y="1275"/>
                  </a:lnTo>
                  <a:lnTo>
                    <a:pt x="35" y="1260"/>
                  </a:lnTo>
                  <a:lnTo>
                    <a:pt x="20" y="1243"/>
                  </a:lnTo>
                  <a:lnTo>
                    <a:pt x="8" y="1223"/>
                  </a:lnTo>
                  <a:lnTo>
                    <a:pt x="1" y="1200"/>
                  </a:lnTo>
                  <a:lnTo>
                    <a:pt x="0" y="1176"/>
                  </a:lnTo>
                  <a:lnTo>
                    <a:pt x="1" y="996"/>
                  </a:lnTo>
                  <a:lnTo>
                    <a:pt x="3" y="971"/>
                  </a:lnTo>
                  <a:lnTo>
                    <a:pt x="11" y="950"/>
                  </a:lnTo>
                  <a:lnTo>
                    <a:pt x="23" y="929"/>
                  </a:lnTo>
                  <a:lnTo>
                    <a:pt x="38" y="912"/>
                  </a:lnTo>
                  <a:lnTo>
                    <a:pt x="57" y="898"/>
                  </a:lnTo>
                  <a:lnTo>
                    <a:pt x="78" y="888"/>
                  </a:lnTo>
                  <a:lnTo>
                    <a:pt x="340" y="797"/>
                  </a:lnTo>
                  <a:lnTo>
                    <a:pt x="355" y="761"/>
                  </a:lnTo>
                  <a:lnTo>
                    <a:pt x="239" y="509"/>
                  </a:lnTo>
                  <a:lnTo>
                    <a:pt x="231" y="486"/>
                  </a:lnTo>
                  <a:lnTo>
                    <a:pt x="228" y="464"/>
                  </a:lnTo>
                  <a:lnTo>
                    <a:pt x="229" y="441"/>
                  </a:lnTo>
                  <a:lnTo>
                    <a:pt x="237" y="418"/>
                  </a:lnTo>
                  <a:lnTo>
                    <a:pt x="248" y="397"/>
                  </a:lnTo>
                  <a:lnTo>
                    <a:pt x="262" y="379"/>
                  </a:lnTo>
                  <a:lnTo>
                    <a:pt x="391" y="252"/>
                  </a:lnTo>
                  <a:lnTo>
                    <a:pt x="410" y="237"/>
                  </a:lnTo>
                  <a:lnTo>
                    <a:pt x="429" y="228"/>
                  </a:lnTo>
                  <a:lnTo>
                    <a:pt x="451" y="220"/>
                  </a:lnTo>
                  <a:lnTo>
                    <a:pt x="473" y="219"/>
                  </a:lnTo>
                  <a:lnTo>
                    <a:pt x="498" y="222"/>
                  </a:lnTo>
                  <a:lnTo>
                    <a:pt x="523" y="230"/>
                  </a:lnTo>
                  <a:lnTo>
                    <a:pt x="772" y="351"/>
                  </a:lnTo>
                  <a:lnTo>
                    <a:pt x="809" y="337"/>
                  </a:lnTo>
                  <a:lnTo>
                    <a:pt x="903" y="77"/>
                  </a:lnTo>
                  <a:lnTo>
                    <a:pt x="914" y="55"/>
                  </a:lnTo>
                  <a:lnTo>
                    <a:pt x="928" y="37"/>
                  </a:lnTo>
                  <a:lnTo>
                    <a:pt x="945" y="22"/>
                  </a:lnTo>
                  <a:lnTo>
                    <a:pt x="966" y="10"/>
                  </a:lnTo>
                  <a:lnTo>
                    <a:pt x="989" y="3"/>
                  </a:lnTo>
                  <a:lnTo>
                    <a:pt x="1012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4">
              <a:extLst>
                <a:ext uri="{FF2B5EF4-FFF2-40B4-BE49-F238E27FC236}">
                  <a16:creationId xmlns="" xmlns:a16="http://schemas.microsoft.com/office/drawing/2014/main" id="{0B6A54B5-7872-42D5-BA40-796523C166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4" y="913"/>
              <a:ext cx="391" cy="391"/>
            </a:xfrm>
            <a:custGeom>
              <a:avLst/>
              <a:gdLst>
                <a:gd name="T0" fmla="*/ 915 w 1957"/>
                <a:gd name="T1" fmla="*/ 435 h 1957"/>
                <a:gd name="T2" fmla="*/ 794 w 1957"/>
                <a:gd name="T3" fmla="*/ 464 h 1957"/>
                <a:gd name="T4" fmla="*/ 685 w 1957"/>
                <a:gd name="T5" fmla="*/ 517 h 1957"/>
                <a:gd name="T6" fmla="*/ 592 w 1957"/>
                <a:gd name="T7" fmla="*/ 592 h 1957"/>
                <a:gd name="T8" fmla="*/ 517 w 1957"/>
                <a:gd name="T9" fmla="*/ 685 h 1957"/>
                <a:gd name="T10" fmla="*/ 464 w 1957"/>
                <a:gd name="T11" fmla="*/ 794 h 1957"/>
                <a:gd name="T12" fmla="*/ 435 w 1957"/>
                <a:gd name="T13" fmla="*/ 915 h 1957"/>
                <a:gd name="T14" fmla="*/ 435 w 1957"/>
                <a:gd name="T15" fmla="*/ 1042 h 1957"/>
                <a:gd name="T16" fmla="*/ 464 w 1957"/>
                <a:gd name="T17" fmla="*/ 1163 h 1957"/>
                <a:gd name="T18" fmla="*/ 517 w 1957"/>
                <a:gd name="T19" fmla="*/ 1271 h 1957"/>
                <a:gd name="T20" fmla="*/ 592 w 1957"/>
                <a:gd name="T21" fmla="*/ 1366 h 1957"/>
                <a:gd name="T22" fmla="*/ 685 w 1957"/>
                <a:gd name="T23" fmla="*/ 1441 h 1957"/>
                <a:gd name="T24" fmla="*/ 794 w 1957"/>
                <a:gd name="T25" fmla="*/ 1494 h 1957"/>
                <a:gd name="T26" fmla="*/ 915 w 1957"/>
                <a:gd name="T27" fmla="*/ 1522 h 1957"/>
                <a:gd name="T28" fmla="*/ 1043 w 1957"/>
                <a:gd name="T29" fmla="*/ 1522 h 1957"/>
                <a:gd name="T30" fmla="*/ 1163 w 1957"/>
                <a:gd name="T31" fmla="*/ 1494 h 1957"/>
                <a:gd name="T32" fmla="*/ 1272 w 1957"/>
                <a:gd name="T33" fmla="*/ 1441 h 1957"/>
                <a:gd name="T34" fmla="*/ 1366 w 1957"/>
                <a:gd name="T35" fmla="*/ 1366 h 1957"/>
                <a:gd name="T36" fmla="*/ 1441 w 1957"/>
                <a:gd name="T37" fmla="*/ 1271 h 1957"/>
                <a:gd name="T38" fmla="*/ 1494 w 1957"/>
                <a:gd name="T39" fmla="*/ 1163 h 1957"/>
                <a:gd name="T40" fmla="*/ 1522 w 1957"/>
                <a:gd name="T41" fmla="*/ 1042 h 1957"/>
                <a:gd name="T42" fmla="*/ 1522 w 1957"/>
                <a:gd name="T43" fmla="*/ 915 h 1957"/>
                <a:gd name="T44" fmla="*/ 1494 w 1957"/>
                <a:gd name="T45" fmla="*/ 794 h 1957"/>
                <a:gd name="T46" fmla="*/ 1441 w 1957"/>
                <a:gd name="T47" fmla="*/ 685 h 1957"/>
                <a:gd name="T48" fmla="*/ 1366 w 1957"/>
                <a:gd name="T49" fmla="*/ 592 h 1957"/>
                <a:gd name="T50" fmla="*/ 1272 w 1957"/>
                <a:gd name="T51" fmla="*/ 517 h 1957"/>
                <a:gd name="T52" fmla="*/ 1163 w 1957"/>
                <a:gd name="T53" fmla="*/ 464 h 1957"/>
                <a:gd name="T54" fmla="*/ 1043 w 1957"/>
                <a:gd name="T55" fmla="*/ 435 h 1957"/>
                <a:gd name="T56" fmla="*/ 897 w 1957"/>
                <a:gd name="T57" fmla="*/ 0 h 1957"/>
                <a:gd name="T58" fmla="*/ 1185 w 1957"/>
                <a:gd name="T59" fmla="*/ 311 h 1957"/>
                <a:gd name="T60" fmla="*/ 1613 w 1957"/>
                <a:gd name="T61" fmla="*/ 228 h 1957"/>
                <a:gd name="T62" fmla="*/ 1596 w 1957"/>
                <a:gd name="T63" fmla="*/ 652 h 1957"/>
                <a:gd name="T64" fmla="*/ 1957 w 1957"/>
                <a:gd name="T65" fmla="*/ 897 h 1957"/>
                <a:gd name="T66" fmla="*/ 1646 w 1957"/>
                <a:gd name="T67" fmla="*/ 1184 h 1957"/>
                <a:gd name="T68" fmla="*/ 1729 w 1957"/>
                <a:gd name="T69" fmla="*/ 1612 h 1957"/>
                <a:gd name="T70" fmla="*/ 1304 w 1957"/>
                <a:gd name="T71" fmla="*/ 1596 h 1957"/>
                <a:gd name="T72" fmla="*/ 1060 w 1957"/>
                <a:gd name="T73" fmla="*/ 1957 h 1957"/>
                <a:gd name="T74" fmla="*/ 772 w 1957"/>
                <a:gd name="T75" fmla="*/ 1645 h 1957"/>
                <a:gd name="T76" fmla="*/ 344 w 1957"/>
                <a:gd name="T77" fmla="*/ 1729 h 1957"/>
                <a:gd name="T78" fmla="*/ 361 w 1957"/>
                <a:gd name="T79" fmla="*/ 1304 h 1957"/>
                <a:gd name="T80" fmla="*/ 0 w 1957"/>
                <a:gd name="T81" fmla="*/ 1060 h 1957"/>
                <a:gd name="T82" fmla="*/ 312 w 1957"/>
                <a:gd name="T83" fmla="*/ 772 h 1957"/>
                <a:gd name="T84" fmla="*/ 229 w 1957"/>
                <a:gd name="T85" fmla="*/ 344 h 1957"/>
                <a:gd name="T86" fmla="*/ 653 w 1957"/>
                <a:gd name="T87" fmla="*/ 361 h 1957"/>
                <a:gd name="T88" fmla="*/ 897 w 1957"/>
                <a:gd name="T89" fmla="*/ 0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57" h="1957">
                  <a:moveTo>
                    <a:pt x="979" y="431"/>
                  </a:moveTo>
                  <a:lnTo>
                    <a:pt x="915" y="435"/>
                  </a:lnTo>
                  <a:lnTo>
                    <a:pt x="853" y="446"/>
                  </a:lnTo>
                  <a:lnTo>
                    <a:pt x="794" y="464"/>
                  </a:lnTo>
                  <a:lnTo>
                    <a:pt x="738" y="487"/>
                  </a:lnTo>
                  <a:lnTo>
                    <a:pt x="685" y="517"/>
                  </a:lnTo>
                  <a:lnTo>
                    <a:pt x="637" y="552"/>
                  </a:lnTo>
                  <a:lnTo>
                    <a:pt x="592" y="592"/>
                  </a:lnTo>
                  <a:lnTo>
                    <a:pt x="552" y="637"/>
                  </a:lnTo>
                  <a:lnTo>
                    <a:pt x="517" y="685"/>
                  </a:lnTo>
                  <a:lnTo>
                    <a:pt x="487" y="738"/>
                  </a:lnTo>
                  <a:lnTo>
                    <a:pt x="464" y="794"/>
                  </a:lnTo>
                  <a:lnTo>
                    <a:pt x="446" y="853"/>
                  </a:lnTo>
                  <a:lnTo>
                    <a:pt x="435" y="915"/>
                  </a:lnTo>
                  <a:lnTo>
                    <a:pt x="431" y="979"/>
                  </a:lnTo>
                  <a:lnTo>
                    <a:pt x="435" y="1042"/>
                  </a:lnTo>
                  <a:lnTo>
                    <a:pt x="446" y="1103"/>
                  </a:lnTo>
                  <a:lnTo>
                    <a:pt x="464" y="1163"/>
                  </a:lnTo>
                  <a:lnTo>
                    <a:pt x="487" y="1219"/>
                  </a:lnTo>
                  <a:lnTo>
                    <a:pt x="517" y="1271"/>
                  </a:lnTo>
                  <a:lnTo>
                    <a:pt x="552" y="1321"/>
                  </a:lnTo>
                  <a:lnTo>
                    <a:pt x="592" y="1366"/>
                  </a:lnTo>
                  <a:lnTo>
                    <a:pt x="637" y="1406"/>
                  </a:lnTo>
                  <a:lnTo>
                    <a:pt x="685" y="1441"/>
                  </a:lnTo>
                  <a:lnTo>
                    <a:pt x="738" y="1470"/>
                  </a:lnTo>
                  <a:lnTo>
                    <a:pt x="794" y="1494"/>
                  </a:lnTo>
                  <a:lnTo>
                    <a:pt x="853" y="1511"/>
                  </a:lnTo>
                  <a:lnTo>
                    <a:pt x="915" y="1522"/>
                  </a:lnTo>
                  <a:lnTo>
                    <a:pt x="979" y="1525"/>
                  </a:lnTo>
                  <a:lnTo>
                    <a:pt x="1043" y="1522"/>
                  </a:lnTo>
                  <a:lnTo>
                    <a:pt x="1105" y="1511"/>
                  </a:lnTo>
                  <a:lnTo>
                    <a:pt x="1163" y="1494"/>
                  </a:lnTo>
                  <a:lnTo>
                    <a:pt x="1220" y="1470"/>
                  </a:lnTo>
                  <a:lnTo>
                    <a:pt x="1272" y="1441"/>
                  </a:lnTo>
                  <a:lnTo>
                    <a:pt x="1321" y="1406"/>
                  </a:lnTo>
                  <a:lnTo>
                    <a:pt x="1366" y="1366"/>
                  </a:lnTo>
                  <a:lnTo>
                    <a:pt x="1406" y="1321"/>
                  </a:lnTo>
                  <a:lnTo>
                    <a:pt x="1441" y="1271"/>
                  </a:lnTo>
                  <a:lnTo>
                    <a:pt x="1470" y="1219"/>
                  </a:lnTo>
                  <a:lnTo>
                    <a:pt x="1494" y="1163"/>
                  </a:lnTo>
                  <a:lnTo>
                    <a:pt x="1511" y="1103"/>
                  </a:lnTo>
                  <a:lnTo>
                    <a:pt x="1522" y="1042"/>
                  </a:lnTo>
                  <a:lnTo>
                    <a:pt x="1525" y="979"/>
                  </a:lnTo>
                  <a:lnTo>
                    <a:pt x="1522" y="915"/>
                  </a:lnTo>
                  <a:lnTo>
                    <a:pt x="1511" y="853"/>
                  </a:lnTo>
                  <a:lnTo>
                    <a:pt x="1494" y="794"/>
                  </a:lnTo>
                  <a:lnTo>
                    <a:pt x="1470" y="738"/>
                  </a:lnTo>
                  <a:lnTo>
                    <a:pt x="1441" y="685"/>
                  </a:lnTo>
                  <a:lnTo>
                    <a:pt x="1406" y="637"/>
                  </a:lnTo>
                  <a:lnTo>
                    <a:pt x="1366" y="592"/>
                  </a:lnTo>
                  <a:lnTo>
                    <a:pt x="1321" y="552"/>
                  </a:lnTo>
                  <a:lnTo>
                    <a:pt x="1272" y="517"/>
                  </a:lnTo>
                  <a:lnTo>
                    <a:pt x="1220" y="487"/>
                  </a:lnTo>
                  <a:lnTo>
                    <a:pt x="1163" y="464"/>
                  </a:lnTo>
                  <a:lnTo>
                    <a:pt x="1105" y="446"/>
                  </a:lnTo>
                  <a:lnTo>
                    <a:pt x="1043" y="435"/>
                  </a:lnTo>
                  <a:lnTo>
                    <a:pt x="979" y="431"/>
                  </a:lnTo>
                  <a:close/>
                  <a:moveTo>
                    <a:pt x="897" y="0"/>
                  </a:moveTo>
                  <a:lnTo>
                    <a:pt x="1077" y="1"/>
                  </a:lnTo>
                  <a:lnTo>
                    <a:pt x="1185" y="311"/>
                  </a:lnTo>
                  <a:lnTo>
                    <a:pt x="1315" y="367"/>
                  </a:lnTo>
                  <a:lnTo>
                    <a:pt x="1613" y="228"/>
                  </a:lnTo>
                  <a:lnTo>
                    <a:pt x="1739" y="357"/>
                  </a:lnTo>
                  <a:lnTo>
                    <a:pt x="1596" y="652"/>
                  </a:lnTo>
                  <a:lnTo>
                    <a:pt x="1649" y="784"/>
                  </a:lnTo>
                  <a:lnTo>
                    <a:pt x="1957" y="897"/>
                  </a:lnTo>
                  <a:lnTo>
                    <a:pt x="1956" y="1077"/>
                  </a:lnTo>
                  <a:lnTo>
                    <a:pt x="1646" y="1184"/>
                  </a:lnTo>
                  <a:lnTo>
                    <a:pt x="1591" y="1315"/>
                  </a:lnTo>
                  <a:lnTo>
                    <a:pt x="1729" y="1612"/>
                  </a:lnTo>
                  <a:lnTo>
                    <a:pt x="1600" y="1739"/>
                  </a:lnTo>
                  <a:lnTo>
                    <a:pt x="1304" y="1596"/>
                  </a:lnTo>
                  <a:lnTo>
                    <a:pt x="1174" y="1649"/>
                  </a:lnTo>
                  <a:lnTo>
                    <a:pt x="1060" y="1957"/>
                  </a:lnTo>
                  <a:lnTo>
                    <a:pt x="880" y="1956"/>
                  </a:lnTo>
                  <a:lnTo>
                    <a:pt x="772" y="1645"/>
                  </a:lnTo>
                  <a:lnTo>
                    <a:pt x="642" y="1589"/>
                  </a:lnTo>
                  <a:lnTo>
                    <a:pt x="344" y="1729"/>
                  </a:lnTo>
                  <a:lnTo>
                    <a:pt x="218" y="1599"/>
                  </a:lnTo>
                  <a:lnTo>
                    <a:pt x="361" y="1304"/>
                  </a:lnTo>
                  <a:lnTo>
                    <a:pt x="308" y="1172"/>
                  </a:lnTo>
                  <a:lnTo>
                    <a:pt x="0" y="1060"/>
                  </a:lnTo>
                  <a:lnTo>
                    <a:pt x="2" y="880"/>
                  </a:lnTo>
                  <a:lnTo>
                    <a:pt x="312" y="772"/>
                  </a:lnTo>
                  <a:lnTo>
                    <a:pt x="367" y="642"/>
                  </a:lnTo>
                  <a:lnTo>
                    <a:pt x="229" y="344"/>
                  </a:lnTo>
                  <a:lnTo>
                    <a:pt x="358" y="217"/>
                  </a:lnTo>
                  <a:lnTo>
                    <a:pt x="653" y="361"/>
                  </a:lnTo>
                  <a:lnTo>
                    <a:pt x="784" y="308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5">
              <a:extLst>
                <a:ext uri="{FF2B5EF4-FFF2-40B4-BE49-F238E27FC236}">
                  <a16:creationId xmlns="" xmlns:a16="http://schemas.microsoft.com/office/drawing/2014/main" id="{328C6E88-1535-4C0B-AD7B-56C2FAB786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4" y="1022"/>
              <a:ext cx="171" cy="172"/>
            </a:xfrm>
            <a:custGeom>
              <a:avLst/>
              <a:gdLst>
                <a:gd name="T0" fmla="*/ 385 w 859"/>
                <a:gd name="T1" fmla="*/ 161 h 860"/>
                <a:gd name="T2" fmla="*/ 304 w 859"/>
                <a:gd name="T3" fmla="*/ 189 h 860"/>
                <a:gd name="T4" fmla="*/ 237 w 859"/>
                <a:gd name="T5" fmla="*/ 237 h 860"/>
                <a:gd name="T6" fmla="*/ 188 w 859"/>
                <a:gd name="T7" fmla="*/ 305 h 860"/>
                <a:gd name="T8" fmla="*/ 160 w 859"/>
                <a:gd name="T9" fmla="*/ 386 h 860"/>
                <a:gd name="T10" fmla="*/ 160 w 859"/>
                <a:gd name="T11" fmla="*/ 474 h 860"/>
                <a:gd name="T12" fmla="*/ 188 w 859"/>
                <a:gd name="T13" fmla="*/ 555 h 860"/>
                <a:gd name="T14" fmla="*/ 237 w 859"/>
                <a:gd name="T15" fmla="*/ 623 h 860"/>
                <a:gd name="T16" fmla="*/ 304 w 859"/>
                <a:gd name="T17" fmla="*/ 673 h 860"/>
                <a:gd name="T18" fmla="*/ 385 w 859"/>
                <a:gd name="T19" fmla="*/ 699 h 860"/>
                <a:gd name="T20" fmla="*/ 474 w 859"/>
                <a:gd name="T21" fmla="*/ 699 h 860"/>
                <a:gd name="T22" fmla="*/ 555 w 859"/>
                <a:gd name="T23" fmla="*/ 673 h 860"/>
                <a:gd name="T24" fmla="*/ 622 w 859"/>
                <a:gd name="T25" fmla="*/ 623 h 860"/>
                <a:gd name="T26" fmla="*/ 672 w 859"/>
                <a:gd name="T27" fmla="*/ 555 h 860"/>
                <a:gd name="T28" fmla="*/ 698 w 859"/>
                <a:gd name="T29" fmla="*/ 474 h 860"/>
                <a:gd name="T30" fmla="*/ 698 w 859"/>
                <a:gd name="T31" fmla="*/ 386 h 860"/>
                <a:gd name="T32" fmla="*/ 672 w 859"/>
                <a:gd name="T33" fmla="*/ 305 h 860"/>
                <a:gd name="T34" fmla="*/ 622 w 859"/>
                <a:gd name="T35" fmla="*/ 237 h 860"/>
                <a:gd name="T36" fmla="*/ 555 w 859"/>
                <a:gd name="T37" fmla="*/ 189 h 860"/>
                <a:gd name="T38" fmla="*/ 474 w 859"/>
                <a:gd name="T39" fmla="*/ 161 h 860"/>
                <a:gd name="T40" fmla="*/ 430 w 859"/>
                <a:gd name="T41" fmla="*/ 0 h 860"/>
                <a:gd name="T42" fmla="*/ 535 w 859"/>
                <a:gd name="T43" fmla="*/ 14 h 860"/>
                <a:gd name="T44" fmla="*/ 632 w 859"/>
                <a:gd name="T45" fmla="*/ 51 h 860"/>
                <a:gd name="T46" fmla="*/ 715 w 859"/>
                <a:gd name="T47" fmla="*/ 109 h 860"/>
                <a:gd name="T48" fmla="*/ 782 w 859"/>
                <a:gd name="T49" fmla="*/ 185 h 860"/>
                <a:gd name="T50" fmla="*/ 830 w 859"/>
                <a:gd name="T51" fmla="*/ 275 h 860"/>
                <a:gd name="T52" fmla="*/ 856 w 859"/>
                <a:gd name="T53" fmla="*/ 376 h 860"/>
                <a:gd name="T54" fmla="*/ 856 w 859"/>
                <a:gd name="T55" fmla="*/ 484 h 860"/>
                <a:gd name="T56" fmla="*/ 830 w 859"/>
                <a:gd name="T57" fmla="*/ 586 h 860"/>
                <a:gd name="T58" fmla="*/ 782 w 859"/>
                <a:gd name="T59" fmla="*/ 676 h 860"/>
                <a:gd name="T60" fmla="*/ 715 w 859"/>
                <a:gd name="T61" fmla="*/ 751 h 860"/>
                <a:gd name="T62" fmla="*/ 632 w 859"/>
                <a:gd name="T63" fmla="*/ 809 h 860"/>
                <a:gd name="T64" fmla="*/ 535 w 859"/>
                <a:gd name="T65" fmla="*/ 847 h 860"/>
                <a:gd name="T66" fmla="*/ 430 w 859"/>
                <a:gd name="T67" fmla="*/ 860 h 860"/>
                <a:gd name="T68" fmla="*/ 324 w 859"/>
                <a:gd name="T69" fmla="*/ 847 h 860"/>
                <a:gd name="T70" fmla="*/ 228 w 859"/>
                <a:gd name="T71" fmla="*/ 809 h 860"/>
                <a:gd name="T72" fmla="*/ 145 w 859"/>
                <a:gd name="T73" fmla="*/ 751 h 860"/>
                <a:gd name="T74" fmla="*/ 77 w 859"/>
                <a:gd name="T75" fmla="*/ 676 h 860"/>
                <a:gd name="T76" fmla="*/ 29 w 859"/>
                <a:gd name="T77" fmla="*/ 586 h 860"/>
                <a:gd name="T78" fmla="*/ 3 w 859"/>
                <a:gd name="T79" fmla="*/ 484 h 860"/>
                <a:gd name="T80" fmla="*/ 3 w 859"/>
                <a:gd name="T81" fmla="*/ 376 h 860"/>
                <a:gd name="T82" fmla="*/ 29 w 859"/>
                <a:gd name="T83" fmla="*/ 275 h 860"/>
                <a:gd name="T84" fmla="*/ 77 w 859"/>
                <a:gd name="T85" fmla="*/ 185 h 860"/>
                <a:gd name="T86" fmla="*/ 145 w 859"/>
                <a:gd name="T87" fmla="*/ 109 h 860"/>
                <a:gd name="T88" fmla="*/ 228 w 859"/>
                <a:gd name="T89" fmla="*/ 51 h 860"/>
                <a:gd name="T90" fmla="*/ 324 w 859"/>
                <a:gd name="T91" fmla="*/ 14 h 860"/>
                <a:gd name="T92" fmla="*/ 430 w 859"/>
                <a:gd name="T93" fmla="*/ 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59" h="860">
                  <a:moveTo>
                    <a:pt x="430" y="158"/>
                  </a:moveTo>
                  <a:lnTo>
                    <a:pt x="385" y="161"/>
                  </a:lnTo>
                  <a:lnTo>
                    <a:pt x="344" y="172"/>
                  </a:lnTo>
                  <a:lnTo>
                    <a:pt x="304" y="189"/>
                  </a:lnTo>
                  <a:lnTo>
                    <a:pt x="269" y="211"/>
                  </a:lnTo>
                  <a:lnTo>
                    <a:pt x="237" y="237"/>
                  </a:lnTo>
                  <a:lnTo>
                    <a:pt x="210" y="270"/>
                  </a:lnTo>
                  <a:lnTo>
                    <a:pt x="188" y="305"/>
                  </a:lnTo>
                  <a:lnTo>
                    <a:pt x="171" y="344"/>
                  </a:lnTo>
                  <a:lnTo>
                    <a:pt x="160" y="386"/>
                  </a:lnTo>
                  <a:lnTo>
                    <a:pt x="158" y="431"/>
                  </a:lnTo>
                  <a:lnTo>
                    <a:pt x="160" y="474"/>
                  </a:lnTo>
                  <a:lnTo>
                    <a:pt x="171" y="517"/>
                  </a:lnTo>
                  <a:lnTo>
                    <a:pt x="188" y="555"/>
                  </a:lnTo>
                  <a:lnTo>
                    <a:pt x="210" y="592"/>
                  </a:lnTo>
                  <a:lnTo>
                    <a:pt x="237" y="623"/>
                  </a:lnTo>
                  <a:lnTo>
                    <a:pt x="269" y="650"/>
                  </a:lnTo>
                  <a:lnTo>
                    <a:pt x="304" y="673"/>
                  </a:lnTo>
                  <a:lnTo>
                    <a:pt x="344" y="688"/>
                  </a:lnTo>
                  <a:lnTo>
                    <a:pt x="385" y="699"/>
                  </a:lnTo>
                  <a:lnTo>
                    <a:pt x="430" y="703"/>
                  </a:lnTo>
                  <a:lnTo>
                    <a:pt x="474" y="699"/>
                  </a:lnTo>
                  <a:lnTo>
                    <a:pt x="516" y="688"/>
                  </a:lnTo>
                  <a:lnTo>
                    <a:pt x="555" y="673"/>
                  </a:lnTo>
                  <a:lnTo>
                    <a:pt x="591" y="650"/>
                  </a:lnTo>
                  <a:lnTo>
                    <a:pt x="622" y="623"/>
                  </a:lnTo>
                  <a:lnTo>
                    <a:pt x="650" y="592"/>
                  </a:lnTo>
                  <a:lnTo>
                    <a:pt x="672" y="555"/>
                  </a:lnTo>
                  <a:lnTo>
                    <a:pt x="689" y="517"/>
                  </a:lnTo>
                  <a:lnTo>
                    <a:pt x="698" y="474"/>
                  </a:lnTo>
                  <a:lnTo>
                    <a:pt x="702" y="431"/>
                  </a:lnTo>
                  <a:lnTo>
                    <a:pt x="698" y="386"/>
                  </a:lnTo>
                  <a:lnTo>
                    <a:pt x="689" y="344"/>
                  </a:lnTo>
                  <a:lnTo>
                    <a:pt x="672" y="305"/>
                  </a:lnTo>
                  <a:lnTo>
                    <a:pt x="650" y="270"/>
                  </a:lnTo>
                  <a:lnTo>
                    <a:pt x="622" y="237"/>
                  </a:lnTo>
                  <a:lnTo>
                    <a:pt x="591" y="211"/>
                  </a:lnTo>
                  <a:lnTo>
                    <a:pt x="555" y="189"/>
                  </a:lnTo>
                  <a:lnTo>
                    <a:pt x="516" y="172"/>
                  </a:lnTo>
                  <a:lnTo>
                    <a:pt x="474" y="161"/>
                  </a:lnTo>
                  <a:lnTo>
                    <a:pt x="430" y="158"/>
                  </a:lnTo>
                  <a:close/>
                  <a:moveTo>
                    <a:pt x="430" y="0"/>
                  </a:moveTo>
                  <a:lnTo>
                    <a:pt x="483" y="4"/>
                  </a:lnTo>
                  <a:lnTo>
                    <a:pt x="535" y="14"/>
                  </a:lnTo>
                  <a:lnTo>
                    <a:pt x="585" y="29"/>
                  </a:lnTo>
                  <a:lnTo>
                    <a:pt x="632" y="51"/>
                  </a:lnTo>
                  <a:lnTo>
                    <a:pt x="675" y="78"/>
                  </a:lnTo>
                  <a:lnTo>
                    <a:pt x="715" y="109"/>
                  </a:lnTo>
                  <a:lnTo>
                    <a:pt x="750" y="146"/>
                  </a:lnTo>
                  <a:lnTo>
                    <a:pt x="782" y="185"/>
                  </a:lnTo>
                  <a:lnTo>
                    <a:pt x="810" y="229"/>
                  </a:lnTo>
                  <a:lnTo>
                    <a:pt x="830" y="275"/>
                  </a:lnTo>
                  <a:lnTo>
                    <a:pt x="846" y="324"/>
                  </a:lnTo>
                  <a:lnTo>
                    <a:pt x="856" y="376"/>
                  </a:lnTo>
                  <a:lnTo>
                    <a:pt x="859" y="431"/>
                  </a:lnTo>
                  <a:lnTo>
                    <a:pt x="856" y="484"/>
                  </a:lnTo>
                  <a:lnTo>
                    <a:pt x="846" y="536"/>
                  </a:lnTo>
                  <a:lnTo>
                    <a:pt x="830" y="586"/>
                  </a:lnTo>
                  <a:lnTo>
                    <a:pt x="810" y="633"/>
                  </a:lnTo>
                  <a:lnTo>
                    <a:pt x="782" y="676"/>
                  </a:lnTo>
                  <a:lnTo>
                    <a:pt x="750" y="716"/>
                  </a:lnTo>
                  <a:lnTo>
                    <a:pt x="715" y="751"/>
                  </a:lnTo>
                  <a:lnTo>
                    <a:pt x="675" y="783"/>
                  </a:lnTo>
                  <a:lnTo>
                    <a:pt x="632" y="809"/>
                  </a:lnTo>
                  <a:lnTo>
                    <a:pt x="585" y="831"/>
                  </a:lnTo>
                  <a:lnTo>
                    <a:pt x="535" y="847"/>
                  </a:lnTo>
                  <a:lnTo>
                    <a:pt x="483" y="856"/>
                  </a:lnTo>
                  <a:lnTo>
                    <a:pt x="430" y="860"/>
                  </a:lnTo>
                  <a:lnTo>
                    <a:pt x="376" y="856"/>
                  </a:lnTo>
                  <a:lnTo>
                    <a:pt x="324" y="847"/>
                  </a:lnTo>
                  <a:lnTo>
                    <a:pt x="274" y="831"/>
                  </a:lnTo>
                  <a:lnTo>
                    <a:pt x="228" y="809"/>
                  </a:lnTo>
                  <a:lnTo>
                    <a:pt x="185" y="783"/>
                  </a:lnTo>
                  <a:lnTo>
                    <a:pt x="145" y="751"/>
                  </a:lnTo>
                  <a:lnTo>
                    <a:pt x="108" y="716"/>
                  </a:lnTo>
                  <a:lnTo>
                    <a:pt x="77" y="676"/>
                  </a:lnTo>
                  <a:lnTo>
                    <a:pt x="50" y="633"/>
                  </a:lnTo>
                  <a:lnTo>
                    <a:pt x="29" y="586"/>
                  </a:lnTo>
                  <a:lnTo>
                    <a:pt x="13" y="536"/>
                  </a:lnTo>
                  <a:lnTo>
                    <a:pt x="3" y="484"/>
                  </a:lnTo>
                  <a:lnTo>
                    <a:pt x="0" y="431"/>
                  </a:lnTo>
                  <a:lnTo>
                    <a:pt x="3" y="376"/>
                  </a:lnTo>
                  <a:lnTo>
                    <a:pt x="13" y="324"/>
                  </a:lnTo>
                  <a:lnTo>
                    <a:pt x="29" y="275"/>
                  </a:lnTo>
                  <a:lnTo>
                    <a:pt x="50" y="229"/>
                  </a:lnTo>
                  <a:lnTo>
                    <a:pt x="77" y="185"/>
                  </a:lnTo>
                  <a:lnTo>
                    <a:pt x="108" y="146"/>
                  </a:lnTo>
                  <a:lnTo>
                    <a:pt x="145" y="109"/>
                  </a:lnTo>
                  <a:lnTo>
                    <a:pt x="185" y="78"/>
                  </a:lnTo>
                  <a:lnTo>
                    <a:pt x="228" y="51"/>
                  </a:lnTo>
                  <a:lnTo>
                    <a:pt x="274" y="29"/>
                  </a:lnTo>
                  <a:lnTo>
                    <a:pt x="324" y="14"/>
                  </a:lnTo>
                  <a:lnTo>
                    <a:pt x="376" y="4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5B9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7" name="TextBox 7">
            <a:extLst>
              <a:ext uri="{FF2B5EF4-FFF2-40B4-BE49-F238E27FC236}">
                <a16:creationId xmlns="" xmlns:a16="http://schemas.microsoft.com/office/drawing/2014/main" id="{9D19AD5B-5B9B-47F5-A85D-A025C6E93F94}"/>
              </a:ext>
            </a:extLst>
          </p:cNvPr>
          <p:cNvSpPr txBox="1"/>
          <p:nvPr/>
        </p:nvSpPr>
        <p:spPr>
          <a:xfrm>
            <a:off x="6283758" y="3515022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Sketch widget</a:t>
            </a:r>
          </a:p>
        </p:txBody>
      </p:sp>
      <p:sp>
        <p:nvSpPr>
          <p:cNvPr id="78" name="TextBox 7">
            <a:extLst>
              <a:ext uri="{FF2B5EF4-FFF2-40B4-BE49-F238E27FC236}">
                <a16:creationId xmlns="" xmlns:a16="http://schemas.microsoft.com/office/drawing/2014/main" id="{A7ACBD00-7C5B-44F6-B88E-503C8BF75742}"/>
              </a:ext>
            </a:extLst>
          </p:cNvPr>
          <p:cNvSpPr txBox="1"/>
          <p:nvPr/>
        </p:nvSpPr>
        <p:spPr>
          <a:xfrm>
            <a:off x="3252508" y="222933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FeatureForm widget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="" xmlns:a16="http://schemas.microsoft.com/office/drawing/2014/main" id="{8883F50D-8D8C-4CCC-9316-97F12F74DC69}"/>
              </a:ext>
            </a:extLst>
          </p:cNvPr>
          <p:cNvGrpSpPr/>
          <p:nvPr/>
        </p:nvGrpSpPr>
        <p:grpSpPr>
          <a:xfrm>
            <a:off x="593908" y="1599580"/>
            <a:ext cx="2004789" cy="2189693"/>
            <a:chOff x="7092341" y="2679364"/>
            <a:chExt cx="1811700" cy="1978795"/>
          </a:xfrm>
        </p:grpSpPr>
        <p:grpSp>
          <p:nvGrpSpPr>
            <p:cNvPr id="81" name="Group 80">
              <a:extLst>
                <a:ext uri="{FF2B5EF4-FFF2-40B4-BE49-F238E27FC236}">
                  <a16:creationId xmlns="" xmlns:a16="http://schemas.microsoft.com/office/drawing/2014/main" id="{0C6BDD1C-C1D3-482A-BA13-99432E20215A}"/>
                </a:ext>
              </a:extLst>
            </p:cNvPr>
            <p:cNvGrpSpPr/>
            <p:nvPr/>
          </p:nvGrpSpPr>
          <p:grpSpPr>
            <a:xfrm>
              <a:off x="7092341" y="2679364"/>
              <a:ext cx="1811700" cy="1684424"/>
              <a:chOff x="6866015" y="2248679"/>
              <a:chExt cx="1811700" cy="1684424"/>
            </a:xfrm>
          </p:grpSpPr>
          <p:grpSp>
            <p:nvGrpSpPr>
              <p:cNvPr id="83" name="Group 26">
                <a:extLst>
                  <a:ext uri="{FF2B5EF4-FFF2-40B4-BE49-F238E27FC236}">
                    <a16:creationId xmlns="" xmlns:a16="http://schemas.microsoft.com/office/drawing/2014/main" id="{0E8771D2-78CA-43F7-87CB-5D6CF29FB5B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66015" y="2574327"/>
                <a:ext cx="1811700" cy="1358776"/>
                <a:chOff x="2967" y="860"/>
                <a:chExt cx="508" cy="381"/>
              </a:xfrm>
            </p:grpSpPr>
            <p:sp useBgFill="1">
              <p:nvSpPr>
                <p:cNvPr id="88" name="Rectangle 28">
                  <a:extLst>
                    <a:ext uri="{FF2B5EF4-FFF2-40B4-BE49-F238E27FC236}">
                      <a16:creationId xmlns="" xmlns:a16="http://schemas.microsoft.com/office/drawing/2014/main" id="{58E7CEB7-88C4-4937-91CD-DDFE2DA57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7" y="860"/>
                  <a:ext cx="508" cy="381"/>
                </a:xfrm>
                <a:prstGeom prst="rect">
                  <a:avLst/>
                </a:prstGeom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Freeform 29">
                  <a:extLst>
                    <a:ext uri="{FF2B5EF4-FFF2-40B4-BE49-F238E27FC236}">
                      <a16:creationId xmlns="" xmlns:a16="http://schemas.microsoft.com/office/drawing/2014/main" id="{B2F497D2-C7FC-43D9-BBD7-C612FD5D94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91" y="883"/>
                  <a:ext cx="460" cy="334"/>
                </a:xfrm>
                <a:custGeom>
                  <a:avLst/>
                  <a:gdLst>
                    <a:gd name="T0" fmla="*/ 120 w 2298"/>
                    <a:gd name="T1" fmla="*/ 120 h 1670"/>
                    <a:gd name="T2" fmla="*/ 120 w 2298"/>
                    <a:gd name="T3" fmla="*/ 1550 h 1670"/>
                    <a:gd name="T4" fmla="*/ 2178 w 2298"/>
                    <a:gd name="T5" fmla="*/ 1550 h 1670"/>
                    <a:gd name="T6" fmla="*/ 2178 w 2298"/>
                    <a:gd name="T7" fmla="*/ 120 h 1670"/>
                    <a:gd name="T8" fmla="*/ 120 w 2298"/>
                    <a:gd name="T9" fmla="*/ 120 h 1670"/>
                    <a:gd name="T10" fmla="*/ 0 w 2298"/>
                    <a:gd name="T11" fmla="*/ 0 h 1670"/>
                    <a:gd name="T12" fmla="*/ 2298 w 2298"/>
                    <a:gd name="T13" fmla="*/ 0 h 1670"/>
                    <a:gd name="T14" fmla="*/ 2298 w 2298"/>
                    <a:gd name="T15" fmla="*/ 1670 h 1670"/>
                    <a:gd name="T16" fmla="*/ 0 w 2298"/>
                    <a:gd name="T17" fmla="*/ 1670 h 1670"/>
                    <a:gd name="T18" fmla="*/ 0 w 2298"/>
                    <a:gd name="T19" fmla="*/ 0 h 16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98" h="1670">
                      <a:moveTo>
                        <a:pt x="120" y="120"/>
                      </a:moveTo>
                      <a:lnTo>
                        <a:pt x="120" y="1550"/>
                      </a:lnTo>
                      <a:lnTo>
                        <a:pt x="2178" y="1550"/>
                      </a:lnTo>
                      <a:lnTo>
                        <a:pt x="2178" y="120"/>
                      </a:lnTo>
                      <a:lnTo>
                        <a:pt x="120" y="120"/>
                      </a:lnTo>
                      <a:close/>
                      <a:moveTo>
                        <a:pt x="0" y="0"/>
                      </a:moveTo>
                      <a:lnTo>
                        <a:pt x="2298" y="0"/>
                      </a:lnTo>
                      <a:lnTo>
                        <a:pt x="2298" y="1670"/>
                      </a:lnTo>
                      <a:lnTo>
                        <a:pt x="0" y="16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0" name="Rectangle 30">
                  <a:extLst>
                    <a:ext uri="{FF2B5EF4-FFF2-40B4-BE49-F238E27FC236}">
                      <a16:creationId xmlns="" xmlns:a16="http://schemas.microsoft.com/office/drawing/2014/main" id="{239D9356-C0F5-45D9-95DB-071EB0DA60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9" y="931"/>
                  <a:ext cx="364" cy="239"/>
                </a:xfrm>
                <a:prstGeom prst="rect">
                  <a:avLst/>
                </a:prstGeom>
                <a:solidFill>
                  <a:srgbClr val="AAD04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1" name="Freeform 31">
                  <a:extLst>
                    <a:ext uri="{FF2B5EF4-FFF2-40B4-BE49-F238E27FC236}">
                      <a16:creationId xmlns="" xmlns:a16="http://schemas.microsoft.com/office/drawing/2014/main" id="{84C2B69A-7A63-4D23-93E4-6B24F23CB37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39" y="954"/>
                  <a:ext cx="364" cy="216"/>
                </a:xfrm>
                <a:custGeom>
                  <a:avLst/>
                  <a:gdLst>
                    <a:gd name="T0" fmla="*/ 141 w 1818"/>
                    <a:gd name="T1" fmla="*/ 473 h 1078"/>
                    <a:gd name="T2" fmla="*/ 251 w 1818"/>
                    <a:gd name="T3" fmla="*/ 477 h 1078"/>
                    <a:gd name="T4" fmla="*/ 361 w 1818"/>
                    <a:gd name="T5" fmla="*/ 485 h 1078"/>
                    <a:gd name="T6" fmla="*/ 462 w 1818"/>
                    <a:gd name="T7" fmla="*/ 495 h 1078"/>
                    <a:gd name="T8" fmla="*/ 544 w 1818"/>
                    <a:gd name="T9" fmla="*/ 505 h 1078"/>
                    <a:gd name="T10" fmla="*/ 615 w 1818"/>
                    <a:gd name="T11" fmla="*/ 520 h 1078"/>
                    <a:gd name="T12" fmla="*/ 691 w 1818"/>
                    <a:gd name="T13" fmla="*/ 557 h 1078"/>
                    <a:gd name="T14" fmla="*/ 760 w 1818"/>
                    <a:gd name="T15" fmla="*/ 610 h 1078"/>
                    <a:gd name="T16" fmla="*/ 823 w 1818"/>
                    <a:gd name="T17" fmla="*/ 674 h 1078"/>
                    <a:gd name="T18" fmla="*/ 879 w 1818"/>
                    <a:gd name="T19" fmla="*/ 743 h 1078"/>
                    <a:gd name="T20" fmla="*/ 928 w 1818"/>
                    <a:gd name="T21" fmla="*/ 812 h 1078"/>
                    <a:gd name="T22" fmla="*/ 978 w 1818"/>
                    <a:gd name="T23" fmla="*/ 887 h 1078"/>
                    <a:gd name="T24" fmla="*/ 1018 w 1818"/>
                    <a:gd name="T25" fmla="*/ 979 h 1078"/>
                    <a:gd name="T26" fmla="*/ 1041 w 1818"/>
                    <a:gd name="T27" fmla="*/ 1078 h 1078"/>
                    <a:gd name="T28" fmla="*/ 910 w 1818"/>
                    <a:gd name="T29" fmla="*/ 1033 h 1078"/>
                    <a:gd name="T30" fmla="*/ 875 w 1818"/>
                    <a:gd name="T31" fmla="*/ 948 h 1078"/>
                    <a:gd name="T32" fmla="*/ 832 w 1818"/>
                    <a:gd name="T33" fmla="*/ 881 h 1078"/>
                    <a:gd name="T34" fmla="*/ 787 w 1818"/>
                    <a:gd name="T35" fmla="*/ 817 h 1078"/>
                    <a:gd name="T36" fmla="*/ 736 w 1818"/>
                    <a:gd name="T37" fmla="*/ 749 h 1078"/>
                    <a:gd name="T38" fmla="*/ 679 w 1818"/>
                    <a:gd name="T39" fmla="*/ 688 h 1078"/>
                    <a:gd name="T40" fmla="*/ 615 w 1818"/>
                    <a:gd name="T41" fmla="*/ 640 h 1078"/>
                    <a:gd name="T42" fmla="*/ 544 w 1818"/>
                    <a:gd name="T43" fmla="*/ 612 h 1078"/>
                    <a:gd name="T44" fmla="*/ 474 w 1818"/>
                    <a:gd name="T45" fmla="*/ 600 h 1078"/>
                    <a:gd name="T46" fmla="*/ 379 w 1818"/>
                    <a:gd name="T47" fmla="*/ 589 h 1078"/>
                    <a:gd name="T48" fmla="*/ 271 w 1818"/>
                    <a:gd name="T49" fmla="*/ 581 h 1078"/>
                    <a:gd name="T50" fmla="*/ 157 w 1818"/>
                    <a:gd name="T51" fmla="*/ 575 h 1078"/>
                    <a:gd name="T52" fmla="*/ 48 w 1818"/>
                    <a:gd name="T53" fmla="*/ 574 h 1078"/>
                    <a:gd name="T54" fmla="*/ 0 w 1818"/>
                    <a:gd name="T55" fmla="*/ 477 h 1078"/>
                    <a:gd name="T56" fmla="*/ 89 w 1818"/>
                    <a:gd name="T57" fmla="*/ 473 h 1078"/>
                    <a:gd name="T58" fmla="*/ 1818 w 1818"/>
                    <a:gd name="T59" fmla="*/ 112 h 1078"/>
                    <a:gd name="T60" fmla="*/ 1689 w 1818"/>
                    <a:gd name="T61" fmla="*/ 127 h 1078"/>
                    <a:gd name="T62" fmla="*/ 1570 w 1818"/>
                    <a:gd name="T63" fmla="*/ 155 h 1078"/>
                    <a:gd name="T64" fmla="*/ 1466 w 1818"/>
                    <a:gd name="T65" fmla="*/ 190 h 1078"/>
                    <a:gd name="T66" fmla="*/ 1379 w 1818"/>
                    <a:gd name="T67" fmla="*/ 228 h 1078"/>
                    <a:gd name="T68" fmla="*/ 1312 w 1818"/>
                    <a:gd name="T69" fmla="*/ 262 h 1078"/>
                    <a:gd name="T70" fmla="*/ 1297 w 1818"/>
                    <a:gd name="T71" fmla="*/ 292 h 1078"/>
                    <a:gd name="T72" fmla="*/ 1332 w 1818"/>
                    <a:gd name="T73" fmla="*/ 331 h 1078"/>
                    <a:gd name="T74" fmla="*/ 1383 w 1818"/>
                    <a:gd name="T75" fmla="*/ 375 h 1078"/>
                    <a:gd name="T76" fmla="*/ 1454 w 1818"/>
                    <a:gd name="T77" fmla="*/ 425 h 1078"/>
                    <a:gd name="T78" fmla="*/ 1549 w 1818"/>
                    <a:gd name="T79" fmla="*/ 478 h 1078"/>
                    <a:gd name="T80" fmla="*/ 1670 w 1818"/>
                    <a:gd name="T81" fmla="*/ 532 h 1078"/>
                    <a:gd name="T82" fmla="*/ 1818 w 1818"/>
                    <a:gd name="T83" fmla="*/ 586 h 1078"/>
                    <a:gd name="T84" fmla="*/ 1732 w 1818"/>
                    <a:gd name="T85" fmla="*/ 675 h 1078"/>
                    <a:gd name="T86" fmla="*/ 1584 w 1818"/>
                    <a:gd name="T87" fmla="*/ 617 h 1078"/>
                    <a:gd name="T88" fmla="*/ 1463 w 1818"/>
                    <a:gd name="T89" fmla="*/ 559 h 1078"/>
                    <a:gd name="T90" fmla="*/ 1366 w 1818"/>
                    <a:gd name="T91" fmla="*/ 501 h 1078"/>
                    <a:gd name="T92" fmla="*/ 1292 w 1818"/>
                    <a:gd name="T93" fmla="*/ 447 h 1078"/>
                    <a:gd name="T94" fmla="*/ 1239 w 1818"/>
                    <a:gd name="T95" fmla="*/ 396 h 1078"/>
                    <a:gd name="T96" fmla="*/ 1200 w 1818"/>
                    <a:gd name="T97" fmla="*/ 351 h 1078"/>
                    <a:gd name="T98" fmla="*/ 1177 w 1818"/>
                    <a:gd name="T99" fmla="*/ 315 h 1078"/>
                    <a:gd name="T100" fmla="*/ 1164 w 1818"/>
                    <a:gd name="T101" fmla="*/ 288 h 1078"/>
                    <a:gd name="T102" fmla="*/ 1158 w 1818"/>
                    <a:gd name="T103" fmla="*/ 272 h 1078"/>
                    <a:gd name="T104" fmla="*/ 1180 w 1818"/>
                    <a:gd name="T105" fmla="*/ 212 h 1078"/>
                    <a:gd name="T106" fmla="*/ 1194 w 1818"/>
                    <a:gd name="T107" fmla="*/ 202 h 1078"/>
                    <a:gd name="T108" fmla="*/ 1228 w 1818"/>
                    <a:gd name="T109" fmla="*/ 181 h 1078"/>
                    <a:gd name="T110" fmla="*/ 1280 w 1818"/>
                    <a:gd name="T111" fmla="*/ 152 h 1078"/>
                    <a:gd name="T112" fmla="*/ 1349 w 1818"/>
                    <a:gd name="T113" fmla="*/ 118 h 1078"/>
                    <a:gd name="T114" fmla="*/ 1433 w 1818"/>
                    <a:gd name="T115" fmla="*/ 83 h 1078"/>
                    <a:gd name="T116" fmla="*/ 1529 w 1818"/>
                    <a:gd name="T117" fmla="*/ 50 h 1078"/>
                    <a:gd name="T118" fmla="*/ 1638 w 1818"/>
                    <a:gd name="T119" fmla="*/ 23 h 1078"/>
                    <a:gd name="T120" fmla="*/ 1757 w 1818"/>
                    <a:gd name="T121" fmla="*/ 5 h 10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818" h="1078">
                      <a:moveTo>
                        <a:pt x="89" y="473"/>
                      </a:moveTo>
                      <a:lnTo>
                        <a:pt x="141" y="473"/>
                      </a:lnTo>
                      <a:lnTo>
                        <a:pt x="196" y="474"/>
                      </a:lnTo>
                      <a:lnTo>
                        <a:pt x="251" y="477"/>
                      </a:lnTo>
                      <a:lnTo>
                        <a:pt x="307" y="480"/>
                      </a:lnTo>
                      <a:lnTo>
                        <a:pt x="361" y="485"/>
                      </a:lnTo>
                      <a:lnTo>
                        <a:pt x="413" y="489"/>
                      </a:lnTo>
                      <a:lnTo>
                        <a:pt x="462" y="495"/>
                      </a:lnTo>
                      <a:lnTo>
                        <a:pt x="506" y="500"/>
                      </a:lnTo>
                      <a:lnTo>
                        <a:pt x="544" y="505"/>
                      </a:lnTo>
                      <a:lnTo>
                        <a:pt x="574" y="509"/>
                      </a:lnTo>
                      <a:lnTo>
                        <a:pt x="615" y="520"/>
                      </a:lnTo>
                      <a:lnTo>
                        <a:pt x="654" y="536"/>
                      </a:lnTo>
                      <a:lnTo>
                        <a:pt x="691" y="557"/>
                      </a:lnTo>
                      <a:lnTo>
                        <a:pt x="728" y="582"/>
                      </a:lnTo>
                      <a:lnTo>
                        <a:pt x="760" y="610"/>
                      </a:lnTo>
                      <a:lnTo>
                        <a:pt x="793" y="641"/>
                      </a:lnTo>
                      <a:lnTo>
                        <a:pt x="823" y="674"/>
                      </a:lnTo>
                      <a:lnTo>
                        <a:pt x="852" y="708"/>
                      </a:lnTo>
                      <a:lnTo>
                        <a:pt x="879" y="743"/>
                      </a:lnTo>
                      <a:lnTo>
                        <a:pt x="904" y="778"/>
                      </a:lnTo>
                      <a:lnTo>
                        <a:pt x="928" y="812"/>
                      </a:lnTo>
                      <a:lnTo>
                        <a:pt x="951" y="844"/>
                      </a:lnTo>
                      <a:lnTo>
                        <a:pt x="978" y="887"/>
                      </a:lnTo>
                      <a:lnTo>
                        <a:pt x="1001" y="931"/>
                      </a:lnTo>
                      <a:lnTo>
                        <a:pt x="1018" y="979"/>
                      </a:lnTo>
                      <a:lnTo>
                        <a:pt x="1031" y="1027"/>
                      </a:lnTo>
                      <a:lnTo>
                        <a:pt x="1041" y="1078"/>
                      </a:lnTo>
                      <a:lnTo>
                        <a:pt x="921" y="1078"/>
                      </a:lnTo>
                      <a:lnTo>
                        <a:pt x="910" y="1033"/>
                      </a:lnTo>
                      <a:lnTo>
                        <a:pt x="896" y="989"/>
                      </a:lnTo>
                      <a:lnTo>
                        <a:pt x="875" y="948"/>
                      </a:lnTo>
                      <a:lnTo>
                        <a:pt x="852" y="911"/>
                      </a:lnTo>
                      <a:lnTo>
                        <a:pt x="832" y="881"/>
                      </a:lnTo>
                      <a:lnTo>
                        <a:pt x="810" y="849"/>
                      </a:lnTo>
                      <a:lnTo>
                        <a:pt x="787" y="817"/>
                      </a:lnTo>
                      <a:lnTo>
                        <a:pt x="763" y="783"/>
                      </a:lnTo>
                      <a:lnTo>
                        <a:pt x="736" y="749"/>
                      </a:lnTo>
                      <a:lnTo>
                        <a:pt x="708" y="717"/>
                      </a:lnTo>
                      <a:lnTo>
                        <a:pt x="679" y="688"/>
                      </a:lnTo>
                      <a:lnTo>
                        <a:pt x="649" y="662"/>
                      </a:lnTo>
                      <a:lnTo>
                        <a:pt x="615" y="640"/>
                      </a:lnTo>
                      <a:lnTo>
                        <a:pt x="580" y="623"/>
                      </a:lnTo>
                      <a:lnTo>
                        <a:pt x="544" y="612"/>
                      </a:lnTo>
                      <a:lnTo>
                        <a:pt x="512" y="606"/>
                      </a:lnTo>
                      <a:lnTo>
                        <a:pt x="474" y="600"/>
                      </a:lnTo>
                      <a:lnTo>
                        <a:pt x="429" y="595"/>
                      </a:lnTo>
                      <a:lnTo>
                        <a:pt x="379" y="589"/>
                      </a:lnTo>
                      <a:lnTo>
                        <a:pt x="326" y="586"/>
                      </a:lnTo>
                      <a:lnTo>
                        <a:pt x="271" y="581"/>
                      </a:lnTo>
                      <a:lnTo>
                        <a:pt x="214" y="577"/>
                      </a:lnTo>
                      <a:lnTo>
                        <a:pt x="157" y="575"/>
                      </a:lnTo>
                      <a:lnTo>
                        <a:pt x="101" y="574"/>
                      </a:lnTo>
                      <a:lnTo>
                        <a:pt x="48" y="574"/>
                      </a:lnTo>
                      <a:lnTo>
                        <a:pt x="0" y="576"/>
                      </a:lnTo>
                      <a:lnTo>
                        <a:pt x="0" y="477"/>
                      </a:lnTo>
                      <a:lnTo>
                        <a:pt x="42" y="473"/>
                      </a:lnTo>
                      <a:lnTo>
                        <a:pt x="89" y="473"/>
                      </a:lnTo>
                      <a:close/>
                      <a:moveTo>
                        <a:pt x="1818" y="0"/>
                      </a:moveTo>
                      <a:lnTo>
                        <a:pt x="1818" y="112"/>
                      </a:lnTo>
                      <a:lnTo>
                        <a:pt x="1753" y="118"/>
                      </a:lnTo>
                      <a:lnTo>
                        <a:pt x="1689" y="127"/>
                      </a:lnTo>
                      <a:lnTo>
                        <a:pt x="1628" y="139"/>
                      </a:lnTo>
                      <a:lnTo>
                        <a:pt x="1570" y="155"/>
                      </a:lnTo>
                      <a:lnTo>
                        <a:pt x="1517" y="172"/>
                      </a:lnTo>
                      <a:lnTo>
                        <a:pt x="1466" y="190"/>
                      </a:lnTo>
                      <a:lnTo>
                        <a:pt x="1420" y="208"/>
                      </a:lnTo>
                      <a:lnTo>
                        <a:pt x="1379" y="228"/>
                      </a:lnTo>
                      <a:lnTo>
                        <a:pt x="1343" y="246"/>
                      </a:lnTo>
                      <a:lnTo>
                        <a:pt x="1312" y="262"/>
                      </a:lnTo>
                      <a:lnTo>
                        <a:pt x="1286" y="277"/>
                      </a:lnTo>
                      <a:lnTo>
                        <a:pt x="1297" y="292"/>
                      </a:lnTo>
                      <a:lnTo>
                        <a:pt x="1313" y="310"/>
                      </a:lnTo>
                      <a:lnTo>
                        <a:pt x="1332" y="331"/>
                      </a:lnTo>
                      <a:lnTo>
                        <a:pt x="1355" y="352"/>
                      </a:lnTo>
                      <a:lnTo>
                        <a:pt x="1383" y="375"/>
                      </a:lnTo>
                      <a:lnTo>
                        <a:pt x="1417" y="399"/>
                      </a:lnTo>
                      <a:lnTo>
                        <a:pt x="1454" y="425"/>
                      </a:lnTo>
                      <a:lnTo>
                        <a:pt x="1499" y="451"/>
                      </a:lnTo>
                      <a:lnTo>
                        <a:pt x="1549" y="478"/>
                      </a:lnTo>
                      <a:lnTo>
                        <a:pt x="1605" y="505"/>
                      </a:lnTo>
                      <a:lnTo>
                        <a:pt x="1670" y="532"/>
                      </a:lnTo>
                      <a:lnTo>
                        <a:pt x="1741" y="559"/>
                      </a:lnTo>
                      <a:lnTo>
                        <a:pt x="1818" y="586"/>
                      </a:lnTo>
                      <a:lnTo>
                        <a:pt x="1818" y="703"/>
                      </a:lnTo>
                      <a:lnTo>
                        <a:pt x="1732" y="675"/>
                      </a:lnTo>
                      <a:lnTo>
                        <a:pt x="1655" y="646"/>
                      </a:lnTo>
                      <a:lnTo>
                        <a:pt x="1584" y="617"/>
                      </a:lnTo>
                      <a:lnTo>
                        <a:pt x="1520" y="588"/>
                      </a:lnTo>
                      <a:lnTo>
                        <a:pt x="1463" y="559"/>
                      </a:lnTo>
                      <a:lnTo>
                        <a:pt x="1412" y="530"/>
                      </a:lnTo>
                      <a:lnTo>
                        <a:pt x="1366" y="501"/>
                      </a:lnTo>
                      <a:lnTo>
                        <a:pt x="1327" y="473"/>
                      </a:lnTo>
                      <a:lnTo>
                        <a:pt x="1292" y="447"/>
                      </a:lnTo>
                      <a:lnTo>
                        <a:pt x="1263" y="420"/>
                      </a:lnTo>
                      <a:lnTo>
                        <a:pt x="1239" y="396"/>
                      </a:lnTo>
                      <a:lnTo>
                        <a:pt x="1217" y="373"/>
                      </a:lnTo>
                      <a:lnTo>
                        <a:pt x="1200" y="351"/>
                      </a:lnTo>
                      <a:lnTo>
                        <a:pt x="1187" y="332"/>
                      </a:lnTo>
                      <a:lnTo>
                        <a:pt x="1177" y="315"/>
                      </a:lnTo>
                      <a:lnTo>
                        <a:pt x="1169" y="300"/>
                      </a:lnTo>
                      <a:lnTo>
                        <a:pt x="1164" y="288"/>
                      </a:lnTo>
                      <a:lnTo>
                        <a:pt x="1160" y="279"/>
                      </a:lnTo>
                      <a:lnTo>
                        <a:pt x="1158" y="272"/>
                      </a:lnTo>
                      <a:lnTo>
                        <a:pt x="1147" y="235"/>
                      </a:lnTo>
                      <a:lnTo>
                        <a:pt x="1180" y="212"/>
                      </a:lnTo>
                      <a:lnTo>
                        <a:pt x="1185" y="208"/>
                      </a:lnTo>
                      <a:lnTo>
                        <a:pt x="1194" y="202"/>
                      </a:lnTo>
                      <a:lnTo>
                        <a:pt x="1209" y="193"/>
                      </a:lnTo>
                      <a:lnTo>
                        <a:pt x="1228" y="181"/>
                      </a:lnTo>
                      <a:lnTo>
                        <a:pt x="1252" y="167"/>
                      </a:lnTo>
                      <a:lnTo>
                        <a:pt x="1280" y="152"/>
                      </a:lnTo>
                      <a:lnTo>
                        <a:pt x="1313" y="136"/>
                      </a:lnTo>
                      <a:lnTo>
                        <a:pt x="1349" y="118"/>
                      </a:lnTo>
                      <a:lnTo>
                        <a:pt x="1389" y="101"/>
                      </a:lnTo>
                      <a:lnTo>
                        <a:pt x="1433" y="83"/>
                      </a:lnTo>
                      <a:lnTo>
                        <a:pt x="1480" y="67"/>
                      </a:lnTo>
                      <a:lnTo>
                        <a:pt x="1529" y="50"/>
                      </a:lnTo>
                      <a:lnTo>
                        <a:pt x="1582" y="35"/>
                      </a:lnTo>
                      <a:lnTo>
                        <a:pt x="1638" y="23"/>
                      </a:lnTo>
                      <a:lnTo>
                        <a:pt x="1696" y="13"/>
                      </a:lnTo>
                      <a:lnTo>
                        <a:pt x="1757" y="5"/>
                      </a:lnTo>
                      <a:lnTo>
                        <a:pt x="181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2" name="Freeform 32">
                  <a:extLst>
                    <a:ext uri="{FF2B5EF4-FFF2-40B4-BE49-F238E27FC236}">
                      <a16:creationId xmlns="" xmlns:a16="http://schemas.microsoft.com/office/drawing/2014/main" id="{77B38B1A-AB23-4FB0-ADBC-A6CC061C8FB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91" y="957"/>
                  <a:ext cx="243" cy="193"/>
                </a:xfrm>
                <a:custGeom>
                  <a:avLst/>
                  <a:gdLst>
                    <a:gd name="T0" fmla="*/ 289 w 1217"/>
                    <a:gd name="T1" fmla="*/ 151 h 965"/>
                    <a:gd name="T2" fmla="*/ 365 w 1217"/>
                    <a:gd name="T3" fmla="*/ 177 h 965"/>
                    <a:gd name="T4" fmla="*/ 428 w 1217"/>
                    <a:gd name="T5" fmla="*/ 226 h 965"/>
                    <a:gd name="T6" fmla="*/ 472 w 1217"/>
                    <a:gd name="T7" fmla="*/ 291 h 965"/>
                    <a:gd name="T8" fmla="*/ 494 w 1217"/>
                    <a:gd name="T9" fmla="*/ 370 h 965"/>
                    <a:gd name="T10" fmla="*/ 552 w 1217"/>
                    <a:gd name="T11" fmla="*/ 365 h 965"/>
                    <a:gd name="T12" fmla="*/ 639 w 1217"/>
                    <a:gd name="T13" fmla="*/ 377 h 965"/>
                    <a:gd name="T14" fmla="*/ 715 w 1217"/>
                    <a:gd name="T15" fmla="*/ 413 h 965"/>
                    <a:gd name="T16" fmla="*/ 778 w 1217"/>
                    <a:gd name="T17" fmla="*/ 468 h 965"/>
                    <a:gd name="T18" fmla="*/ 824 w 1217"/>
                    <a:gd name="T19" fmla="*/ 538 h 965"/>
                    <a:gd name="T20" fmla="*/ 849 w 1217"/>
                    <a:gd name="T21" fmla="*/ 620 h 965"/>
                    <a:gd name="T22" fmla="*/ 849 w 1217"/>
                    <a:gd name="T23" fmla="*/ 709 h 965"/>
                    <a:gd name="T24" fmla="*/ 824 w 1217"/>
                    <a:gd name="T25" fmla="*/ 792 h 965"/>
                    <a:gd name="T26" fmla="*/ 778 w 1217"/>
                    <a:gd name="T27" fmla="*/ 862 h 965"/>
                    <a:gd name="T28" fmla="*/ 715 w 1217"/>
                    <a:gd name="T29" fmla="*/ 916 h 965"/>
                    <a:gd name="T30" fmla="*/ 639 w 1217"/>
                    <a:gd name="T31" fmla="*/ 952 h 965"/>
                    <a:gd name="T32" fmla="*/ 552 w 1217"/>
                    <a:gd name="T33" fmla="*/ 965 h 965"/>
                    <a:gd name="T34" fmla="*/ 465 w 1217"/>
                    <a:gd name="T35" fmla="*/ 952 h 965"/>
                    <a:gd name="T36" fmla="*/ 387 w 1217"/>
                    <a:gd name="T37" fmla="*/ 916 h 965"/>
                    <a:gd name="T38" fmla="*/ 324 w 1217"/>
                    <a:gd name="T39" fmla="*/ 862 h 965"/>
                    <a:gd name="T40" fmla="*/ 278 w 1217"/>
                    <a:gd name="T41" fmla="*/ 792 h 965"/>
                    <a:gd name="T42" fmla="*/ 254 w 1217"/>
                    <a:gd name="T43" fmla="*/ 709 h 965"/>
                    <a:gd name="T44" fmla="*/ 252 w 1217"/>
                    <a:gd name="T45" fmla="*/ 642 h 965"/>
                    <a:gd name="T46" fmla="*/ 207 w 1217"/>
                    <a:gd name="T47" fmla="*/ 638 h 965"/>
                    <a:gd name="T48" fmla="*/ 135 w 1217"/>
                    <a:gd name="T49" fmla="*/ 614 h 965"/>
                    <a:gd name="T50" fmla="*/ 73 w 1217"/>
                    <a:gd name="T51" fmla="*/ 569 h 965"/>
                    <a:gd name="T52" fmla="*/ 28 w 1217"/>
                    <a:gd name="T53" fmla="*/ 509 h 965"/>
                    <a:gd name="T54" fmla="*/ 4 w 1217"/>
                    <a:gd name="T55" fmla="*/ 435 h 965"/>
                    <a:gd name="T56" fmla="*/ 4 w 1217"/>
                    <a:gd name="T57" fmla="*/ 355 h 965"/>
                    <a:gd name="T58" fmla="*/ 28 w 1217"/>
                    <a:gd name="T59" fmla="*/ 281 h 965"/>
                    <a:gd name="T60" fmla="*/ 73 w 1217"/>
                    <a:gd name="T61" fmla="*/ 220 h 965"/>
                    <a:gd name="T62" fmla="*/ 135 w 1217"/>
                    <a:gd name="T63" fmla="*/ 175 h 965"/>
                    <a:gd name="T64" fmla="*/ 207 w 1217"/>
                    <a:gd name="T65" fmla="*/ 151 h 965"/>
                    <a:gd name="T66" fmla="*/ 970 w 1217"/>
                    <a:gd name="T67" fmla="*/ 0 h 965"/>
                    <a:gd name="T68" fmla="*/ 1049 w 1217"/>
                    <a:gd name="T69" fmla="*/ 12 h 965"/>
                    <a:gd name="T70" fmla="*/ 1116 w 1217"/>
                    <a:gd name="T71" fmla="*/ 47 h 965"/>
                    <a:gd name="T72" fmla="*/ 1169 w 1217"/>
                    <a:gd name="T73" fmla="*/ 100 h 965"/>
                    <a:gd name="T74" fmla="*/ 1205 w 1217"/>
                    <a:gd name="T75" fmla="*/ 168 h 965"/>
                    <a:gd name="T76" fmla="*/ 1217 w 1217"/>
                    <a:gd name="T77" fmla="*/ 246 h 965"/>
                    <a:gd name="T78" fmla="*/ 1205 w 1217"/>
                    <a:gd name="T79" fmla="*/ 324 h 965"/>
                    <a:gd name="T80" fmla="*/ 1169 w 1217"/>
                    <a:gd name="T81" fmla="*/ 393 h 965"/>
                    <a:gd name="T82" fmla="*/ 1116 w 1217"/>
                    <a:gd name="T83" fmla="*/ 446 h 965"/>
                    <a:gd name="T84" fmla="*/ 1049 w 1217"/>
                    <a:gd name="T85" fmla="*/ 481 h 965"/>
                    <a:gd name="T86" fmla="*/ 970 w 1217"/>
                    <a:gd name="T87" fmla="*/ 493 h 965"/>
                    <a:gd name="T88" fmla="*/ 893 w 1217"/>
                    <a:gd name="T89" fmla="*/ 481 h 965"/>
                    <a:gd name="T90" fmla="*/ 825 w 1217"/>
                    <a:gd name="T91" fmla="*/ 446 h 965"/>
                    <a:gd name="T92" fmla="*/ 770 w 1217"/>
                    <a:gd name="T93" fmla="*/ 393 h 965"/>
                    <a:gd name="T94" fmla="*/ 735 w 1217"/>
                    <a:gd name="T95" fmla="*/ 324 h 965"/>
                    <a:gd name="T96" fmla="*/ 723 w 1217"/>
                    <a:gd name="T97" fmla="*/ 246 h 965"/>
                    <a:gd name="T98" fmla="*/ 735 w 1217"/>
                    <a:gd name="T99" fmla="*/ 168 h 965"/>
                    <a:gd name="T100" fmla="*/ 770 w 1217"/>
                    <a:gd name="T101" fmla="*/ 100 h 965"/>
                    <a:gd name="T102" fmla="*/ 825 w 1217"/>
                    <a:gd name="T103" fmla="*/ 47 h 965"/>
                    <a:gd name="T104" fmla="*/ 893 w 1217"/>
                    <a:gd name="T105" fmla="*/ 12 h 965"/>
                    <a:gd name="T106" fmla="*/ 970 w 1217"/>
                    <a:gd name="T107" fmla="*/ 0 h 9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217" h="965">
                      <a:moveTo>
                        <a:pt x="248" y="147"/>
                      </a:moveTo>
                      <a:lnTo>
                        <a:pt x="289" y="151"/>
                      </a:lnTo>
                      <a:lnTo>
                        <a:pt x="329" y="162"/>
                      </a:lnTo>
                      <a:lnTo>
                        <a:pt x="365" y="177"/>
                      </a:lnTo>
                      <a:lnTo>
                        <a:pt x="399" y="199"/>
                      </a:lnTo>
                      <a:lnTo>
                        <a:pt x="428" y="226"/>
                      </a:lnTo>
                      <a:lnTo>
                        <a:pt x="453" y="257"/>
                      </a:lnTo>
                      <a:lnTo>
                        <a:pt x="472" y="291"/>
                      </a:lnTo>
                      <a:lnTo>
                        <a:pt x="486" y="330"/>
                      </a:lnTo>
                      <a:lnTo>
                        <a:pt x="494" y="370"/>
                      </a:lnTo>
                      <a:lnTo>
                        <a:pt x="521" y="366"/>
                      </a:lnTo>
                      <a:lnTo>
                        <a:pt x="552" y="365"/>
                      </a:lnTo>
                      <a:lnTo>
                        <a:pt x="595" y="367"/>
                      </a:lnTo>
                      <a:lnTo>
                        <a:pt x="639" y="377"/>
                      </a:lnTo>
                      <a:lnTo>
                        <a:pt x="679" y="393"/>
                      </a:lnTo>
                      <a:lnTo>
                        <a:pt x="715" y="413"/>
                      </a:lnTo>
                      <a:lnTo>
                        <a:pt x="749" y="437"/>
                      </a:lnTo>
                      <a:lnTo>
                        <a:pt x="778" y="468"/>
                      </a:lnTo>
                      <a:lnTo>
                        <a:pt x="803" y="501"/>
                      </a:lnTo>
                      <a:lnTo>
                        <a:pt x="824" y="538"/>
                      </a:lnTo>
                      <a:lnTo>
                        <a:pt x="839" y="578"/>
                      </a:lnTo>
                      <a:lnTo>
                        <a:pt x="849" y="620"/>
                      </a:lnTo>
                      <a:lnTo>
                        <a:pt x="852" y="665"/>
                      </a:lnTo>
                      <a:lnTo>
                        <a:pt x="849" y="709"/>
                      </a:lnTo>
                      <a:lnTo>
                        <a:pt x="839" y="752"/>
                      </a:lnTo>
                      <a:lnTo>
                        <a:pt x="824" y="792"/>
                      </a:lnTo>
                      <a:lnTo>
                        <a:pt x="803" y="828"/>
                      </a:lnTo>
                      <a:lnTo>
                        <a:pt x="778" y="862"/>
                      </a:lnTo>
                      <a:lnTo>
                        <a:pt x="749" y="891"/>
                      </a:lnTo>
                      <a:lnTo>
                        <a:pt x="715" y="916"/>
                      </a:lnTo>
                      <a:lnTo>
                        <a:pt x="679" y="937"/>
                      </a:lnTo>
                      <a:lnTo>
                        <a:pt x="639" y="952"/>
                      </a:lnTo>
                      <a:lnTo>
                        <a:pt x="595" y="962"/>
                      </a:lnTo>
                      <a:lnTo>
                        <a:pt x="552" y="965"/>
                      </a:lnTo>
                      <a:lnTo>
                        <a:pt x="507" y="962"/>
                      </a:lnTo>
                      <a:lnTo>
                        <a:pt x="465" y="952"/>
                      </a:lnTo>
                      <a:lnTo>
                        <a:pt x="425" y="937"/>
                      </a:lnTo>
                      <a:lnTo>
                        <a:pt x="387" y="916"/>
                      </a:lnTo>
                      <a:lnTo>
                        <a:pt x="355" y="891"/>
                      </a:lnTo>
                      <a:lnTo>
                        <a:pt x="324" y="862"/>
                      </a:lnTo>
                      <a:lnTo>
                        <a:pt x="299" y="828"/>
                      </a:lnTo>
                      <a:lnTo>
                        <a:pt x="278" y="792"/>
                      </a:lnTo>
                      <a:lnTo>
                        <a:pt x="264" y="752"/>
                      </a:lnTo>
                      <a:lnTo>
                        <a:pt x="254" y="709"/>
                      </a:lnTo>
                      <a:lnTo>
                        <a:pt x="251" y="665"/>
                      </a:lnTo>
                      <a:lnTo>
                        <a:pt x="252" y="642"/>
                      </a:lnTo>
                      <a:lnTo>
                        <a:pt x="248" y="642"/>
                      </a:lnTo>
                      <a:lnTo>
                        <a:pt x="207" y="638"/>
                      </a:lnTo>
                      <a:lnTo>
                        <a:pt x="170" y="630"/>
                      </a:lnTo>
                      <a:lnTo>
                        <a:pt x="135" y="614"/>
                      </a:lnTo>
                      <a:lnTo>
                        <a:pt x="102" y="595"/>
                      </a:lnTo>
                      <a:lnTo>
                        <a:pt x="73" y="569"/>
                      </a:lnTo>
                      <a:lnTo>
                        <a:pt x="49" y="540"/>
                      </a:lnTo>
                      <a:lnTo>
                        <a:pt x="28" y="509"/>
                      </a:lnTo>
                      <a:lnTo>
                        <a:pt x="14" y="472"/>
                      </a:lnTo>
                      <a:lnTo>
                        <a:pt x="4" y="435"/>
                      </a:lnTo>
                      <a:lnTo>
                        <a:pt x="0" y="395"/>
                      </a:lnTo>
                      <a:lnTo>
                        <a:pt x="4" y="355"/>
                      </a:lnTo>
                      <a:lnTo>
                        <a:pt x="14" y="317"/>
                      </a:lnTo>
                      <a:lnTo>
                        <a:pt x="28" y="281"/>
                      </a:lnTo>
                      <a:lnTo>
                        <a:pt x="49" y="249"/>
                      </a:lnTo>
                      <a:lnTo>
                        <a:pt x="73" y="220"/>
                      </a:lnTo>
                      <a:lnTo>
                        <a:pt x="102" y="196"/>
                      </a:lnTo>
                      <a:lnTo>
                        <a:pt x="135" y="175"/>
                      </a:lnTo>
                      <a:lnTo>
                        <a:pt x="170" y="161"/>
                      </a:lnTo>
                      <a:lnTo>
                        <a:pt x="207" y="151"/>
                      </a:lnTo>
                      <a:lnTo>
                        <a:pt x="248" y="147"/>
                      </a:lnTo>
                      <a:close/>
                      <a:moveTo>
                        <a:pt x="970" y="0"/>
                      </a:moveTo>
                      <a:lnTo>
                        <a:pt x="1010" y="2"/>
                      </a:lnTo>
                      <a:lnTo>
                        <a:pt x="1049" y="12"/>
                      </a:lnTo>
                      <a:lnTo>
                        <a:pt x="1084" y="26"/>
                      </a:lnTo>
                      <a:lnTo>
                        <a:pt x="1116" y="47"/>
                      </a:lnTo>
                      <a:lnTo>
                        <a:pt x="1145" y="71"/>
                      </a:lnTo>
                      <a:lnTo>
                        <a:pt x="1169" y="100"/>
                      </a:lnTo>
                      <a:lnTo>
                        <a:pt x="1190" y="133"/>
                      </a:lnTo>
                      <a:lnTo>
                        <a:pt x="1205" y="168"/>
                      </a:lnTo>
                      <a:lnTo>
                        <a:pt x="1214" y="206"/>
                      </a:lnTo>
                      <a:lnTo>
                        <a:pt x="1217" y="246"/>
                      </a:lnTo>
                      <a:lnTo>
                        <a:pt x="1214" y="286"/>
                      </a:lnTo>
                      <a:lnTo>
                        <a:pt x="1205" y="324"/>
                      </a:lnTo>
                      <a:lnTo>
                        <a:pt x="1190" y="360"/>
                      </a:lnTo>
                      <a:lnTo>
                        <a:pt x="1169" y="393"/>
                      </a:lnTo>
                      <a:lnTo>
                        <a:pt x="1145" y="420"/>
                      </a:lnTo>
                      <a:lnTo>
                        <a:pt x="1116" y="446"/>
                      </a:lnTo>
                      <a:lnTo>
                        <a:pt x="1084" y="465"/>
                      </a:lnTo>
                      <a:lnTo>
                        <a:pt x="1049" y="481"/>
                      </a:lnTo>
                      <a:lnTo>
                        <a:pt x="1010" y="489"/>
                      </a:lnTo>
                      <a:lnTo>
                        <a:pt x="970" y="493"/>
                      </a:lnTo>
                      <a:lnTo>
                        <a:pt x="930" y="489"/>
                      </a:lnTo>
                      <a:lnTo>
                        <a:pt x="893" y="481"/>
                      </a:lnTo>
                      <a:lnTo>
                        <a:pt x="856" y="465"/>
                      </a:lnTo>
                      <a:lnTo>
                        <a:pt x="825" y="446"/>
                      </a:lnTo>
                      <a:lnTo>
                        <a:pt x="796" y="420"/>
                      </a:lnTo>
                      <a:lnTo>
                        <a:pt x="770" y="393"/>
                      </a:lnTo>
                      <a:lnTo>
                        <a:pt x="751" y="360"/>
                      </a:lnTo>
                      <a:lnTo>
                        <a:pt x="735" y="324"/>
                      </a:lnTo>
                      <a:lnTo>
                        <a:pt x="727" y="286"/>
                      </a:lnTo>
                      <a:lnTo>
                        <a:pt x="723" y="246"/>
                      </a:lnTo>
                      <a:lnTo>
                        <a:pt x="727" y="206"/>
                      </a:lnTo>
                      <a:lnTo>
                        <a:pt x="735" y="168"/>
                      </a:lnTo>
                      <a:lnTo>
                        <a:pt x="751" y="133"/>
                      </a:lnTo>
                      <a:lnTo>
                        <a:pt x="770" y="100"/>
                      </a:lnTo>
                      <a:lnTo>
                        <a:pt x="796" y="71"/>
                      </a:lnTo>
                      <a:lnTo>
                        <a:pt x="825" y="47"/>
                      </a:lnTo>
                      <a:lnTo>
                        <a:pt x="856" y="26"/>
                      </a:lnTo>
                      <a:lnTo>
                        <a:pt x="893" y="12"/>
                      </a:lnTo>
                      <a:lnTo>
                        <a:pt x="930" y="2"/>
                      </a:lnTo>
                      <a:lnTo>
                        <a:pt x="970" y="0"/>
                      </a:lnTo>
                      <a:close/>
                    </a:path>
                  </a:pathLst>
                </a:custGeom>
                <a:solidFill>
                  <a:srgbClr val="C75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3" name="Freeform 33">
                  <a:extLst>
                    <a:ext uri="{FF2B5EF4-FFF2-40B4-BE49-F238E27FC236}">
                      <a16:creationId xmlns="" xmlns:a16="http://schemas.microsoft.com/office/drawing/2014/main" id="{CDDBD777-9416-475A-9614-E733DD3FD1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10" y="976"/>
                  <a:ext cx="205" cy="151"/>
                </a:xfrm>
                <a:custGeom>
                  <a:avLst/>
                  <a:gdLst>
                    <a:gd name="T0" fmla="*/ 488 w 1022"/>
                    <a:gd name="T1" fmla="*/ 384 h 757"/>
                    <a:gd name="T2" fmla="*/ 548 w 1022"/>
                    <a:gd name="T3" fmla="*/ 407 h 757"/>
                    <a:gd name="T4" fmla="*/ 598 w 1022"/>
                    <a:gd name="T5" fmla="*/ 448 h 757"/>
                    <a:gd name="T6" fmla="*/ 630 w 1022"/>
                    <a:gd name="T7" fmla="*/ 503 h 757"/>
                    <a:gd name="T8" fmla="*/ 641 w 1022"/>
                    <a:gd name="T9" fmla="*/ 569 h 757"/>
                    <a:gd name="T10" fmla="*/ 630 w 1022"/>
                    <a:gd name="T11" fmla="*/ 634 h 757"/>
                    <a:gd name="T12" fmla="*/ 598 w 1022"/>
                    <a:gd name="T13" fmla="*/ 690 h 757"/>
                    <a:gd name="T14" fmla="*/ 548 w 1022"/>
                    <a:gd name="T15" fmla="*/ 731 h 757"/>
                    <a:gd name="T16" fmla="*/ 488 w 1022"/>
                    <a:gd name="T17" fmla="*/ 754 h 757"/>
                    <a:gd name="T18" fmla="*/ 420 w 1022"/>
                    <a:gd name="T19" fmla="*/ 754 h 757"/>
                    <a:gd name="T20" fmla="*/ 358 w 1022"/>
                    <a:gd name="T21" fmla="*/ 731 h 757"/>
                    <a:gd name="T22" fmla="*/ 310 w 1022"/>
                    <a:gd name="T23" fmla="*/ 690 h 757"/>
                    <a:gd name="T24" fmla="*/ 277 w 1022"/>
                    <a:gd name="T25" fmla="*/ 634 h 757"/>
                    <a:gd name="T26" fmla="*/ 265 w 1022"/>
                    <a:gd name="T27" fmla="*/ 569 h 757"/>
                    <a:gd name="T28" fmla="*/ 277 w 1022"/>
                    <a:gd name="T29" fmla="*/ 503 h 757"/>
                    <a:gd name="T30" fmla="*/ 310 w 1022"/>
                    <a:gd name="T31" fmla="*/ 448 h 757"/>
                    <a:gd name="T32" fmla="*/ 358 w 1022"/>
                    <a:gd name="T33" fmla="*/ 407 h 757"/>
                    <a:gd name="T34" fmla="*/ 420 w 1022"/>
                    <a:gd name="T35" fmla="*/ 384 h 757"/>
                    <a:gd name="T36" fmla="*/ 150 w 1022"/>
                    <a:gd name="T37" fmla="*/ 149 h 757"/>
                    <a:gd name="T38" fmla="*/ 208 w 1022"/>
                    <a:gd name="T39" fmla="*/ 161 h 757"/>
                    <a:gd name="T40" fmla="*/ 255 w 1022"/>
                    <a:gd name="T41" fmla="*/ 193 h 757"/>
                    <a:gd name="T42" fmla="*/ 287 w 1022"/>
                    <a:gd name="T43" fmla="*/ 241 h 757"/>
                    <a:gd name="T44" fmla="*/ 299 w 1022"/>
                    <a:gd name="T45" fmla="*/ 299 h 757"/>
                    <a:gd name="T46" fmla="*/ 287 w 1022"/>
                    <a:gd name="T47" fmla="*/ 357 h 757"/>
                    <a:gd name="T48" fmla="*/ 255 w 1022"/>
                    <a:gd name="T49" fmla="*/ 404 h 757"/>
                    <a:gd name="T50" fmla="*/ 208 w 1022"/>
                    <a:gd name="T51" fmla="*/ 437 h 757"/>
                    <a:gd name="T52" fmla="*/ 150 w 1022"/>
                    <a:gd name="T53" fmla="*/ 448 h 757"/>
                    <a:gd name="T54" fmla="*/ 92 w 1022"/>
                    <a:gd name="T55" fmla="*/ 437 h 757"/>
                    <a:gd name="T56" fmla="*/ 44 w 1022"/>
                    <a:gd name="T57" fmla="*/ 404 h 757"/>
                    <a:gd name="T58" fmla="*/ 12 w 1022"/>
                    <a:gd name="T59" fmla="*/ 357 h 757"/>
                    <a:gd name="T60" fmla="*/ 0 w 1022"/>
                    <a:gd name="T61" fmla="*/ 299 h 757"/>
                    <a:gd name="T62" fmla="*/ 12 w 1022"/>
                    <a:gd name="T63" fmla="*/ 241 h 757"/>
                    <a:gd name="T64" fmla="*/ 44 w 1022"/>
                    <a:gd name="T65" fmla="*/ 193 h 757"/>
                    <a:gd name="T66" fmla="*/ 92 w 1022"/>
                    <a:gd name="T67" fmla="*/ 161 h 757"/>
                    <a:gd name="T68" fmla="*/ 150 w 1022"/>
                    <a:gd name="T69" fmla="*/ 149 h 757"/>
                    <a:gd name="T70" fmla="*/ 902 w 1022"/>
                    <a:gd name="T71" fmla="*/ 4 h 757"/>
                    <a:gd name="T72" fmla="*/ 955 w 1022"/>
                    <a:gd name="T73" fmla="*/ 26 h 757"/>
                    <a:gd name="T74" fmla="*/ 997 w 1022"/>
                    <a:gd name="T75" fmla="*/ 67 h 757"/>
                    <a:gd name="T76" fmla="*/ 1018 w 1022"/>
                    <a:gd name="T77" fmla="*/ 120 h 757"/>
                    <a:gd name="T78" fmla="*/ 1018 w 1022"/>
                    <a:gd name="T79" fmla="*/ 181 h 757"/>
                    <a:gd name="T80" fmla="*/ 997 w 1022"/>
                    <a:gd name="T81" fmla="*/ 234 h 757"/>
                    <a:gd name="T82" fmla="*/ 955 w 1022"/>
                    <a:gd name="T83" fmla="*/ 274 h 757"/>
                    <a:gd name="T84" fmla="*/ 902 w 1022"/>
                    <a:gd name="T85" fmla="*/ 297 h 757"/>
                    <a:gd name="T86" fmla="*/ 842 w 1022"/>
                    <a:gd name="T87" fmla="*/ 297 h 757"/>
                    <a:gd name="T88" fmla="*/ 789 w 1022"/>
                    <a:gd name="T89" fmla="*/ 274 h 757"/>
                    <a:gd name="T90" fmla="*/ 749 w 1022"/>
                    <a:gd name="T91" fmla="*/ 234 h 757"/>
                    <a:gd name="T92" fmla="*/ 726 w 1022"/>
                    <a:gd name="T93" fmla="*/ 181 h 757"/>
                    <a:gd name="T94" fmla="*/ 726 w 1022"/>
                    <a:gd name="T95" fmla="*/ 120 h 757"/>
                    <a:gd name="T96" fmla="*/ 749 w 1022"/>
                    <a:gd name="T97" fmla="*/ 67 h 757"/>
                    <a:gd name="T98" fmla="*/ 789 w 1022"/>
                    <a:gd name="T99" fmla="*/ 26 h 757"/>
                    <a:gd name="T100" fmla="*/ 842 w 1022"/>
                    <a:gd name="T101" fmla="*/ 4 h 7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022" h="757">
                      <a:moveTo>
                        <a:pt x="454" y="380"/>
                      </a:moveTo>
                      <a:lnTo>
                        <a:pt x="488" y="384"/>
                      </a:lnTo>
                      <a:lnTo>
                        <a:pt x="519" y="392"/>
                      </a:lnTo>
                      <a:lnTo>
                        <a:pt x="548" y="407"/>
                      </a:lnTo>
                      <a:lnTo>
                        <a:pt x="575" y="425"/>
                      </a:lnTo>
                      <a:lnTo>
                        <a:pt x="598" y="448"/>
                      </a:lnTo>
                      <a:lnTo>
                        <a:pt x="616" y="473"/>
                      </a:lnTo>
                      <a:lnTo>
                        <a:pt x="630" y="503"/>
                      </a:lnTo>
                      <a:lnTo>
                        <a:pt x="639" y="535"/>
                      </a:lnTo>
                      <a:lnTo>
                        <a:pt x="641" y="569"/>
                      </a:lnTo>
                      <a:lnTo>
                        <a:pt x="639" y="603"/>
                      </a:lnTo>
                      <a:lnTo>
                        <a:pt x="630" y="634"/>
                      </a:lnTo>
                      <a:lnTo>
                        <a:pt x="616" y="663"/>
                      </a:lnTo>
                      <a:lnTo>
                        <a:pt x="598" y="690"/>
                      </a:lnTo>
                      <a:lnTo>
                        <a:pt x="575" y="713"/>
                      </a:lnTo>
                      <a:lnTo>
                        <a:pt x="548" y="731"/>
                      </a:lnTo>
                      <a:lnTo>
                        <a:pt x="519" y="745"/>
                      </a:lnTo>
                      <a:lnTo>
                        <a:pt x="488" y="754"/>
                      </a:lnTo>
                      <a:lnTo>
                        <a:pt x="454" y="757"/>
                      </a:lnTo>
                      <a:lnTo>
                        <a:pt x="420" y="754"/>
                      </a:lnTo>
                      <a:lnTo>
                        <a:pt x="388" y="745"/>
                      </a:lnTo>
                      <a:lnTo>
                        <a:pt x="358" y="731"/>
                      </a:lnTo>
                      <a:lnTo>
                        <a:pt x="333" y="713"/>
                      </a:lnTo>
                      <a:lnTo>
                        <a:pt x="310" y="690"/>
                      </a:lnTo>
                      <a:lnTo>
                        <a:pt x="290" y="663"/>
                      </a:lnTo>
                      <a:lnTo>
                        <a:pt x="277" y="634"/>
                      </a:lnTo>
                      <a:lnTo>
                        <a:pt x="269" y="603"/>
                      </a:lnTo>
                      <a:lnTo>
                        <a:pt x="265" y="569"/>
                      </a:lnTo>
                      <a:lnTo>
                        <a:pt x="269" y="535"/>
                      </a:lnTo>
                      <a:lnTo>
                        <a:pt x="277" y="503"/>
                      </a:lnTo>
                      <a:lnTo>
                        <a:pt x="290" y="473"/>
                      </a:lnTo>
                      <a:lnTo>
                        <a:pt x="310" y="448"/>
                      </a:lnTo>
                      <a:lnTo>
                        <a:pt x="333" y="425"/>
                      </a:lnTo>
                      <a:lnTo>
                        <a:pt x="358" y="407"/>
                      </a:lnTo>
                      <a:lnTo>
                        <a:pt x="388" y="392"/>
                      </a:lnTo>
                      <a:lnTo>
                        <a:pt x="420" y="384"/>
                      </a:lnTo>
                      <a:lnTo>
                        <a:pt x="454" y="380"/>
                      </a:lnTo>
                      <a:close/>
                      <a:moveTo>
                        <a:pt x="150" y="149"/>
                      </a:moveTo>
                      <a:lnTo>
                        <a:pt x="179" y="153"/>
                      </a:lnTo>
                      <a:lnTo>
                        <a:pt x="208" y="161"/>
                      </a:lnTo>
                      <a:lnTo>
                        <a:pt x="234" y="175"/>
                      </a:lnTo>
                      <a:lnTo>
                        <a:pt x="255" y="193"/>
                      </a:lnTo>
                      <a:lnTo>
                        <a:pt x="273" y="216"/>
                      </a:lnTo>
                      <a:lnTo>
                        <a:pt x="287" y="241"/>
                      </a:lnTo>
                      <a:lnTo>
                        <a:pt x="296" y="269"/>
                      </a:lnTo>
                      <a:lnTo>
                        <a:pt x="299" y="299"/>
                      </a:lnTo>
                      <a:lnTo>
                        <a:pt x="296" y="329"/>
                      </a:lnTo>
                      <a:lnTo>
                        <a:pt x="287" y="357"/>
                      </a:lnTo>
                      <a:lnTo>
                        <a:pt x="273" y="383"/>
                      </a:lnTo>
                      <a:lnTo>
                        <a:pt x="255" y="404"/>
                      </a:lnTo>
                      <a:lnTo>
                        <a:pt x="234" y="422"/>
                      </a:lnTo>
                      <a:lnTo>
                        <a:pt x="208" y="437"/>
                      </a:lnTo>
                      <a:lnTo>
                        <a:pt x="179" y="445"/>
                      </a:lnTo>
                      <a:lnTo>
                        <a:pt x="150" y="448"/>
                      </a:lnTo>
                      <a:lnTo>
                        <a:pt x="120" y="445"/>
                      </a:lnTo>
                      <a:lnTo>
                        <a:pt x="92" y="437"/>
                      </a:lnTo>
                      <a:lnTo>
                        <a:pt x="67" y="422"/>
                      </a:lnTo>
                      <a:lnTo>
                        <a:pt x="44" y="404"/>
                      </a:lnTo>
                      <a:lnTo>
                        <a:pt x="26" y="383"/>
                      </a:lnTo>
                      <a:lnTo>
                        <a:pt x="12" y="357"/>
                      </a:lnTo>
                      <a:lnTo>
                        <a:pt x="4" y="329"/>
                      </a:lnTo>
                      <a:lnTo>
                        <a:pt x="0" y="299"/>
                      </a:lnTo>
                      <a:lnTo>
                        <a:pt x="4" y="269"/>
                      </a:lnTo>
                      <a:lnTo>
                        <a:pt x="12" y="241"/>
                      </a:lnTo>
                      <a:lnTo>
                        <a:pt x="26" y="216"/>
                      </a:lnTo>
                      <a:lnTo>
                        <a:pt x="44" y="193"/>
                      </a:lnTo>
                      <a:lnTo>
                        <a:pt x="67" y="175"/>
                      </a:lnTo>
                      <a:lnTo>
                        <a:pt x="92" y="161"/>
                      </a:lnTo>
                      <a:lnTo>
                        <a:pt x="120" y="153"/>
                      </a:lnTo>
                      <a:lnTo>
                        <a:pt x="150" y="149"/>
                      </a:lnTo>
                      <a:close/>
                      <a:moveTo>
                        <a:pt x="872" y="0"/>
                      </a:moveTo>
                      <a:lnTo>
                        <a:pt x="902" y="4"/>
                      </a:lnTo>
                      <a:lnTo>
                        <a:pt x="930" y="13"/>
                      </a:lnTo>
                      <a:lnTo>
                        <a:pt x="955" y="26"/>
                      </a:lnTo>
                      <a:lnTo>
                        <a:pt x="978" y="45"/>
                      </a:lnTo>
                      <a:lnTo>
                        <a:pt x="997" y="67"/>
                      </a:lnTo>
                      <a:lnTo>
                        <a:pt x="1010" y="92"/>
                      </a:lnTo>
                      <a:lnTo>
                        <a:pt x="1018" y="120"/>
                      </a:lnTo>
                      <a:lnTo>
                        <a:pt x="1022" y="150"/>
                      </a:lnTo>
                      <a:lnTo>
                        <a:pt x="1018" y="181"/>
                      </a:lnTo>
                      <a:lnTo>
                        <a:pt x="1010" y="208"/>
                      </a:lnTo>
                      <a:lnTo>
                        <a:pt x="997" y="234"/>
                      </a:lnTo>
                      <a:lnTo>
                        <a:pt x="978" y="256"/>
                      </a:lnTo>
                      <a:lnTo>
                        <a:pt x="955" y="274"/>
                      </a:lnTo>
                      <a:lnTo>
                        <a:pt x="930" y="288"/>
                      </a:lnTo>
                      <a:lnTo>
                        <a:pt x="902" y="297"/>
                      </a:lnTo>
                      <a:lnTo>
                        <a:pt x="872" y="299"/>
                      </a:lnTo>
                      <a:lnTo>
                        <a:pt x="842" y="297"/>
                      </a:lnTo>
                      <a:lnTo>
                        <a:pt x="814" y="288"/>
                      </a:lnTo>
                      <a:lnTo>
                        <a:pt x="789" y="274"/>
                      </a:lnTo>
                      <a:lnTo>
                        <a:pt x="767" y="256"/>
                      </a:lnTo>
                      <a:lnTo>
                        <a:pt x="749" y="234"/>
                      </a:lnTo>
                      <a:lnTo>
                        <a:pt x="734" y="208"/>
                      </a:lnTo>
                      <a:lnTo>
                        <a:pt x="726" y="181"/>
                      </a:lnTo>
                      <a:lnTo>
                        <a:pt x="723" y="150"/>
                      </a:lnTo>
                      <a:lnTo>
                        <a:pt x="726" y="120"/>
                      </a:lnTo>
                      <a:lnTo>
                        <a:pt x="734" y="92"/>
                      </a:lnTo>
                      <a:lnTo>
                        <a:pt x="749" y="67"/>
                      </a:lnTo>
                      <a:lnTo>
                        <a:pt x="767" y="45"/>
                      </a:lnTo>
                      <a:lnTo>
                        <a:pt x="789" y="26"/>
                      </a:lnTo>
                      <a:lnTo>
                        <a:pt x="814" y="13"/>
                      </a:lnTo>
                      <a:lnTo>
                        <a:pt x="842" y="4"/>
                      </a:lnTo>
                      <a:lnTo>
                        <a:pt x="872" y="0"/>
                      </a:lnTo>
                      <a:close/>
                    </a:path>
                  </a:pathLst>
                </a:custGeom>
                <a:solidFill>
                  <a:srgbClr val="FFC533"/>
                </a:solidFill>
                <a:ln w="0">
                  <a:solidFill>
                    <a:srgbClr val="FFC533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4" name="Freeform 34">
                  <a:extLst>
                    <a:ext uri="{FF2B5EF4-FFF2-40B4-BE49-F238E27FC236}">
                      <a16:creationId xmlns="" xmlns:a16="http://schemas.microsoft.com/office/drawing/2014/main" id="{0B4FFF27-4A6E-4640-8F39-56F03E706D5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79" y="943"/>
                  <a:ext cx="228" cy="200"/>
                </a:xfrm>
                <a:custGeom>
                  <a:avLst/>
                  <a:gdLst>
                    <a:gd name="T0" fmla="*/ 1090 w 1139"/>
                    <a:gd name="T1" fmla="*/ 856 h 999"/>
                    <a:gd name="T2" fmla="*/ 1126 w 1139"/>
                    <a:gd name="T3" fmla="*/ 883 h 999"/>
                    <a:gd name="T4" fmla="*/ 1139 w 1139"/>
                    <a:gd name="T5" fmla="*/ 925 h 999"/>
                    <a:gd name="T6" fmla="*/ 1126 w 1139"/>
                    <a:gd name="T7" fmla="*/ 968 h 999"/>
                    <a:gd name="T8" fmla="*/ 1090 w 1139"/>
                    <a:gd name="T9" fmla="*/ 994 h 999"/>
                    <a:gd name="T10" fmla="*/ 1044 w 1139"/>
                    <a:gd name="T11" fmla="*/ 994 h 999"/>
                    <a:gd name="T12" fmla="*/ 1009 w 1139"/>
                    <a:gd name="T13" fmla="*/ 968 h 999"/>
                    <a:gd name="T14" fmla="*/ 994 w 1139"/>
                    <a:gd name="T15" fmla="*/ 925 h 999"/>
                    <a:gd name="T16" fmla="*/ 1009 w 1139"/>
                    <a:gd name="T17" fmla="*/ 883 h 999"/>
                    <a:gd name="T18" fmla="*/ 1044 w 1139"/>
                    <a:gd name="T19" fmla="*/ 856 h 999"/>
                    <a:gd name="T20" fmla="*/ 73 w 1139"/>
                    <a:gd name="T21" fmla="*/ 848 h 999"/>
                    <a:gd name="T22" fmla="*/ 115 w 1139"/>
                    <a:gd name="T23" fmla="*/ 862 h 999"/>
                    <a:gd name="T24" fmla="*/ 142 w 1139"/>
                    <a:gd name="T25" fmla="*/ 898 h 999"/>
                    <a:gd name="T26" fmla="*/ 142 w 1139"/>
                    <a:gd name="T27" fmla="*/ 944 h 999"/>
                    <a:gd name="T28" fmla="*/ 115 w 1139"/>
                    <a:gd name="T29" fmla="*/ 979 h 999"/>
                    <a:gd name="T30" fmla="*/ 73 w 1139"/>
                    <a:gd name="T31" fmla="*/ 994 h 999"/>
                    <a:gd name="T32" fmla="*/ 29 w 1139"/>
                    <a:gd name="T33" fmla="*/ 979 h 999"/>
                    <a:gd name="T34" fmla="*/ 4 w 1139"/>
                    <a:gd name="T35" fmla="*/ 944 h 999"/>
                    <a:gd name="T36" fmla="*/ 4 w 1139"/>
                    <a:gd name="T37" fmla="*/ 898 h 999"/>
                    <a:gd name="T38" fmla="*/ 29 w 1139"/>
                    <a:gd name="T39" fmla="*/ 862 h 999"/>
                    <a:gd name="T40" fmla="*/ 73 w 1139"/>
                    <a:gd name="T41" fmla="*/ 848 h 999"/>
                    <a:gd name="T42" fmla="*/ 632 w 1139"/>
                    <a:gd name="T43" fmla="*/ 664 h 999"/>
                    <a:gd name="T44" fmla="*/ 667 w 1139"/>
                    <a:gd name="T45" fmla="*/ 690 h 999"/>
                    <a:gd name="T46" fmla="*/ 681 w 1139"/>
                    <a:gd name="T47" fmla="*/ 733 h 999"/>
                    <a:gd name="T48" fmla="*/ 667 w 1139"/>
                    <a:gd name="T49" fmla="*/ 775 h 999"/>
                    <a:gd name="T50" fmla="*/ 632 w 1139"/>
                    <a:gd name="T51" fmla="*/ 802 h 999"/>
                    <a:gd name="T52" fmla="*/ 586 w 1139"/>
                    <a:gd name="T53" fmla="*/ 802 h 999"/>
                    <a:gd name="T54" fmla="*/ 549 w 1139"/>
                    <a:gd name="T55" fmla="*/ 775 h 999"/>
                    <a:gd name="T56" fmla="*/ 536 w 1139"/>
                    <a:gd name="T57" fmla="*/ 733 h 999"/>
                    <a:gd name="T58" fmla="*/ 549 w 1139"/>
                    <a:gd name="T59" fmla="*/ 690 h 999"/>
                    <a:gd name="T60" fmla="*/ 586 w 1139"/>
                    <a:gd name="T61" fmla="*/ 664 h 999"/>
                    <a:gd name="T62" fmla="*/ 305 w 1139"/>
                    <a:gd name="T63" fmla="*/ 405 h 999"/>
                    <a:gd name="T64" fmla="*/ 339 w 1139"/>
                    <a:gd name="T65" fmla="*/ 416 h 999"/>
                    <a:gd name="T66" fmla="*/ 360 w 1139"/>
                    <a:gd name="T67" fmla="*/ 445 h 999"/>
                    <a:gd name="T68" fmla="*/ 360 w 1139"/>
                    <a:gd name="T69" fmla="*/ 481 h 999"/>
                    <a:gd name="T70" fmla="*/ 339 w 1139"/>
                    <a:gd name="T71" fmla="*/ 509 h 999"/>
                    <a:gd name="T72" fmla="*/ 305 w 1139"/>
                    <a:gd name="T73" fmla="*/ 520 h 999"/>
                    <a:gd name="T74" fmla="*/ 270 w 1139"/>
                    <a:gd name="T75" fmla="*/ 509 h 999"/>
                    <a:gd name="T76" fmla="*/ 250 w 1139"/>
                    <a:gd name="T77" fmla="*/ 481 h 999"/>
                    <a:gd name="T78" fmla="*/ 250 w 1139"/>
                    <a:gd name="T79" fmla="*/ 445 h 999"/>
                    <a:gd name="T80" fmla="*/ 270 w 1139"/>
                    <a:gd name="T81" fmla="*/ 416 h 999"/>
                    <a:gd name="T82" fmla="*/ 305 w 1139"/>
                    <a:gd name="T83" fmla="*/ 405 h 999"/>
                    <a:gd name="T84" fmla="*/ 1045 w 1139"/>
                    <a:gd name="T85" fmla="*/ 260 h 999"/>
                    <a:gd name="T86" fmla="*/ 1074 w 1139"/>
                    <a:gd name="T87" fmla="*/ 281 h 999"/>
                    <a:gd name="T88" fmla="*/ 1085 w 1139"/>
                    <a:gd name="T89" fmla="*/ 314 h 999"/>
                    <a:gd name="T90" fmla="*/ 1074 w 1139"/>
                    <a:gd name="T91" fmla="*/ 348 h 999"/>
                    <a:gd name="T92" fmla="*/ 1045 w 1139"/>
                    <a:gd name="T93" fmla="*/ 369 h 999"/>
                    <a:gd name="T94" fmla="*/ 1009 w 1139"/>
                    <a:gd name="T95" fmla="*/ 369 h 999"/>
                    <a:gd name="T96" fmla="*/ 981 w 1139"/>
                    <a:gd name="T97" fmla="*/ 348 h 999"/>
                    <a:gd name="T98" fmla="*/ 970 w 1139"/>
                    <a:gd name="T99" fmla="*/ 314 h 999"/>
                    <a:gd name="T100" fmla="*/ 981 w 1139"/>
                    <a:gd name="T101" fmla="*/ 281 h 999"/>
                    <a:gd name="T102" fmla="*/ 1009 w 1139"/>
                    <a:gd name="T103" fmla="*/ 260 h 999"/>
                    <a:gd name="T104" fmla="*/ 540 w 1139"/>
                    <a:gd name="T105" fmla="*/ 0 h 999"/>
                    <a:gd name="T106" fmla="*/ 576 w 1139"/>
                    <a:gd name="T107" fmla="*/ 12 h 999"/>
                    <a:gd name="T108" fmla="*/ 598 w 1139"/>
                    <a:gd name="T109" fmla="*/ 41 h 999"/>
                    <a:gd name="T110" fmla="*/ 598 w 1139"/>
                    <a:gd name="T111" fmla="*/ 80 h 999"/>
                    <a:gd name="T112" fmla="*/ 576 w 1139"/>
                    <a:gd name="T113" fmla="*/ 109 h 999"/>
                    <a:gd name="T114" fmla="*/ 540 w 1139"/>
                    <a:gd name="T115" fmla="*/ 121 h 999"/>
                    <a:gd name="T116" fmla="*/ 505 w 1139"/>
                    <a:gd name="T117" fmla="*/ 109 h 999"/>
                    <a:gd name="T118" fmla="*/ 483 w 1139"/>
                    <a:gd name="T119" fmla="*/ 80 h 999"/>
                    <a:gd name="T120" fmla="*/ 483 w 1139"/>
                    <a:gd name="T121" fmla="*/ 41 h 999"/>
                    <a:gd name="T122" fmla="*/ 505 w 1139"/>
                    <a:gd name="T123" fmla="*/ 12 h 999"/>
                    <a:gd name="T124" fmla="*/ 540 w 1139"/>
                    <a:gd name="T125" fmla="*/ 0 h 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39" h="999">
                      <a:moveTo>
                        <a:pt x="1067" y="852"/>
                      </a:moveTo>
                      <a:lnTo>
                        <a:pt x="1090" y="856"/>
                      </a:lnTo>
                      <a:lnTo>
                        <a:pt x="1109" y="867"/>
                      </a:lnTo>
                      <a:lnTo>
                        <a:pt x="1126" y="883"/>
                      </a:lnTo>
                      <a:lnTo>
                        <a:pt x="1136" y="902"/>
                      </a:lnTo>
                      <a:lnTo>
                        <a:pt x="1139" y="925"/>
                      </a:lnTo>
                      <a:lnTo>
                        <a:pt x="1136" y="948"/>
                      </a:lnTo>
                      <a:lnTo>
                        <a:pt x="1126" y="968"/>
                      </a:lnTo>
                      <a:lnTo>
                        <a:pt x="1109" y="984"/>
                      </a:lnTo>
                      <a:lnTo>
                        <a:pt x="1090" y="994"/>
                      </a:lnTo>
                      <a:lnTo>
                        <a:pt x="1067" y="999"/>
                      </a:lnTo>
                      <a:lnTo>
                        <a:pt x="1044" y="994"/>
                      </a:lnTo>
                      <a:lnTo>
                        <a:pt x="1025" y="984"/>
                      </a:lnTo>
                      <a:lnTo>
                        <a:pt x="1009" y="968"/>
                      </a:lnTo>
                      <a:lnTo>
                        <a:pt x="998" y="948"/>
                      </a:lnTo>
                      <a:lnTo>
                        <a:pt x="994" y="925"/>
                      </a:lnTo>
                      <a:lnTo>
                        <a:pt x="998" y="902"/>
                      </a:lnTo>
                      <a:lnTo>
                        <a:pt x="1009" y="883"/>
                      </a:lnTo>
                      <a:lnTo>
                        <a:pt x="1025" y="867"/>
                      </a:lnTo>
                      <a:lnTo>
                        <a:pt x="1044" y="856"/>
                      </a:lnTo>
                      <a:lnTo>
                        <a:pt x="1067" y="852"/>
                      </a:lnTo>
                      <a:close/>
                      <a:moveTo>
                        <a:pt x="73" y="848"/>
                      </a:moveTo>
                      <a:lnTo>
                        <a:pt x="96" y="852"/>
                      </a:lnTo>
                      <a:lnTo>
                        <a:pt x="115" y="862"/>
                      </a:lnTo>
                      <a:lnTo>
                        <a:pt x="131" y="878"/>
                      </a:lnTo>
                      <a:lnTo>
                        <a:pt x="142" y="898"/>
                      </a:lnTo>
                      <a:lnTo>
                        <a:pt x="146" y="921"/>
                      </a:lnTo>
                      <a:lnTo>
                        <a:pt x="142" y="944"/>
                      </a:lnTo>
                      <a:lnTo>
                        <a:pt x="131" y="964"/>
                      </a:lnTo>
                      <a:lnTo>
                        <a:pt x="115" y="979"/>
                      </a:lnTo>
                      <a:lnTo>
                        <a:pt x="96" y="990"/>
                      </a:lnTo>
                      <a:lnTo>
                        <a:pt x="73" y="994"/>
                      </a:lnTo>
                      <a:lnTo>
                        <a:pt x="50" y="990"/>
                      </a:lnTo>
                      <a:lnTo>
                        <a:pt x="29" y="979"/>
                      </a:lnTo>
                      <a:lnTo>
                        <a:pt x="14" y="964"/>
                      </a:lnTo>
                      <a:lnTo>
                        <a:pt x="4" y="944"/>
                      </a:lnTo>
                      <a:lnTo>
                        <a:pt x="0" y="921"/>
                      </a:lnTo>
                      <a:lnTo>
                        <a:pt x="4" y="898"/>
                      </a:lnTo>
                      <a:lnTo>
                        <a:pt x="14" y="878"/>
                      </a:lnTo>
                      <a:lnTo>
                        <a:pt x="29" y="862"/>
                      </a:lnTo>
                      <a:lnTo>
                        <a:pt x="50" y="852"/>
                      </a:lnTo>
                      <a:lnTo>
                        <a:pt x="73" y="848"/>
                      </a:lnTo>
                      <a:close/>
                      <a:moveTo>
                        <a:pt x="609" y="660"/>
                      </a:moveTo>
                      <a:lnTo>
                        <a:pt x="632" y="664"/>
                      </a:lnTo>
                      <a:lnTo>
                        <a:pt x="651" y="673"/>
                      </a:lnTo>
                      <a:lnTo>
                        <a:pt x="667" y="690"/>
                      </a:lnTo>
                      <a:lnTo>
                        <a:pt x="678" y="710"/>
                      </a:lnTo>
                      <a:lnTo>
                        <a:pt x="681" y="733"/>
                      </a:lnTo>
                      <a:lnTo>
                        <a:pt x="678" y="756"/>
                      </a:lnTo>
                      <a:lnTo>
                        <a:pt x="667" y="775"/>
                      </a:lnTo>
                      <a:lnTo>
                        <a:pt x="651" y="791"/>
                      </a:lnTo>
                      <a:lnTo>
                        <a:pt x="632" y="802"/>
                      </a:lnTo>
                      <a:lnTo>
                        <a:pt x="609" y="805"/>
                      </a:lnTo>
                      <a:lnTo>
                        <a:pt x="586" y="802"/>
                      </a:lnTo>
                      <a:lnTo>
                        <a:pt x="565" y="791"/>
                      </a:lnTo>
                      <a:lnTo>
                        <a:pt x="549" y="775"/>
                      </a:lnTo>
                      <a:lnTo>
                        <a:pt x="540" y="756"/>
                      </a:lnTo>
                      <a:lnTo>
                        <a:pt x="536" y="733"/>
                      </a:lnTo>
                      <a:lnTo>
                        <a:pt x="540" y="710"/>
                      </a:lnTo>
                      <a:lnTo>
                        <a:pt x="549" y="690"/>
                      </a:lnTo>
                      <a:lnTo>
                        <a:pt x="565" y="673"/>
                      </a:lnTo>
                      <a:lnTo>
                        <a:pt x="586" y="664"/>
                      </a:lnTo>
                      <a:lnTo>
                        <a:pt x="609" y="660"/>
                      </a:lnTo>
                      <a:close/>
                      <a:moveTo>
                        <a:pt x="305" y="405"/>
                      </a:moveTo>
                      <a:lnTo>
                        <a:pt x="323" y="409"/>
                      </a:lnTo>
                      <a:lnTo>
                        <a:pt x="339" y="416"/>
                      </a:lnTo>
                      <a:lnTo>
                        <a:pt x="351" y="429"/>
                      </a:lnTo>
                      <a:lnTo>
                        <a:pt x="360" y="445"/>
                      </a:lnTo>
                      <a:lnTo>
                        <a:pt x="362" y="463"/>
                      </a:lnTo>
                      <a:lnTo>
                        <a:pt x="360" y="481"/>
                      </a:lnTo>
                      <a:lnTo>
                        <a:pt x="351" y="497"/>
                      </a:lnTo>
                      <a:lnTo>
                        <a:pt x="339" y="509"/>
                      </a:lnTo>
                      <a:lnTo>
                        <a:pt x="323" y="518"/>
                      </a:lnTo>
                      <a:lnTo>
                        <a:pt x="305" y="520"/>
                      </a:lnTo>
                      <a:lnTo>
                        <a:pt x="287" y="518"/>
                      </a:lnTo>
                      <a:lnTo>
                        <a:pt x="270" y="509"/>
                      </a:lnTo>
                      <a:lnTo>
                        <a:pt x="258" y="497"/>
                      </a:lnTo>
                      <a:lnTo>
                        <a:pt x="250" y="481"/>
                      </a:lnTo>
                      <a:lnTo>
                        <a:pt x="247" y="463"/>
                      </a:lnTo>
                      <a:lnTo>
                        <a:pt x="250" y="445"/>
                      </a:lnTo>
                      <a:lnTo>
                        <a:pt x="258" y="429"/>
                      </a:lnTo>
                      <a:lnTo>
                        <a:pt x="270" y="416"/>
                      </a:lnTo>
                      <a:lnTo>
                        <a:pt x="287" y="409"/>
                      </a:lnTo>
                      <a:lnTo>
                        <a:pt x="305" y="405"/>
                      </a:lnTo>
                      <a:close/>
                      <a:moveTo>
                        <a:pt x="1027" y="256"/>
                      </a:moveTo>
                      <a:lnTo>
                        <a:pt x="1045" y="260"/>
                      </a:lnTo>
                      <a:lnTo>
                        <a:pt x="1061" y="267"/>
                      </a:lnTo>
                      <a:lnTo>
                        <a:pt x="1074" y="281"/>
                      </a:lnTo>
                      <a:lnTo>
                        <a:pt x="1081" y="296"/>
                      </a:lnTo>
                      <a:lnTo>
                        <a:pt x="1085" y="314"/>
                      </a:lnTo>
                      <a:lnTo>
                        <a:pt x="1081" y="333"/>
                      </a:lnTo>
                      <a:lnTo>
                        <a:pt x="1074" y="348"/>
                      </a:lnTo>
                      <a:lnTo>
                        <a:pt x="1061" y="360"/>
                      </a:lnTo>
                      <a:lnTo>
                        <a:pt x="1045" y="369"/>
                      </a:lnTo>
                      <a:lnTo>
                        <a:pt x="1027" y="372"/>
                      </a:lnTo>
                      <a:lnTo>
                        <a:pt x="1009" y="369"/>
                      </a:lnTo>
                      <a:lnTo>
                        <a:pt x="993" y="360"/>
                      </a:lnTo>
                      <a:lnTo>
                        <a:pt x="981" y="348"/>
                      </a:lnTo>
                      <a:lnTo>
                        <a:pt x="973" y="333"/>
                      </a:lnTo>
                      <a:lnTo>
                        <a:pt x="970" y="314"/>
                      </a:lnTo>
                      <a:lnTo>
                        <a:pt x="973" y="296"/>
                      </a:lnTo>
                      <a:lnTo>
                        <a:pt x="981" y="281"/>
                      </a:lnTo>
                      <a:lnTo>
                        <a:pt x="993" y="267"/>
                      </a:lnTo>
                      <a:lnTo>
                        <a:pt x="1009" y="260"/>
                      </a:lnTo>
                      <a:lnTo>
                        <a:pt x="1027" y="256"/>
                      </a:lnTo>
                      <a:close/>
                      <a:moveTo>
                        <a:pt x="540" y="0"/>
                      </a:moveTo>
                      <a:lnTo>
                        <a:pt x="559" y="4"/>
                      </a:lnTo>
                      <a:lnTo>
                        <a:pt x="576" y="12"/>
                      </a:lnTo>
                      <a:lnTo>
                        <a:pt x="589" y="25"/>
                      </a:lnTo>
                      <a:lnTo>
                        <a:pt x="598" y="41"/>
                      </a:lnTo>
                      <a:lnTo>
                        <a:pt x="600" y="60"/>
                      </a:lnTo>
                      <a:lnTo>
                        <a:pt x="598" y="80"/>
                      </a:lnTo>
                      <a:lnTo>
                        <a:pt x="589" y="96"/>
                      </a:lnTo>
                      <a:lnTo>
                        <a:pt x="576" y="109"/>
                      </a:lnTo>
                      <a:lnTo>
                        <a:pt x="559" y="117"/>
                      </a:lnTo>
                      <a:lnTo>
                        <a:pt x="540" y="121"/>
                      </a:lnTo>
                      <a:lnTo>
                        <a:pt x="522" y="117"/>
                      </a:lnTo>
                      <a:lnTo>
                        <a:pt x="505" y="109"/>
                      </a:lnTo>
                      <a:lnTo>
                        <a:pt x="491" y="96"/>
                      </a:lnTo>
                      <a:lnTo>
                        <a:pt x="483" y="80"/>
                      </a:lnTo>
                      <a:lnTo>
                        <a:pt x="480" y="60"/>
                      </a:lnTo>
                      <a:lnTo>
                        <a:pt x="483" y="41"/>
                      </a:lnTo>
                      <a:lnTo>
                        <a:pt x="491" y="25"/>
                      </a:lnTo>
                      <a:lnTo>
                        <a:pt x="505" y="12"/>
                      </a:lnTo>
                      <a:lnTo>
                        <a:pt x="522" y="4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rgbClr val="28813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="" xmlns:a16="http://schemas.microsoft.com/office/drawing/2014/main" id="{124D7B27-4DBA-4AD3-8289-38FBBF35CCC6}"/>
                  </a:ext>
                </a:extLst>
              </p:cNvPr>
              <p:cNvGrpSpPr/>
              <p:nvPr/>
            </p:nvGrpSpPr>
            <p:grpSpPr>
              <a:xfrm>
                <a:off x="7567482" y="2248679"/>
                <a:ext cx="564233" cy="815348"/>
                <a:chOff x="2740942" y="5127298"/>
                <a:chExt cx="217074" cy="313684"/>
              </a:xfrm>
            </p:grpSpPr>
            <p:sp>
              <p:nvSpPr>
                <p:cNvPr id="85" name="Freeform 11">
                  <a:extLst>
                    <a:ext uri="{FF2B5EF4-FFF2-40B4-BE49-F238E27FC236}">
                      <a16:creationId xmlns="" xmlns:a16="http://schemas.microsoft.com/office/drawing/2014/main" id="{0FA52660-6F94-424A-900B-AA71EC07C5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0942" y="5347950"/>
                  <a:ext cx="76334" cy="93032"/>
                </a:xfrm>
                <a:custGeom>
                  <a:avLst/>
                  <a:gdLst>
                    <a:gd name="T0" fmla="*/ 59 w 320"/>
                    <a:gd name="T1" fmla="*/ 0 h 386"/>
                    <a:gd name="T2" fmla="*/ 320 w 320"/>
                    <a:gd name="T3" fmla="*/ 173 h 386"/>
                    <a:gd name="T4" fmla="*/ 0 w 320"/>
                    <a:gd name="T5" fmla="*/ 386 h 386"/>
                    <a:gd name="T6" fmla="*/ 59 w 320"/>
                    <a:gd name="T7" fmla="*/ 0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386">
                      <a:moveTo>
                        <a:pt x="59" y="0"/>
                      </a:moveTo>
                      <a:lnTo>
                        <a:pt x="320" y="173"/>
                      </a:lnTo>
                      <a:lnTo>
                        <a:pt x="0" y="386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Freeform 12">
                  <a:extLst>
                    <a:ext uri="{FF2B5EF4-FFF2-40B4-BE49-F238E27FC236}">
                      <a16:creationId xmlns="" xmlns:a16="http://schemas.microsoft.com/office/drawing/2014/main" id="{BC2718BE-55D6-4860-AC4C-16D4B5237F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2875" y="5127298"/>
                  <a:ext cx="75141" cy="64406"/>
                </a:xfrm>
                <a:custGeom>
                  <a:avLst/>
                  <a:gdLst>
                    <a:gd name="T0" fmla="*/ 103 w 313"/>
                    <a:gd name="T1" fmla="*/ 0 h 268"/>
                    <a:gd name="T2" fmla="*/ 124 w 313"/>
                    <a:gd name="T3" fmla="*/ 0 h 268"/>
                    <a:gd name="T4" fmla="*/ 146 w 313"/>
                    <a:gd name="T5" fmla="*/ 5 h 268"/>
                    <a:gd name="T6" fmla="*/ 169 w 313"/>
                    <a:gd name="T7" fmla="*/ 13 h 268"/>
                    <a:gd name="T8" fmla="*/ 193 w 313"/>
                    <a:gd name="T9" fmla="*/ 24 h 268"/>
                    <a:gd name="T10" fmla="*/ 217 w 313"/>
                    <a:gd name="T11" fmla="*/ 39 h 268"/>
                    <a:gd name="T12" fmla="*/ 243 w 313"/>
                    <a:gd name="T13" fmla="*/ 57 h 268"/>
                    <a:gd name="T14" fmla="*/ 266 w 313"/>
                    <a:gd name="T15" fmla="*/ 77 h 268"/>
                    <a:gd name="T16" fmla="*/ 285 w 313"/>
                    <a:gd name="T17" fmla="*/ 98 h 268"/>
                    <a:gd name="T18" fmla="*/ 299 w 313"/>
                    <a:gd name="T19" fmla="*/ 120 h 268"/>
                    <a:gd name="T20" fmla="*/ 309 w 313"/>
                    <a:gd name="T21" fmla="*/ 143 h 268"/>
                    <a:gd name="T22" fmla="*/ 313 w 313"/>
                    <a:gd name="T23" fmla="*/ 167 h 268"/>
                    <a:gd name="T24" fmla="*/ 308 w 313"/>
                    <a:gd name="T25" fmla="*/ 191 h 268"/>
                    <a:gd name="T26" fmla="*/ 296 w 313"/>
                    <a:gd name="T27" fmla="*/ 216 h 268"/>
                    <a:gd name="T28" fmla="*/ 262 w 313"/>
                    <a:gd name="T29" fmla="*/ 268 h 268"/>
                    <a:gd name="T30" fmla="*/ 0 w 313"/>
                    <a:gd name="T31" fmla="*/ 98 h 268"/>
                    <a:gd name="T32" fmla="*/ 33 w 313"/>
                    <a:gd name="T33" fmla="*/ 46 h 268"/>
                    <a:gd name="T34" fmla="*/ 48 w 313"/>
                    <a:gd name="T35" fmla="*/ 27 h 268"/>
                    <a:gd name="T36" fmla="*/ 65 w 313"/>
                    <a:gd name="T37" fmla="*/ 13 h 268"/>
                    <a:gd name="T38" fmla="*/ 84 w 313"/>
                    <a:gd name="T39" fmla="*/ 4 h 268"/>
                    <a:gd name="T40" fmla="*/ 103 w 313"/>
                    <a:gd name="T41" fmla="*/ 0 h 2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13" h="268">
                      <a:moveTo>
                        <a:pt x="103" y="0"/>
                      </a:moveTo>
                      <a:lnTo>
                        <a:pt x="124" y="0"/>
                      </a:lnTo>
                      <a:lnTo>
                        <a:pt x="146" y="5"/>
                      </a:lnTo>
                      <a:lnTo>
                        <a:pt x="169" y="13"/>
                      </a:lnTo>
                      <a:lnTo>
                        <a:pt x="193" y="24"/>
                      </a:lnTo>
                      <a:lnTo>
                        <a:pt x="217" y="39"/>
                      </a:lnTo>
                      <a:lnTo>
                        <a:pt x="243" y="57"/>
                      </a:lnTo>
                      <a:lnTo>
                        <a:pt x="266" y="77"/>
                      </a:lnTo>
                      <a:lnTo>
                        <a:pt x="285" y="98"/>
                      </a:lnTo>
                      <a:lnTo>
                        <a:pt x="299" y="120"/>
                      </a:lnTo>
                      <a:lnTo>
                        <a:pt x="309" y="143"/>
                      </a:lnTo>
                      <a:lnTo>
                        <a:pt x="313" y="167"/>
                      </a:lnTo>
                      <a:lnTo>
                        <a:pt x="308" y="191"/>
                      </a:lnTo>
                      <a:lnTo>
                        <a:pt x="296" y="216"/>
                      </a:lnTo>
                      <a:lnTo>
                        <a:pt x="262" y="268"/>
                      </a:lnTo>
                      <a:lnTo>
                        <a:pt x="0" y="98"/>
                      </a:lnTo>
                      <a:lnTo>
                        <a:pt x="33" y="46"/>
                      </a:lnTo>
                      <a:lnTo>
                        <a:pt x="48" y="27"/>
                      </a:lnTo>
                      <a:lnTo>
                        <a:pt x="65" y="13"/>
                      </a:lnTo>
                      <a:lnTo>
                        <a:pt x="84" y="4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Freeform 13">
                  <a:extLst>
                    <a:ext uri="{FF2B5EF4-FFF2-40B4-BE49-F238E27FC236}">
                      <a16:creationId xmlns="" xmlns:a16="http://schemas.microsoft.com/office/drawing/2014/main" id="{0EA287B5-617C-4C8A-B6BD-70E72E63CE1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40942" y="5171428"/>
                  <a:ext cx="190834" cy="269553"/>
                </a:xfrm>
                <a:custGeom>
                  <a:avLst/>
                  <a:gdLst>
                    <a:gd name="T0" fmla="*/ 20 w 800"/>
                    <a:gd name="T1" fmla="*/ 994 h 1130"/>
                    <a:gd name="T2" fmla="*/ 100 w 800"/>
                    <a:gd name="T3" fmla="*/ 1063 h 1130"/>
                    <a:gd name="T4" fmla="*/ 0 w 800"/>
                    <a:gd name="T5" fmla="*/ 1130 h 1130"/>
                    <a:gd name="T6" fmla="*/ 20 w 800"/>
                    <a:gd name="T7" fmla="*/ 994 h 1130"/>
                    <a:gd name="T8" fmla="*/ 536 w 800"/>
                    <a:gd name="T9" fmla="*/ 0 h 1130"/>
                    <a:gd name="T10" fmla="*/ 800 w 800"/>
                    <a:gd name="T11" fmla="*/ 171 h 1130"/>
                    <a:gd name="T12" fmla="*/ 320 w 800"/>
                    <a:gd name="T13" fmla="*/ 917 h 1130"/>
                    <a:gd name="T14" fmla="*/ 56 w 800"/>
                    <a:gd name="T15" fmla="*/ 748 h 1130"/>
                    <a:gd name="T16" fmla="*/ 536 w 800"/>
                    <a:gd name="T17" fmla="*/ 0 h 1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0" h="1130">
                      <a:moveTo>
                        <a:pt x="20" y="994"/>
                      </a:moveTo>
                      <a:lnTo>
                        <a:pt x="100" y="1063"/>
                      </a:lnTo>
                      <a:lnTo>
                        <a:pt x="0" y="1130"/>
                      </a:lnTo>
                      <a:lnTo>
                        <a:pt x="20" y="994"/>
                      </a:lnTo>
                      <a:close/>
                      <a:moveTo>
                        <a:pt x="536" y="0"/>
                      </a:moveTo>
                      <a:lnTo>
                        <a:pt x="800" y="171"/>
                      </a:lnTo>
                      <a:lnTo>
                        <a:pt x="320" y="917"/>
                      </a:lnTo>
                      <a:lnTo>
                        <a:pt x="56" y="748"/>
                      </a:lnTo>
                      <a:lnTo>
                        <a:pt x="536" y="0"/>
                      </a:lnTo>
                      <a:close/>
                    </a:path>
                  </a:pathLst>
                </a:custGeom>
                <a:solidFill>
                  <a:srgbClr val="E36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4E36BB4C-90D8-483E-B710-2D3632A22B15}"/>
                </a:ext>
              </a:extLst>
            </p:cNvPr>
            <p:cNvSpPr txBox="1"/>
            <p:nvPr/>
          </p:nvSpPr>
          <p:spPr>
            <a:xfrm>
              <a:off x="7218519" y="4288827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Editor widget</a:t>
              </a:r>
            </a:p>
          </p:txBody>
        </p:sp>
      </p:grpSp>
      <p:sp>
        <p:nvSpPr>
          <p:cNvPr id="95" name="TextBox 7">
            <a:extLst>
              <a:ext uri="{FF2B5EF4-FFF2-40B4-BE49-F238E27FC236}">
                <a16:creationId xmlns="" xmlns:a16="http://schemas.microsoft.com/office/drawing/2014/main" id="{EA10F4DA-581E-405C-BC6D-882E0C93AA55}"/>
              </a:ext>
            </a:extLst>
          </p:cNvPr>
          <p:cNvSpPr txBox="1"/>
          <p:nvPr/>
        </p:nvSpPr>
        <p:spPr>
          <a:xfrm>
            <a:off x="4033350" y="62092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Web app</a:t>
            </a:r>
          </a:p>
        </p:txBody>
      </p:sp>
    </p:spTree>
    <p:extLst>
      <p:ext uri="{BB962C8B-B14F-4D97-AF65-F5344CB8AC3E}">
        <p14:creationId xmlns:p14="http://schemas.microsoft.com/office/powerpoint/2010/main" val="68315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 smtClean="0"/>
              <a:t>Các chủ đề được đề cập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Về graphic trong một chế độ xem bằng tiện ích Sketch</a:t>
            </a:r>
          </a:p>
          <a:p>
            <a:r>
              <a:rPr lang="en-US" dirty="0" smtClean="0"/>
              <a:t>Chỉnh sửa đối tượng bằng tiện ích Editor</a:t>
            </a:r>
          </a:p>
        </p:txBody>
      </p:sp>
    </p:spTree>
    <p:extLst>
      <p:ext uri="{BB962C8B-B14F-4D97-AF65-F5344CB8AC3E}">
        <p14:creationId xmlns:p14="http://schemas.microsoft.com/office/powerpoint/2010/main" val="203901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80466C6-4C9C-42B6-A156-E5254C8F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Chỉnh sửa với các tiện ích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="" xmlns:a16="http://schemas.microsoft.com/office/drawing/2014/main" id="{DFB83FB4-8898-4111-B09E-D3BDFEF1EC6B}"/>
              </a:ext>
            </a:extLst>
          </p:cNvPr>
          <p:cNvGrpSpPr/>
          <p:nvPr/>
        </p:nvGrpSpPr>
        <p:grpSpPr>
          <a:xfrm>
            <a:off x="2736169" y="1463978"/>
            <a:ext cx="5717215" cy="4619881"/>
            <a:chOff x="593908" y="501785"/>
            <a:chExt cx="7520160" cy="6076777"/>
          </a:xfrm>
        </p:grpSpPr>
        <p:sp>
          <p:nvSpPr>
            <p:cNvPr id="81" name="Rectangle 80">
              <a:extLst>
                <a:ext uri="{FF2B5EF4-FFF2-40B4-BE49-F238E27FC236}">
                  <a16:creationId xmlns="" xmlns:a16="http://schemas.microsoft.com/office/drawing/2014/main" id="{8690B59F-DAAC-425A-97F3-7B4C5775B3C7}"/>
                </a:ext>
              </a:extLst>
            </p:cNvPr>
            <p:cNvSpPr/>
            <p:nvPr/>
          </p:nvSpPr>
          <p:spPr>
            <a:xfrm>
              <a:off x="3721484" y="501785"/>
              <a:ext cx="1412455" cy="154884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Minus Sign 81">
              <a:extLst>
                <a:ext uri="{FF2B5EF4-FFF2-40B4-BE49-F238E27FC236}">
                  <a16:creationId xmlns="" xmlns:a16="http://schemas.microsoft.com/office/drawing/2014/main" id="{3329DDDF-C8A3-45B5-9D89-908A0ACEE249}"/>
                </a:ext>
              </a:extLst>
            </p:cNvPr>
            <p:cNvSpPr/>
            <p:nvPr/>
          </p:nvSpPr>
          <p:spPr>
            <a:xfrm>
              <a:off x="3683328" y="501785"/>
              <a:ext cx="1492322" cy="442889"/>
            </a:xfrm>
            <a:prstGeom prst="mathMinu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Minus Sign 82">
              <a:extLst>
                <a:ext uri="{FF2B5EF4-FFF2-40B4-BE49-F238E27FC236}">
                  <a16:creationId xmlns="" xmlns:a16="http://schemas.microsoft.com/office/drawing/2014/main" id="{E89837BD-7B04-4EA3-BBD7-23AD7C7A3348}"/>
                </a:ext>
              </a:extLst>
            </p:cNvPr>
            <p:cNvSpPr/>
            <p:nvPr/>
          </p:nvSpPr>
          <p:spPr>
            <a:xfrm>
              <a:off x="3679307" y="949137"/>
              <a:ext cx="1492322" cy="442889"/>
            </a:xfrm>
            <a:prstGeom prst="mathMinu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Minus Sign 83">
              <a:extLst>
                <a:ext uri="{FF2B5EF4-FFF2-40B4-BE49-F238E27FC236}">
                  <a16:creationId xmlns="" xmlns:a16="http://schemas.microsoft.com/office/drawing/2014/main" id="{27712F25-A0A2-4724-8EFE-0FAA120BAE49}"/>
                </a:ext>
              </a:extLst>
            </p:cNvPr>
            <p:cNvSpPr/>
            <p:nvPr/>
          </p:nvSpPr>
          <p:spPr>
            <a:xfrm>
              <a:off x="3679309" y="1179997"/>
              <a:ext cx="1492322" cy="442889"/>
            </a:xfrm>
            <a:prstGeom prst="mathMinu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Minus Sign 84">
              <a:extLst>
                <a:ext uri="{FF2B5EF4-FFF2-40B4-BE49-F238E27FC236}">
                  <a16:creationId xmlns="" xmlns:a16="http://schemas.microsoft.com/office/drawing/2014/main" id="{A95F7A8C-04D8-4A48-AB53-886C73E4260A}"/>
                </a:ext>
              </a:extLst>
            </p:cNvPr>
            <p:cNvSpPr/>
            <p:nvPr/>
          </p:nvSpPr>
          <p:spPr>
            <a:xfrm>
              <a:off x="3679309" y="1410856"/>
              <a:ext cx="1492322" cy="442889"/>
            </a:xfrm>
            <a:prstGeom prst="mathMinu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Minus Sign 85">
              <a:extLst>
                <a:ext uri="{FF2B5EF4-FFF2-40B4-BE49-F238E27FC236}">
                  <a16:creationId xmlns="" xmlns:a16="http://schemas.microsoft.com/office/drawing/2014/main" id="{8DB1579C-BB27-4366-9380-D8B9BD61645A}"/>
                </a:ext>
              </a:extLst>
            </p:cNvPr>
            <p:cNvSpPr/>
            <p:nvPr/>
          </p:nvSpPr>
          <p:spPr>
            <a:xfrm>
              <a:off x="3681550" y="1641716"/>
              <a:ext cx="1492322" cy="442889"/>
            </a:xfrm>
            <a:prstGeom prst="mathMinu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Minus Sign 86">
              <a:extLst>
                <a:ext uri="{FF2B5EF4-FFF2-40B4-BE49-F238E27FC236}">
                  <a16:creationId xmlns="" xmlns:a16="http://schemas.microsoft.com/office/drawing/2014/main" id="{ECA0EBD7-3FAE-4DC8-9335-987CDA58001F}"/>
                </a:ext>
              </a:extLst>
            </p:cNvPr>
            <p:cNvSpPr/>
            <p:nvPr/>
          </p:nvSpPr>
          <p:spPr>
            <a:xfrm>
              <a:off x="3679306" y="722166"/>
              <a:ext cx="1492322" cy="442889"/>
            </a:xfrm>
            <a:prstGeom prst="mathMinu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88" name="Rectangle 28">
              <a:extLst>
                <a:ext uri="{FF2B5EF4-FFF2-40B4-BE49-F238E27FC236}">
                  <a16:creationId xmlns="" xmlns:a16="http://schemas.microsoft.com/office/drawing/2014/main" id="{EB29E5A0-93FF-43B7-9D33-48FF38F02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007" y="2005633"/>
              <a:ext cx="1912061" cy="1434047"/>
            </a:xfrm>
            <a:prstGeom prst="rect">
              <a:avLst/>
            </a:prstGeom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9">
              <a:extLst>
                <a:ext uri="{FF2B5EF4-FFF2-40B4-BE49-F238E27FC236}">
                  <a16:creationId xmlns="" xmlns:a16="http://schemas.microsoft.com/office/drawing/2014/main" id="{B53D221B-CCED-4168-A697-D2CFEB03B9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2341" y="2092203"/>
              <a:ext cx="1731394" cy="1257144"/>
            </a:xfrm>
            <a:custGeom>
              <a:avLst/>
              <a:gdLst>
                <a:gd name="T0" fmla="*/ 120 w 2298"/>
                <a:gd name="T1" fmla="*/ 120 h 1670"/>
                <a:gd name="T2" fmla="*/ 120 w 2298"/>
                <a:gd name="T3" fmla="*/ 1550 h 1670"/>
                <a:gd name="T4" fmla="*/ 2178 w 2298"/>
                <a:gd name="T5" fmla="*/ 1550 h 1670"/>
                <a:gd name="T6" fmla="*/ 2178 w 2298"/>
                <a:gd name="T7" fmla="*/ 120 h 1670"/>
                <a:gd name="T8" fmla="*/ 120 w 2298"/>
                <a:gd name="T9" fmla="*/ 120 h 1670"/>
                <a:gd name="T10" fmla="*/ 0 w 2298"/>
                <a:gd name="T11" fmla="*/ 0 h 1670"/>
                <a:gd name="T12" fmla="*/ 2298 w 2298"/>
                <a:gd name="T13" fmla="*/ 0 h 1670"/>
                <a:gd name="T14" fmla="*/ 2298 w 2298"/>
                <a:gd name="T15" fmla="*/ 1670 h 1670"/>
                <a:gd name="T16" fmla="*/ 0 w 2298"/>
                <a:gd name="T17" fmla="*/ 1670 h 1670"/>
                <a:gd name="T18" fmla="*/ 0 w 2298"/>
                <a:gd name="T19" fmla="*/ 0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8" h="1670">
                  <a:moveTo>
                    <a:pt x="120" y="120"/>
                  </a:moveTo>
                  <a:lnTo>
                    <a:pt x="120" y="1550"/>
                  </a:lnTo>
                  <a:lnTo>
                    <a:pt x="2178" y="1550"/>
                  </a:lnTo>
                  <a:lnTo>
                    <a:pt x="2178" y="120"/>
                  </a:lnTo>
                  <a:lnTo>
                    <a:pt x="120" y="120"/>
                  </a:lnTo>
                  <a:close/>
                  <a:moveTo>
                    <a:pt x="0" y="0"/>
                  </a:moveTo>
                  <a:lnTo>
                    <a:pt x="2298" y="0"/>
                  </a:lnTo>
                  <a:lnTo>
                    <a:pt x="2298" y="1670"/>
                  </a:lnTo>
                  <a:lnTo>
                    <a:pt x="0" y="1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30">
              <a:extLst>
                <a:ext uri="{FF2B5EF4-FFF2-40B4-BE49-F238E27FC236}">
                  <a16:creationId xmlns="" xmlns:a16="http://schemas.microsoft.com/office/drawing/2014/main" id="{DD8B4920-7E54-44C6-91A1-35209586F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3008" y="2272870"/>
              <a:ext cx="1370059" cy="899573"/>
            </a:xfrm>
            <a:prstGeom prst="rect">
              <a:avLst/>
            </a:prstGeom>
            <a:solidFill>
              <a:srgbClr val="AAD04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1">
              <a:extLst>
                <a:ext uri="{FF2B5EF4-FFF2-40B4-BE49-F238E27FC236}">
                  <a16:creationId xmlns="" xmlns:a16="http://schemas.microsoft.com/office/drawing/2014/main" id="{BCA07002-7B17-412F-BACB-7D09E7F132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3008" y="2359440"/>
              <a:ext cx="1370059" cy="813003"/>
            </a:xfrm>
            <a:custGeom>
              <a:avLst/>
              <a:gdLst>
                <a:gd name="T0" fmla="*/ 141 w 1818"/>
                <a:gd name="T1" fmla="*/ 473 h 1078"/>
                <a:gd name="T2" fmla="*/ 251 w 1818"/>
                <a:gd name="T3" fmla="*/ 477 h 1078"/>
                <a:gd name="T4" fmla="*/ 361 w 1818"/>
                <a:gd name="T5" fmla="*/ 485 h 1078"/>
                <a:gd name="T6" fmla="*/ 462 w 1818"/>
                <a:gd name="T7" fmla="*/ 495 h 1078"/>
                <a:gd name="T8" fmla="*/ 544 w 1818"/>
                <a:gd name="T9" fmla="*/ 505 h 1078"/>
                <a:gd name="T10" fmla="*/ 615 w 1818"/>
                <a:gd name="T11" fmla="*/ 520 h 1078"/>
                <a:gd name="T12" fmla="*/ 691 w 1818"/>
                <a:gd name="T13" fmla="*/ 557 h 1078"/>
                <a:gd name="T14" fmla="*/ 760 w 1818"/>
                <a:gd name="T15" fmla="*/ 610 h 1078"/>
                <a:gd name="T16" fmla="*/ 823 w 1818"/>
                <a:gd name="T17" fmla="*/ 674 h 1078"/>
                <a:gd name="T18" fmla="*/ 879 w 1818"/>
                <a:gd name="T19" fmla="*/ 743 h 1078"/>
                <a:gd name="T20" fmla="*/ 928 w 1818"/>
                <a:gd name="T21" fmla="*/ 812 h 1078"/>
                <a:gd name="T22" fmla="*/ 978 w 1818"/>
                <a:gd name="T23" fmla="*/ 887 h 1078"/>
                <a:gd name="T24" fmla="*/ 1018 w 1818"/>
                <a:gd name="T25" fmla="*/ 979 h 1078"/>
                <a:gd name="T26" fmla="*/ 1041 w 1818"/>
                <a:gd name="T27" fmla="*/ 1078 h 1078"/>
                <a:gd name="T28" fmla="*/ 910 w 1818"/>
                <a:gd name="T29" fmla="*/ 1033 h 1078"/>
                <a:gd name="T30" fmla="*/ 875 w 1818"/>
                <a:gd name="T31" fmla="*/ 948 h 1078"/>
                <a:gd name="T32" fmla="*/ 832 w 1818"/>
                <a:gd name="T33" fmla="*/ 881 h 1078"/>
                <a:gd name="T34" fmla="*/ 787 w 1818"/>
                <a:gd name="T35" fmla="*/ 817 h 1078"/>
                <a:gd name="T36" fmla="*/ 736 w 1818"/>
                <a:gd name="T37" fmla="*/ 749 h 1078"/>
                <a:gd name="T38" fmla="*/ 679 w 1818"/>
                <a:gd name="T39" fmla="*/ 688 h 1078"/>
                <a:gd name="T40" fmla="*/ 615 w 1818"/>
                <a:gd name="T41" fmla="*/ 640 h 1078"/>
                <a:gd name="T42" fmla="*/ 544 w 1818"/>
                <a:gd name="T43" fmla="*/ 612 h 1078"/>
                <a:gd name="T44" fmla="*/ 474 w 1818"/>
                <a:gd name="T45" fmla="*/ 600 h 1078"/>
                <a:gd name="T46" fmla="*/ 379 w 1818"/>
                <a:gd name="T47" fmla="*/ 589 h 1078"/>
                <a:gd name="T48" fmla="*/ 271 w 1818"/>
                <a:gd name="T49" fmla="*/ 581 h 1078"/>
                <a:gd name="T50" fmla="*/ 157 w 1818"/>
                <a:gd name="T51" fmla="*/ 575 h 1078"/>
                <a:gd name="T52" fmla="*/ 48 w 1818"/>
                <a:gd name="T53" fmla="*/ 574 h 1078"/>
                <a:gd name="T54" fmla="*/ 0 w 1818"/>
                <a:gd name="T55" fmla="*/ 477 h 1078"/>
                <a:gd name="T56" fmla="*/ 89 w 1818"/>
                <a:gd name="T57" fmla="*/ 473 h 1078"/>
                <a:gd name="T58" fmla="*/ 1818 w 1818"/>
                <a:gd name="T59" fmla="*/ 112 h 1078"/>
                <a:gd name="T60" fmla="*/ 1689 w 1818"/>
                <a:gd name="T61" fmla="*/ 127 h 1078"/>
                <a:gd name="T62" fmla="*/ 1570 w 1818"/>
                <a:gd name="T63" fmla="*/ 155 h 1078"/>
                <a:gd name="T64" fmla="*/ 1466 w 1818"/>
                <a:gd name="T65" fmla="*/ 190 h 1078"/>
                <a:gd name="T66" fmla="*/ 1379 w 1818"/>
                <a:gd name="T67" fmla="*/ 228 h 1078"/>
                <a:gd name="T68" fmla="*/ 1312 w 1818"/>
                <a:gd name="T69" fmla="*/ 262 h 1078"/>
                <a:gd name="T70" fmla="*/ 1297 w 1818"/>
                <a:gd name="T71" fmla="*/ 292 h 1078"/>
                <a:gd name="T72" fmla="*/ 1332 w 1818"/>
                <a:gd name="T73" fmla="*/ 331 h 1078"/>
                <a:gd name="T74" fmla="*/ 1383 w 1818"/>
                <a:gd name="T75" fmla="*/ 375 h 1078"/>
                <a:gd name="T76" fmla="*/ 1454 w 1818"/>
                <a:gd name="T77" fmla="*/ 425 h 1078"/>
                <a:gd name="T78" fmla="*/ 1549 w 1818"/>
                <a:gd name="T79" fmla="*/ 478 h 1078"/>
                <a:gd name="T80" fmla="*/ 1670 w 1818"/>
                <a:gd name="T81" fmla="*/ 532 h 1078"/>
                <a:gd name="T82" fmla="*/ 1818 w 1818"/>
                <a:gd name="T83" fmla="*/ 586 h 1078"/>
                <a:gd name="T84" fmla="*/ 1732 w 1818"/>
                <a:gd name="T85" fmla="*/ 675 h 1078"/>
                <a:gd name="T86" fmla="*/ 1584 w 1818"/>
                <a:gd name="T87" fmla="*/ 617 h 1078"/>
                <a:gd name="T88" fmla="*/ 1463 w 1818"/>
                <a:gd name="T89" fmla="*/ 559 h 1078"/>
                <a:gd name="T90" fmla="*/ 1366 w 1818"/>
                <a:gd name="T91" fmla="*/ 501 h 1078"/>
                <a:gd name="T92" fmla="*/ 1292 w 1818"/>
                <a:gd name="T93" fmla="*/ 447 h 1078"/>
                <a:gd name="T94" fmla="*/ 1239 w 1818"/>
                <a:gd name="T95" fmla="*/ 396 h 1078"/>
                <a:gd name="T96" fmla="*/ 1200 w 1818"/>
                <a:gd name="T97" fmla="*/ 351 h 1078"/>
                <a:gd name="T98" fmla="*/ 1177 w 1818"/>
                <a:gd name="T99" fmla="*/ 315 h 1078"/>
                <a:gd name="T100" fmla="*/ 1164 w 1818"/>
                <a:gd name="T101" fmla="*/ 288 h 1078"/>
                <a:gd name="T102" fmla="*/ 1158 w 1818"/>
                <a:gd name="T103" fmla="*/ 272 h 1078"/>
                <a:gd name="T104" fmla="*/ 1180 w 1818"/>
                <a:gd name="T105" fmla="*/ 212 h 1078"/>
                <a:gd name="T106" fmla="*/ 1194 w 1818"/>
                <a:gd name="T107" fmla="*/ 202 h 1078"/>
                <a:gd name="T108" fmla="*/ 1228 w 1818"/>
                <a:gd name="T109" fmla="*/ 181 h 1078"/>
                <a:gd name="T110" fmla="*/ 1280 w 1818"/>
                <a:gd name="T111" fmla="*/ 152 h 1078"/>
                <a:gd name="T112" fmla="*/ 1349 w 1818"/>
                <a:gd name="T113" fmla="*/ 118 h 1078"/>
                <a:gd name="T114" fmla="*/ 1433 w 1818"/>
                <a:gd name="T115" fmla="*/ 83 h 1078"/>
                <a:gd name="T116" fmla="*/ 1529 w 1818"/>
                <a:gd name="T117" fmla="*/ 50 h 1078"/>
                <a:gd name="T118" fmla="*/ 1638 w 1818"/>
                <a:gd name="T119" fmla="*/ 23 h 1078"/>
                <a:gd name="T120" fmla="*/ 1757 w 1818"/>
                <a:gd name="T121" fmla="*/ 5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18" h="1078">
                  <a:moveTo>
                    <a:pt x="89" y="473"/>
                  </a:moveTo>
                  <a:lnTo>
                    <a:pt x="141" y="473"/>
                  </a:lnTo>
                  <a:lnTo>
                    <a:pt x="196" y="474"/>
                  </a:lnTo>
                  <a:lnTo>
                    <a:pt x="251" y="477"/>
                  </a:lnTo>
                  <a:lnTo>
                    <a:pt x="307" y="480"/>
                  </a:lnTo>
                  <a:lnTo>
                    <a:pt x="361" y="485"/>
                  </a:lnTo>
                  <a:lnTo>
                    <a:pt x="413" y="489"/>
                  </a:lnTo>
                  <a:lnTo>
                    <a:pt x="462" y="495"/>
                  </a:lnTo>
                  <a:lnTo>
                    <a:pt x="506" y="500"/>
                  </a:lnTo>
                  <a:lnTo>
                    <a:pt x="544" y="505"/>
                  </a:lnTo>
                  <a:lnTo>
                    <a:pt x="574" y="509"/>
                  </a:lnTo>
                  <a:lnTo>
                    <a:pt x="615" y="520"/>
                  </a:lnTo>
                  <a:lnTo>
                    <a:pt x="654" y="536"/>
                  </a:lnTo>
                  <a:lnTo>
                    <a:pt x="691" y="557"/>
                  </a:lnTo>
                  <a:lnTo>
                    <a:pt x="728" y="582"/>
                  </a:lnTo>
                  <a:lnTo>
                    <a:pt x="760" y="610"/>
                  </a:lnTo>
                  <a:lnTo>
                    <a:pt x="793" y="641"/>
                  </a:lnTo>
                  <a:lnTo>
                    <a:pt x="823" y="674"/>
                  </a:lnTo>
                  <a:lnTo>
                    <a:pt x="852" y="708"/>
                  </a:lnTo>
                  <a:lnTo>
                    <a:pt x="879" y="743"/>
                  </a:lnTo>
                  <a:lnTo>
                    <a:pt x="904" y="778"/>
                  </a:lnTo>
                  <a:lnTo>
                    <a:pt x="928" y="812"/>
                  </a:lnTo>
                  <a:lnTo>
                    <a:pt x="951" y="844"/>
                  </a:lnTo>
                  <a:lnTo>
                    <a:pt x="978" y="887"/>
                  </a:lnTo>
                  <a:lnTo>
                    <a:pt x="1001" y="931"/>
                  </a:lnTo>
                  <a:lnTo>
                    <a:pt x="1018" y="979"/>
                  </a:lnTo>
                  <a:lnTo>
                    <a:pt x="1031" y="1027"/>
                  </a:lnTo>
                  <a:lnTo>
                    <a:pt x="1041" y="1078"/>
                  </a:lnTo>
                  <a:lnTo>
                    <a:pt x="921" y="1078"/>
                  </a:lnTo>
                  <a:lnTo>
                    <a:pt x="910" y="1033"/>
                  </a:lnTo>
                  <a:lnTo>
                    <a:pt x="896" y="989"/>
                  </a:lnTo>
                  <a:lnTo>
                    <a:pt x="875" y="948"/>
                  </a:lnTo>
                  <a:lnTo>
                    <a:pt x="852" y="911"/>
                  </a:lnTo>
                  <a:lnTo>
                    <a:pt x="832" y="881"/>
                  </a:lnTo>
                  <a:lnTo>
                    <a:pt x="810" y="849"/>
                  </a:lnTo>
                  <a:lnTo>
                    <a:pt x="787" y="817"/>
                  </a:lnTo>
                  <a:lnTo>
                    <a:pt x="763" y="783"/>
                  </a:lnTo>
                  <a:lnTo>
                    <a:pt x="736" y="749"/>
                  </a:lnTo>
                  <a:lnTo>
                    <a:pt x="708" y="717"/>
                  </a:lnTo>
                  <a:lnTo>
                    <a:pt x="679" y="688"/>
                  </a:lnTo>
                  <a:lnTo>
                    <a:pt x="649" y="662"/>
                  </a:lnTo>
                  <a:lnTo>
                    <a:pt x="615" y="640"/>
                  </a:lnTo>
                  <a:lnTo>
                    <a:pt x="580" y="623"/>
                  </a:lnTo>
                  <a:lnTo>
                    <a:pt x="544" y="612"/>
                  </a:lnTo>
                  <a:lnTo>
                    <a:pt x="512" y="606"/>
                  </a:lnTo>
                  <a:lnTo>
                    <a:pt x="474" y="600"/>
                  </a:lnTo>
                  <a:lnTo>
                    <a:pt x="429" y="595"/>
                  </a:lnTo>
                  <a:lnTo>
                    <a:pt x="379" y="589"/>
                  </a:lnTo>
                  <a:lnTo>
                    <a:pt x="326" y="586"/>
                  </a:lnTo>
                  <a:lnTo>
                    <a:pt x="271" y="581"/>
                  </a:lnTo>
                  <a:lnTo>
                    <a:pt x="214" y="577"/>
                  </a:lnTo>
                  <a:lnTo>
                    <a:pt x="157" y="575"/>
                  </a:lnTo>
                  <a:lnTo>
                    <a:pt x="101" y="574"/>
                  </a:lnTo>
                  <a:lnTo>
                    <a:pt x="48" y="574"/>
                  </a:lnTo>
                  <a:lnTo>
                    <a:pt x="0" y="576"/>
                  </a:lnTo>
                  <a:lnTo>
                    <a:pt x="0" y="477"/>
                  </a:lnTo>
                  <a:lnTo>
                    <a:pt x="42" y="473"/>
                  </a:lnTo>
                  <a:lnTo>
                    <a:pt x="89" y="473"/>
                  </a:lnTo>
                  <a:close/>
                  <a:moveTo>
                    <a:pt x="1818" y="0"/>
                  </a:moveTo>
                  <a:lnTo>
                    <a:pt x="1818" y="112"/>
                  </a:lnTo>
                  <a:lnTo>
                    <a:pt x="1753" y="118"/>
                  </a:lnTo>
                  <a:lnTo>
                    <a:pt x="1689" y="127"/>
                  </a:lnTo>
                  <a:lnTo>
                    <a:pt x="1628" y="139"/>
                  </a:lnTo>
                  <a:lnTo>
                    <a:pt x="1570" y="155"/>
                  </a:lnTo>
                  <a:lnTo>
                    <a:pt x="1517" y="172"/>
                  </a:lnTo>
                  <a:lnTo>
                    <a:pt x="1466" y="190"/>
                  </a:lnTo>
                  <a:lnTo>
                    <a:pt x="1420" y="208"/>
                  </a:lnTo>
                  <a:lnTo>
                    <a:pt x="1379" y="228"/>
                  </a:lnTo>
                  <a:lnTo>
                    <a:pt x="1343" y="246"/>
                  </a:lnTo>
                  <a:lnTo>
                    <a:pt x="1312" y="262"/>
                  </a:lnTo>
                  <a:lnTo>
                    <a:pt x="1286" y="277"/>
                  </a:lnTo>
                  <a:lnTo>
                    <a:pt x="1297" y="292"/>
                  </a:lnTo>
                  <a:lnTo>
                    <a:pt x="1313" y="310"/>
                  </a:lnTo>
                  <a:lnTo>
                    <a:pt x="1332" y="331"/>
                  </a:lnTo>
                  <a:lnTo>
                    <a:pt x="1355" y="352"/>
                  </a:lnTo>
                  <a:lnTo>
                    <a:pt x="1383" y="375"/>
                  </a:lnTo>
                  <a:lnTo>
                    <a:pt x="1417" y="399"/>
                  </a:lnTo>
                  <a:lnTo>
                    <a:pt x="1454" y="425"/>
                  </a:lnTo>
                  <a:lnTo>
                    <a:pt x="1499" y="451"/>
                  </a:lnTo>
                  <a:lnTo>
                    <a:pt x="1549" y="478"/>
                  </a:lnTo>
                  <a:lnTo>
                    <a:pt x="1605" y="505"/>
                  </a:lnTo>
                  <a:lnTo>
                    <a:pt x="1670" y="532"/>
                  </a:lnTo>
                  <a:lnTo>
                    <a:pt x="1741" y="559"/>
                  </a:lnTo>
                  <a:lnTo>
                    <a:pt x="1818" y="586"/>
                  </a:lnTo>
                  <a:lnTo>
                    <a:pt x="1818" y="703"/>
                  </a:lnTo>
                  <a:lnTo>
                    <a:pt x="1732" y="675"/>
                  </a:lnTo>
                  <a:lnTo>
                    <a:pt x="1655" y="646"/>
                  </a:lnTo>
                  <a:lnTo>
                    <a:pt x="1584" y="617"/>
                  </a:lnTo>
                  <a:lnTo>
                    <a:pt x="1520" y="588"/>
                  </a:lnTo>
                  <a:lnTo>
                    <a:pt x="1463" y="559"/>
                  </a:lnTo>
                  <a:lnTo>
                    <a:pt x="1412" y="530"/>
                  </a:lnTo>
                  <a:lnTo>
                    <a:pt x="1366" y="501"/>
                  </a:lnTo>
                  <a:lnTo>
                    <a:pt x="1327" y="473"/>
                  </a:lnTo>
                  <a:lnTo>
                    <a:pt x="1292" y="447"/>
                  </a:lnTo>
                  <a:lnTo>
                    <a:pt x="1263" y="420"/>
                  </a:lnTo>
                  <a:lnTo>
                    <a:pt x="1239" y="396"/>
                  </a:lnTo>
                  <a:lnTo>
                    <a:pt x="1217" y="373"/>
                  </a:lnTo>
                  <a:lnTo>
                    <a:pt x="1200" y="351"/>
                  </a:lnTo>
                  <a:lnTo>
                    <a:pt x="1187" y="332"/>
                  </a:lnTo>
                  <a:lnTo>
                    <a:pt x="1177" y="315"/>
                  </a:lnTo>
                  <a:lnTo>
                    <a:pt x="1169" y="300"/>
                  </a:lnTo>
                  <a:lnTo>
                    <a:pt x="1164" y="288"/>
                  </a:lnTo>
                  <a:lnTo>
                    <a:pt x="1160" y="279"/>
                  </a:lnTo>
                  <a:lnTo>
                    <a:pt x="1158" y="272"/>
                  </a:lnTo>
                  <a:lnTo>
                    <a:pt x="1147" y="235"/>
                  </a:lnTo>
                  <a:lnTo>
                    <a:pt x="1180" y="212"/>
                  </a:lnTo>
                  <a:lnTo>
                    <a:pt x="1185" y="208"/>
                  </a:lnTo>
                  <a:lnTo>
                    <a:pt x="1194" y="202"/>
                  </a:lnTo>
                  <a:lnTo>
                    <a:pt x="1209" y="193"/>
                  </a:lnTo>
                  <a:lnTo>
                    <a:pt x="1228" y="181"/>
                  </a:lnTo>
                  <a:lnTo>
                    <a:pt x="1252" y="167"/>
                  </a:lnTo>
                  <a:lnTo>
                    <a:pt x="1280" y="152"/>
                  </a:lnTo>
                  <a:lnTo>
                    <a:pt x="1313" y="136"/>
                  </a:lnTo>
                  <a:lnTo>
                    <a:pt x="1349" y="118"/>
                  </a:lnTo>
                  <a:lnTo>
                    <a:pt x="1389" y="101"/>
                  </a:lnTo>
                  <a:lnTo>
                    <a:pt x="1433" y="83"/>
                  </a:lnTo>
                  <a:lnTo>
                    <a:pt x="1480" y="67"/>
                  </a:lnTo>
                  <a:lnTo>
                    <a:pt x="1529" y="50"/>
                  </a:lnTo>
                  <a:lnTo>
                    <a:pt x="1582" y="35"/>
                  </a:lnTo>
                  <a:lnTo>
                    <a:pt x="1638" y="23"/>
                  </a:lnTo>
                  <a:lnTo>
                    <a:pt x="1696" y="13"/>
                  </a:lnTo>
                  <a:lnTo>
                    <a:pt x="1757" y="5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4">
              <a:extLst>
                <a:ext uri="{FF2B5EF4-FFF2-40B4-BE49-F238E27FC236}">
                  <a16:creationId xmlns="" xmlns:a16="http://schemas.microsoft.com/office/drawing/2014/main" id="{F058F429-BD40-460D-863F-1DFA6F99EF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3564" y="2318037"/>
              <a:ext cx="858169" cy="752781"/>
            </a:xfrm>
            <a:custGeom>
              <a:avLst/>
              <a:gdLst>
                <a:gd name="T0" fmla="*/ 1090 w 1139"/>
                <a:gd name="T1" fmla="*/ 856 h 999"/>
                <a:gd name="T2" fmla="*/ 1126 w 1139"/>
                <a:gd name="T3" fmla="*/ 883 h 999"/>
                <a:gd name="T4" fmla="*/ 1139 w 1139"/>
                <a:gd name="T5" fmla="*/ 925 h 999"/>
                <a:gd name="T6" fmla="*/ 1126 w 1139"/>
                <a:gd name="T7" fmla="*/ 968 h 999"/>
                <a:gd name="T8" fmla="*/ 1090 w 1139"/>
                <a:gd name="T9" fmla="*/ 994 h 999"/>
                <a:gd name="T10" fmla="*/ 1044 w 1139"/>
                <a:gd name="T11" fmla="*/ 994 h 999"/>
                <a:gd name="T12" fmla="*/ 1009 w 1139"/>
                <a:gd name="T13" fmla="*/ 968 h 999"/>
                <a:gd name="T14" fmla="*/ 994 w 1139"/>
                <a:gd name="T15" fmla="*/ 925 h 999"/>
                <a:gd name="T16" fmla="*/ 1009 w 1139"/>
                <a:gd name="T17" fmla="*/ 883 h 999"/>
                <a:gd name="T18" fmla="*/ 1044 w 1139"/>
                <a:gd name="T19" fmla="*/ 856 h 999"/>
                <a:gd name="T20" fmla="*/ 73 w 1139"/>
                <a:gd name="T21" fmla="*/ 848 h 999"/>
                <a:gd name="T22" fmla="*/ 115 w 1139"/>
                <a:gd name="T23" fmla="*/ 862 h 999"/>
                <a:gd name="T24" fmla="*/ 142 w 1139"/>
                <a:gd name="T25" fmla="*/ 898 h 999"/>
                <a:gd name="T26" fmla="*/ 142 w 1139"/>
                <a:gd name="T27" fmla="*/ 944 h 999"/>
                <a:gd name="T28" fmla="*/ 115 w 1139"/>
                <a:gd name="T29" fmla="*/ 979 h 999"/>
                <a:gd name="T30" fmla="*/ 73 w 1139"/>
                <a:gd name="T31" fmla="*/ 994 h 999"/>
                <a:gd name="T32" fmla="*/ 29 w 1139"/>
                <a:gd name="T33" fmla="*/ 979 h 999"/>
                <a:gd name="T34" fmla="*/ 4 w 1139"/>
                <a:gd name="T35" fmla="*/ 944 h 999"/>
                <a:gd name="T36" fmla="*/ 4 w 1139"/>
                <a:gd name="T37" fmla="*/ 898 h 999"/>
                <a:gd name="T38" fmla="*/ 29 w 1139"/>
                <a:gd name="T39" fmla="*/ 862 h 999"/>
                <a:gd name="T40" fmla="*/ 73 w 1139"/>
                <a:gd name="T41" fmla="*/ 848 h 999"/>
                <a:gd name="T42" fmla="*/ 632 w 1139"/>
                <a:gd name="T43" fmla="*/ 664 h 999"/>
                <a:gd name="T44" fmla="*/ 667 w 1139"/>
                <a:gd name="T45" fmla="*/ 690 h 999"/>
                <a:gd name="T46" fmla="*/ 681 w 1139"/>
                <a:gd name="T47" fmla="*/ 733 h 999"/>
                <a:gd name="T48" fmla="*/ 667 w 1139"/>
                <a:gd name="T49" fmla="*/ 775 h 999"/>
                <a:gd name="T50" fmla="*/ 632 w 1139"/>
                <a:gd name="T51" fmla="*/ 802 h 999"/>
                <a:gd name="T52" fmla="*/ 586 w 1139"/>
                <a:gd name="T53" fmla="*/ 802 h 999"/>
                <a:gd name="T54" fmla="*/ 549 w 1139"/>
                <a:gd name="T55" fmla="*/ 775 h 999"/>
                <a:gd name="T56" fmla="*/ 536 w 1139"/>
                <a:gd name="T57" fmla="*/ 733 h 999"/>
                <a:gd name="T58" fmla="*/ 549 w 1139"/>
                <a:gd name="T59" fmla="*/ 690 h 999"/>
                <a:gd name="T60" fmla="*/ 586 w 1139"/>
                <a:gd name="T61" fmla="*/ 664 h 999"/>
                <a:gd name="T62" fmla="*/ 305 w 1139"/>
                <a:gd name="T63" fmla="*/ 405 h 999"/>
                <a:gd name="T64" fmla="*/ 339 w 1139"/>
                <a:gd name="T65" fmla="*/ 416 h 999"/>
                <a:gd name="T66" fmla="*/ 360 w 1139"/>
                <a:gd name="T67" fmla="*/ 445 h 999"/>
                <a:gd name="T68" fmla="*/ 360 w 1139"/>
                <a:gd name="T69" fmla="*/ 481 h 999"/>
                <a:gd name="T70" fmla="*/ 339 w 1139"/>
                <a:gd name="T71" fmla="*/ 509 h 999"/>
                <a:gd name="T72" fmla="*/ 305 w 1139"/>
                <a:gd name="T73" fmla="*/ 520 h 999"/>
                <a:gd name="T74" fmla="*/ 270 w 1139"/>
                <a:gd name="T75" fmla="*/ 509 h 999"/>
                <a:gd name="T76" fmla="*/ 250 w 1139"/>
                <a:gd name="T77" fmla="*/ 481 h 999"/>
                <a:gd name="T78" fmla="*/ 250 w 1139"/>
                <a:gd name="T79" fmla="*/ 445 h 999"/>
                <a:gd name="T80" fmla="*/ 270 w 1139"/>
                <a:gd name="T81" fmla="*/ 416 h 999"/>
                <a:gd name="T82" fmla="*/ 305 w 1139"/>
                <a:gd name="T83" fmla="*/ 405 h 999"/>
                <a:gd name="T84" fmla="*/ 1045 w 1139"/>
                <a:gd name="T85" fmla="*/ 260 h 999"/>
                <a:gd name="T86" fmla="*/ 1074 w 1139"/>
                <a:gd name="T87" fmla="*/ 281 h 999"/>
                <a:gd name="T88" fmla="*/ 1085 w 1139"/>
                <a:gd name="T89" fmla="*/ 314 h 999"/>
                <a:gd name="T90" fmla="*/ 1074 w 1139"/>
                <a:gd name="T91" fmla="*/ 348 h 999"/>
                <a:gd name="T92" fmla="*/ 1045 w 1139"/>
                <a:gd name="T93" fmla="*/ 369 h 999"/>
                <a:gd name="T94" fmla="*/ 1009 w 1139"/>
                <a:gd name="T95" fmla="*/ 369 h 999"/>
                <a:gd name="T96" fmla="*/ 981 w 1139"/>
                <a:gd name="T97" fmla="*/ 348 h 999"/>
                <a:gd name="T98" fmla="*/ 970 w 1139"/>
                <a:gd name="T99" fmla="*/ 314 h 999"/>
                <a:gd name="T100" fmla="*/ 981 w 1139"/>
                <a:gd name="T101" fmla="*/ 281 h 999"/>
                <a:gd name="T102" fmla="*/ 1009 w 1139"/>
                <a:gd name="T103" fmla="*/ 260 h 999"/>
                <a:gd name="T104" fmla="*/ 540 w 1139"/>
                <a:gd name="T105" fmla="*/ 0 h 999"/>
                <a:gd name="T106" fmla="*/ 576 w 1139"/>
                <a:gd name="T107" fmla="*/ 12 h 999"/>
                <a:gd name="T108" fmla="*/ 598 w 1139"/>
                <a:gd name="T109" fmla="*/ 41 h 999"/>
                <a:gd name="T110" fmla="*/ 598 w 1139"/>
                <a:gd name="T111" fmla="*/ 80 h 999"/>
                <a:gd name="T112" fmla="*/ 576 w 1139"/>
                <a:gd name="T113" fmla="*/ 109 h 999"/>
                <a:gd name="T114" fmla="*/ 540 w 1139"/>
                <a:gd name="T115" fmla="*/ 121 h 999"/>
                <a:gd name="T116" fmla="*/ 505 w 1139"/>
                <a:gd name="T117" fmla="*/ 109 h 999"/>
                <a:gd name="T118" fmla="*/ 483 w 1139"/>
                <a:gd name="T119" fmla="*/ 80 h 999"/>
                <a:gd name="T120" fmla="*/ 483 w 1139"/>
                <a:gd name="T121" fmla="*/ 41 h 999"/>
                <a:gd name="T122" fmla="*/ 505 w 1139"/>
                <a:gd name="T123" fmla="*/ 12 h 999"/>
                <a:gd name="T124" fmla="*/ 540 w 1139"/>
                <a:gd name="T125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39" h="999">
                  <a:moveTo>
                    <a:pt x="1067" y="852"/>
                  </a:moveTo>
                  <a:lnTo>
                    <a:pt x="1090" y="856"/>
                  </a:lnTo>
                  <a:lnTo>
                    <a:pt x="1109" y="867"/>
                  </a:lnTo>
                  <a:lnTo>
                    <a:pt x="1126" y="883"/>
                  </a:lnTo>
                  <a:lnTo>
                    <a:pt x="1136" y="902"/>
                  </a:lnTo>
                  <a:lnTo>
                    <a:pt x="1139" y="925"/>
                  </a:lnTo>
                  <a:lnTo>
                    <a:pt x="1136" y="948"/>
                  </a:lnTo>
                  <a:lnTo>
                    <a:pt x="1126" y="968"/>
                  </a:lnTo>
                  <a:lnTo>
                    <a:pt x="1109" y="984"/>
                  </a:lnTo>
                  <a:lnTo>
                    <a:pt x="1090" y="994"/>
                  </a:lnTo>
                  <a:lnTo>
                    <a:pt x="1067" y="999"/>
                  </a:lnTo>
                  <a:lnTo>
                    <a:pt x="1044" y="994"/>
                  </a:lnTo>
                  <a:lnTo>
                    <a:pt x="1025" y="984"/>
                  </a:lnTo>
                  <a:lnTo>
                    <a:pt x="1009" y="968"/>
                  </a:lnTo>
                  <a:lnTo>
                    <a:pt x="998" y="948"/>
                  </a:lnTo>
                  <a:lnTo>
                    <a:pt x="994" y="925"/>
                  </a:lnTo>
                  <a:lnTo>
                    <a:pt x="998" y="902"/>
                  </a:lnTo>
                  <a:lnTo>
                    <a:pt x="1009" y="883"/>
                  </a:lnTo>
                  <a:lnTo>
                    <a:pt x="1025" y="867"/>
                  </a:lnTo>
                  <a:lnTo>
                    <a:pt x="1044" y="856"/>
                  </a:lnTo>
                  <a:lnTo>
                    <a:pt x="1067" y="852"/>
                  </a:lnTo>
                  <a:close/>
                  <a:moveTo>
                    <a:pt x="73" y="848"/>
                  </a:moveTo>
                  <a:lnTo>
                    <a:pt x="96" y="852"/>
                  </a:lnTo>
                  <a:lnTo>
                    <a:pt x="115" y="862"/>
                  </a:lnTo>
                  <a:lnTo>
                    <a:pt x="131" y="878"/>
                  </a:lnTo>
                  <a:lnTo>
                    <a:pt x="142" y="898"/>
                  </a:lnTo>
                  <a:lnTo>
                    <a:pt x="146" y="921"/>
                  </a:lnTo>
                  <a:lnTo>
                    <a:pt x="142" y="944"/>
                  </a:lnTo>
                  <a:lnTo>
                    <a:pt x="131" y="964"/>
                  </a:lnTo>
                  <a:lnTo>
                    <a:pt x="115" y="979"/>
                  </a:lnTo>
                  <a:lnTo>
                    <a:pt x="96" y="990"/>
                  </a:lnTo>
                  <a:lnTo>
                    <a:pt x="73" y="994"/>
                  </a:lnTo>
                  <a:lnTo>
                    <a:pt x="50" y="990"/>
                  </a:lnTo>
                  <a:lnTo>
                    <a:pt x="29" y="979"/>
                  </a:lnTo>
                  <a:lnTo>
                    <a:pt x="14" y="964"/>
                  </a:lnTo>
                  <a:lnTo>
                    <a:pt x="4" y="944"/>
                  </a:lnTo>
                  <a:lnTo>
                    <a:pt x="0" y="921"/>
                  </a:lnTo>
                  <a:lnTo>
                    <a:pt x="4" y="898"/>
                  </a:lnTo>
                  <a:lnTo>
                    <a:pt x="14" y="878"/>
                  </a:lnTo>
                  <a:lnTo>
                    <a:pt x="29" y="862"/>
                  </a:lnTo>
                  <a:lnTo>
                    <a:pt x="50" y="852"/>
                  </a:lnTo>
                  <a:lnTo>
                    <a:pt x="73" y="848"/>
                  </a:lnTo>
                  <a:close/>
                  <a:moveTo>
                    <a:pt x="609" y="660"/>
                  </a:moveTo>
                  <a:lnTo>
                    <a:pt x="632" y="664"/>
                  </a:lnTo>
                  <a:lnTo>
                    <a:pt x="651" y="673"/>
                  </a:lnTo>
                  <a:lnTo>
                    <a:pt x="667" y="690"/>
                  </a:lnTo>
                  <a:lnTo>
                    <a:pt x="678" y="710"/>
                  </a:lnTo>
                  <a:lnTo>
                    <a:pt x="681" y="733"/>
                  </a:lnTo>
                  <a:lnTo>
                    <a:pt x="678" y="756"/>
                  </a:lnTo>
                  <a:lnTo>
                    <a:pt x="667" y="775"/>
                  </a:lnTo>
                  <a:lnTo>
                    <a:pt x="651" y="791"/>
                  </a:lnTo>
                  <a:lnTo>
                    <a:pt x="632" y="802"/>
                  </a:lnTo>
                  <a:lnTo>
                    <a:pt x="609" y="805"/>
                  </a:lnTo>
                  <a:lnTo>
                    <a:pt x="586" y="802"/>
                  </a:lnTo>
                  <a:lnTo>
                    <a:pt x="565" y="791"/>
                  </a:lnTo>
                  <a:lnTo>
                    <a:pt x="549" y="775"/>
                  </a:lnTo>
                  <a:lnTo>
                    <a:pt x="540" y="756"/>
                  </a:lnTo>
                  <a:lnTo>
                    <a:pt x="536" y="733"/>
                  </a:lnTo>
                  <a:lnTo>
                    <a:pt x="540" y="710"/>
                  </a:lnTo>
                  <a:lnTo>
                    <a:pt x="549" y="690"/>
                  </a:lnTo>
                  <a:lnTo>
                    <a:pt x="565" y="673"/>
                  </a:lnTo>
                  <a:lnTo>
                    <a:pt x="586" y="664"/>
                  </a:lnTo>
                  <a:lnTo>
                    <a:pt x="609" y="660"/>
                  </a:lnTo>
                  <a:close/>
                  <a:moveTo>
                    <a:pt x="305" y="405"/>
                  </a:moveTo>
                  <a:lnTo>
                    <a:pt x="323" y="409"/>
                  </a:lnTo>
                  <a:lnTo>
                    <a:pt x="339" y="416"/>
                  </a:lnTo>
                  <a:lnTo>
                    <a:pt x="351" y="429"/>
                  </a:lnTo>
                  <a:lnTo>
                    <a:pt x="360" y="445"/>
                  </a:lnTo>
                  <a:lnTo>
                    <a:pt x="362" y="463"/>
                  </a:lnTo>
                  <a:lnTo>
                    <a:pt x="360" y="481"/>
                  </a:lnTo>
                  <a:lnTo>
                    <a:pt x="351" y="497"/>
                  </a:lnTo>
                  <a:lnTo>
                    <a:pt x="339" y="509"/>
                  </a:lnTo>
                  <a:lnTo>
                    <a:pt x="323" y="518"/>
                  </a:lnTo>
                  <a:lnTo>
                    <a:pt x="305" y="520"/>
                  </a:lnTo>
                  <a:lnTo>
                    <a:pt x="287" y="518"/>
                  </a:lnTo>
                  <a:lnTo>
                    <a:pt x="270" y="509"/>
                  </a:lnTo>
                  <a:lnTo>
                    <a:pt x="258" y="497"/>
                  </a:lnTo>
                  <a:lnTo>
                    <a:pt x="250" y="481"/>
                  </a:lnTo>
                  <a:lnTo>
                    <a:pt x="247" y="463"/>
                  </a:lnTo>
                  <a:lnTo>
                    <a:pt x="250" y="445"/>
                  </a:lnTo>
                  <a:lnTo>
                    <a:pt x="258" y="429"/>
                  </a:lnTo>
                  <a:lnTo>
                    <a:pt x="270" y="416"/>
                  </a:lnTo>
                  <a:lnTo>
                    <a:pt x="287" y="409"/>
                  </a:lnTo>
                  <a:lnTo>
                    <a:pt x="305" y="405"/>
                  </a:lnTo>
                  <a:close/>
                  <a:moveTo>
                    <a:pt x="1027" y="256"/>
                  </a:moveTo>
                  <a:lnTo>
                    <a:pt x="1045" y="260"/>
                  </a:lnTo>
                  <a:lnTo>
                    <a:pt x="1061" y="267"/>
                  </a:lnTo>
                  <a:lnTo>
                    <a:pt x="1074" y="281"/>
                  </a:lnTo>
                  <a:lnTo>
                    <a:pt x="1081" y="296"/>
                  </a:lnTo>
                  <a:lnTo>
                    <a:pt x="1085" y="314"/>
                  </a:lnTo>
                  <a:lnTo>
                    <a:pt x="1081" y="333"/>
                  </a:lnTo>
                  <a:lnTo>
                    <a:pt x="1074" y="348"/>
                  </a:lnTo>
                  <a:lnTo>
                    <a:pt x="1061" y="360"/>
                  </a:lnTo>
                  <a:lnTo>
                    <a:pt x="1045" y="369"/>
                  </a:lnTo>
                  <a:lnTo>
                    <a:pt x="1027" y="372"/>
                  </a:lnTo>
                  <a:lnTo>
                    <a:pt x="1009" y="369"/>
                  </a:lnTo>
                  <a:lnTo>
                    <a:pt x="993" y="360"/>
                  </a:lnTo>
                  <a:lnTo>
                    <a:pt x="981" y="348"/>
                  </a:lnTo>
                  <a:lnTo>
                    <a:pt x="973" y="333"/>
                  </a:lnTo>
                  <a:lnTo>
                    <a:pt x="970" y="314"/>
                  </a:lnTo>
                  <a:lnTo>
                    <a:pt x="973" y="296"/>
                  </a:lnTo>
                  <a:lnTo>
                    <a:pt x="981" y="281"/>
                  </a:lnTo>
                  <a:lnTo>
                    <a:pt x="993" y="267"/>
                  </a:lnTo>
                  <a:lnTo>
                    <a:pt x="1009" y="260"/>
                  </a:lnTo>
                  <a:lnTo>
                    <a:pt x="1027" y="256"/>
                  </a:lnTo>
                  <a:close/>
                  <a:moveTo>
                    <a:pt x="540" y="0"/>
                  </a:moveTo>
                  <a:lnTo>
                    <a:pt x="559" y="4"/>
                  </a:lnTo>
                  <a:lnTo>
                    <a:pt x="576" y="12"/>
                  </a:lnTo>
                  <a:lnTo>
                    <a:pt x="589" y="25"/>
                  </a:lnTo>
                  <a:lnTo>
                    <a:pt x="598" y="41"/>
                  </a:lnTo>
                  <a:lnTo>
                    <a:pt x="600" y="60"/>
                  </a:lnTo>
                  <a:lnTo>
                    <a:pt x="598" y="80"/>
                  </a:lnTo>
                  <a:lnTo>
                    <a:pt x="589" y="96"/>
                  </a:lnTo>
                  <a:lnTo>
                    <a:pt x="576" y="109"/>
                  </a:lnTo>
                  <a:lnTo>
                    <a:pt x="559" y="117"/>
                  </a:lnTo>
                  <a:lnTo>
                    <a:pt x="540" y="121"/>
                  </a:lnTo>
                  <a:lnTo>
                    <a:pt x="522" y="117"/>
                  </a:lnTo>
                  <a:lnTo>
                    <a:pt x="505" y="109"/>
                  </a:lnTo>
                  <a:lnTo>
                    <a:pt x="491" y="96"/>
                  </a:lnTo>
                  <a:lnTo>
                    <a:pt x="483" y="80"/>
                  </a:lnTo>
                  <a:lnTo>
                    <a:pt x="480" y="60"/>
                  </a:lnTo>
                  <a:lnTo>
                    <a:pt x="483" y="41"/>
                  </a:lnTo>
                  <a:lnTo>
                    <a:pt x="491" y="25"/>
                  </a:lnTo>
                  <a:lnTo>
                    <a:pt x="505" y="12"/>
                  </a:lnTo>
                  <a:lnTo>
                    <a:pt x="522" y="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2881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="" xmlns:a16="http://schemas.microsoft.com/office/drawing/2014/main" id="{3150D223-75E0-4116-A6AB-7A5AACB38040}"/>
                </a:ext>
              </a:extLst>
            </p:cNvPr>
            <p:cNvSpPr/>
            <p:nvPr/>
          </p:nvSpPr>
          <p:spPr>
            <a:xfrm>
              <a:off x="6780000" y="2463028"/>
              <a:ext cx="792067" cy="56759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="" xmlns:a16="http://schemas.microsoft.com/office/drawing/2014/main" id="{21F8CC47-FB46-4F43-9C2F-4711DCD96A5F}"/>
                </a:ext>
              </a:extLst>
            </p:cNvPr>
            <p:cNvGrpSpPr/>
            <p:nvPr/>
          </p:nvGrpSpPr>
          <p:grpSpPr>
            <a:xfrm>
              <a:off x="7368729" y="1624702"/>
              <a:ext cx="587343" cy="848739"/>
              <a:chOff x="2740942" y="5127300"/>
              <a:chExt cx="217076" cy="313685"/>
            </a:xfrm>
          </p:grpSpPr>
          <p:sp>
            <p:nvSpPr>
              <p:cNvPr id="135" name="Freeform 11">
                <a:extLst>
                  <a:ext uri="{FF2B5EF4-FFF2-40B4-BE49-F238E27FC236}">
                    <a16:creationId xmlns="" xmlns:a16="http://schemas.microsoft.com/office/drawing/2014/main" id="{2F628262-309D-458B-BE2C-71332918C1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0942" y="5347950"/>
                <a:ext cx="76334" cy="93032"/>
              </a:xfrm>
              <a:custGeom>
                <a:avLst/>
                <a:gdLst>
                  <a:gd name="T0" fmla="*/ 59 w 320"/>
                  <a:gd name="T1" fmla="*/ 0 h 386"/>
                  <a:gd name="T2" fmla="*/ 320 w 320"/>
                  <a:gd name="T3" fmla="*/ 173 h 386"/>
                  <a:gd name="T4" fmla="*/ 0 w 320"/>
                  <a:gd name="T5" fmla="*/ 386 h 386"/>
                  <a:gd name="T6" fmla="*/ 59 w 320"/>
                  <a:gd name="T7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386">
                    <a:moveTo>
                      <a:pt x="59" y="0"/>
                    </a:moveTo>
                    <a:lnTo>
                      <a:pt x="320" y="173"/>
                    </a:lnTo>
                    <a:lnTo>
                      <a:pt x="0" y="386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6" name="Freeform 12">
                <a:extLst>
                  <a:ext uri="{FF2B5EF4-FFF2-40B4-BE49-F238E27FC236}">
                    <a16:creationId xmlns="" xmlns:a16="http://schemas.microsoft.com/office/drawing/2014/main" id="{69E3D336-866C-4D63-BC21-2EEBC2865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2877" y="5127300"/>
                <a:ext cx="75141" cy="64406"/>
              </a:xfrm>
              <a:custGeom>
                <a:avLst/>
                <a:gdLst>
                  <a:gd name="T0" fmla="*/ 103 w 313"/>
                  <a:gd name="T1" fmla="*/ 0 h 268"/>
                  <a:gd name="T2" fmla="*/ 124 w 313"/>
                  <a:gd name="T3" fmla="*/ 0 h 268"/>
                  <a:gd name="T4" fmla="*/ 146 w 313"/>
                  <a:gd name="T5" fmla="*/ 5 h 268"/>
                  <a:gd name="T6" fmla="*/ 169 w 313"/>
                  <a:gd name="T7" fmla="*/ 13 h 268"/>
                  <a:gd name="T8" fmla="*/ 193 w 313"/>
                  <a:gd name="T9" fmla="*/ 24 h 268"/>
                  <a:gd name="T10" fmla="*/ 217 w 313"/>
                  <a:gd name="T11" fmla="*/ 39 h 268"/>
                  <a:gd name="T12" fmla="*/ 243 w 313"/>
                  <a:gd name="T13" fmla="*/ 57 h 268"/>
                  <a:gd name="T14" fmla="*/ 266 w 313"/>
                  <a:gd name="T15" fmla="*/ 77 h 268"/>
                  <a:gd name="T16" fmla="*/ 285 w 313"/>
                  <a:gd name="T17" fmla="*/ 98 h 268"/>
                  <a:gd name="T18" fmla="*/ 299 w 313"/>
                  <a:gd name="T19" fmla="*/ 120 h 268"/>
                  <a:gd name="T20" fmla="*/ 309 w 313"/>
                  <a:gd name="T21" fmla="*/ 143 h 268"/>
                  <a:gd name="T22" fmla="*/ 313 w 313"/>
                  <a:gd name="T23" fmla="*/ 167 h 268"/>
                  <a:gd name="T24" fmla="*/ 308 w 313"/>
                  <a:gd name="T25" fmla="*/ 191 h 268"/>
                  <a:gd name="T26" fmla="*/ 296 w 313"/>
                  <a:gd name="T27" fmla="*/ 216 h 268"/>
                  <a:gd name="T28" fmla="*/ 262 w 313"/>
                  <a:gd name="T29" fmla="*/ 268 h 268"/>
                  <a:gd name="T30" fmla="*/ 0 w 313"/>
                  <a:gd name="T31" fmla="*/ 98 h 268"/>
                  <a:gd name="T32" fmla="*/ 33 w 313"/>
                  <a:gd name="T33" fmla="*/ 46 h 268"/>
                  <a:gd name="T34" fmla="*/ 48 w 313"/>
                  <a:gd name="T35" fmla="*/ 27 h 268"/>
                  <a:gd name="T36" fmla="*/ 65 w 313"/>
                  <a:gd name="T37" fmla="*/ 13 h 268"/>
                  <a:gd name="T38" fmla="*/ 84 w 313"/>
                  <a:gd name="T39" fmla="*/ 4 h 268"/>
                  <a:gd name="T40" fmla="*/ 103 w 313"/>
                  <a:gd name="T41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3" h="268">
                    <a:moveTo>
                      <a:pt x="103" y="0"/>
                    </a:moveTo>
                    <a:lnTo>
                      <a:pt x="124" y="0"/>
                    </a:lnTo>
                    <a:lnTo>
                      <a:pt x="146" y="5"/>
                    </a:lnTo>
                    <a:lnTo>
                      <a:pt x="169" y="13"/>
                    </a:lnTo>
                    <a:lnTo>
                      <a:pt x="193" y="24"/>
                    </a:lnTo>
                    <a:lnTo>
                      <a:pt x="217" y="39"/>
                    </a:lnTo>
                    <a:lnTo>
                      <a:pt x="243" y="57"/>
                    </a:lnTo>
                    <a:lnTo>
                      <a:pt x="266" y="77"/>
                    </a:lnTo>
                    <a:lnTo>
                      <a:pt x="285" y="98"/>
                    </a:lnTo>
                    <a:lnTo>
                      <a:pt x="299" y="120"/>
                    </a:lnTo>
                    <a:lnTo>
                      <a:pt x="309" y="143"/>
                    </a:lnTo>
                    <a:lnTo>
                      <a:pt x="313" y="167"/>
                    </a:lnTo>
                    <a:lnTo>
                      <a:pt x="308" y="191"/>
                    </a:lnTo>
                    <a:lnTo>
                      <a:pt x="296" y="216"/>
                    </a:lnTo>
                    <a:lnTo>
                      <a:pt x="262" y="268"/>
                    </a:lnTo>
                    <a:lnTo>
                      <a:pt x="0" y="98"/>
                    </a:lnTo>
                    <a:lnTo>
                      <a:pt x="33" y="46"/>
                    </a:lnTo>
                    <a:lnTo>
                      <a:pt x="48" y="27"/>
                    </a:lnTo>
                    <a:lnTo>
                      <a:pt x="65" y="13"/>
                    </a:lnTo>
                    <a:lnTo>
                      <a:pt x="84" y="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7" name="Freeform 13">
                <a:extLst>
                  <a:ext uri="{FF2B5EF4-FFF2-40B4-BE49-F238E27FC236}">
                    <a16:creationId xmlns="" xmlns:a16="http://schemas.microsoft.com/office/drawing/2014/main" id="{66D73A44-4439-43F7-AEC5-B75EC6A6DB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40944" y="5171432"/>
                <a:ext cx="190834" cy="269553"/>
              </a:xfrm>
              <a:custGeom>
                <a:avLst/>
                <a:gdLst>
                  <a:gd name="T0" fmla="*/ 20 w 800"/>
                  <a:gd name="T1" fmla="*/ 994 h 1130"/>
                  <a:gd name="T2" fmla="*/ 100 w 800"/>
                  <a:gd name="T3" fmla="*/ 1063 h 1130"/>
                  <a:gd name="T4" fmla="*/ 0 w 800"/>
                  <a:gd name="T5" fmla="*/ 1130 h 1130"/>
                  <a:gd name="T6" fmla="*/ 20 w 800"/>
                  <a:gd name="T7" fmla="*/ 994 h 1130"/>
                  <a:gd name="T8" fmla="*/ 536 w 800"/>
                  <a:gd name="T9" fmla="*/ 0 h 1130"/>
                  <a:gd name="T10" fmla="*/ 800 w 800"/>
                  <a:gd name="T11" fmla="*/ 171 h 1130"/>
                  <a:gd name="T12" fmla="*/ 320 w 800"/>
                  <a:gd name="T13" fmla="*/ 917 h 1130"/>
                  <a:gd name="T14" fmla="*/ 56 w 800"/>
                  <a:gd name="T15" fmla="*/ 748 h 1130"/>
                  <a:gd name="T16" fmla="*/ 536 w 800"/>
                  <a:gd name="T17" fmla="*/ 0 h 1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0" h="1130">
                    <a:moveTo>
                      <a:pt x="20" y="994"/>
                    </a:moveTo>
                    <a:lnTo>
                      <a:pt x="100" y="1063"/>
                    </a:lnTo>
                    <a:lnTo>
                      <a:pt x="0" y="1130"/>
                    </a:lnTo>
                    <a:lnTo>
                      <a:pt x="20" y="994"/>
                    </a:lnTo>
                    <a:close/>
                    <a:moveTo>
                      <a:pt x="536" y="0"/>
                    </a:moveTo>
                    <a:lnTo>
                      <a:pt x="800" y="171"/>
                    </a:lnTo>
                    <a:lnTo>
                      <a:pt x="320" y="917"/>
                    </a:lnTo>
                    <a:lnTo>
                      <a:pt x="56" y="748"/>
                    </a:lnTo>
                    <a:lnTo>
                      <a:pt x="536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95" name="Group 279">
              <a:extLst>
                <a:ext uri="{FF2B5EF4-FFF2-40B4-BE49-F238E27FC236}">
                  <a16:creationId xmlns="" xmlns:a16="http://schemas.microsoft.com/office/drawing/2014/main" id="{011F8C6C-666F-42A9-A1D6-21EC994044D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26893" y="4155341"/>
              <a:ext cx="2754973" cy="2053889"/>
              <a:chOff x="2263" y="3317"/>
              <a:chExt cx="558" cy="416"/>
            </a:xfrm>
          </p:grpSpPr>
          <p:sp useBgFill="1">
            <p:nvSpPr>
              <p:cNvPr id="121" name="Rectangle 281">
                <a:extLst>
                  <a:ext uri="{FF2B5EF4-FFF2-40B4-BE49-F238E27FC236}">
                    <a16:creationId xmlns="" xmlns:a16="http://schemas.microsoft.com/office/drawing/2014/main" id="{E3006DE6-53A5-4A18-9851-6C8D3464E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3" y="3317"/>
                <a:ext cx="558" cy="416"/>
              </a:xfrm>
              <a:prstGeom prst="rect">
                <a:avLst/>
              </a:prstGeom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Rectangle 282">
                <a:extLst>
                  <a:ext uri="{FF2B5EF4-FFF2-40B4-BE49-F238E27FC236}">
                    <a16:creationId xmlns="" xmlns:a16="http://schemas.microsoft.com/office/drawing/2014/main" id="{C280CE30-9469-427E-8A39-814FB10F7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3437"/>
                <a:ext cx="89" cy="251"/>
              </a:xfrm>
              <a:prstGeom prst="rect">
                <a:avLst/>
              </a:prstGeom>
              <a:solidFill>
                <a:srgbClr val="DFDFE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3">
                <a:extLst>
                  <a:ext uri="{FF2B5EF4-FFF2-40B4-BE49-F238E27FC236}">
                    <a16:creationId xmlns="" xmlns:a16="http://schemas.microsoft.com/office/drawing/2014/main" id="{B419D32D-C363-4E7F-B255-8E07003383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7" y="3341"/>
                <a:ext cx="510" cy="368"/>
              </a:xfrm>
              <a:custGeom>
                <a:avLst/>
                <a:gdLst>
                  <a:gd name="T0" fmla="*/ 119 w 2548"/>
                  <a:gd name="T1" fmla="*/ 532 h 1842"/>
                  <a:gd name="T2" fmla="*/ 119 w 2548"/>
                  <a:gd name="T3" fmla="*/ 1723 h 1842"/>
                  <a:gd name="T4" fmla="*/ 478 w 2548"/>
                  <a:gd name="T5" fmla="*/ 1723 h 1842"/>
                  <a:gd name="T6" fmla="*/ 478 w 2548"/>
                  <a:gd name="T7" fmla="*/ 532 h 1842"/>
                  <a:gd name="T8" fmla="*/ 119 w 2548"/>
                  <a:gd name="T9" fmla="*/ 532 h 1842"/>
                  <a:gd name="T10" fmla="*/ 0 w 2548"/>
                  <a:gd name="T11" fmla="*/ 0 h 1842"/>
                  <a:gd name="T12" fmla="*/ 2548 w 2548"/>
                  <a:gd name="T13" fmla="*/ 0 h 1842"/>
                  <a:gd name="T14" fmla="*/ 2548 w 2548"/>
                  <a:gd name="T15" fmla="*/ 1842 h 1842"/>
                  <a:gd name="T16" fmla="*/ 0 w 2548"/>
                  <a:gd name="T17" fmla="*/ 1842 h 1842"/>
                  <a:gd name="T18" fmla="*/ 0 w 2548"/>
                  <a:gd name="T19" fmla="*/ 0 h 1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48" h="1842">
                    <a:moveTo>
                      <a:pt x="119" y="532"/>
                    </a:moveTo>
                    <a:lnTo>
                      <a:pt x="119" y="1723"/>
                    </a:lnTo>
                    <a:lnTo>
                      <a:pt x="478" y="1723"/>
                    </a:lnTo>
                    <a:lnTo>
                      <a:pt x="478" y="532"/>
                    </a:lnTo>
                    <a:lnTo>
                      <a:pt x="119" y="532"/>
                    </a:lnTo>
                    <a:close/>
                    <a:moveTo>
                      <a:pt x="0" y="0"/>
                    </a:moveTo>
                    <a:lnTo>
                      <a:pt x="2548" y="0"/>
                    </a:lnTo>
                    <a:lnTo>
                      <a:pt x="2548" y="1842"/>
                    </a:lnTo>
                    <a:lnTo>
                      <a:pt x="0" y="1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Rectangle 284">
                <a:extLst>
                  <a:ext uri="{FF2B5EF4-FFF2-40B4-BE49-F238E27FC236}">
                    <a16:creationId xmlns="" xmlns:a16="http://schemas.microsoft.com/office/drawing/2014/main" id="{4BFCC3C0-08E9-4D2B-A4E7-4A4377042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1" y="3368"/>
                <a:ext cx="462" cy="47"/>
              </a:xfrm>
              <a:prstGeom prst="rect">
                <a:avLst/>
              </a:prstGeom>
              <a:solidFill>
                <a:srgbClr val="1464A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Rectangle 285">
                <a:extLst>
                  <a:ext uri="{FF2B5EF4-FFF2-40B4-BE49-F238E27FC236}">
                    <a16:creationId xmlns="" xmlns:a16="http://schemas.microsoft.com/office/drawing/2014/main" id="{2862AC50-C0C8-4561-9A7C-FA6F7784D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9" y="3447"/>
                <a:ext cx="364" cy="239"/>
              </a:xfrm>
              <a:prstGeom prst="rect">
                <a:avLst/>
              </a:prstGeom>
              <a:solidFill>
                <a:srgbClr val="5B9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86">
                <a:extLst>
                  <a:ext uri="{FF2B5EF4-FFF2-40B4-BE49-F238E27FC236}">
                    <a16:creationId xmlns="" xmlns:a16="http://schemas.microsoft.com/office/drawing/2014/main" id="{2F5B0F43-0C5D-4704-B949-DC502E7FC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3567"/>
                <a:ext cx="233" cy="119"/>
              </a:xfrm>
              <a:custGeom>
                <a:avLst/>
                <a:gdLst>
                  <a:gd name="T0" fmla="*/ 226 w 1164"/>
                  <a:gd name="T1" fmla="*/ 0 h 594"/>
                  <a:gd name="T2" fmla="*/ 283 w 1164"/>
                  <a:gd name="T3" fmla="*/ 3 h 594"/>
                  <a:gd name="T4" fmla="*/ 343 w 1164"/>
                  <a:gd name="T5" fmla="*/ 7 h 594"/>
                  <a:gd name="T6" fmla="*/ 407 w 1164"/>
                  <a:gd name="T7" fmla="*/ 16 h 594"/>
                  <a:gd name="T8" fmla="*/ 473 w 1164"/>
                  <a:gd name="T9" fmla="*/ 29 h 594"/>
                  <a:gd name="T10" fmla="*/ 542 w 1164"/>
                  <a:gd name="T11" fmla="*/ 48 h 594"/>
                  <a:gd name="T12" fmla="*/ 612 w 1164"/>
                  <a:gd name="T13" fmla="*/ 74 h 594"/>
                  <a:gd name="T14" fmla="*/ 683 w 1164"/>
                  <a:gd name="T15" fmla="*/ 104 h 594"/>
                  <a:gd name="T16" fmla="*/ 747 w 1164"/>
                  <a:gd name="T17" fmla="*/ 137 h 594"/>
                  <a:gd name="T18" fmla="*/ 805 w 1164"/>
                  <a:gd name="T19" fmla="*/ 173 h 594"/>
                  <a:gd name="T20" fmla="*/ 858 w 1164"/>
                  <a:gd name="T21" fmla="*/ 210 h 594"/>
                  <a:gd name="T22" fmla="*/ 907 w 1164"/>
                  <a:gd name="T23" fmla="*/ 250 h 594"/>
                  <a:gd name="T24" fmla="*/ 952 w 1164"/>
                  <a:gd name="T25" fmla="*/ 290 h 594"/>
                  <a:gd name="T26" fmla="*/ 991 w 1164"/>
                  <a:gd name="T27" fmla="*/ 331 h 594"/>
                  <a:gd name="T28" fmla="*/ 1027 w 1164"/>
                  <a:gd name="T29" fmla="*/ 373 h 594"/>
                  <a:gd name="T30" fmla="*/ 1059 w 1164"/>
                  <a:gd name="T31" fmla="*/ 414 h 594"/>
                  <a:gd name="T32" fmla="*/ 1087 w 1164"/>
                  <a:gd name="T33" fmla="*/ 454 h 594"/>
                  <a:gd name="T34" fmla="*/ 1111 w 1164"/>
                  <a:gd name="T35" fmla="*/ 491 h 594"/>
                  <a:gd name="T36" fmla="*/ 1132 w 1164"/>
                  <a:gd name="T37" fmla="*/ 528 h 594"/>
                  <a:gd name="T38" fmla="*/ 1150 w 1164"/>
                  <a:gd name="T39" fmla="*/ 562 h 594"/>
                  <a:gd name="T40" fmla="*/ 1164 w 1164"/>
                  <a:gd name="T41" fmla="*/ 594 h 594"/>
                  <a:gd name="T42" fmla="*/ 0 w 1164"/>
                  <a:gd name="T43" fmla="*/ 594 h 594"/>
                  <a:gd name="T44" fmla="*/ 0 w 1164"/>
                  <a:gd name="T45" fmla="*/ 27 h 594"/>
                  <a:gd name="T46" fmla="*/ 36 w 1164"/>
                  <a:gd name="T47" fmla="*/ 19 h 594"/>
                  <a:gd name="T48" fmla="*/ 77 w 1164"/>
                  <a:gd name="T49" fmla="*/ 12 h 594"/>
                  <a:gd name="T50" fmla="*/ 122 w 1164"/>
                  <a:gd name="T51" fmla="*/ 6 h 594"/>
                  <a:gd name="T52" fmla="*/ 173 w 1164"/>
                  <a:gd name="T53" fmla="*/ 3 h 594"/>
                  <a:gd name="T54" fmla="*/ 226 w 1164"/>
                  <a:gd name="T55" fmla="*/ 0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64" h="594">
                    <a:moveTo>
                      <a:pt x="226" y="0"/>
                    </a:moveTo>
                    <a:lnTo>
                      <a:pt x="283" y="3"/>
                    </a:lnTo>
                    <a:lnTo>
                      <a:pt x="343" y="7"/>
                    </a:lnTo>
                    <a:lnTo>
                      <a:pt x="407" y="16"/>
                    </a:lnTo>
                    <a:lnTo>
                      <a:pt x="473" y="29"/>
                    </a:lnTo>
                    <a:lnTo>
                      <a:pt x="542" y="48"/>
                    </a:lnTo>
                    <a:lnTo>
                      <a:pt x="612" y="74"/>
                    </a:lnTo>
                    <a:lnTo>
                      <a:pt x="683" y="104"/>
                    </a:lnTo>
                    <a:lnTo>
                      <a:pt x="747" y="137"/>
                    </a:lnTo>
                    <a:lnTo>
                      <a:pt x="805" y="173"/>
                    </a:lnTo>
                    <a:lnTo>
                      <a:pt x="858" y="210"/>
                    </a:lnTo>
                    <a:lnTo>
                      <a:pt x="907" y="250"/>
                    </a:lnTo>
                    <a:lnTo>
                      <a:pt x="952" y="290"/>
                    </a:lnTo>
                    <a:lnTo>
                      <a:pt x="991" y="331"/>
                    </a:lnTo>
                    <a:lnTo>
                      <a:pt x="1027" y="373"/>
                    </a:lnTo>
                    <a:lnTo>
                      <a:pt x="1059" y="414"/>
                    </a:lnTo>
                    <a:lnTo>
                      <a:pt x="1087" y="454"/>
                    </a:lnTo>
                    <a:lnTo>
                      <a:pt x="1111" y="491"/>
                    </a:lnTo>
                    <a:lnTo>
                      <a:pt x="1132" y="528"/>
                    </a:lnTo>
                    <a:lnTo>
                      <a:pt x="1150" y="562"/>
                    </a:lnTo>
                    <a:lnTo>
                      <a:pt x="1164" y="594"/>
                    </a:lnTo>
                    <a:lnTo>
                      <a:pt x="0" y="594"/>
                    </a:lnTo>
                    <a:lnTo>
                      <a:pt x="0" y="27"/>
                    </a:lnTo>
                    <a:lnTo>
                      <a:pt x="36" y="19"/>
                    </a:lnTo>
                    <a:lnTo>
                      <a:pt x="77" y="12"/>
                    </a:lnTo>
                    <a:lnTo>
                      <a:pt x="122" y="6"/>
                    </a:lnTo>
                    <a:lnTo>
                      <a:pt x="173" y="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AAD04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87">
                <a:extLst>
                  <a:ext uri="{FF2B5EF4-FFF2-40B4-BE49-F238E27FC236}">
                    <a16:creationId xmlns="" xmlns:a16="http://schemas.microsoft.com/office/drawing/2014/main" id="{B4F1FA3F-9A8D-4513-B473-E07E031E4B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4" y="3501"/>
                <a:ext cx="99" cy="131"/>
              </a:xfrm>
              <a:custGeom>
                <a:avLst/>
                <a:gdLst>
                  <a:gd name="T0" fmla="*/ 331 w 495"/>
                  <a:gd name="T1" fmla="*/ 0 h 657"/>
                  <a:gd name="T2" fmla="*/ 389 w 495"/>
                  <a:gd name="T3" fmla="*/ 2 h 657"/>
                  <a:gd name="T4" fmla="*/ 445 w 495"/>
                  <a:gd name="T5" fmla="*/ 8 h 657"/>
                  <a:gd name="T6" fmla="*/ 495 w 495"/>
                  <a:gd name="T7" fmla="*/ 15 h 657"/>
                  <a:gd name="T8" fmla="*/ 495 w 495"/>
                  <a:gd name="T9" fmla="*/ 657 h 657"/>
                  <a:gd name="T10" fmla="*/ 456 w 495"/>
                  <a:gd name="T11" fmla="*/ 632 h 657"/>
                  <a:gd name="T12" fmla="*/ 415 w 495"/>
                  <a:gd name="T13" fmla="*/ 603 h 657"/>
                  <a:gd name="T14" fmla="*/ 370 w 495"/>
                  <a:gd name="T15" fmla="*/ 572 h 657"/>
                  <a:gd name="T16" fmla="*/ 327 w 495"/>
                  <a:gd name="T17" fmla="*/ 537 h 657"/>
                  <a:gd name="T18" fmla="*/ 283 w 495"/>
                  <a:gd name="T19" fmla="*/ 498 h 657"/>
                  <a:gd name="T20" fmla="*/ 241 w 495"/>
                  <a:gd name="T21" fmla="*/ 456 h 657"/>
                  <a:gd name="T22" fmla="*/ 203 w 495"/>
                  <a:gd name="T23" fmla="*/ 411 h 657"/>
                  <a:gd name="T24" fmla="*/ 169 w 495"/>
                  <a:gd name="T25" fmla="*/ 366 h 657"/>
                  <a:gd name="T26" fmla="*/ 139 w 495"/>
                  <a:gd name="T27" fmla="*/ 324 h 657"/>
                  <a:gd name="T28" fmla="*/ 113 w 495"/>
                  <a:gd name="T29" fmla="*/ 283 h 657"/>
                  <a:gd name="T30" fmla="*/ 88 w 495"/>
                  <a:gd name="T31" fmla="*/ 243 h 657"/>
                  <a:gd name="T32" fmla="*/ 68 w 495"/>
                  <a:gd name="T33" fmla="*/ 207 h 657"/>
                  <a:gd name="T34" fmla="*/ 50 w 495"/>
                  <a:gd name="T35" fmla="*/ 174 h 657"/>
                  <a:gd name="T36" fmla="*/ 34 w 495"/>
                  <a:gd name="T37" fmla="*/ 145 h 657"/>
                  <a:gd name="T38" fmla="*/ 22 w 495"/>
                  <a:gd name="T39" fmla="*/ 120 h 657"/>
                  <a:gd name="T40" fmla="*/ 12 w 495"/>
                  <a:gd name="T41" fmla="*/ 99 h 657"/>
                  <a:gd name="T42" fmla="*/ 5 w 495"/>
                  <a:gd name="T43" fmla="*/ 85 h 657"/>
                  <a:gd name="T44" fmla="*/ 1 w 495"/>
                  <a:gd name="T45" fmla="*/ 75 h 657"/>
                  <a:gd name="T46" fmla="*/ 0 w 495"/>
                  <a:gd name="T47" fmla="*/ 73 h 657"/>
                  <a:gd name="T48" fmla="*/ 4 w 495"/>
                  <a:gd name="T49" fmla="*/ 70 h 657"/>
                  <a:gd name="T50" fmla="*/ 12 w 495"/>
                  <a:gd name="T51" fmla="*/ 67 h 657"/>
                  <a:gd name="T52" fmla="*/ 26 w 495"/>
                  <a:gd name="T53" fmla="*/ 60 h 657"/>
                  <a:gd name="T54" fmla="*/ 45 w 495"/>
                  <a:gd name="T55" fmla="*/ 53 h 657"/>
                  <a:gd name="T56" fmla="*/ 68 w 495"/>
                  <a:gd name="T57" fmla="*/ 45 h 657"/>
                  <a:gd name="T58" fmla="*/ 94 w 495"/>
                  <a:gd name="T59" fmla="*/ 36 h 657"/>
                  <a:gd name="T60" fmla="*/ 125 w 495"/>
                  <a:gd name="T61" fmla="*/ 28 h 657"/>
                  <a:gd name="T62" fmla="*/ 159 w 495"/>
                  <a:gd name="T63" fmla="*/ 19 h 657"/>
                  <a:gd name="T64" fmla="*/ 195 w 495"/>
                  <a:gd name="T65" fmla="*/ 12 h 657"/>
                  <a:gd name="T66" fmla="*/ 232 w 495"/>
                  <a:gd name="T67" fmla="*/ 6 h 657"/>
                  <a:gd name="T68" fmla="*/ 273 w 495"/>
                  <a:gd name="T69" fmla="*/ 2 h 657"/>
                  <a:gd name="T70" fmla="*/ 331 w 495"/>
                  <a:gd name="T71" fmla="*/ 0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5" h="657">
                    <a:moveTo>
                      <a:pt x="331" y="0"/>
                    </a:moveTo>
                    <a:lnTo>
                      <a:pt x="389" y="2"/>
                    </a:lnTo>
                    <a:lnTo>
                      <a:pt x="445" y="8"/>
                    </a:lnTo>
                    <a:lnTo>
                      <a:pt x="495" y="15"/>
                    </a:lnTo>
                    <a:lnTo>
                      <a:pt x="495" y="657"/>
                    </a:lnTo>
                    <a:lnTo>
                      <a:pt x="456" y="632"/>
                    </a:lnTo>
                    <a:lnTo>
                      <a:pt x="415" y="603"/>
                    </a:lnTo>
                    <a:lnTo>
                      <a:pt x="370" y="572"/>
                    </a:lnTo>
                    <a:lnTo>
                      <a:pt x="327" y="537"/>
                    </a:lnTo>
                    <a:lnTo>
                      <a:pt x="283" y="498"/>
                    </a:lnTo>
                    <a:lnTo>
                      <a:pt x="241" y="456"/>
                    </a:lnTo>
                    <a:lnTo>
                      <a:pt x="203" y="411"/>
                    </a:lnTo>
                    <a:lnTo>
                      <a:pt x="169" y="366"/>
                    </a:lnTo>
                    <a:lnTo>
                      <a:pt x="139" y="324"/>
                    </a:lnTo>
                    <a:lnTo>
                      <a:pt x="113" y="283"/>
                    </a:lnTo>
                    <a:lnTo>
                      <a:pt x="88" y="243"/>
                    </a:lnTo>
                    <a:lnTo>
                      <a:pt x="68" y="207"/>
                    </a:lnTo>
                    <a:lnTo>
                      <a:pt x="50" y="174"/>
                    </a:lnTo>
                    <a:lnTo>
                      <a:pt x="34" y="145"/>
                    </a:lnTo>
                    <a:lnTo>
                      <a:pt x="22" y="120"/>
                    </a:lnTo>
                    <a:lnTo>
                      <a:pt x="12" y="99"/>
                    </a:lnTo>
                    <a:lnTo>
                      <a:pt x="5" y="85"/>
                    </a:lnTo>
                    <a:lnTo>
                      <a:pt x="1" y="75"/>
                    </a:lnTo>
                    <a:lnTo>
                      <a:pt x="0" y="73"/>
                    </a:lnTo>
                    <a:lnTo>
                      <a:pt x="4" y="70"/>
                    </a:lnTo>
                    <a:lnTo>
                      <a:pt x="12" y="67"/>
                    </a:lnTo>
                    <a:lnTo>
                      <a:pt x="26" y="60"/>
                    </a:lnTo>
                    <a:lnTo>
                      <a:pt x="45" y="53"/>
                    </a:lnTo>
                    <a:lnTo>
                      <a:pt x="68" y="45"/>
                    </a:lnTo>
                    <a:lnTo>
                      <a:pt x="94" y="36"/>
                    </a:lnTo>
                    <a:lnTo>
                      <a:pt x="125" y="28"/>
                    </a:lnTo>
                    <a:lnTo>
                      <a:pt x="159" y="19"/>
                    </a:lnTo>
                    <a:lnTo>
                      <a:pt x="195" y="12"/>
                    </a:lnTo>
                    <a:lnTo>
                      <a:pt x="232" y="6"/>
                    </a:lnTo>
                    <a:lnTo>
                      <a:pt x="273" y="2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AAD04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88">
                <a:extLst>
                  <a:ext uri="{FF2B5EF4-FFF2-40B4-BE49-F238E27FC236}">
                    <a16:creationId xmlns="" xmlns:a16="http://schemas.microsoft.com/office/drawing/2014/main" id="{DF2C5F7E-4CDF-4B23-97F0-94BAF6BB4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9" y="3624"/>
                <a:ext cx="36" cy="36"/>
              </a:xfrm>
              <a:custGeom>
                <a:avLst/>
                <a:gdLst>
                  <a:gd name="T0" fmla="*/ 91 w 180"/>
                  <a:gd name="T1" fmla="*/ 0 h 180"/>
                  <a:gd name="T2" fmla="*/ 115 w 180"/>
                  <a:gd name="T3" fmla="*/ 3 h 180"/>
                  <a:gd name="T4" fmla="*/ 136 w 180"/>
                  <a:gd name="T5" fmla="*/ 12 h 180"/>
                  <a:gd name="T6" fmla="*/ 155 w 180"/>
                  <a:gd name="T7" fmla="*/ 26 h 180"/>
                  <a:gd name="T8" fmla="*/ 168 w 180"/>
                  <a:gd name="T9" fmla="*/ 44 h 180"/>
                  <a:gd name="T10" fmla="*/ 178 w 180"/>
                  <a:gd name="T11" fmla="*/ 66 h 180"/>
                  <a:gd name="T12" fmla="*/ 180 w 180"/>
                  <a:gd name="T13" fmla="*/ 90 h 180"/>
                  <a:gd name="T14" fmla="*/ 178 w 180"/>
                  <a:gd name="T15" fmla="*/ 114 h 180"/>
                  <a:gd name="T16" fmla="*/ 168 w 180"/>
                  <a:gd name="T17" fmla="*/ 136 h 180"/>
                  <a:gd name="T18" fmla="*/ 155 w 180"/>
                  <a:gd name="T19" fmla="*/ 154 h 180"/>
                  <a:gd name="T20" fmla="*/ 136 w 180"/>
                  <a:gd name="T21" fmla="*/ 167 h 180"/>
                  <a:gd name="T22" fmla="*/ 115 w 180"/>
                  <a:gd name="T23" fmla="*/ 177 h 180"/>
                  <a:gd name="T24" fmla="*/ 91 w 180"/>
                  <a:gd name="T25" fmla="*/ 180 h 180"/>
                  <a:gd name="T26" fmla="*/ 67 w 180"/>
                  <a:gd name="T27" fmla="*/ 177 h 180"/>
                  <a:gd name="T28" fmla="*/ 45 w 180"/>
                  <a:gd name="T29" fmla="*/ 167 h 180"/>
                  <a:gd name="T30" fmla="*/ 27 w 180"/>
                  <a:gd name="T31" fmla="*/ 154 h 180"/>
                  <a:gd name="T32" fmla="*/ 13 w 180"/>
                  <a:gd name="T33" fmla="*/ 136 h 180"/>
                  <a:gd name="T34" fmla="*/ 4 w 180"/>
                  <a:gd name="T35" fmla="*/ 114 h 180"/>
                  <a:gd name="T36" fmla="*/ 0 w 180"/>
                  <a:gd name="T37" fmla="*/ 90 h 180"/>
                  <a:gd name="T38" fmla="*/ 4 w 180"/>
                  <a:gd name="T39" fmla="*/ 66 h 180"/>
                  <a:gd name="T40" fmla="*/ 13 w 180"/>
                  <a:gd name="T41" fmla="*/ 44 h 180"/>
                  <a:gd name="T42" fmla="*/ 27 w 180"/>
                  <a:gd name="T43" fmla="*/ 26 h 180"/>
                  <a:gd name="T44" fmla="*/ 45 w 180"/>
                  <a:gd name="T45" fmla="*/ 12 h 180"/>
                  <a:gd name="T46" fmla="*/ 67 w 180"/>
                  <a:gd name="T47" fmla="*/ 3 h 180"/>
                  <a:gd name="T48" fmla="*/ 91 w 180"/>
                  <a:gd name="T49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180">
                    <a:moveTo>
                      <a:pt x="91" y="0"/>
                    </a:moveTo>
                    <a:lnTo>
                      <a:pt x="115" y="3"/>
                    </a:lnTo>
                    <a:lnTo>
                      <a:pt x="136" y="12"/>
                    </a:lnTo>
                    <a:lnTo>
                      <a:pt x="155" y="26"/>
                    </a:lnTo>
                    <a:lnTo>
                      <a:pt x="168" y="44"/>
                    </a:lnTo>
                    <a:lnTo>
                      <a:pt x="178" y="66"/>
                    </a:lnTo>
                    <a:lnTo>
                      <a:pt x="180" y="90"/>
                    </a:lnTo>
                    <a:lnTo>
                      <a:pt x="178" y="114"/>
                    </a:lnTo>
                    <a:lnTo>
                      <a:pt x="168" y="136"/>
                    </a:lnTo>
                    <a:lnTo>
                      <a:pt x="155" y="154"/>
                    </a:lnTo>
                    <a:lnTo>
                      <a:pt x="136" y="167"/>
                    </a:lnTo>
                    <a:lnTo>
                      <a:pt x="115" y="177"/>
                    </a:lnTo>
                    <a:lnTo>
                      <a:pt x="91" y="180"/>
                    </a:lnTo>
                    <a:lnTo>
                      <a:pt x="67" y="177"/>
                    </a:lnTo>
                    <a:lnTo>
                      <a:pt x="45" y="167"/>
                    </a:lnTo>
                    <a:lnTo>
                      <a:pt x="27" y="154"/>
                    </a:lnTo>
                    <a:lnTo>
                      <a:pt x="13" y="136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6"/>
                    </a:lnTo>
                    <a:lnTo>
                      <a:pt x="13" y="44"/>
                    </a:lnTo>
                    <a:lnTo>
                      <a:pt x="27" y="26"/>
                    </a:lnTo>
                    <a:lnTo>
                      <a:pt x="45" y="12"/>
                    </a:lnTo>
                    <a:lnTo>
                      <a:pt x="67" y="3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89">
                <a:extLst>
                  <a:ext uri="{FF2B5EF4-FFF2-40B4-BE49-F238E27FC236}">
                    <a16:creationId xmlns="" xmlns:a16="http://schemas.microsoft.com/office/drawing/2014/main" id="{78AAA682-A12B-4AD9-AA9A-8EC79D116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3" y="3612"/>
                <a:ext cx="36" cy="36"/>
              </a:xfrm>
              <a:custGeom>
                <a:avLst/>
                <a:gdLst>
                  <a:gd name="T0" fmla="*/ 90 w 180"/>
                  <a:gd name="T1" fmla="*/ 0 h 180"/>
                  <a:gd name="T2" fmla="*/ 113 w 180"/>
                  <a:gd name="T3" fmla="*/ 3 h 180"/>
                  <a:gd name="T4" fmla="*/ 135 w 180"/>
                  <a:gd name="T5" fmla="*/ 12 h 180"/>
                  <a:gd name="T6" fmla="*/ 153 w 180"/>
                  <a:gd name="T7" fmla="*/ 26 h 180"/>
                  <a:gd name="T8" fmla="*/ 168 w 180"/>
                  <a:gd name="T9" fmla="*/ 45 h 180"/>
                  <a:gd name="T10" fmla="*/ 176 w 180"/>
                  <a:gd name="T11" fmla="*/ 66 h 180"/>
                  <a:gd name="T12" fmla="*/ 180 w 180"/>
                  <a:gd name="T13" fmla="*/ 90 h 180"/>
                  <a:gd name="T14" fmla="*/ 176 w 180"/>
                  <a:gd name="T15" fmla="*/ 113 h 180"/>
                  <a:gd name="T16" fmla="*/ 168 w 180"/>
                  <a:gd name="T17" fmla="*/ 135 h 180"/>
                  <a:gd name="T18" fmla="*/ 153 w 180"/>
                  <a:gd name="T19" fmla="*/ 153 h 180"/>
                  <a:gd name="T20" fmla="*/ 135 w 180"/>
                  <a:gd name="T21" fmla="*/ 168 h 180"/>
                  <a:gd name="T22" fmla="*/ 113 w 180"/>
                  <a:gd name="T23" fmla="*/ 176 h 180"/>
                  <a:gd name="T24" fmla="*/ 90 w 180"/>
                  <a:gd name="T25" fmla="*/ 180 h 180"/>
                  <a:gd name="T26" fmla="*/ 66 w 180"/>
                  <a:gd name="T27" fmla="*/ 176 h 180"/>
                  <a:gd name="T28" fmla="*/ 44 w 180"/>
                  <a:gd name="T29" fmla="*/ 168 h 180"/>
                  <a:gd name="T30" fmla="*/ 26 w 180"/>
                  <a:gd name="T31" fmla="*/ 153 h 180"/>
                  <a:gd name="T32" fmla="*/ 12 w 180"/>
                  <a:gd name="T33" fmla="*/ 135 h 180"/>
                  <a:gd name="T34" fmla="*/ 3 w 180"/>
                  <a:gd name="T35" fmla="*/ 113 h 180"/>
                  <a:gd name="T36" fmla="*/ 0 w 180"/>
                  <a:gd name="T37" fmla="*/ 90 h 180"/>
                  <a:gd name="T38" fmla="*/ 3 w 180"/>
                  <a:gd name="T39" fmla="*/ 66 h 180"/>
                  <a:gd name="T40" fmla="*/ 12 w 180"/>
                  <a:gd name="T41" fmla="*/ 45 h 180"/>
                  <a:gd name="T42" fmla="*/ 26 w 180"/>
                  <a:gd name="T43" fmla="*/ 26 h 180"/>
                  <a:gd name="T44" fmla="*/ 44 w 180"/>
                  <a:gd name="T45" fmla="*/ 12 h 180"/>
                  <a:gd name="T46" fmla="*/ 66 w 180"/>
                  <a:gd name="T47" fmla="*/ 3 h 180"/>
                  <a:gd name="T48" fmla="*/ 90 w 180"/>
                  <a:gd name="T49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180">
                    <a:moveTo>
                      <a:pt x="90" y="0"/>
                    </a:moveTo>
                    <a:lnTo>
                      <a:pt x="113" y="3"/>
                    </a:lnTo>
                    <a:lnTo>
                      <a:pt x="135" y="12"/>
                    </a:lnTo>
                    <a:lnTo>
                      <a:pt x="153" y="26"/>
                    </a:lnTo>
                    <a:lnTo>
                      <a:pt x="168" y="45"/>
                    </a:lnTo>
                    <a:lnTo>
                      <a:pt x="176" y="66"/>
                    </a:lnTo>
                    <a:lnTo>
                      <a:pt x="180" y="90"/>
                    </a:lnTo>
                    <a:lnTo>
                      <a:pt x="176" y="113"/>
                    </a:lnTo>
                    <a:lnTo>
                      <a:pt x="168" y="135"/>
                    </a:lnTo>
                    <a:lnTo>
                      <a:pt x="153" y="153"/>
                    </a:lnTo>
                    <a:lnTo>
                      <a:pt x="135" y="168"/>
                    </a:lnTo>
                    <a:lnTo>
                      <a:pt x="113" y="176"/>
                    </a:lnTo>
                    <a:lnTo>
                      <a:pt x="90" y="180"/>
                    </a:lnTo>
                    <a:lnTo>
                      <a:pt x="66" y="176"/>
                    </a:lnTo>
                    <a:lnTo>
                      <a:pt x="44" y="168"/>
                    </a:lnTo>
                    <a:lnTo>
                      <a:pt x="26" y="153"/>
                    </a:lnTo>
                    <a:lnTo>
                      <a:pt x="12" y="135"/>
                    </a:lnTo>
                    <a:lnTo>
                      <a:pt x="3" y="113"/>
                    </a:lnTo>
                    <a:lnTo>
                      <a:pt x="0" y="90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6" y="26"/>
                    </a:lnTo>
                    <a:lnTo>
                      <a:pt x="44" y="12"/>
                    </a:lnTo>
                    <a:lnTo>
                      <a:pt x="66" y="3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0">
                <a:extLst>
                  <a:ext uri="{FF2B5EF4-FFF2-40B4-BE49-F238E27FC236}">
                    <a16:creationId xmlns="" xmlns:a16="http://schemas.microsoft.com/office/drawing/2014/main" id="{0C754BD3-CC5C-40C4-845A-457EEB2574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4" y="3601"/>
                <a:ext cx="30" cy="29"/>
              </a:xfrm>
              <a:custGeom>
                <a:avLst/>
                <a:gdLst>
                  <a:gd name="T0" fmla="*/ 72 w 146"/>
                  <a:gd name="T1" fmla="*/ 0 h 146"/>
                  <a:gd name="T2" fmla="*/ 95 w 146"/>
                  <a:gd name="T3" fmla="*/ 4 h 146"/>
                  <a:gd name="T4" fmla="*/ 116 w 146"/>
                  <a:gd name="T5" fmla="*/ 14 h 146"/>
                  <a:gd name="T6" fmla="*/ 131 w 146"/>
                  <a:gd name="T7" fmla="*/ 30 h 146"/>
                  <a:gd name="T8" fmla="*/ 142 w 146"/>
                  <a:gd name="T9" fmla="*/ 50 h 146"/>
                  <a:gd name="T10" fmla="*/ 146 w 146"/>
                  <a:gd name="T11" fmla="*/ 73 h 146"/>
                  <a:gd name="T12" fmla="*/ 142 w 146"/>
                  <a:gd name="T13" fmla="*/ 96 h 146"/>
                  <a:gd name="T14" fmla="*/ 131 w 146"/>
                  <a:gd name="T15" fmla="*/ 116 h 146"/>
                  <a:gd name="T16" fmla="*/ 116 w 146"/>
                  <a:gd name="T17" fmla="*/ 131 h 146"/>
                  <a:gd name="T18" fmla="*/ 95 w 146"/>
                  <a:gd name="T19" fmla="*/ 142 h 146"/>
                  <a:gd name="T20" fmla="*/ 72 w 146"/>
                  <a:gd name="T21" fmla="*/ 146 h 146"/>
                  <a:gd name="T22" fmla="*/ 49 w 146"/>
                  <a:gd name="T23" fmla="*/ 142 h 146"/>
                  <a:gd name="T24" fmla="*/ 30 w 146"/>
                  <a:gd name="T25" fmla="*/ 131 h 146"/>
                  <a:gd name="T26" fmla="*/ 14 w 146"/>
                  <a:gd name="T27" fmla="*/ 116 h 146"/>
                  <a:gd name="T28" fmla="*/ 3 w 146"/>
                  <a:gd name="T29" fmla="*/ 96 h 146"/>
                  <a:gd name="T30" fmla="*/ 0 w 146"/>
                  <a:gd name="T31" fmla="*/ 73 h 146"/>
                  <a:gd name="T32" fmla="*/ 3 w 146"/>
                  <a:gd name="T33" fmla="*/ 50 h 146"/>
                  <a:gd name="T34" fmla="*/ 14 w 146"/>
                  <a:gd name="T35" fmla="*/ 30 h 146"/>
                  <a:gd name="T36" fmla="*/ 30 w 146"/>
                  <a:gd name="T37" fmla="*/ 14 h 146"/>
                  <a:gd name="T38" fmla="*/ 49 w 146"/>
                  <a:gd name="T39" fmla="*/ 4 h 146"/>
                  <a:gd name="T40" fmla="*/ 72 w 146"/>
                  <a:gd name="T41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6" h="146">
                    <a:moveTo>
                      <a:pt x="72" y="0"/>
                    </a:moveTo>
                    <a:lnTo>
                      <a:pt x="95" y="4"/>
                    </a:lnTo>
                    <a:lnTo>
                      <a:pt x="116" y="14"/>
                    </a:lnTo>
                    <a:lnTo>
                      <a:pt x="131" y="30"/>
                    </a:lnTo>
                    <a:lnTo>
                      <a:pt x="142" y="50"/>
                    </a:lnTo>
                    <a:lnTo>
                      <a:pt x="146" y="73"/>
                    </a:lnTo>
                    <a:lnTo>
                      <a:pt x="142" y="96"/>
                    </a:lnTo>
                    <a:lnTo>
                      <a:pt x="131" y="116"/>
                    </a:lnTo>
                    <a:lnTo>
                      <a:pt x="116" y="131"/>
                    </a:lnTo>
                    <a:lnTo>
                      <a:pt x="95" y="142"/>
                    </a:lnTo>
                    <a:lnTo>
                      <a:pt x="72" y="146"/>
                    </a:lnTo>
                    <a:lnTo>
                      <a:pt x="49" y="142"/>
                    </a:lnTo>
                    <a:lnTo>
                      <a:pt x="30" y="131"/>
                    </a:lnTo>
                    <a:lnTo>
                      <a:pt x="14" y="116"/>
                    </a:lnTo>
                    <a:lnTo>
                      <a:pt x="3" y="96"/>
                    </a:lnTo>
                    <a:lnTo>
                      <a:pt x="0" y="73"/>
                    </a:lnTo>
                    <a:lnTo>
                      <a:pt x="3" y="50"/>
                    </a:lnTo>
                    <a:lnTo>
                      <a:pt x="14" y="30"/>
                    </a:lnTo>
                    <a:lnTo>
                      <a:pt x="30" y="14"/>
                    </a:lnTo>
                    <a:lnTo>
                      <a:pt x="49" y="4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1">
                <a:extLst>
                  <a:ext uri="{FF2B5EF4-FFF2-40B4-BE49-F238E27FC236}">
                    <a16:creationId xmlns="" xmlns:a16="http://schemas.microsoft.com/office/drawing/2014/main" id="{0E3C9D3C-05F2-472C-87A8-62F19ECE5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9" y="3579"/>
                <a:ext cx="29" cy="29"/>
              </a:xfrm>
              <a:custGeom>
                <a:avLst/>
                <a:gdLst>
                  <a:gd name="T0" fmla="*/ 73 w 145"/>
                  <a:gd name="T1" fmla="*/ 0 h 145"/>
                  <a:gd name="T2" fmla="*/ 96 w 145"/>
                  <a:gd name="T3" fmla="*/ 4 h 145"/>
                  <a:gd name="T4" fmla="*/ 115 w 145"/>
                  <a:gd name="T5" fmla="*/ 14 h 145"/>
                  <a:gd name="T6" fmla="*/ 131 w 145"/>
                  <a:gd name="T7" fmla="*/ 29 h 145"/>
                  <a:gd name="T8" fmla="*/ 142 w 145"/>
                  <a:gd name="T9" fmla="*/ 50 h 145"/>
                  <a:gd name="T10" fmla="*/ 145 w 145"/>
                  <a:gd name="T11" fmla="*/ 73 h 145"/>
                  <a:gd name="T12" fmla="*/ 142 w 145"/>
                  <a:gd name="T13" fmla="*/ 96 h 145"/>
                  <a:gd name="T14" fmla="*/ 131 w 145"/>
                  <a:gd name="T15" fmla="*/ 116 h 145"/>
                  <a:gd name="T16" fmla="*/ 115 w 145"/>
                  <a:gd name="T17" fmla="*/ 132 h 145"/>
                  <a:gd name="T18" fmla="*/ 96 w 145"/>
                  <a:gd name="T19" fmla="*/ 142 h 145"/>
                  <a:gd name="T20" fmla="*/ 73 w 145"/>
                  <a:gd name="T21" fmla="*/ 145 h 145"/>
                  <a:gd name="T22" fmla="*/ 50 w 145"/>
                  <a:gd name="T23" fmla="*/ 142 h 145"/>
                  <a:gd name="T24" fmla="*/ 29 w 145"/>
                  <a:gd name="T25" fmla="*/ 132 h 145"/>
                  <a:gd name="T26" fmla="*/ 14 w 145"/>
                  <a:gd name="T27" fmla="*/ 116 h 145"/>
                  <a:gd name="T28" fmla="*/ 4 w 145"/>
                  <a:gd name="T29" fmla="*/ 96 h 145"/>
                  <a:gd name="T30" fmla="*/ 0 w 145"/>
                  <a:gd name="T31" fmla="*/ 73 h 145"/>
                  <a:gd name="T32" fmla="*/ 4 w 145"/>
                  <a:gd name="T33" fmla="*/ 50 h 145"/>
                  <a:gd name="T34" fmla="*/ 14 w 145"/>
                  <a:gd name="T35" fmla="*/ 29 h 145"/>
                  <a:gd name="T36" fmla="*/ 29 w 145"/>
                  <a:gd name="T37" fmla="*/ 14 h 145"/>
                  <a:gd name="T38" fmla="*/ 50 w 145"/>
                  <a:gd name="T39" fmla="*/ 4 h 145"/>
                  <a:gd name="T40" fmla="*/ 73 w 145"/>
                  <a:gd name="T4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5" h="145">
                    <a:moveTo>
                      <a:pt x="73" y="0"/>
                    </a:moveTo>
                    <a:lnTo>
                      <a:pt x="96" y="4"/>
                    </a:lnTo>
                    <a:lnTo>
                      <a:pt x="115" y="14"/>
                    </a:lnTo>
                    <a:lnTo>
                      <a:pt x="131" y="29"/>
                    </a:lnTo>
                    <a:lnTo>
                      <a:pt x="142" y="50"/>
                    </a:lnTo>
                    <a:lnTo>
                      <a:pt x="145" y="73"/>
                    </a:lnTo>
                    <a:lnTo>
                      <a:pt x="142" y="96"/>
                    </a:lnTo>
                    <a:lnTo>
                      <a:pt x="131" y="116"/>
                    </a:lnTo>
                    <a:lnTo>
                      <a:pt x="115" y="132"/>
                    </a:lnTo>
                    <a:lnTo>
                      <a:pt x="96" y="142"/>
                    </a:lnTo>
                    <a:lnTo>
                      <a:pt x="73" y="145"/>
                    </a:lnTo>
                    <a:lnTo>
                      <a:pt x="50" y="142"/>
                    </a:lnTo>
                    <a:lnTo>
                      <a:pt x="29" y="132"/>
                    </a:lnTo>
                    <a:lnTo>
                      <a:pt x="14" y="116"/>
                    </a:lnTo>
                    <a:lnTo>
                      <a:pt x="4" y="96"/>
                    </a:lnTo>
                    <a:lnTo>
                      <a:pt x="0" y="73"/>
                    </a:lnTo>
                    <a:lnTo>
                      <a:pt x="4" y="50"/>
                    </a:lnTo>
                    <a:lnTo>
                      <a:pt x="14" y="29"/>
                    </a:lnTo>
                    <a:lnTo>
                      <a:pt x="29" y="14"/>
                    </a:lnTo>
                    <a:lnTo>
                      <a:pt x="50" y="4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2">
                <a:extLst>
                  <a:ext uri="{FF2B5EF4-FFF2-40B4-BE49-F238E27FC236}">
                    <a16:creationId xmlns="" xmlns:a16="http://schemas.microsoft.com/office/drawing/2014/main" id="{6646EA2C-2053-4E4A-9AFB-26596A3A6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3447"/>
                <a:ext cx="364" cy="239"/>
              </a:xfrm>
              <a:custGeom>
                <a:avLst/>
                <a:gdLst>
                  <a:gd name="T0" fmla="*/ 1318 w 1820"/>
                  <a:gd name="T1" fmla="*/ 0 h 1191"/>
                  <a:gd name="T2" fmla="*/ 1330 w 1820"/>
                  <a:gd name="T3" fmla="*/ 135 h 1191"/>
                  <a:gd name="T4" fmla="*/ 1359 w 1820"/>
                  <a:gd name="T5" fmla="*/ 266 h 1191"/>
                  <a:gd name="T6" fmla="*/ 1485 w 1820"/>
                  <a:gd name="T7" fmla="*/ 226 h 1191"/>
                  <a:gd name="T8" fmla="*/ 1619 w 1820"/>
                  <a:gd name="T9" fmla="*/ 205 h 1191"/>
                  <a:gd name="T10" fmla="*/ 1754 w 1820"/>
                  <a:gd name="T11" fmla="*/ 205 h 1191"/>
                  <a:gd name="T12" fmla="*/ 1820 w 1820"/>
                  <a:gd name="T13" fmla="*/ 319 h 1191"/>
                  <a:gd name="T14" fmla="*/ 1688 w 1820"/>
                  <a:gd name="T15" fmla="*/ 307 h 1191"/>
                  <a:gd name="T16" fmla="*/ 1566 w 1820"/>
                  <a:gd name="T17" fmla="*/ 317 h 1191"/>
                  <a:gd name="T18" fmla="*/ 1448 w 1820"/>
                  <a:gd name="T19" fmla="*/ 344 h 1191"/>
                  <a:gd name="T20" fmla="*/ 1428 w 1820"/>
                  <a:gd name="T21" fmla="*/ 440 h 1191"/>
                  <a:gd name="T22" fmla="*/ 1515 w 1820"/>
                  <a:gd name="T23" fmla="*/ 581 h 1191"/>
                  <a:gd name="T24" fmla="*/ 1624 w 1820"/>
                  <a:gd name="T25" fmla="*/ 705 h 1191"/>
                  <a:gd name="T26" fmla="*/ 1751 w 1820"/>
                  <a:gd name="T27" fmla="*/ 810 h 1191"/>
                  <a:gd name="T28" fmla="*/ 1820 w 1820"/>
                  <a:gd name="T29" fmla="*/ 973 h 1191"/>
                  <a:gd name="T30" fmla="*/ 1672 w 1820"/>
                  <a:gd name="T31" fmla="*/ 882 h 1191"/>
                  <a:gd name="T32" fmla="*/ 1540 w 1820"/>
                  <a:gd name="T33" fmla="*/ 769 h 1191"/>
                  <a:gd name="T34" fmla="*/ 1428 w 1820"/>
                  <a:gd name="T35" fmla="*/ 638 h 1191"/>
                  <a:gd name="T36" fmla="*/ 1337 w 1820"/>
                  <a:gd name="T37" fmla="*/ 490 h 1191"/>
                  <a:gd name="T38" fmla="*/ 1245 w 1820"/>
                  <a:gd name="T39" fmla="*/ 445 h 1191"/>
                  <a:gd name="T40" fmla="*/ 1145 w 1820"/>
                  <a:gd name="T41" fmla="*/ 527 h 1191"/>
                  <a:gd name="T42" fmla="*/ 1059 w 1820"/>
                  <a:gd name="T43" fmla="*/ 625 h 1191"/>
                  <a:gd name="T44" fmla="*/ 990 w 1820"/>
                  <a:gd name="T45" fmla="*/ 735 h 1191"/>
                  <a:gd name="T46" fmla="*/ 1024 w 1820"/>
                  <a:gd name="T47" fmla="*/ 851 h 1191"/>
                  <a:gd name="T48" fmla="*/ 1134 w 1820"/>
                  <a:gd name="T49" fmla="*/ 976 h 1191"/>
                  <a:gd name="T50" fmla="*/ 1224 w 1820"/>
                  <a:gd name="T51" fmla="*/ 1116 h 1191"/>
                  <a:gd name="T52" fmla="*/ 1146 w 1820"/>
                  <a:gd name="T53" fmla="*/ 1191 h 1191"/>
                  <a:gd name="T54" fmla="*/ 1064 w 1820"/>
                  <a:gd name="T55" fmla="*/ 1055 h 1191"/>
                  <a:gd name="T56" fmla="*/ 962 w 1820"/>
                  <a:gd name="T57" fmla="*/ 936 h 1191"/>
                  <a:gd name="T58" fmla="*/ 844 w 1820"/>
                  <a:gd name="T59" fmla="*/ 832 h 1191"/>
                  <a:gd name="T60" fmla="*/ 710 w 1820"/>
                  <a:gd name="T61" fmla="*/ 747 h 1191"/>
                  <a:gd name="T62" fmla="*/ 563 w 1820"/>
                  <a:gd name="T63" fmla="*/ 684 h 1191"/>
                  <a:gd name="T64" fmla="*/ 406 w 1820"/>
                  <a:gd name="T65" fmla="*/ 645 h 1191"/>
                  <a:gd name="T66" fmla="*/ 241 w 1820"/>
                  <a:gd name="T67" fmla="*/ 632 h 1191"/>
                  <a:gd name="T68" fmla="*/ 79 w 1820"/>
                  <a:gd name="T69" fmla="*/ 645 h 1191"/>
                  <a:gd name="T70" fmla="*/ 0 w 1820"/>
                  <a:gd name="T71" fmla="*/ 555 h 1191"/>
                  <a:gd name="T72" fmla="*/ 158 w 1820"/>
                  <a:gd name="T73" fmla="*/ 531 h 1191"/>
                  <a:gd name="T74" fmla="*/ 329 w 1820"/>
                  <a:gd name="T75" fmla="*/ 531 h 1191"/>
                  <a:gd name="T76" fmla="*/ 499 w 1820"/>
                  <a:gd name="T77" fmla="*/ 558 h 1191"/>
                  <a:gd name="T78" fmla="*/ 660 w 1820"/>
                  <a:gd name="T79" fmla="*/ 609 h 1191"/>
                  <a:gd name="T80" fmla="*/ 809 w 1820"/>
                  <a:gd name="T81" fmla="*/ 684 h 1191"/>
                  <a:gd name="T82" fmla="*/ 912 w 1820"/>
                  <a:gd name="T83" fmla="*/ 664 h 1191"/>
                  <a:gd name="T84" fmla="*/ 991 w 1820"/>
                  <a:gd name="T85" fmla="*/ 544 h 1191"/>
                  <a:gd name="T86" fmla="*/ 1088 w 1820"/>
                  <a:gd name="T87" fmla="*/ 438 h 1191"/>
                  <a:gd name="T88" fmla="*/ 1202 w 1820"/>
                  <a:gd name="T89" fmla="*/ 349 h 1191"/>
                  <a:gd name="T90" fmla="*/ 1243 w 1820"/>
                  <a:gd name="T91" fmla="*/ 237 h 1191"/>
                  <a:gd name="T92" fmla="*/ 1219 w 1820"/>
                  <a:gd name="T93" fmla="*/ 81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20" h="1191">
                    <a:moveTo>
                      <a:pt x="1214" y="0"/>
                    </a:moveTo>
                    <a:lnTo>
                      <a:pt x="1318" y="0"/>
                    </a:lnTo>
                    <a:lnTo>
                      <a:pt x="1322" y="69"/>
                    </a:lnTo>
                    <a:lnTo>
                      <a:pt x="1330" y="135"/>
                    </a:lnTo>
                    <a:lnTo>
                      <a:pt x="1342" y="202"/>
                    </a:lnTo>
                    <a:lnTo>
                      <a:pt x="1359" y="266"/>
                    </a:lnTo>
                    <a:lnTo>
                      <a:pt x="1421" y="244"/>
                    </a:lnTo>
                    <a:lnTo>
                      <a:pt x="1485" y="226"/>
                    </a:lnTo>
                    <a:lnTo>
                      <a:pt x="1551" y="213"/>
                    </a:lnTo>
                    <a:lnTo>
                      <a:pt x="1619" y="205"/>
                    </a:lnTo>
                    <a:lnTo>
                      <a:pt x="1688" y="203"/>
                    </a:lnTo>
                    <a:lnTo>
                      <a:pt x="1754" y="205"/>
                    </a:lnTo>
                    <a:lnTo>
                      <a:pt x="1820" y="214"/>
                    </a:lnTo>
                    <a:lnTo>
                      <a:pt x="1820" y="319"/>
                    </a:lnTo>
                    <a:lnTo>
                      <a:pt x="1754" y="309"/>
                    </a:lnTo>
                    <a:lnTo>
                      <a:pt x="1688" y="307"/>
                    </a:lnTo>
                    <a:lnTo>
                      <a:pt x="1626" y="309"/>
                    </a:lnTo>
                    <a:lnTo>
                      <a:pt x="1566" y="317"/>
                    </a:lnTo>
                    <a:lnTo>
                      <a:pt x="1507" y="327"/>
                    </a:lnTo>
                    <a:lnTo>
                      <a:pt x="1448" y="344"/>
                    </a:lnTo>
                    <a:lnTo>
                      <a:pt x="1393" y="365"/>
                    </a:lnTo>
                    <a:lnTo>
                      <a:pt x="1428" y="440"/>
                    </a:lnTo>
                    <a:lnTo>
                      <a:pt x="1469" y="512"/>
                    </a:lnTo>
                    <a:lnTo>
                      <a:pt x="1515" y="581"/>
                    </a:lnTo>
                    <a:lnTo>
                      <a:pt x="1567" y="645"/>
                    </a:lnTo>
                    <a:lnTo>
                      <a:pt x="1624" y="705"/>
                    </a:lnTo>
                    <a:lnTo>
                      <a:pt x="1684" y="760"/>
                    </a:lnTo>
                    <a:lnTo>
                      <a:pt x="1751" y="810"/>
                    </a:lnTo>
                    <a:lnTo>
                      <a:pt x="1820" y="855"/>
                    </a:lnTo>
                    <a:lnTo>
                      <a:pt x="1820" y="973"/>
                    </a:lnTo>
                    <a:lnTo>
                      <a:pt x="1744" y="931"/>
                    </a:lnTo>
                    <a:lnTo>
                      <a:pt x="1672" y="882"/>
                    </a:lnTo>
                    <a:lnTo>
                      <a:pt x="1604" y="828"/>
                    </a:lnTo>
                    <a:lnTo>
                      <a:pt x="1540" y="769"/>
                    </a:lnTo>
                    <a:lnTo>
                      <a:pt x="1482" y="706"/>
                    </a:lnTo>
                    <a:lnTo>
                      <a:pt x="1428" y="638"/>
                    </a:lnTo>
                    <a:lnTo>
                      <a:pt x="1380" y="566"/>
                    </a:lnTo>
                    <a:lnTo>
                      <a:pt x="1337" y="490"/>
                    </a:lnTo>
                    <a:lnTo>
                      <a:pt x="1300" y="411"/>
                    </a:lnTo>
                    <a:lnTo>
                      <a:pt x="1245" y="445"/>
                    </a:lnTo>
                    <a:lnTo>
                      <a:pt x="1193" y="483"/>
                    </a:lnTo>
                    <a:lnTo>
                      <a:pt x="1145" y="527"/>
                    </a:lnTo>
                    <a:lnTo>
                      <a:pt x="1100" y="574"/>
                    </a:lnTo>
                    <a:lnTo>
                      <a:pt x="1059" y="625"/>
                    </a:lnTo>
                    <a:lnTo>
                      <a:pt x="1023" y="678"/>
                    </a:lnTo>
                    <a:lnTo>
                      <a:pt x="990" y="735"/>
                    </a:lnTo>
                    <a:lnTo>
                      <a:pt x="964" y="794"/>
                    </a:lnTo>
                    <a:lnTo>
                      <a:pt x="1024" y="851"/>
                    </a:lnTo>
                    <a:lnTo>
                      <a:pt x="1082" y="910"/>
                    </a:lnTo>
                    <a:lnTo>
                      <a:pt x="1134" y="976"/>
                    </a:lnTo>
                    <a:lnTo>
                      <a:pt x="1181" y="1043"/>
                    </a:lnTo>
                    <a:lnTo>
                      <a:pt x="1224" y="1116"/>
                    </a:lnTo>
                    <a:lnTo>
                      <a:pt x="1261" y="1191"/>
                    </a:lnTo>
                    <a:lnTo>
                      <a:pt x="1146" y="1191"/>
                    </a:lnTo>
                    <a:lnTo>
                      <a:pt x="1108" y="1122"/>
                    </a:lnTo>
                    <a:lnTo>
                      <a:pt x="1064" y="1055"/>
                    </a:lnTo>
                    <a:lnTo>
                      <a:pt x="1016" y="994"/>
                    </a:lnTo>
                    <a:lnTo>
                      <a:pt x="962" y="936"/>
                    </a:lnTo>
                    <a:lnTo>
                      <a:pt x="904" y="881"/>
                    </a:lnTo>
                    <a:lnTo>
                      <a:pt x="844" y="832"/>
                    </a:lnTo>
                    <a:lnTo>
                      <a:pt x="779" y="787"/>
                    </a:lnTo>
                    <a:lnTo>
                      <a:pt x="710" y="747"/>
                    </a:lnTo>
                    <a:lnTo>
                      <a:pt x="638" y="713"/>
                    </a:lnTo>
                    <a:lnTo>
                      <a:pt x="563" y="684"/>
                    </a:lnTo>
                    <a:lnTo>
                      <a:pt x="486" y="662"/>
                    </a:lnTo>
                    <a:lnTo>
                      <a:pt x="406" y="645"/>
                    </a:lnTo>
                    <a:lnTo>
                      <a:pt x="324" y="636"/>
                    </a:lnTo>
                    <a:lnTo>
                      <a:pt x="241" y="632"/>
                    </a:lnTo>
                    <a:lnTo>
                      <a:pt x="158" y="636"/>
                    </a:lnTo>
                    <a:lnTo>
                      <a:pt x="79" y="645"/>
                    </a:lnTo>
                    <a:lnTo>
                      <a:pt x="0" y="661"/>
                    </a:lnTo>
                    <a:lnTo>
                      <a:pt x="0" y="555"/>
                    </a:lnTo>
                    <a:lnTo>
                      <a:pt x="79" y="540"/>
                    </a:lnTo>
                    <a:lnTo>
                      <a:pt x="158" y="531"/>
                    </a:lnTo>
                    <a:lnTo>
                      <a:pt x="241" y="528"/>
                    </a:lnTo>
                    <a:lnTo>
                      <a:pt x="329" y="531"/>
                    </a:lnTo>
                    <a:lnTo>
                      <a:pt x="415" y="541"/>
                    </a:lnTo>
                    <a:lnTo>
                      <a:pt x="499" y="558"/>
                    </a:lnTo>
                    <a:lnTo>
                      <a:pt x="580" y="581"/>
                    </a:lnTo>
                    <a:lnTo>
                      <a:pt x="660" y="609"/>
                    </a:lnTo>
                    <a:lnTo>
                      <a:pt x="736" y="644"/>
                    </a:lnTo>
                    <a:lnTo>
                      <a:pt x="809" y="684"/>
                    </a:lnTo>
                    <a:lnTo>
                      <a:pt x="879" y="729"/>
                    </a:lnTo>
                    <a:lnTo>
                      <a:pt x="912" y="664"/>
                    </a:lnTo>
                    <a:lnTo>
                      <a:pt x="949" y="602"/>
                    </a:lnTo>
                    <a:lnTo>
                      <a:pt x="991" y="544"/>
                    </a:lnTo>
                    <a:lnTo>
                      <a:pt x="1037" y="488"/>
                    </a:lnTo>
                    <a:lnTo>
                      <a:pt x="1088" y="438"/>
                    </a:lnTo>
                    <a:lnTo>
                      <a:pt x="1144" y="392"/>
                    </a:lnTo>
                    <a:lnTo>
                      <a:pt x="1202" y="349"/>
                    </a:lnTo>
                    <a:lnTo>
                      <a:pt x="1264" y="312"/>
                    </a:lnTo>
                    <a:lnTo>
                      <a:pt x="1243" y="237"/>
                    </a:lnTo>
                    <a:lnTo>
                      <a:pt x="1228" y="159"/>
                    </a:lnTo>
                    <a:lnTo>
                      <a:pt x="1219" y="81"/>
                    </a:lnTo>
                    <a:lnTo>
                      <a:pt x="12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3">
                <a:extLst>
                  <a:ext uri="{FF2B5EF4-FFF2-40B4-BE49-F238E27FC236}">
                    <a16:creationId xmlns="" xmlns:a16="http://schemas.microsoft.com/office/drawing/2014/main" id="{1834CFBB-216D-458E-B2B2-9F60EE38A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" y="3479"/>
                <a:ext cx="33" cy="32"/>
              </a:xfrm>
              <a:custGeom>
                <a:avLst/>
                <a:gdLst>
                  <a:gd name="T0" fmla="*/ 81 w 163"/>
                  <a:gd name="T1" fmla="*/ 0 h 162"/>
                  <a:gd name="T2" fmla="*/ 103 w 163"/>
                  <a:gd name="T3" fmla="*/ 3 h 162"/>
                  <a:gd name="T4" fmla="*/ 122 w 163"/>
                  <a:gd name="T5" fmla="*/ 11 h 162"/>
                  <a:gd name="T6" fmla="*/ 139 w 163"/>
                  <a:gd name="T7" fmla="*/ 23 h 162"/>
                  <a:gd name="T8" fmla="*/ 151 w 163"/>
                  <a:gd name="T9" fmla="*/ 40 h 162"/>
                  <a:gd name="T10" fmla="*/ 159 w 163"/>
                  <a:gd name="T11" fmla="*/ 59 h 162"/>
                  <a:gd name="T12" fmla="*/ 163 w 163"/>
                  <a:gd name="T13" fmla="*/ 81 h 162"/>
                  <a:gd name="T14" fmla="*/ 159 w 163"/>
                  <a:gd name="T15" fmla="*/ 103 h 162"/>
                  <a:gd name="T16" fmla="*/ 151 w 163"/>
                  <a:gd name="T17" fmla="*/ 122 h 162"/>
                  <a:gd name="T18" fmla="*/ 139 w 163"/>
                  <a:gd name="T19" fmla="*/ 139 h 162"/>
                  <a:gd name="T20" fmla="*/ 122 w 163"/>
                  <a:gd name="T21" fmla="*/ 151 h 162"/>
                  <a:gd name="T22" fmla="*/ 103 w 163"/>
                  <a:gd name="T23" fmla="*/ 160 h 162"/>
                  <a:gd name="T24" fmla="*/ 81 w 163"/>
                  <a:gd name="T25" fmla="*/ 162 h 162"/>
                  <a:gd name="T26" fmla="*/ 59 w 163"/>
                  <a:gd name="T27" fmla="*/ 160 h 162"/>
                  <a:gd name="T28" fmla="*/ 40 w 163"/>
                  <a:gd name="T29" fmla="*/ 151 h 162"/>
                  <a:gd name="T30" fmla="*/ 24 w 163"/>
                  <a:gd name="T31" fmla="*/ 139 h 162"/>
                  <a:gd name="T32" fmla="*/ 11 w 163"/>
                  <a:gd name="T33" fmla="*/ 122 h 162"/>
                  <a:gd name="T34" fmla="*/ 2 w 163"/>
                  <a:gd name="T35" fmla="*/ 103 h 162"/>
                  <a:gd name="T36" fmla="*/ 0 w 163"/>
                  <a:gd name="T37" fmla="*/ 81 h 162"/>
                  <a:gd name="T38" fmla="*/ 2 w 163"/>
                  <a:gd name="T39" fmla="*/ 59 h 162"/>
                  <a:gd name="T40" fmla="*/ 11 w 163"/>
                  <a:gd name="T41" fmla="*/ 40 h 162"/>
                  <a:gd name="T42" fmla="*/ 24 w 163"/>
                  <a:gd name="T43" fmla="*/ 23 h 162"/>
                  <a:gd name="T44" fmla="*/ 40 w 163"/>
                  <a:gd name="T45" fmla="*/ 11 h 162"/>
                  <a:gd name="T46" fmla="*/ 59 w 163"/>
                  <a:gd name="T47" fmla="*/ 3 h 162"/>
                  <a:gd name="T48" fmla="*/ 81 w 163"/>
                  <a:gd name="T4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3" h="162">
                    <a:moveTo>
                      <a:pt x="81" y="0"/>
                    </a:moveTo>
                    <a:lnTo>
                      <a:pt x="103" y="3"/>
                    </a:lnTo>
                    <a:lnTo>
                      <a:pt x="122" y="11"/>
                    </a:lnTo>
                    <a:lnTo>
                      <a:pt x="139" y="23"/>
                    </a:lnTo>
                    <a:lnTo>
                      <a:pt x="151" y="40"/>
                    </a:lnTo>
                    <a:lnTo>
                      <a:pt x="159" y="59"/>
                    </a:lnTo>
                    <a:lnTo>
                      <a:pt x="163" y="81"/>
                    </a:lnTo>
                    <a:lnTo>
                      <a:pt x="159" y="103"/>
                    </a:lnTo>
                    <a:lnTo>
                      <a:pt x="151" y="122"/>
                    </a:lnTo>
                    <a:lnTo>
                      <a:pt x="139" y="139"/>
                    </a:lnTo>
                    <a:lnTo>
                      <a:pt x="122" y="151"/>
                    </a:lnTo>
                    <a:lnTo>
                      <a:pt x="103" y="160"/>
                    </a:lnTo>
                    <a:lnTo>
                      <a:pt x="81" y="162"/>
                    </a:lnTo>
                    <a:lnTo>
                      <a:pt x="59" y="160"/>
                    </a:lnTo>
                    <a:lnTo>
                      <a:pt x="40" y="151"/>
                    </a:lnTo>
                    <a:lnTo>
                      <a:pt x="24" y="139"/>
                    </a:lnTo>
                    <a:lnTo>
                      <a:pt x="11" y="122"/>
                    </a:lnTo>
                    <a:lnTo>
                      <a:pt x="2" y="103"/>
                    </a:lnTo>
                    <a:lnTo>
                      <a:pt x="0" y="81"/>
                    </a:lnTo>
                    <a:lnTo>
                      <a:pt x="2" y="59"/>
                    </a:lnTo>
                    <a:lnTo>
                      <a:pt x="11" y="40"/>
                    </a:lnTo>
                    <a:lnTo>
                      <a:pt x="24" y="23"/>
                    </a:lnTo>
                    <a:lnTo>
                      <a:pt x="40" y="11"/>
                    </a:lnTo>
                    <a:lnTo>
                      <a:pt x="59" y="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4">
                <a:extLst>
                  <a:ext uri="{FF2B5EF4-FFF2-40B4-BE49-F238E27FC236}">
                    <a16:creationId xmlns="" xmlns:a16="http://schemas.microsoft.com/office/drawing/2014/main" id="{F93BE825-2AFA-48B5-849A-FE86571B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2" y="3486"/>
                <a:ext cx="46" cy="46"/>
              </a:xfrm>
              <a:custGeom>
                <a:avLst/>
                <a:gdLst>
                  <a:gd name="T0" fmla="*/ 116 w 232"/>
                  <a:gd name="T1" fmla="*/ 0 h 232"/>
                  <a:gd name="T2" fmla="*/ 142 w 232"/>
                  <a:gd name="T3" fmla="*/ 4 h 232"/>
                  <a:gd name="T4" fmla="*/ 167 w 232"/>
                  <a:gd name="T5" fmla="*/ 12 h 232"/>
                  <a:gd name="T6" fmla="*/ 188 w 232"/>
                  <a:gd name="T7" fmla="*/ 26 h 232"/>
                  <a:gd name="T8" fmla="*/ 207 w 232"/>
                  <a:gd name="T9" fmla="*/ 44 h 232"/>
                  <a:gd name="T10" fmla="*/ 220 w 232"/>
                  <a:gd name="T11" fmla="*/ 66 h 232"/>
                  <a:gd name="T12" fmla="*/ 228 w 232"/>
                  <a:gd name="T13" fmla="*/ 90 h 232"/>
                  <a:gd name="T14" fmla="*/ 232 w 232"/>
                  <a:gd name="T15" fmla="*/ 116 h 232"/>
                  <a:gd name="T16" fmla="*/ 228 w 232"/>
                  <a:gd name="T17" fmla="*/ 143 h 232"/>
                  <a:gd name="T18" fmla="*/ 220 w 232"/>
                  <a:gd name="T19" fmla="*/ 167 h 232"/>
                  <a:gd name="T20" fmla="*/ 207 w 232"/>
                  <a:gd name="T21" fmla="*/ 189 h 232"/>
                  <a:gd name="T22" fmla="*/ 188 w 232"/>
                  <a:gd name="T23" fmla="*/ 207 h 232"/>
                  <a:gd name="T24" fmla="*/ 167 w 232"/>
                  <a:gd name="T25" fmla="*/ 220 h 232"/>
                  <a:gd name="T26" fmla="*/ 142 w 232"/>
                  <a:gd name="T27" fmla="*/ 229 h 232"/>
                  <a:gd name="T28" fmla="*/ 116 w 232"/>
                  <a:gd name="T29" fmla="*/ 232 h 232"/>
                  <a:gd name="T30" fmla="*/ 89 w 232"/>
                  <a:gd name="T31" fmla="*/ 229 h 232"/>
                  <a:gd name="T32" fmla="*/ 65 w 232"/>
                  <a:gd name="T33" fmla="*/ 220 h 232"/>
                  <a:gd name="T34" fmla="*/ 43 w 232"/>
                  <a:gd name="T35" fmla="*/ 207 h 232"/>
                  <a:gd name="T36" fmla="*/ 25 w 232"/>
                  <a:gd name="T37" fmla="*/ 189 h 232"/>
                  <a:gd name="T38" fmla="*/ 12 w 232"/>
                  <a:gd name="T39" fmla="*/ 167 h 232"/>
                  <a:gd name="T40" fmla="*/ 3 w 232"/>
                  <a:gd name="T41" fmla="*/ 143 h 232"/>
                  <a:gd name="T42" fmla="*/ 0 w 232"/>
                  <a:gd name="T43" fmla="*/ 116 h 232"/>
                  <a:gd name="T44" fmla="*/ 3 w 232"/>
                  <a:gd name="T45" fmla="*/ 90 h 232"/>
                  <a:gd name="T46" fmla="*/ 12 w 232"/>
                  <a:gd name="T47" fmla="*/ 66 h 232"/>
                  <a:gd name="T48" fmla="*/ 25 w 232"/>
                  <a:gd name="T49" fmla="*/ 44 h 232"/>
                  <a:gd name="T50" fmla="*/ 43 w 232"/>
                  <a:gd name="T51" fmla="*/ 26 h 232"/>
                  <a:gd name="T52" fmla="*/ 65 w 232"/>
                  <a:gd name="T53" fmla="*/ 12 h 232"/>
                  <a:gd name="T54" fmla="*/ 89 w 232"/>
                  <a:gd name="T55" fmla="*/ 4 h 232"/>
                  <a:gd name="T56" fmla="*/ 116 w 232"/>
                  <a:gd name="T5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2" h="232">
                    <a:moveTo>
                      <a:pt x="116" y="0"/>
                    </a:moveTo>
                    <a:lnTo>
                      <a:pt x="142" y="4"/>
                    </a:lnTo>
                    <a:lnTo>
                      <a:pt x="167" y="12"/>
                    </a:lnTo>
                    <a:lnTo>
                      <a:pt x="188" y="26"/>
                    </a:lnTo>
                    <a:lnTo>
                      <a:pt x="207" y="44"/>
                    </a:lnTo>
                    <a:lnTo>
                      <a:pt x="220" y="66"/>
                    </a:lnTo>
                    <a:lnTo>
                      <a:pt x="228" y="90"/>
                    </a:lnTo>
                    <a:lnTo>
                      <a:pt x="232" y="116"/>
                    </a:lnTo>
                    <a:lnTo>
                      <a:pt x="228" y="143"/>
                    </a:lnTo>
                    <a:lnTo>
                      <a:pt x="220" y="167"/>
                    </a:lnTo>
                    <a:lnTo>
                      <a:pt x="207" y="189"/>
                    </a:lnTo>
                    <a:lnTo>
                      <a:pt x="188" y="207"/>
                    </a:lnTo>
                    <a:lnTo>
                      <a:pt x="167" y="220"/>
                    </a:lnTo>
                    <a:lnTo>
                      <a:pt x="142" y="229"/>
                    </a:lnTo>
                    <a:lnTo>
                      <a:pt x="116" y="232"/>
                    </a:lnTo>
                    <a:lnTo>
                      <a:pt x="89" y="229"/>
                    </a:lnTo>
                    <a:lnTo>
                      <a:pt x="65" y="220"/>
                    </a:lnTo>
                    <a:lnTo>
                      <a:pt x="43" y="207"/>
                    </a:lnTo>
                    <a:lnTo>
                      <a:pt x="25" y="189"/>
                    </a:lnTo>
                    <a:lnTo>
                      <a:pt x="12" y="167"/>
                    </a:lnTo>
                    <a:lnTo>
                      <a:pt x="3" y="143"/>
                    </a:lnTo>
                    <a:lnTo>
                      <a:pt x="0" y="116"/>
                    </a:lnTo>
                    <a:lnTo>
                      <a:pt x="3" y="90"/>
                    </a:lnTo>
                    <a:lnTo>
                      <a:pt x="12" y="66"/>
                    </a:lnTo>
                    <a:lnTo>
                      <a:pt x="25" y="44"/>
                    </a:lnTo>
                    <a:lnTo>
                      <a:pt x="43" y="26"/>
                    </a:lnTo>
                    <a:lnTo>
                      <a:pt x="65" y="12"/>
                    </a:lnTo>
                    <a:lnTo>
                      <a:pt x="89" y="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6" name="Group 33">
              <a:extLst>
                <a:ext uri="{FF2B5EF4-FFF2-40B4-BE49-F238E27FC236}">
                  <a16:creationId xmlns="" xmlns:a16="http://schemas.microsoft.com/office/drawing/2014/main" id="{F6BA8757-DB11-40C1-A152-CCF23212A34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83493" y="5367432"/>
              <a:ext cx="1033673" cy="1036038"/>
              <a:chOff x="2231" y="889"/>
              <a:chExt cx="437" cy="438"/>
            </a:xfrm>
          </p:grpSpPr>
          <p:sp useBgFill="1">
            <p:nvSpPr>
              <p:cNvPr id="118" name="Freeform 23">
                <a:extLst>
                  <a:ext uri="{FF2B5EF4-FFF2-40B4-BE49-F238E27FC236}">
                    <a16:creationId xmlns="" xmlns:a16="http://schemas.microsoft.com/office/drawing/2014/main" id="{9831212A-A0E5-4A8F-8B02-1384026A1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1" y="889"/>
                <a:ext cx="437" cy="438"/>
              </a:xfrm>
              <a:custGeom>
                <a:avLst/>
                <a:gdLst>
                  <a:gd name="T0" fmla="*/ 1027 w 2188"/>
                  <a:gd name="T1" fmla="*/ 0 h 2190"/>
                  <a:gd name="T2" fmla="*/ 1090 w 2188"/>
                  <a:gd name="T3" fmla="*/ 2 h 2190"/>
                  <a:gd name="T4" fmla="*/ 1160 w 2188"/>
                  <a:gd name="T5" fmla="*/ 2 h 2190"/>
                  <a:gd name="T6" fmla="*/ 1193 w 2188"/>
                  <a:gd name="T7" fmla="*/ 3 h 2190"/>
                  <a:gd name="T8" fmla="*/ 1260 w 2188"/>
                  <a:gd name="T9" fmla="*/ 25 h 2190"/>
                  <a:gd name="T10" fmla="*/ 1302 w 2188"/>
                  <a:gd name="T11" fmla="*/ 80 h 2190"/>
                  <a:gd name="T12" fmla="*/ 1679 w 2188"/>
                  <a:gd name="T13" fmla="*/ 241 h 2190"/>
                  <a:gd name="T14" fmla="*/ 1751 w 2188"/>
                  <a:gd name="T15" fmla="*/ 233 h 2190"/>
                  <a:gd name="T16" fmla="*/ 1811 w 2188"/>
                  <a:gd name="T17" fmla="*/ 264 h 2190"/>
                  <a:gd name="T18" fmla="*/ 1962 w 2188"/>
                  <a:gd name="T19" fmla="*/ 433 h 2190"/>
                  <a:gd name="T20" fmla="*/ 1967 w 2188"/>
                  <a:gd name="T21" fmla="*/ 502 h 2190"/>
                  <a:gd name="T22" fmla="*/ 1852 w 2188"/>
                  <a:gd name="T23" fmla="*/ 811 h 2190"/>
                  <a:gd name="T24" fmla="*/ 2152 w 2188"/>
                  <a:gd name="T25" fmla="*/ 930 h 2190"/>
                  <a:gd name="T26" fmla="*/ 2186 w 2188"/>
                  <a:gd name="T27" fmla="*/ 991 h 2190"/>
                  <a:gd name="T28" fmla="*/ 2183 w 2188"/>
                  <a:gd name="T29" fmla="*/ 1219 h 2190"/>
                  <a:gd name="T30" fmla="*/ 2150 w 2188"/>
                  <a:gd name="T31" fmla="*/ 1280 h 2190"/>
                  <a:gd name="T32" fmla="*/ 1847 w 2188"/>
                  <a:gd name="T33" fmla="*/ 1395 h 2190"/>
                  <a:gd name="T34" fmla="*/ 1956 w 2188"/>
                  <a:gd name="T35" fmla="*/ 1704 h 2190"/>
                  <a:gd name="T36" fmla="*/ 1951 w 2188"/>
                  <a:gd name="T37" fmla="*/ 1773 h 2190"/>
                  <a:gd name="T38" fmla="*/ 1796 w 2188"/>
                  <a:gd name="T39" fmla="*/ 1939 h 2190"/>
                  <a:gd name="T40" fmla="*/ 1737 w 2188"/>
                  <a:gd name="T41" fmla="*/ 1970 h 2190"/>
                  <a:gd name="T42" fmla="*/ 1665 w 2188"/>
                  <a:gd name="T43" fmla="*/ 1960 h 2190"/>
                  <a:gd name="T44" fmla="*/ 1284 w 2188"/>
                  <a:gd name="T45" fmla="*/ 2114 h 2190"/>
                  <a:gd name="T46" fmla="*/ 1241 w 2188"/>
                  <a:gd name="T47" fmla="*/ 2170 h 2190"/>
                  <a:gd name="T48" fmla="*/ 1175 w 2188"/>
                  <a:gd name="T49" fmla="*/ 2190 h 2190"/>
                  <a:gd name="T50" fmla="*/ 1142 w 2188"/>
                  <a:gd name="T51" fmla="*/ 2190 h 2190"/>
                  <a:gd name="T52" fmla="*/ 1072 w 2188"/>
                  <a:gd name="T53" fmla="*/ 2189 h 2190"/>
                  <a:gd name="T54" fmla="*/ 1009 w 2188"/>
                  <a:gd name="T55" fmla="*/ 2189 h 2190"/>
                  <a:gd name="T56" fmla="*/ 971 w 2188"/>
                  <a:gd name="T57" fmla="*/ 2185 h 2190"/>
                  <a:gd name="T58" fmla="*/ 910 w 2188"/>
                  <a:gd name="T59" fmla="*/ 2151 h 2190"/>
                  <a:gd name="T60" fmla="*/ 795 w 2188"/>
                  <a:gd name="T61" fmla="*/ 1849 h 2190"/>
                  <a:gd name="T62" fmla="*/ 485 w 2188"/>
                  <a:gd name="T63" fmla="*/ 1958 h 2190"/>
                  <a:gd name="T64" fmla="*/ 416 w 2188"/>
                  <a:gd name="T65" fmla="*/ 1952 h 2190"/>
                  <a:gd name="T66" fmla="*/ 250 w 2188"/>
                  <a:gd name="T67" fmla="*/ 1798 h 2190"/>
                  <a:gd name="T68" fmla="*/ 219 w 2188"/>
                  <a:gd name="T69" fmla="*/ 1735 h 2190"/>
                  <a:gd name="T70" fmla="*/ 228 w 2188"/>
                  <a:gd name="T71" fmla="*/ 1667 h 2190"/>
                  <a:gd name="T72" fmla="*/ 75 w 2188"/>
                  <a:gd name="T73" fmla="*/ 1286 h 2190"/>
                  <a:gd name="T74" fmla="*/ 20 w 2188"/>
                  <a:gd name="T75" fmla="*/ 1243 h 2190"/>
                  <a:gd name="T76" fmla="*/ 0 w 2188"/>
                  <a:gd name="T77" fmla="*/ 1176 h 2190"/>
                  <a:gd name="T78" fmla="*/ 11 w 2188"/>
                  <a:gd name="T79" fmla="*/ 950 h 2190"/>
                  <a:gd name="T80" fmla="*/ 57 w 2188"/>
                  <a:gd name="T81" fmla="*/ 898 h 2190"/>
                  <a:gd name="T82" fmla="*/ 355 w 2188"/>
                  <a:gd name="T83" fmla="*/ 761 h 2190"/>
                  <a:gd name="T84" fmla="*/ 228 w 2188"/>
                  <a:gd name="T85" fmla="*/ 464 h 2190"/>
                  <a:gd name="T86" fmla="*/ 248 w 2188"/>
                  <a:gd name="T87" fmla="*/ 397 h 2190"/>
                  <a:gd name="T88" fmla="*/ 410 w 2188"/>
                  <a:gd name="T89" fmla="*/ 237 h 2190"/>
                  <a:gd name="T90" fmla="*/ 473 w 2188"/>
                  <a:gd name="T91" fmla="*/ 219 h 2190"/>
                  <a:gd name="T92" fmla="*/ 772 w 2188"/>
                  <a:gd name="T93" fmla="*/ 351 h 2190"/>
                  <a:gd name="T94" fmla="*/ 914 w 2188"/>
                  <a:gd name="T95" fmla="*/ 55 h 2190"/>
                  <a:gd name="T96" fmla="*/ 966 w 2188"/>
                  <a:gd name="T97" fmla="*/ 10 h 2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88" h="2190">
                    <a:moveTo>
                      <a:pt x="1012" y="0"/>
                    </a:moveTo>
                    <a:lnTo>
                      <a:pt x="1017" y="0"/>
                    </a:lnTo>
                    <a:lnTo>
                      <a:pt x="1027" y="0"/>
                    </a:lnTo>
                    <a:lnTo>
                      <a:pt x="1046" y="2"/>
                    </a:lnTo>
                    <a:lnTo>
                      <a:pt x="1066" y="2"/>
                    </a:lnTo>
                    <a:lnTo>
                      <a:pt x="1090" y="2"/>
                    </a:lnTo>
                    <a:lnTo>
                      <a:pt x="1116" y="2"/>
                    </a:lnTo>
                    <a:lnTo>
                      <a:pt x="1139" y="2"/>
                    </a:lnTo>
                    <a:lnTo>
                      <a:pt x="1160" y="2"/>
                    </a:lnTo>
                    <a:lnTo>
                      <a:pt x="1177" y="3"/>
                    </a:lnTo>
                    <a:lnTo>
                      <a:pt x="1189" y="3"/>
                    </a:lnTo>
                    <a:lnTo>
                      <a:pt x="1193" y="3"/>
                    </a:lnTo>
                    <a:lnTo>
                      <a:pt x="1217" y="5"/>
                    </a:lnTo>
                    <a:lnTo>
                      <a:pt x="1240" y="13"/>
                    </a:lnTo>
                    <a:lnTo>
                      <a:pt x="1260" y="25"/>
                    </a:lnTo>
                    <a:lnTo>
                      <a:pt x="1278" y="39"/>
                    </a:lnTo>
                    <a:lnTo>
                      <a:pt x="1291" y="58"/>
                    </a:lnTo>
                    <a:lnTo>
                      <a:pt x="1302" y="80"/>
                    </a:lnTo>
                    <a:lnTo>
                      <a:pt x="1393" y="341"/>
                    </a:lnTo>
                    <a:lnTo>
                      <a:pt x="1429" y="357"/>
                    </a:lnTo>
                    <a:lnTo>
                      <a:pt x="1679" y="241"/>
                    </a:lnTo>
                    <a:lnTo>
                      <a:pt x="1703" y="233"/>
                    </a:lnTo>
                    <a:lnTo>
                      <a:pt x="1728" y="230"/>
                    </a:lnTo>
                    <a:lnTo>
                      <a:pt x="1751" y="233"/>
                    </a:lnTo>
                    <a:lnTo>
                      <a:pt x="1772" y="239"/>
                    </a:lnTo>
                    <a:lnTo>
                      <a:pt x="1793" y="250"/>
                    </a:lnTo>
                    <a:lnTo>
                      <a:pt x="1811" y="264"/>
                    </a:lnTo>
                    <a:lnTo>
                      <a:pt x="1937" y="393"/>
                    </a:lnTo>
                    <a:lnTo>
                      <a:pt x="1952" y="412"/>
                    </a:lnTo>
                    <a:lnTo>
                      <a:pt x="1962" y="433"/>
                    </a:lnTo>
                    <a:lnTo>
                      <a:pt x="1968" y="455"/>
                    </a:lnTo>
                    <a:lnTo>
                      <a:pt x="1971" y="479"/>
                    </a:lnTo>
                    <a:lnTo>
                      <a:pt x="1967" y="502"/>
                    </a:lnTo>
                    <a:lnTo>
                      <a:pt x="1958" y="525"/>
                    </a:lnTo>
                    <a:lnTo>
                      <a:pt x="1838" y="773"/>
                    </a:lnTo>
                    <a:lnTo>
                      <a:pt x="1852" y="811"/>
                    </a:lnTo>
                    <a:lnTo>
                      <a:pt x="2112" y="905"/>
                    </a:lnTo>
                    <a:lnTo>
                      <a:pt x="2134" y="916"/>
                    </a:lnTo>
                    <a:lnTo>
                      <a:pt x="2152" y="930"/>
                    </a:lnTo>
                    <a:lnTo>
                      <a:pt x="2168" y="948"/>
                    </a:lnTo>
                    <a:lnTo>
                      <a:pt x="2179" y="968"/>
                    </a:lnTo>
                    <a:lnTo>
                      <a:pt x="2186" y="991"/>
                    </a:lnTo>
                    <a:lnTo>
                      <a:pt x="2188" y="1015"/>
                    </a:lnTo>
                    <a:lnTo>
                      <a:pt x="2187" y="1195"/>
                    </a:lnTo>
                    <a:lnTo>
                      <a:pt x="2183" y="1219"/>
                    </a:lnTo>
                    <a:lnTo>
                      <a:pt x="2176" y="1241"/>
                    </a:lnTo>
                    <a:lnTo>
                      <a:pt x="2165" y="1262"/>
                    </a:lnTo>
                    <a:lnTo>
                      <a:pt x="2150" y="1280"/>
                    </a:lnTo>
                    <a:lnTo>
                      <a:pt x="2130" y="1293"/>
                    </a:lnTo>
                    <a:lnTo>
                      <a:pt x="2108" y="1304"/>
                    </a:lnTo>
                    <a:lnTo>
                      <a:pt x="1847" y="1395"/>
                    </a:lnTo>
                    <a:lnTo>
                      <a:pt x="1832" y="1430"/>
                    </a:lnTo>
                    <a:lnTo>
                      <a:pt x="1949" y="1681"/>
                    </a:lnTo>
                    <a:lnTo>
                      <a:pt x="1956" y="1704"/>
                    </a:lnTo>
                    <a:lnTo>
                      <a:pt x="1960" y="1727"/>
                    </a:lnTo>
                    <a:lnTo>
                      <a:pt x="1957" y="1750"/>
                    </a:lnTo>
                    <a:lnTo>
                      <a:pt x="1951" y="1773"/>
                    </a:lnTo>
                    <a:lnTo>
                      <a:pt x="1940" y="1794"/>
                    </a:lnTo>
                    <a:lnTo>
                      <a:pt x="1925" y="1813"/>
                    </a:lnTo>
                    <a:lnTo>
                      <a:pt x="1796" y="1939"/>
                    </a:lnTo>
                    <a:lnTo>
                      <a:pt x="1778" y="1953"/>
                    </a:lnTo>
                    <a:lnTo>
                      <a:pt x="1758" y="1964"/>
                    </a:lnTo>
                    <a:lnTo>
                      <a:pt x="1737" y="1970"/>
                    </a:lnTo>
                    <a:lnTo>
                      <a:pt x="1715" y="1972"/>
                    </a:lnTo>
                    <a:lnTo>
                      <a:pt x="1689" y="1969"/>
                    </a:lnTo>
                    <a:lnTo>
                      <a:pt x="1665" y="1960"/>
                    </a:lnTo>
                    <a:lnTo>
                      <a:pt x="1416" y="1839"/>
                    </a:lnTo>
                    <a:lnTo>
                      <a:pt x="1379" y="1854"/>
                    </a:lnTo>
                    <a:lnTo>
                      <a:pt x="1284" y="2114"/>
                    </a:lnTo>
                    <a:lnTo>
                      <a:pt x="1274" y="2136"/>
                    </a:lnTo>
                    <a:lnTo>
                      <a:pt x="1260" y="2154"/>
                    </a:lnTo>
                    <a:lnTo>
                      <a:pt x="1241" y="2170"/>
                    </a:lnTo>
                    <a:lnTo>
                      <a:pt x="1221" y="2180"/>
                    </a:lnTo>
                    <a:lnTo>
                      <a:pt x="1199" y="2188"/>
                    </a:lnTo>
                    <a:lnTo>
                      <a:pt x="1175" y="2190"/>
                    </a:lnTo>
                    <a:lnTo>
                      <a:pt x="1171" y="2190"/>
                    </a:lnTo>
                    <a:lnTo>
                      <a:pt x="1159" y="2190"/>
                    </a:lnTo>
                    <a:lnTo>
                      <a:pt x="1142" y="2190"/>
                    </a:lnTo>
                    <a:lnTo>
                      <a:pt x="1121" y="2189"/>
                    </a:lnTo>
                    <a:lnTo>
                      <a:pt x="1096" y="2189"/>
                    </a:lnTo>
                    <a:lnTo>
                      <a:pt x="1072" y="2189"/>
                    </a:lnTo>
                    <a:lnTo>
                      <a:pt x="1048" y="2189"/>
                    </a:lnTo>
                    <a:lnTo>
                      <a:pt x="1027" y="2189"/>
                    </a:lnTo>
                    <a:lnTo>
                      <a:pt x="1009" y="2189"/>
                    </a:lnTo>
                    <a:lnTo>
                      <a:pt x="998" y="2189"/>
                    </a:lnTo>
                    <a:lnTo>
                      <a:pt x="994" y="2189"/>
                    </a:lnTo>
                    <a:lnTo>
                      <a:pt x="971" y="2185"/>
                    </a:lnTo>
                    <a:lnTo>
                      <a:pt x="948" y="2178"/>
                    </a:lnTo>
                    <a:lnTo>
                      <a:pt x="927" y="2167"/>
                    </a:lnTo>
                    <a:lnTo>
                      <a:pt x="910" y="2151"/>
                    </a:lnTo>
                    <a:lnTo>
                      <a:pt x="896" y="2132"/>
                    </a:lnTo>
                    <a:lnTo>
                      <a:pt x="886" y="2110"/>
                    </a:lnTo>
                    <a:lnTo>
                      <a:pt x="795" y="1849"/>
                    </a:lnTo>
                    <a:lnTo>
                      <a:pt x="759" y="1833"/>
                    </a:lnTo>
                    <a:lnTo>
                      <a:pt x="508" y="1951"/>
                    </a:lnTo>
                    <a:lnTo>
                      <a:pt x="485" y="1958"/>
                    </a:lnTo>
                    <a:lnTo>
                      <a:pt x="459" y="1962"/>
                    </a:lnTo>
                    <a:lnTo>
                      <a:pt x="436" y="1959"/>
                    </a:lnTo>
                    <a:lnTo>
                      <a:pt x="416" y="1952"/>
                    </a:lnTo>
                    <a:lnTo>
                      <a:pt x="395" y="1941"/>
                    </a:lnTo>
                    <a:lnTo>
                      <a:pt x="377" y="1927"/>
                    </a:lnTo>
                    <a:lnTo>
                      <a:pt x="250" y="1798"/>
                    </a:lnTo>
                    <a:lnTo>
                      <a:pt x="236" y="1779"/>
                    </a:lnTo>
                    <a:lnTo>
                      <a:pt x="225" y="1758"/>
                    </a:lnTo>
                    <a:lnTo>
                      <a:pt x="219" y="1735"/>
                    </a:lnTo>
                    <a:lnTo>
                      <a:pt x="217" y="1713"/>
                    </a:lnTo>
                    <a:lnTo>
                      <a:pt x="221" y="1688"/>
                    </a:lnTo>
                    <a:lnTo>
                      <a:pt x="228" y="1667"/>
                    </a:lnTo>
                    <a:lnTo>
                      <a:pt x="349" y="1417"/>
                    </a:lnTo>
                    <a:lnTo>
                      <a:pt x="335" y="1381"/>
                    </a:lnTo>
                    <a:lnTo>
                      <a:pt x="75" y="1286"/>
                    </a:lnTo>
                    <a:lnTo>
                      <a:pt x="54" y="1275"/>
                    </a:lnTo>
                    <a:lnTo>
                      <a:pt x="35" y="1260"/>
                    </a:lnTo>
                    <a:lnTo>
                      <a:pt x="20" y="1243"/>
                    </a:lnTo>
                    <a:lnTo>
                      <a:pt x="8" y="1223"/>
                    </a:lnTo>
                    <a:lnTo>
                      <a:pt x="1" y="1200"/>
                    </a:lnTo>
                    <a:lnTo>
                      <a:pt x="0" y="1176"/>
                    </a:lnTo>
                    <a:lnTo>
                      <a:pt x="1" y="996"/>
                    </a:lnTo>
                    <a:lnTo>
                      <a:pt x="3" y="971"/>
                    </a:lnTo>
                    <a:lnTo>
                      <a:pt x="11" y="950"/>
                    </a:lnTo>
                    <a:lnTo>
                      <a:pt x="23" y="929"/>
                    </a:lnTo>
                    <a:lnTo>
                      <a:pt x="38" y="912"/>
                    </a:lnTo>
                    <a:lnTo>
                      <a:pt x="57" y="898"/>
                    </a:lnTo>
                    <a:lnTo>
                      <a:pt x="78" y="888"/>
                    </a:lnTo>
                    <a:lnTo>
                      <a:pt x="340" y="797"/>
                    </a:lnTo>
                    <a:lnTo>
                      <a:pt x="355" y="761"/>
                    </a:lnTo>
                    <a:lnTo>
                      <a:pt x="239" y="509"/>
                    </a:lnTo>
                    <a:lnTo>
                      <a:pt x="231" y="486"/>
                    </a:lnTo>
                    <a:lnTo>
                      <a:pt x="228" y="464"/>
                    </a:lnTo>
                    <a:lnTo>
                      <a:pt x="229" y="441"/>
                    </a:lnTo>
                    <a:lnTo>
                      <a:pt x="237" y="418"/>
                    </a:lnTo>
                    <a:lnTo>
                      <a:pt x="248" y="397"/>
                    </a:lnTo>
                    <a:lnTo>
                      <a:pt x="262" y="379"/>
                    </a:lnTo>
                    <a:lnTo>
                      <a:pt x="391" y="252"/>
                    </a:lnTo>
                    <a:lnTo>
                      <a:pt x="410" y="237"/>
                    </a:lnTo>
                    <a:lnTo>
                      <a:pt x="429" y="228"/>
                    </a:lnTo>
                    <a:lnTo>
                      <a:pt x="451" y="220"/>
                    </a:lnTo>
                    <a:lnTo>
                      <a:pt x="473" y="219"/>
                    </a:lnTo>
                    <a:lnTo>
                      <a:pt x="498" y="222"/>
                    </a:lnTo>
                    <a:lnTo>
                      <a:pt x="523" y="230"/>
                    </a:lnTo>
                    <a:lnTo>
                      <a:pt x="772" y="351"/>
                    </a:lnTo>
                    <a:lnTo>
                      <a:pt x="809" y="337"/>
                    </a:lnTo>
                    <a:lnTo>
                      <a:pt x="903" y="77"/>
                    </a:lnTo>
                    <a:lnTo>
                      <a:pt x="914" y="55"/>
                    </a:lnTo>
                    <a:lnTo>
                      <a:pt x="928" y="37"/>
                    </a:lnTo>
                    <a:lnTo>
                      <a:pt x="945" y="22"/>
                    </a:lnTo>
                    <a:lnTo>
                      <a:pt x="966" y="10"/>
                    </a:lnTo>
                    <a:lnTo>
                      <a:pt x="989" y="3"/>
                    </a:lnTo>
                    <a:lnTo>
                      <a:pt x="1012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4">
                <a:extLst>
                  <a:ext uri="{FF2B5EF4-FFF2-40B4-BE49-F238E27FC236}">
                    <a16:creationId xmlns="" xmlns:a16="http://schemas.microsoft.com/office/drawing/2014/main" id="{0B52134A-EB18-45C9-B889-D44B38395E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54" y="913"/>
                <a:ext cx="391" cy="391"/>
              </a:xfrm>
              <a:custGeom>
                <a:avLst/>
                <a:gdLst>
                  <a:gd name="T0" fmla="*/ 915 w 1957"/>
                  <a:gd name="T1" fmla="*/ 435 h 1957"/>
                  <a:gd name="T2" fmla="*/ 794 w 1957"/>
                  <a:gd name="T3" fmla="*/ 464 h 1957"/>
                  <a:gd name="T4" fmla="*/ 685 w 1957"/>
                  <a:gd name="T5" fmla="*/ 517 h 1957"/>
                  <a:gd name="T6" fmla="*/ 592 w 1957"/>
                  <a:gd name="T7" fmla="*/ 592 h 1957"/>
                  <a:gd name="T8" fmla="*/ 517 w 1957"/>
                  <a:gd name="T9" fmla="*/ 685 h 1957"/>
                  <a:gd name="T10" fmla="*/ 464 w 1957"/>
                  <a:gd name="T11" fmla="*/ 794 h 1957"/>
                  <a:gd name="T12" fmla="*/ 435 w 1957"/>
                  <a:gd name="T13" fmla="*/ 915 h 1957"/>
                  <a:gd name="T14" fmla="*/ 435 w 1957"/>
                  <a:gd name="T15" fmla="*/ 1042 h 1957"/>
                  <a:gd name="T16" fmla="*/ 464 w 1957"/>
                  <a:gd name="T17" fmla="*/ 1163 h 1957"/>
                  <a:gd name="T18" fmla="*/ 517 w 1957"/>
                  <a:gd name="T19" fmla="*/ 1271 h 1957"/>
                  <a:gd name="T20" fmla="*/ 592 w 1957"/>
                  <a:gd name="T21" fmla="*/ 1366 h 1957"/>
                  <a:gd name="T22" fmla="*/ 685 w 1957"/>
                  <a:gd name="T23" fmla="*/ 1441 h 1957"/>
                  <a:gd name="T24" fmla="*/ 794 w 1957"/>
                  <a:gd name="T25" fmla="*/ 1494 h 1957"/>
                  <a:gd name="T26" fmla="*/ 915 w 1957"/>
                  <a:gd name="T27" fmla="*/ 1522 h 1957"/>
                  <a:gd name="T28" fmla="*/ 1043 w 1957"/>
                  <a:gd name="T29" fmla="*/ 1522 h 1957"/>
                  <a:gd name="T30" fmla="*/ 1163 w 1957"/>
                  <a:gd name="T31" fmla="*/ 1494 h 1957"/>
                  <a:gd name="T32" fmla="*/ 1272 w 1957"/>
                  <a:gd name="T33" fmla="*/ 1441 h 1957"/>
                  <a:gd name="T34" fmla="*/ 1366 w 1957"/>
                  <a:gd name="T35" fmla="*/ 1366 h 1957"/>
                  <a:gd name="T36" fmla="*/ 1441 w 1957"/>
                  <a:gd name="T37" fmla="*/ 1271 h 1957"/>
                  <a:gd name="T38" fmla="*/ 1494 w 1957"/>
                  <a:gd name="T39" fmla="*/ 1163 h 1957"/>
                  <a:gd name="T40" fmla="*/ 1522 w 1957"/>
                  <a:gd name="T41" fmla="*/ 1042 h 1957"/>
                  <a:gd name="T42" fmla="*/ 1522 w 1957"/>
                  <a:gd name="T43" fmla="*/ 915 h 1957"/>
                  <a:gd name="T44" fmla="*/ 1494 w 1957"/>
                  <a:gd name="T45" fmla="*/ 794 h 1957"/>
                  <a:gd name="T46" fmla="*/ 1441 w 1957"/>
                  <a:gd name="T47" fmla="*/ 685 h 1957"/>
                  <a:gd name="T48" fmla="*/ 1366 w 1957"/>
                  <a:gd name="T49" fmla="*/ 592 h 1957"/>
                  <a:gd name="T50" fmla="*/ 1272 w 1957"/>
                  <a:gd name="T51" fmla="*/ 517 h 1957"/>
                  <a:gd name="T52" fmla="*/ 1163 w 1957"/>
                  <a:gd name="T53" fmla="*/ 464 h 1957"/>
                  <a:gd name="T54" fmla="*/ 1043 w 1957"/>
                  <a:gd name="T55" fmla="*/ 435 h 1957"/>
                  <a:gd name="T56" fmla="*/ 897 w 1957"/>
                  <a:gd name="T57" fmla="*/ 0 h 1957"/>
                  <a:gd name="T58" fmla="*/ 1185 w 1957"/>
                  <a:gd name="T59" fmla="*/ 311 h 1957"/>
                  <a:gd name="T60" fmla="*/ 1613 w 1957"/>
                  <a:gd name="T61" fmla="*/ 228 h 1957"/>
                  <a:gd name="T62" fmla="*/ 1596 w 1957"/>
                  <a:gd name="T63" fmla="*/ 652 h 1957"/>
                  <a:gd name="T64" fmla="*/ 1957 w 1957"/>
                  <a:gd name="T65" fmla="*/ 897 h 1957"/>
                  <a:gd name="T66" fmla="*/ 1646 w 1957"/>
                  <a:gd name="T67" fmla="*/ 1184 h 1957"/>
                  <a:gd name="T68" fmla="*/ 1729 w 1957"/>
                  <a:gd name="T69" fmla="*/ 1612 h 1957"/>
                  <a:gd name="T70" fmla="*/ 1304 w 1957"/>
                  <a:gd name="T71" fmla="*/ 1596 h 1957"/>
                  <a:gd name="T72" fmla="*/ 1060 w 1957"/>
                  <a:gd name="T73" fmla="*/ 1957 h 1957"/>
                  <a:gd name="T74" fmla="*/ 772 w 1957"/>
                  <a:gd name="T75" fmla="*/ 1645 h 1957"/>
                  <a:gd name="T76" fmla="*/ 344 w 1957"/>
                  <a:gd name="T77" fmla="*/ 1729 h 1957"/>
                  <a:gd name="T78" fmla="*/ 361 w 1957"/>
                  <a:gd name="T79" fmla="*/ 1304 h 1957"/>
                  <a:gd name="T80" fmla="*/ 0 w 1957"/>
                  <a:gd name="T81" fmla="*/ 1060 h 1957"/>
                  <a:gd name="T82" fmla="*/ 312 w 1957"/>
                  <a:gd name="T83" fmla="*/ 772 h 1957"/>
                  <a:gd name="T84" fmla="*/ 229 w 1957"/>
                  <a:gd name="T85" fmla="*/ 344 h 1957"/>
                  <a:gd name="T86" fmla="*/ 653 w 1957"/>
                  <a:gd name="T87" fmla="*/ 361 h 1957"/>
                  <a:gd name="T88" fmla="*/ 897 w 1957"/>
                  <a:gd name="T89" fmla="*/ 0 h 1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57" h="1957">
                    <a:moveTo>
                      <a:pt x="979" y="431"/>
                    </a:moveTo>
                    <a:lnTo>
                      <a:pt x="915" y="435"/>
                    </a:lnTo>
                    <a:lnTo>
                      <a:pt x="853" y="446"/>
                    </a:lnTo>
                    <a:lnTo>
                      <a:pt x="794" y="464"/>
                    </a:lnTo>
                    <a:lnTo>
                      <a:pt x="738" y="487"/>
                    </a:lnTo>
                    <a:lnTo>
                      <a:pt x="685" y="517"/>
                    </a:lnTo>
                    <a:lnTo>
                      <a:pt x="637" y="552"/>
                    </a:lnTo>
                    <a:lnTo>
                      <a:pt x="592" y="592"/>
                    </a:lnTo>
                    <a:lnTo>
                      <a:pt x="552" y="637"/>
                    </a:lnTo>
                    <a:lnTo>
                      <a:pt x="517" y="685"/>
                    </a:lnTo>
                    <a:lnTo>
                      <a:pt x="487" y="738"/>
                    </a:lnTo>
                    <a:lnTo>
                      <a:pt x="464" y="794"/>
                    </a:lnTo>
                    <a:lnTo>
                      <a:pt x="446" y="853"/>
                    </a:lnTo>
                    <a:lnTo>
                      <a:pt x="435" y="915"/>
                    </a:lnTo>
                    <a:lnTo>
                      <a:pt x="431" y="979"/>
                    </a:lnTo>
                    <a:lnTo>
                      <a:pt x="435" y="1042"/>
                    </a:lnTo>
                    <a:lnTo>
                      <a:pt x="446" y="1103"/>
                    </a:lnTo>
                    <a:lnTo>
                      <a:pt x="464" y="1163"/>
                    </a:lnTo>
                    <a:lnTo>
                      <a:pt x="487" y="1219"/>
                    </a:lnTo>
                    <a:lnTo>
                      <a:pt x="517" y="1271"/>
                    </a:lnTo>
                    <a:lnTo>
                      <a:pt x="552" y="1321"/>
                    </a:lnTo>
                    <a:lnTo>
                      <a:pt x="592" y="1366"/>
                    </a:lnTo>
                    <a:lnTo>
                      <a:pt x="637" y="1406"/>
                    </a:lnTo>
                    <a:lnTo>
                      <a:pt x="685" y="1441"/>
                    </a:lnTo>
                    <a:lnTo>
                      <a:pt x="738" y="1470"/>
                    </a:lnTo>
                    <a:lnTo>
                      <a:pt x="794" y="1494"/>
                    </a:lnTo>
                    <a:lnTo>
                      <a:pt x="853" y="1511"/>
                    </a:lnTo>
                    <a:lnTo>
                      <a:pt x="915" y="1522"/>
                    </a:lnTo>
                    <a:lnTo>
                      <a:pt x="979" y="1525"/>
                    </a:lnTo>
                    <a:lnTo>
                      <a:pt x="1043" y="1522"/>
                    </a:lnTo>
                    <a:lnTo>
                      <a:pt x="1105" y="1511"/>
                    </a:lnTo>
                    <a:lnTo>
                      <a:pt x="1163" y="1494"/>
                    </a:lnTo>
                    <a:lnTo>
                      <a:pt x="1220" y="1470"/>
                    </a:lnTo>
                    <a:lnTo>
                      <a:pt x="1272" y="1441"/>
                    </a:lnTo>
                    <a:lnTo>
                      <a:pt x="1321" y="1406"/>
                    </a:lnTo>
                    <a:lnTo>
                      <a:pt x="1366" y="1366"/>
                    </a:lnTo>
                    <a:lnTo>
                      <a:pt x="1406" y="1321"/>
                    </a:lnTo>
                    <a:lnTo>
                      <a:pt x="1441" y="1271"/>
                    </a:lnTo>
                    <a:lnTo>
                      <a:pt x="1470" y="1219"/>
                    </a:lnTo>
                    <a:lnTo>
                      <a:pt x="1494" y="1163"/>
                    </a:lnTo>
                    <a:lnTo>
                      <a:pt x="1511" y="1103"/>
                    </a:lnTo>
                    <a:lnTo>
                      <a:pt x="1522" y="1042"/>
                    </a:lnTo>
                    <a:lnTo>
                      <a:pt x="1525" y="979"/>
                    </a:lnTo>
                    <a:lnTo>
                      <a:pt x="1522" y="915"/>
                    </a:lnTo>
                    <a:lnTo>
                      <a:pt x="1511" y="853"/>
                    </a:lnTo>
                    <a:lnTo>
                      <a:pt x="1494" y="794"/>
                    </a:lnTo>
                    <a:lnTo>
                      <a:pt x="1470" y="738"/>
                    </a:lnTo>
                    <a:lnTo>
                      <a:pt x="1441" y="685"/>
                    </a:lnTo>
                    <a:lnTo>
                      <a:pt x="1406" y="637"/>
                    </a:lnTo>
                    <a:lnTo>
                      <a:pt x="1366" y="592"/>
                    </a:lnTo>
                    <a:lnTo>
                      <a:pt x="1321" y="552"/>
                    </a:lnTo>
                    <a:lnTo>
                      <a:pt x="1272" y="517"/>
                    </a:lnTo>
                    <a:lnTo>
                      <a:pt x="1220" y="487"/>
                    </a:lnTo>
                    <a:lnTo>
                      <a:pt x="1163" y="464"/>
                    </a:lnTo>
                    <a:lnTo>
                      <a:pt x="1105" y="446"/>
                    </a:lnTo>
                    <a:lnTo>
                      <a:pt x="1043" y="435"/>
                    </a:lnTo>
                    <a:lnTo>
                      <a:pt x="979" y="431"/>
                    </a:lnTo>
                    <a:close/>
                    <a:moveTo>
                      <a:pt x="897" y="0"/>
                    </a:moveTo>
                    <a:lnTo>
                      <a:pt x="1077" y="1"/>
                    </a:lnTo>
                    <a:lnTo>
                      <a:pt x="1185" y="311"/>
                    </a:lnTo>
                    <a:lnTo>
                      <a:pt x="1315" y="367"/>
                    </a:lnTo>
                    <a:lnTo>
                      <a:pt x="1613" y="228"/>
                    </a:lnTo>
                    <a:lnTo>
                      <a:pt x="1739" y="357"/>
                    </a:lnTo>
                    <a:lnTo>
                      <a:pt x="1596" y="652"/>
                    </a:lnTo>
                    <a:lnTo>
                      <a:pt x="1649" y="784"/>
                    </a:lnTo>
                    <a:lnTo>
                      <a:pt x="1957" y="897"/>
                    </a:lnTo>
                    <a:lnTo>
                      <a:pt x="1956" y="1077"/>
                    </a:lnTo>
                    <a:lnTo>
                      <a:pt x="1646" y="1184"/>
                    </a:lnTo>
                    <a:lnTo>
                      <a:pt x="1591" y="1315"/>
                    </a:lnTo>
                    <a:lnTo>
                      <a:pt x="1729" y="1612"/>
                    </a:lnTo>
                    <a:lnTo>
                      <a:pt x="1600" y="1739"/>
                    </a:lnTo>
                    <a:lnTo>
                      <a:pt x="1304" y="1596"/>
                    </a:lnTo>
                    <a:lnTo>
                      <a:pt x="1174" y="1649"/>
                    </a:lnTo>
                    <a:lnTo>
                      <a:pt x="1060" y="1957"/>
                    </a:lnTo>
                    <a:lnTo>
                      <a:pt x="880" y="1956"/>
                    </a:lnTo>
                    <a:lnTo>
                      <a:pt x="772" y="1645"/>
                    </a:lnTo>
                    <a:lnTo>
                      <a:pt x="642" y="1589"/>
                    </a:lnTo>
                    <a:lnTo>
                      <a:pt x="344" y="1729"/>
                    </a:lnTo>
                    <a:lnTo>
                      <a:pt x="218" y="1599"/>
                    </a:lnTo>
                    <a:lnTo>
                      <a:pt x="361" y="1304"/>
                    </a:lnTo>
                    <a:lnTo>
                      <a:pt x="308" y="1172"/>
                    </a:lnTo>
                    <a:lnTo>
                      <a:pt x="0" y="1060"/>
                    </a:lnTo>
                    <a:lnTo>
                      <a:pt x="2" y="880"/>
                    </a:lnTo>
                    <a:lnTo>
                      <a:pt x="312" y="772"/>
                    </a:lnTo>
                    <a:lnTo>
                      <a:pt x="367" y="642"/>
                    </a:lnTo>
                    <a:lnTo>
                      <a:pt x="229" y="344"/>
                    </a:lnTo>
                    <a:lnTo>
                      <a:pt x="358" y="217"/>
                    </a:lnTo>
                    <a:lnTo>
                      <a:pt x="653" y="361"/>
                    </a:lnTo>
                    <a:lnTo>
                      <a:pt x="784" y="308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5">
                <a:extLst>
                  <a:ext uri="{FF2B5EF4-FFF2-40B4-BE49-F238E27FC236}">
                    <a16:creationId xmlns="" xmlns:a16="http://schemas.microsoft.com/office/drawing/2014/main" id="{FEB8F5CE-2CD2-4D96-9608-ABF567BC31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64" y="1022"/>
                <a:ext cx="171" cy="172"/>
              </a:xfrm>
              <a:custGeom>
                <a:avLst/>
                <a:gdLst>
                  <a:gd name="T0" fmla="*/ 385 w 859"/>
                  <a:gd name="T1" fmla="*/ 161 h 860"/>
                  <a:gd name="T2" fmla="*/ 304 w 859"/>
                  <a:gd name="T3" fmla="*/ 189 h 860"/>
                  <a:gd name="T4" fmla="*/ 237 w 859"/>
                  <a:gd name="T5" fmla="*/ 237 h 860"/>
                  <a:gd name="T6" fmla="*/ 188 w 859"/>
                  <a:gd name="T7" fmla="*/ 305 h 860"/>
                  <a:gd name="T8" fmla="*/ 160 w 859"/>
                  <a:gd name="T9" fmla="*/ 386 h 860"/>
                  <a:gd name="T10" fmla="*/ 160 w 859"/>
                  <a:gd name="T11" fmla="*/ 474 h 860"/>
                  <a:gd name="T12" fmla="*/ 188 w 859"/>
                  <a:gd name="T13" fmla="*/ 555 h 860"/>
                  <a:gd name="T14" fmla="*/ 237 w 859"/>
                  <a:gd name="T15" fmla="*/ 623 h 860"/>
                  <a:gd name="T16" fmla="*/ 304 w 859"/>
                  <a:gd name="T17" fmla="*/ 673 h 860"/>
                  <a:gd name="T18" fmla="*/ 385 w 859"/>
                  <a:gd name="T19" fmla="*/ 699 h 860"/>
                  <a:gd name="T20" fmla="*/ 474 w 859"/>
                  <a:gd name="T21" fmla="*/ 699 h 860"/>
                  <a:gd name="T22" fmla="*/ 555 w 859"/>
                  <a:gd name="T23" fmla="*/ 673 h 860"/>
                  <a:gd name="T24" fmla="*/ 622 w 859"/>
                  <a:gd name="T25" fmla="*/ 623 h 860"/>
                  <a:gd name="T26" fmla="*/ 672 w 859"/>
                  <a:gd name="T27" fmla="*/ 555 h 860"/>
                  <a:gd name="T28" fmla="*/ 698 w 859"/>
                  <a:gd name="T29" fmla="*/ 474 h 860"/>
                  <a:gd name="T30" fmla="*/ 698 w 859"/>
                  <a:gd name="T31" fmla="*/ 386 h 860"/>
                  <a:gd name="T32" fmla="*/ 672 w 859"/>
                  <a:gd name="T33" fmla="*/ 305 h 860"/>
                  <a:gd name="T34" fmla="*/ 622 w 859"/>
                  <a:gd name="T35" fmla="*/ 237 h 860"/>
                  <a:gd name="T36" fmla="*/ 555 w 859"/>
                  <a:gd name="T37" fmla="*/ 189 h 860"/>
                  <a:gd name="T38" fmla="*/ 474 w 859"/>
                  <a:gd name="T39" fmla="*/ 161 h 860"/>
                  <a:gd name="T40" fmla="*/ 430 w 859"/>
                  <a:gd name="T41" fmla="*/ 0 h 860"/>
                  <a:gd name="T42" fmla="*/ 535 w 859"/>
                  <a:gd name="T43" fmla="*/ 14 h 860"/>
                  <a:gd name="T44" fmla="*/ 632 w 859"/>
                  <a:gd name="T45" fmla="*/ 51 h 860"/>
                  <a:gd name="T46" fmla="*/ 715 w 859"/>
                  <a:gd name="T47" fmla="*/ 109 h 860"/>
                  <a:gd name="T48" fmla="*/ 782 w 859"/>
                  <a:gd name="T49" fmla="*/ 185 h 860"/>
                  <a:gd name="T50" fmla="*/ 830 w 859"/>
                  <a:gd name="T51" fmla="*/ 275 h 860"/>
                  <a:gd name="T52" fmla="*/ 856 w 859"/>
                  <a:gd name="T53" fmla="*/ 376 h 860"/>
                  <a:gd name="T54" fmla="*/ 856 w 859"/>
                  <a:gd name="T55" fmla="*/ 484 h 860"/>
                  <a:gd name="T56" fmla="*/ 830 w 859"/>
                  <a:gd name="T57" fmla="*/ 586 h 860"/>
                  <a:gd name="T58" fmla="*/ 782 w 859"/>
                  <a:gd name="T59" fmla="*/ 676 h 860"/>
                  <a:gd name="T60" fmla="*/ 715 w 859"/>
                  <a:gd name="T61" fmla="*/ 751 h 860"/>
                  <a:gd name="T62" fmla="*/ 632 w 859"/>
                  <a:gd name="T63" fmla="*/ 809 h 860"/>
                  <a:gd name="T64" fmla="*/ 535 w 859"/>
                  <a:gd name="T65" fmla="*/ 847 h 860"/>
                  <a:gd name="T66" fmla="*/ 430 w 859"/>
                  <a:gd name="T67" fmla="*/ 860 h 860"/>
                  <a:gd name="T68" fmla="*/ 324 w 859"/>
                  <a:gd name="T69" fmla="*/ 847 h 860"/>
                  <a:gd name="T70" fmla="*/ 228 w 859"/>
                  <a:gd name="T71" fmla="*/ 809 h 860"/>
                  <a:gd name="T72" fmla="*/ 145 w 859"/>
                  <a:gd name="T73" fmla="*/ 751 h 860"/>
                  <a:gd name="T74" fmla="*/ 77 w 859"/>
                  <a:gd name="T75" fmla="*/ 676 h 860"/>
                  <a:gd name="T76" fmla="*/ 29 w 859"/>
                  <a:gd name="T77" fmla="*/ 586 h 860"/>
                  <a:gd name="T78" fmla="*/ 3 w 859"/>
                  <a:gd name="T79" fmla="*/ 484 h 860"/>
                  <a:gd name="T80" fmla="*/ 3 w 859"/>
                  <a:gd name="T81" fmla="*/ 376 h 860"/>
                  <a:gd name="T82" fmla="*/ 29 w 859"/>
                  <a:gd name="T83" fmla="*/ 275 h 860"/>
                  <a:gd name="T84" fmla="*/ 77 w 859"/>
                  <a:gd name="T85" fmla="*/ 185 h 860"/>
                  <a:gd name="T86" fmla="*/ 145 w 859"/>
                  <a:gd name="T87" fmla="*/ 109 h 860"/>
                  <a:gd name="T88" fmla="*/ 228 w 859"/>
                  <a:gd name="T89" fmla="*/ 51 h 860"/>
                  <a:gd name="T90" fmla="*/ 324 w 859"/>
                  <a:gd name="T91" fmla="*/ 14 h 860"/>
                  <a:gd name="T92" fmla="*/ 430 w 859"/>
                  <a:gd name="T93" fmla="*/ 0 h 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59" h="860">
                    <a:moveTo>
                      <a:pt x="430" y="158"/>
                    </a:moveTo>
                    <a:lnTo>
                      <a:pt x="385" y="161"/>
                    </a:lnTo>
                    <a:lnTo>
                      <a:pt x="344" y="172"/>
                    </a:lnTo>
                    <a:lnTo>
                      <a:pt x="304" y="189"/>
                    </a:lnTo>
                    <a:lnTo>
                      <a:pt x="269" y="211"/>
                    </a:lnTo>
                    <a:lnTo>
                      <a:pt x="237" y="237"/>
                    </a:lnTo>
                    <a:lnTo>
                      <a:pt x="210" y="270"/>
                    </a:lnTo>
                    <a:lnTo>
                      <a:pt x="188" y="305"/>
                    </a:lnTo>
                    <a:lnTo>
                      <a:pt x="171" y="344"/>
                    </a:lnTo>
                    <a:lnTo>
                      <a:pt x="160" y="386"/>
                    </a:lnTo>
                    <a:lnTo>
                      <a:pt x="158" y="431"/>
                    </a:lnTo>
                    <a:lnTo>
                      <a:pt x="160" y="474"/>
                    </a:lnTo>
                    <a:lnTo>
                      <a:pt x="171" y="517"/>
                    </a:lnTo>
                    <a:lnTo>
                      <a:pt x="188" y="555"/>
                    </a:lnTo>
                    <a:lnTo>
                      <a:pt x="210" y="592"/>
                    </a:lnTo>
                    <a:lnTo>
                      <a:pt x="237" y="623"/>
                    </a:lnTo>
                    <a:lnTo>
                      <a:pt x="269" y="650"/>
                    </a:lnTo>
                    <a:lnTo>
                      <a:pt x="304" y="673"/>
                    </a:lnTo>
                    <a:lnTo>
                      <a:pt x="344" y="688"/>
                    </a:lnTo>
                    <a:lnTo>
                      <a:pt x="385" y="699"/>
                    </a:lnTo>
                    <a:lnTo>
                      <a:pt x="430" y="703"/>
                    </a:lnTo>
                    <a:lnTo>
                      <a:pt x="474" y="699"/>
                    </a:lnTo>
                    <a:lnTo>
                      <a:pt x="516" y="688"/>
                    </a:lnTo>
                    <a:lnTo>
                      <a:pt x="555" y="673"/>
                    </a:lnTo>
                    <a:lnTo>
                      <a:pt x="591" y="650"/>
                    </a:lnTo>
                    <a:lnTo>
                      <a:pt x="622" y="623"/>
                    </a:lnTo>
                    <a:lnTo>
                      <a:pt x="650" y="592"/>
                    </a:lnTo>
                    <a:lnTo>
                      <a:pt x="672" y="555"/>
                    </a:lnTo>
                    <a:lnTo>
                      <a:pt x="689" y="517"/>
                    </a:lnTo>
                    <a:lnTo>
                      <a:pt x="698" y="474"/>
                    </a:lnTo>
                    <a:lnTo>
                      <a:pt x="702" y="431"/>
                    </a:lnTo>
                    <a:lnTo>
                      <a:pt x="698" y="386"/>
                    </a:lnTo>
                    <a:lnTo>
                      <a:pt x="689" y="344"/>
                    </a:lnTo>
                    <a:lnTo>
                      <a:pt x="672" y="305"/>
                    </a:lnTo>
                    <a:lnTo>
                      <a:pt x="650" y="270"/>
                    </a:lnTo>
                    <a:lnTo>
                      <a:pt x="622" y="237"/>
                    </a:lnTo>
                    <a:lnTo>
                      <a:pt x="591" y="211"/>
                    </a:lnTo>
                    <a:lnTo>
                      <a:pt x="555" y="189"/>
                    </a:lnTo>
                    <a:lnTo>
                      <a:pt x="516" y="172"/>
                    </a:lnTo>
                    <a:lnTo>
                      <a:pt x="474" y="161"/>
                    </a:lnTo>
                    <a:lnTo>
                      <a:pt x="430" y="158"/>
                    </a:lnTo>
                    <a:close/>
                    <a:moveTo>
                      <a:pt x="430" y="0"/>
                    </a:moveTo>
                    <a:lnTo>
                      <a:pt x="483" y="4"/>
                    </a:lnTo>
                    <a:lnTo>
                      <a:pt x="535" y="14"/>
                    </a:lnTo>
                    <a:lnTo>
                      <a:pt x="585" y="29"/>
                    </a:lnTo>
                    <a:lnTo>
                      <a:pt x="632" y="51"/>
                    </a:lnTo>
                    <a:lnTo>
                      <a:pt x="675" y="78"/>
                    </a:lnTo>
                    <a:lnTo>
                      <a:pt x="715" y="109"/>
                    </a:lnTo>
                    <a:lnTo>
                      <a:pt x="750" y="146"/>
                    </a:lnTo>
                    <a:lnTo>
                      <a:pt x="782" y="185"/>
                    </a:lnTo>
                    <a:lnTo>
                      <a:pt x="810" y="229"/>
                    </a:lnTo>
                    <a:lnTo>
                      <a:pt x="830" y="275"/>
                    </a:lnTo>
                    <a:lnTo>
                      <a:pt x="846" y="324"/>
                    </a:lnTo>
                    <a:lnTo>
                      <a:pt x="856" y="376"/>
                    </a:lnTo>
                    <a:lnTo>
                      <a:pt x="859" y="431"/>
                    </a:lnTo>
                    <a:lnTo>
                      <a:pt x="856" y="484"/>
                    </a:lnTo>
                    <a:lnTo>
                      <a:pt x="846" y="536"/>
                    </a:lnTo>
                    <a:lnTo>
                      <a:pt x="830" y="586"/>
                    </a:lnTo>
                    <a:lnTo>
                      <a:pt x="810" y="633"/>
                    </a:lnTo>
                    <a:lnTo>
                      <a:pt x="782" y="676"/>
                    </a:lnTo>
                    <a:lnTo>
                      <a:pt x="750" y="716"/>
                    </a:lnTo>
                    <a:lnTo>
                      <a:pt x="715" y="751"/>
                    </a:lnTo>
                    <a:lnTo>
                      <a:pt x="675" y="783"/>
                    </a:lnTo>
                    <a:lnTo>
                      <a:pt x="632" y="809"/>
                    </a:lnTo>
                    <a:lnTo>
                      <a:pt x="585" y="831"/>
                    </a:lnTo>
                    <a:lnTo>
                      <a:pt x="535" y="847"/>
                    </a:lnTo>
                    <a:lnTo>
                      <a:pt x="483" y="856"/>
                    </a:lnTo>
                    <a:lnTo>
                      <a:pt x="430" y="860"/>
                    </a:lnTo>
                    <a:lnTo>
                      <a:pt x="376" y="856"/>
                    </a:lnTo>
                    <a:lnTo>
                      <a:pt x="324" y="847"/>
                    </a:lnTo>
                    <a:lnTo>
                      <a:pt x="274" y="831"/>
                    </a:lnTo>
                    <a:lnTo>
                      <a:pt x="228" y="809"/>
                    </a:lnTo>
                    <a:lnTo>
                      <a:pt x="185" y="783"/>
                    </a:lnTo>
                    <a:lnTo>
                      <a:pt x="145" y="751"/>
                    </a:lnTo>
                    <a:lnTo>
                      <a:pt x="108" y="716"/>
                    </a:lnTo>
                    <a:lnTo>
                      <a:pt x="77" y="676"/>
                    </a:lnTo>
                    <a:lnTo>
                      <a:pt x="50" y="633"/>
                    </a:lnTo>
                    <a:lnTo>
                      <a:pt x="29" y="586"/>
                    </a:lnTo>
                    <a:lnTo>
                      <a:pt x="13" y="536"/>
                    </a:lnTo>
                    <a:lnTo>
                      <a:pt x="3" y="484"/>
                    </a:lnTo>
                    <a:lnTo>
                      <a:pt x="0" y="431"/>
                    </a:lnTo>
                    <a:lnTo>
                      <a:pt x="3" y="376"/>
                    </a:lnTo>
                    <a:lnTo>
                      <a:pt x="13" y="324"/>
                    </a:lnTo>
                    <a:lnTo>
                      <a:pt x="29" y="275"/>
                    </a:lnTo>
                    <a:lnTo>
                      <a:pt x="50" y="229"/>
                    </a:lnTo>
                    <a:lnTo>
                      <a:pt x="77" y="185"/>
                    </a:lnTo>
                    <a:lnTo>
                      <a:pt x="108" y="146"/>
                    </a:lnTo>
                    <a:lnTo>
                      <a:pt x="145" y="109"/>
                    </a:lnTo>
                    <a:lnTo>
                      <a:pt x="185" y="78"/>
                    </a:lnTo>
                    <a:lnTo>
                      <a:pt x="228" y="51"/>
                    </a:lnTo>
                    <a:lnTo>
                      <a:pt x="274" y="29"/>
                    </a:lnTo>
                    <a:lnTo>
                      <a:pt x="324" y="14"/>
                    </a:lnTo>
                    <a:lnTo>
                      <a:pt x="376" y="4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5B94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7" name="TextBox 7">
              <a:extLst>
                <a:ext uri="{FF2B5EF4-FFF2-40B4-BE49-F238E27FC236}">
                  <a16:creationId xmlns="" xmlns:a16="http://schemas.microsoft.com/office/drawing/2014/main" id="{E9ED1D71-C4DA-47A0-BE1B-81EAEE14CDFD}"/>
                </a:ext>
              </a:extLst>
            </p:cNvPr>
            <p:cNvSpPr txBox="1"/>
            <p:nvPr/>
          </p:nvSpPr>
          <p:spPr>
            <a:xfrm>
              <a:off x="6283758" y="3515022"/>
              <a:ext cx="1736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Sketch widget</a:t>
              </a:r>
            </a:p>
          </p:txBody>
        </p:sp>
        <p:sp>
          <p:nvSpPr>
            <p:cNvPr id="98" name="TextBox 7">
              <a:extLst>
                <a:ext uri="{FF2B5EF4-FFF2-40B4-BE49-F238E27FC236}">
                  <a16:creationId xmlns="" xmlns:a16="http://schemas.microsoft.com/office/drawing/2014/main" id="{A5162B34-D93B-404F-A7D3-53EDF78ED0DC}"/>
                </a:ext>
              </a:extLst>
            </p:cNvPr>
            <p:cNvSpPr txBox="1"/>
            <p:nvPr/>
          </p:nvSpPr>
          <p:spPr>
            <a:xfrm>
              <a:off x="2948081" y="2242596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FeatureForm widget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="" xmlns:a16="http://schemas.microsoft.com/office/drawing/2014/main" id="{C5F7CF7F-1AFC-42CA-98F6-A9EC3AA0185D}"/>
                </a:ext>
              </a:extLst>
            </p:cNvPr>
            <p:cNvGrpSpPr/>
            <p:nvPr/>
          </p:nvGrpSpPr>
          <p:grpSpPr>
            <a:xfrm>
              <a:off x="593908" y="1599580"/>
              <a:ext cx="2004789" cy="2189693"/>
              <a:chOff x="7092341" y="2679364"/>
              <a:chExt cx="1811700" cy="1978795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="" xmlns:a16="http://schemas.microsoft.com/office/drawing/2014/main" id="{4E097B19-5252-49C9-8971-0B321D793CC4}"/>
                  </a:ext>
                </a:extLst>
              </p:cNvPr>
              <p:cNvGrpSpPr/>
              <p:nvPr/>
            </p:nvGrpSpPr>
            <p:grpSpPr>
              <a:xfrm>
                <a:off x="7092341" y="2679364"/>
                <a:ext cx="1811700" cy="1684424"/>
                <a:chOff x="6866015" y="2248679"/>
                <a:chExt cx="1811700" cy="1684424"/>
              </a:xfrm>
            </p:grpSpPr>
            <p:grpSp>
              <p:nvGrpSpPr>
                <p:cNvPr id="106" name="Group 26">
                  <a:extLst>
                    <a:ext uri="{FF2B5EF4-FFF2-40B4-BE49-F238E27FC236}">
                      <a16:creationId xmlns="" xmlns:a16="http://schemas.microsoft.com/office/drawing/2014/main" id="{057FB16C-D746-4577-A0E7-97477876A84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866015" y="2574327"/>
                  <a:ext cx="1811700" cy="1358776"/>
                  <a:chOff x="2967" y="860"/>
                  <a:chExt cx="508" cy="381"/>
                </a:xfrm>
              </p:grpSpPr>
              <p:sp useBgFill="1">
                <p:nvSpPr>
                  <p:cNvPr id="111" name="Rectangle 28">
                    <a:extLst>
                      <a:ext uri="{FF2B5EF4-FFF2-40B4-BE49-F238E27FC236}">
                        <a16:creationId xmlns="" xmlns:a16="http://schemas.microsoft.com/office/drawing/2014/main" id="{32550031-4086-491C-8068-10E1580D36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67" y="860"/>
                    <a:ext cx="508" cy="381"/>
                  </a:xfrm>
                  <a:prstGeom prst="rect">
                    <a:avLst/>
                  </a:prstGeom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2" name="Freeform 29">
                    <a:extLst>
                      <a:ext uri="{FF2B5EF4-FFF2-40B4-BE49-F238E27FC236}">
                        <a16:creationId xmlns="" xmlns:a16="http://schemas.microsoft.com/office/drawing/2014/main" id="{FF186FBD-65BB-4C62-A5AF-83327C4F0A1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991" y="883"/>
                    <a:ext cx="460" cy="334"/>
                  </a:xfrm>
                  <a:custGeom>
                    <a:avLst/>
                    <a:gdLst>
                      <a:gd name="T0" fmla="*/ 120 w 2298"/>
                      <a:gd name="T1" fmla="*/ 120 h 1670"/>
                      <a:gd name="T2" fmla="*/ 120 w 2298"/>
                      <a:gd name="T3" fmla="*/ 1550 h 1670"/>
                      <a:gd name="T4" fmla="*/ 2178 w 2298"/>
                      <a:gd name="T5" fmla="*/ 1550 h 1670"/>
                      <a:gd name="T6" fmla="*/ 2178 w 2298"/>
                      <a:gd name="T7" fmla="*/ 120 h 1670"/>
                      <a:gd name="T8" fmla="*/ 120 w 2298"/>
                      <a:gd name="T9" fmla="*/ 120 h 1670"/>
                      <a:gd name="T10" fmla="*/ 0 w 2298"/>
                      <a:gd name="T11" fmla="*/ 0 h 1670"/>
                      <a:gd name="T12" fmla="*/ 2298 w 2298"/>
                      <a:gd name="T13" fmla="*/ 0 h 1670"/>
                      <a:gd name="T14" fmla="*/ 2298 w 2298"/>
                      <a:gd name="T15" fmla="*/ 1670 h 1670"/>
                      <a:gd name="T16" fmla="*/ 0 w 2298"/>
                      <a:gd name="T17" fmla="*/ 1670 h 1670"/>
                      <a:gd name="T18" fmla="*/ 0 w 2298"/>
                      <a:gd name="T19" fmla="*/ 0 h 16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298" h="1670">
                        <a:moveTo>
                          <a:pt x="120" y="120"/>
                        </a:moveTo>
                        <a:lnTo>
                          <a:pt x="120" y="1550"/>
                        </a:lnTo>
                        <a:lnTo>
                          <a:pt x="2178" y="1550"/>
                        </a:lnTo>
                        <a:lnTo>
                          <a:pt x="2178" y="120"/>
                        </a:lnTo>
                        <a:lnTo>
                          <a:pt x="120" y="120"/>
                        </a:lnTo>
                        <a:close/>
                        <a:moveTo>
                          <a:pt x="0" y="0"/>
                        </a:moveTo>
                        <a:lnTo>
                          <a:pt x="2298" y="0"/>
                        </a:lnTo>
                        <a:lnTo>
                          <a:pt x="2298" y="1670"/>
                        </a:lnTo>
                        <a:lnTo>
                          <a:pt x="0" y="167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3" name="Rectangle 30">
                    <a:extLst>
                      <a:ext uri="{FF2B5EF4-FFF2-40B4-BE49-F238E27FC236}">
                        <a16:creationId xmlns="" xmlns:a16="http://schemas.microsoft.com/office/drawing/2014/main" id="{93DE3D15-93FA-45A6-983E-EFB9BB180E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9" y="931"/>
                    <a:ext cx="364" cy="239"/>
                  </a:xfrm>
                  <a:prstGeom prst="rect">
                    <a:avLst/>
                  </a:prstGeom>
                  <a:solidFill>
                    <a:srgbClr val="AAD04B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4" name="Freeform 31">
                    <a:extLst>
                      <a:ext uri="{FF2B5EF4-FFF2-40B4-BE49-F238E27FC236}">
                        <a16:creationId xmlns="" xmlns:a16="http://schemas.microsoft.com/office/drawing/2014/main" id="{F823CB6B-1FF5-4A9F-855C-F5421E05958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039" y="954"/>
                    <a:ext cx="364" cy="216"/>
                  </a:xfrm>
                  <a:custGeom>
                    <a:avLst/>
                    <a:gdLst>
                      <a:gd name="T0" fmla="*/ 141 w 1818"/>
                      <a:gd name="T1" fmla="*/ 473 h 1078"/>
                      <a:gd name="T2" fmla="*/ 251 w 1818"/>
                      <a:gd name="T3" fmla="*/ 477 h 1078"/>
                      <a:gd name="T4" fmla="*/ 361 w 1818"/>
                      <a:gd name="T5" fmla="*/ 485 h 1078"/>
                      <a:gd name="T6" fmla="*/ 462 w 1818"/>
                      <a:gd name="T7" fmla="*/ 495 h 1078"/>
                      <a:gd name="T8" fmla="*/ 544 w 1818"/>
                      <a:gd name="T9" fmla="*/ 505 h 1078"/>
                      <a:gd name="T10" fmla="*/ 615 w 1818"/>
                      <a:gd name="T11" fmla="*/ 520 h 1078"/>
                      <a:gd name="T12" fmla="*/ 691 w 1818"/>
                      <a:gd name="T13" fmla="*/ 557 h 1078"/>
                      <a:gd name="T14" fmla="*/ 760 w 1818"/>
                      <a:gd name="T15" fmla="*/ 610 h 1078"/>
                      <a:gd name="T16" fmla="*/ 823 w 1818"/>
                      <a:gd name="T17" fmla="*/ 674 h 1078"/>
                      <a:gd name="T18" fmla="*/ 879 w 1818"/>
                      <a:gd name="T19" fmla="*/ 743 h 1078"/>
                      <a:gd name="T20" fmla="*/ 928 w 1818"/>
                      <a:gd name="T21" fmla="*/ 812 h 1078"/>
                      <a:gd name="T22" fmla="*/ 978 w 1818"/>
                      <a:gd name="T23" fmla="*/ 887 h 1078"/>
                      <a:gd name="T24" fmla="*/ 1018 w 1818"/>
                      <a:gd name="T25" fmla="*/ 979 h 1078"/>
                      <a:gd name="T26" fmla="*/ 1041 w 1818"/>
                      <a:gd name="T27" fmla="*/ 1078 h 1078"/>
                      <a:gd name="T28" fmla="*/ 910 w 1818"/>
                      <a:gd name="T29" fmla="*/ 1033 h 1078"/>
                      <a:gd name="T30" fmla="*/ 875 w 1818"/>
                      <a:gd name="T31" fmla="*/ 948 h 1078"/>
                      <a:gd name="T32" fmla="*/ 832 w 1818"/>
                      <a:gd name="T33" fmla="*/ 881 h 1078"/>
                      <a:gd name="T34" fmla="*/ 787 w 1818"/>
                      <a:gd name="T35" fmla="*/ 817 h 1078"/>
                      <a:gd name="T36" fmla="*/ 736 w 1818"/>
                      <a:gd name="T37" fmla="*/ 749 h 1078"/>
                      <a:gd name="T38" fmla="*/ 679 w 1818"/>
                      <a:gd name="T39" fmla="*/ 688 h 1078"/>
                      <a:gd name="T40" fmla="*/ 615 w 1818"/>
                      <a:gd name="T41" fmla="*/ 640 h 1078"/>
                      <a:gd name="T42" fmla="*/ 544 w 1818"/>
                      <a:gd name="T43" fmla="*/ 612 h 1078"/>
                      <a:gd name="T44" fmla="*/ 474 w 1818"/>
                      <a:gd name="T45" fmla="*/ 600 h 1078"/>
                      <a:gd name="T46" fmla="*/ 379 w 1818"/>
                      <a:gd name="T47" fmla="*/ 589 h 1078"/>
                      <a:gd name="T48" fmla="*/ 271 w 1818"/>
                      <a:gd name="T49" fmla="*/ 581 h 1078"/>
                      <a:gd name="T50" fmla="*/ 157 w 1818"/>
                      <a:gd name="T51" fmla="*/ 575 h 1078"/>
                      <a:gd name="T52" fmla="*/ 48 w 1818"/>
                      <a:gd name="T53" fmla="*/ 574 h 1078"/>
                      <a:gd name="T54" fmla="*/ 0 w 1818"/>
                      <a:gd name="T55" fmla="*/ 477 h 1078"/>
                      <a:gd name="T56" fmla="*/ 89 w 1818"/>
                      <a:gd name="T57" fmla="*/ 473 h 1078"/>
                      <a:gd name="T58" fmla="*/ 1818 w 1818"/>
                      <a:gd name="T59" fmla="*/ 112 h 1078"/>
                      <a:gd name="T60" fmla="*/ 1689 w 1818"/>
                      <a:gd name="T61" fmla="*/ 127 h 1078"/>
                      <a:gd name="T62" fmla="*/ 1570 w 1818"/>
                      <a:gd name="T63" fmla="*/ 155 h 1078"/>
                      <a:gd name="T64" fmla="*/ 1466 w 1818"/>
                      <a:gd name="T65" fmla="*/ 190 h 1078"/>
                      <a:gd name="T66" fmla="*/ 1379 w 1818"/>
                      <a:gd name="T67" fmla="*/ 228 h 1078"/>
                      <a:gd name="T68" fmla="*/ 1312 w 1818"/>
                      <a:gd name="T69" fmla="*/ 262 h 1078"/>
                      <a:gd name="T70" fmla="*/ 1297 w 1818"/>
                      <a:gd name="T71" fmla="*/ 292 h 1078"/>
                      <a:gd name="T72" fmla="*/ 1332 w 1818"/>
                      <a:gd name="T73" fmla="*/ 331 h 1078"/>
                      <a:gd name="T74" fmla="*/ 1383 w 1818"/>
                      <a:gd name="T75" fmla="*/ 375 h 1078"/>
                      <a:gd name="T76" fmla="*/ 1454 w 1818"/>
                      <a:gd name="T77" fmla="*/ 425 h 1078"/>
                      <a:gd name="T78" fmla="*/ 1549 w 1818"/>
                      <a:gd name="T79" fmla="*/ 478 h 1078"/>
                      <a:gd name="T80" fmla="*/ 1670 w 1818"/>
                      <a:gd name="T81" fmla="*/ 532 h 1078"/>
                      <a:gd name="T82" fmla="*/ 1818 w 1818"/>
                      <a:gd name="T83" fmla="*/ 586 h 1078"/>
                      <a:gd name="T84" fmla="*/ 1732 w 1818"/>
                      <a:gd name="T85" fmla="*/ 675 h 1078"/>
                      <a:gd name="T86" fmla="*/ 1584 w 1818"/>
                      <a:gd name="T87" fmla="*/ 617 h 1078"/>
                      <a:gd name="T88" fmla="*/ 1463 w 1818"/>
                      <a:gd name="T89" fmla="*/ 559 h 1078"/>
                      <a:gd name="T90" fmla="*/ 1366 w 1818"/>
                      <a:gd name="T91" fmla="*/ 501 h 1078"/>
                      <a:gd name="T92" fmla="*/ 1292 w 1818"/>
                      <a:gd name="T93" fmla="*/ 447 h 1078"/>
                      <a:gd name="T94" fmla="*/ 1239 w 1818"/>
                      <a:gd name="T95" fmla="*/ 396 h 1078"/>
                      <a:gd name="T96" fmla="*/ 1200 w 1818"/>
                      <a:gd name="T97" fmla="*/ 351 h 1078"/>
                      <a:gd name="T98" fmla="*/ 1177 w 1818"/>
                      <a:gd name="T99" fmla="*/ 315 h 1078"/>
                      <a:gd name="T100" fmla="*/ 1164 w 1818"/>
                      <a:gd name="T101" fmla="*/ 288 h 1078"/>
                      <a:gd name="T102" fmla="*/ 1158 w 1818"/>
                      <a:gd name="T103" fmla="*/ 272 h 1078"/>
                      <a:gd name="T104" fmla="*/ 1180 w 1818"/>
                      <a:gd name="T105" fmla="*/ 212 h 1078"/>
                      <a:gd name="T106" fmla="*/ 1194 w 1818"/>
                      <a:gd name="T107" fmla="*/ 202 h 1078"/>
                      <a:gd name="T108" fmla="*/ 1228 w 1818"/>
                      <a:gd name="T109" fmla="*/ 181 h 1078"/>
                      <a:gd name="T110" fmla="*/ 1280 w 1818"/>
                      <a:gd name="T111" fmla="*/ 152 h 1078"/>
                      <a:gd name="T112" fmla="*/ 1349 w 1818"/>
                      <a:gd name="T113" fmla="*/ 118 h 1078"/>
                      <a:gd name="T114" fmla="*/ 1433 w 1818"/>
                      <a:gd name="T115" fmla="*/ 83 h 1078"/>
                      <a:gd name="T116" fmla="*/ 1529 w 1818"/>
                      <a:gd name="T117" fmla="*/ 50 h 1078"/>
                      <a:gd name="T118" fmla="*/ 1638 w 1818"/>
                      <a:gd name="T119" fmla="*/ 23 h 1078"/>
                      <a:gd name="T120" fmla="*/ 1757 w 1818"/>
                      <a:gd name="T121" fmla="*/ 5 h 10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818" h="1078">
                        <a:moveTo>
                          <a:pt x="89" y="473"/>
                        </a:moveTo>
                        <a:lnTo>
                          <a:pt x="141" y="473"/>
                        </a:lnTo>
                        <a:lnTo>
                          <a:pt x="196" y="474"/>
                        </a:lnTo>
                        <a:lnTo>
                          <a:pt x="251" y="477"/>
                        </a:lnTo>
                        <a:lnTo>
                          <a:pt x="307" y="480"/>
                        </a:lnTo>
                        <a:lnTo>
                          <a:pt x="361" y="485"/>
                        </a:lnTo>
                        <a:lnTo>
                          <a:pt x="413" y="489"/>
                        </a:lnTo>
                        <a:lnTo>
                          <a:pt x="462" y="495"/>
                        </a:lnTo>
                        <a:lnTo>
                          <a:pt x="506" y="500"/>
                        </a:lnTo>
                        <a:lnTo>
                          <a:pt x="544" y="505"/>
                        </a:lnTo>
                        <a:lnTo>
                          <a:pt x="574" y="509"/>
                        </a:lnTo>
                        <a:lnTo>
                          <a:pt x="615" y="520"/>
                        </a:lnTo>
                        <a:lnTo>
                          <a:pt x="654" y="536"/>
                        </a:lnTo>
                        <a:lnTo>
                          <a:pt x="691" y="557"/>
                        </a:lnTo>
                        <a:lnTo>
                          <a:pt x="728" y="582"/>
                        </a:lnTo>
                        <a:lnTo>
                          <a:pt x="760" y="610"/>
                        </a:lnTo>
                        <a:lnTo>
                          <a:pt x="793" y="641"/>
                        </a:lnTo>
                        <a:lnTo>
                          <a:pt x="823" y="674"/>
                        </a:lnTo>
                        <a:lnTo>
                          <a:pt x="852" y="708"/>
                        </a:lnTo>
                        <a:lnTo>
                          <a:pt x="879" y="743"/>
                        </a:lnTo>
                        <a:lnTo>
                          <a:pt x="904" y="778"/>
                        </a:lnTo>
                        <a:lnTo>
                          <a:pt x="928" y="812"/>
                        </a:lnTo>
                        <a:lnTo>
                          <a:pt x="951" y="844"/>
                        </a:lnTo>
                        <a:lnTo>
                          <a:pt x="978" y="887"/>
                        </a:lnTo>
                        <a:lnTo>
                          <a:pt x="1001" y="931"/>
                        </a:lnTo>
                        <a:lnTo>
                          <a:pt x="1018" y="979"/>
                        </a:lnTo>
                        <a:lnTo>
                          <a:pt x="1031" y="1027"/>
                        </a:lnTo>
                        <a:lnTo>
                          <a:pt x="1041" y="1078"/>
                        </a:lnTo>
                        <a:lnTo>
                          <a:pt x="921" y="1078"/>
                        </a:lnTo>
                        <a:lnTo>
                          <a:pt x="910" y="1033"/>
                        </a:lnTo>
                        <a:lnTo>
                          <a:pt x="896" y="989"/>
                        </a:lnTo>
                        <a:lnTo>
                          <a:pt x="875" y="948"/>
                        </a:lnTo>
                        <a:lnTo>
                          <a:pt x="852" y="911"/>
                        </a:lnTo>
                        <a:lnTo>
                          <a:pt x="832" y="881"/>
                        </a:lnTo>
                        <a:lnTo>
                          <a:pt x="810" y="849"/>
                        </a:lnTo>
                        <a:lnTo>
                          <a:pt x="787" y="817"/>
                        </a:lnTo>
                        <a:lnTo>
                          <a:pt x="763" y="783"/>
                        </a:lnTo>
                        <a:lnTo>
                          <a:pt x="736" y="749"/>
                        </a:lnTo>
                        <a:lnTo>
                          <a:pt x="708" y="717"/>
                        </a:lnTo>
                        <a:lnTo>
                          <a:pt x="679" y="688"/>
                        </a:lnTo>
                        <a:lnTo>
                          <a:pt x="649" y="662"/>
                        </a:lnTo>
                        <a:lnTo>
                          <a:pt x="615" y="640"/>
                        </a:lnTo>
                        <a:lnTo>
                          <a:pt x="580" y="623"/>
                        </a:lnTo>
                        <a:lnTo>
                          <a:pt x="544" y="612"/>
                        </a:lnTo>
                        <a:lnTo>
                          <a:pt x="512" y="606"/>
                        </a:lnTo>
                        <a:lnTo>
                          <a:pt x="474" y="600"/>
                        </a:lnTo>
                        <a:lnTo>
                          <a:pt x="429" y="595"/>
                        </a:lnTo>
                        <a:lnTo>
                          <a:pt x="379" y="589"/>
                        </a:lnTo>
                        <a:lnTo>
                          <a:pt x="326" y="586"/>
                        </a:lnTo>
                        <a:lnTo>
                          <a:pt x="271" y="581"/>
                        </a:lnTo>
                        <a:lnTo>
                          <a:pt x="214" y="577"/>
                        </a:lnTo>
                        <a:lnTo>
                          <a:pt x="157" y="575"/>
                        </a:lnTo>
                        <a:lnTo>
                          <a:pt x="101" y="574"/>
                        </a:lnTo>
                        <a:lnTo>
                          <a:pt x="48" y="574"/>
                        </a:lnTo>
                        <a:lnTo>
                          <a:pt x="0" y="576"/>
                        </a:lnTo>
                        <a:lnTo>
                          <a:pt x="0" y="477"/>
                        </a:lnTo>
                        <a:lnTo>
                          <a:pt x="42" y="473"/>
                        </a:lnTo>
                        <a:lnTo>
                          <a:pt x="89" y="473"/>
                        </a:lnTo>
                        <a:close/>
                        <a:moveTo>
                          <a:pt x="1818" y="0"/>
                        </a:moveTo>
                        <a:lnTo>
                          <a:pt x="1818" y="112"/>
                        </a:lnTo>
                        <a:lnTo>
                          <a:pt x="1753" y="118"/>
                        </a:lnTo>
                        <a:lnTo>
                          <a:pt x="1689" y="127"/>
                        </a:lnTo>
                        <a:lnTo>
                          <a:pt x="1628" y="139"/>
                        </a:lnTo>
                        <a:lnTo>
                          <a:pt x="1570" y="155"/>
                        </a:lnTo>
                        <a:lnTo>
                          <a:pt x="1517" y="172"/>
                        </a:lnTo>
                        <a:lnTo>
                          <a:pt x="1466" y="190"/>
                        </a:lnTo>
                        <a:lnTo>
                          <a:pt x="1420" y="208"/>
                        </a:lnTo>
                        <a:lnTo>
                          <a:pt x="1379" y="228"/>
                        </a:lnTo>
                        <a:lnTo>
                          <a:pt x="1343" y="246"/>
                        </a:lnTo>
                        <a:lnTo>
                          <a:pt x="1312" y="262"/>
                        </a:lnTo>
                        <a:lnTo>
                          <a:pt x="1286" y="277"/>
                        </a:lnTo>
                        <a:lnTo>
                          <a:pt x="1297" y="292"/>
                        </a:lnTo>
                        <a:lnTo>
                          <a:pt x="1313" y="310"/>
                        </a:lnTo>
                        <a:lnTo>
                          <a:pt x="1332" y="331"/>
                        </a:lnTo>
                        <a:lnTo>
                          <a:pt x="1355" y="352"/>
                        </a:lnTo>
                        <a:lnTo>
                          <a:pt x="1383" y="375"/>
                        </a:lnTo>
                        <a:lnTo>
                          <a:pt x="1417" y="399"/>
                        </a:lnTo>
                        <a:lnTo>
                          <a:pt x="1454" y="425"/>
                        </a:lnTo>
                        <a:lnTo>
                          <a:pt x="1499" y="451"/>
                        </a:lnTo>
                        <a:lnTo>
                          <a:pt x="1549" y="478"/>
                        </a:lnTo>
                        <a:lnTo>
                          <a:pt x="1605" y="505"/>
                        </a:lnTo>
                        <a:lnTo>
                          <a:pt x="1670" y="532"/>
                        </a:lnTo>
                        <a:lnTo>
                          <a:pt x="1741" y="559"/>
                        </a:lnTo>
                        <a:lnTo>
                          <a:pt x="1818" y="586"/>
                        </a:lnTo>
                        <a:lnTo>
                          <a:pt x="1818" y="703"/>
                        </a:lnTo>
                        <a:lnTo>
                          <a:pt x="1732" y="675"/>
                        </a:lnTo>
                        <a:lnTo>
                          <a:pt x="1655" y="646"/>
                        </a:lnTo>
                        <a:lnTo>
                          <a:pt x="1584" y="617"/>
                        </a:lnTo>
                        <a:lnTo>
                          <a:pt x="1520" y="588"/>
                        </a:lnTo>
                        <a:lnTo>
                          <a:pt x="1463" y="559"/>
                        </a:lnTo>
                        <a:lnTo>
                          <a:pt x="1412" y="530"/>
                        </a:lnTo>
                        <a:lnTo>
                          <a:pt x="1366" y="501"/>
                        </a:lnTo>
                        <a:lnTo>
                          <a:pt x="1327" y="473"/>
                        </a:lnTo>
                        <a:lnTo>
                          <a:pt x="1292" y="447"/>
                        </a:lnTo>
                        <a:lnTo>
                          <a:pt x="1263" y="420"/>
                        </a:lnTo>
                        <a:lnTo>
                          <a:pt x="1239" y="396"/>
                        </a:lnTo>
                        <a:lnTo>
                          <a:pt x="1217" y="373"/>
                        </a:lnTo>
                        <a:lnTo>
                          <a:pt x="1200" y="351"/>
                        </a:lnTo>
                        <a:lnTo>
                          <a:pt x="1187" y="332"/>
                        </a:lnTo>
                        <a:lnTo>
                          <a:pt x="1177" y="315"/>
                        </a:lnTo>
                        <a:lnTo>
                          <a:pt x="1169" y="300"/>
                        </a:lnTo>
                        <a:lnTo>
                          <a:pt x="1164" y="288"/>
                        </a:lnTo>
                        <a:lnTo>
                          <a:pt x="1160" y="279"/>
                        </a:lnTo>
                        <a:lnTo>
                          <a:pt x="1158" y="272"/>
                        </a:lnTo>
                        <a:lnTo>
                          <a:pt x="1147" y="235"/>
                        </a:lnTo>
                        <a:lnTo>
                          <a:pt x="1180" y="212"/>
                        </a:lnTo>
                        <a:lnTo>
                          <a:pt x="1185" y="208"/>
                        </a:lnTo>
                        <a:lnTo>
                          <a:pt x="1194" y="202"/>
                        </a:lnTo>
                        <a:lnTo>
                          <a:pt x="1209" y="193"/>
                        </a:lnTo>
                        <a:lnTo>
                          <a:pt x="1228" y="181"/>
                        </a:lnTo>
                        <a:lnTo>
                          <a:pt x="1252" y="167"/>
                        </a:lnTo>
                        <a:lnTo>
                          <a:pt x="1280" y="152"/>
                        </a:lnTo>
                        <a:lnTo>
                          <a:pt x="1313" y="136"/>
                        </a:lnTo>
                        <a:lnTo>
                          <a:pt x="1349" y="118"/>
                        </a:lnTo>
                        <a:lnTo>
                          <a:pt x="1389" y="101"/>
                        </a:lnTo>
                        <a:lnTo>
                          <a:pt x="1433" y="83"/>
                        </a:lnTo>
                        <a:lnTo>
                          <a:pt x="1480" y="67"/>
                        </a:lnTo>
                        <a:lnTo>
                          <a:pt x="1529" y="50"/>
                        </a:lnTo>
                        <a:lnTo>
                          <a:pt x="1582" y="35"/>
                        </a:lnTo>
                        <a:lnTo>
                          <a:pt x="1638" y="23"/>
                        </a:lnTo>
                        <a:lnTo>
                          <a:pt x="1696" y="13"/>
                        </a:lnTo>
                        <a:lnTo>
                          <a:pt x="1757" y="5"/>
                        </a:lnTo>
                        <a:lnTo>
                          <a:pt x="181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32">
                    <a:extLst>
                      <a:ext uri="{FF2B5EF4-FFF2-40B4-BE49-F238E27FC236}">
                        <a16:creationId xmlns="" xmlns:a16="http://schemas.microsoft.com/office/drawing/2014/main" id="{E934C9C7-E1E4-4EA5-AF60-A89941DF7B3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091" y="957"/>
                    <a:ext cx="243" cy="193"/>
                  </a:xfrm>
                  <a:custGeom>
                    <a:avLst/>
                    <a:gdLst>
                      <a:gd name="T0" fmla="*/ 289 w 1217"/>
                      <a:gd name="T1" fmla="*/ 151 h 965"/>
                      <a:gd name="T2" fmla="*/ 365 w 1217"/>
                      <a:gd name="T3" fmla="*/ 177 h 965"/>
                      <a:gd name="T4" fmla="*/ 428 w 1217"/>
                      <a:gd name="T5" fmla="*/ 226 h 965"/>
                      <a:gd name="T6" fmla="*/ 472 w 1217"/>
                      <a:gd name="T7" fmla="*/ 291 h 965"/>
                      <a:gd name="T8" fmla="*/ 494 w 1217"/>
                      <a:gd name="T9" fmla="*/ 370 h 965"/>
                      <a:gd name="T10" fmla="*/ 552 w 1217"/>
                      <a:gd name="T11" fmla="*/ 365 h 965"/>
                      <a:gd name="T12" fmla="*/ 639 w 1217"/>
                      <a:gd name="T13" fmla="*/ 377 h 965"/>
                      <a:gd name="T14" fmla="*/ 715 w 1217"/>
                      <a:gd name="T15" fmla="*/ 413 h 965"/>
                      <a:gd name="T16" fmla="*/ 778 w 1217"/>
                      <a:gd name="T17" fmla="*/ 468 h 965"/>
                      <a:gd name="T18" fmla="*/ 824 w 1217"/>
                      <a:gd name="T19" fmla="*/ 538 h 965"/>
                      <a:gd name="T20" fmla="*/ 849 w 1217"/>
                      <a:gd name="T21" fmla="*/ 620 h 965"/>
                      <a:gd name="T22" fmla="*/ 849 w 1217"/>
                      <a:gd name="T23" fmla="*/ 709 h 965"/>
                      <a:gd name="T24" fmla="*/ 824 w 1217"/>
                      <a:gd name="T25" fmla="*/ 792 h 965"/>
                      <a:gd name="T26" fmla="*/ 778 w 1217"/>
                      <a:gd name="T27" fmla="*/ 862 h 965"/>
                      <a:gd name="T28" fmla="*/ 715 w 1217"/>
                      <a:gd name="T29" fmla="*/ 916 h 965"/>
                      <a:gd name="T30" fmla="*/ 639 w 1217"/>
                      <a:gd name="T31" fmla="*/ 952 h 965"/>
                      <a:gd name="T32" fmla="*/ 552 w 1217"/>
                      <a:gd name="T33" fmla="*/ 965 h 965"/>
                      <a:gd name="T34" fmla="*/ 465 w 1217"/>
                      <a:gd name="T35" fmla="*/ 952 h 965"/>
                      <a:gd name="T36" fmla="*/ 387 w 1217"/>
                      <a:gd name="T37" fmla="*/ 916 h 965"/>
                      <a:gd name="T38" fmla="*/ 324 w 1217"/>
                      <a:gd name="T39" fmla="*/ 862 h 965"/>
                      <a:gd name="T40" fmla="*/ 278 w 1217"/>
                      <a:gd name="T41" fmla="*/ 792 h 965"/>
                      <a:gd name="T42" fmla="*/ 254 w 1217"/>
                      <a:gd name="T43" fmla="*/ 709 h 965"/>
                      <a:gd name="T44" fmla="*/ 252 w 1217"/>
                      <a:gd name="T45" fmla="*/ 642 h 965"/>
                      <a:gd name="T46" fmla="*/ 207 w 1217"/>
                      <a:gd name="T47" fmla="*/ 638 h 965"/>
                      <a:gd name="T48" fmla="*/ 135 w 1217"/>
                      <a:gd name="T49" fmla="*/ 614 h 965"/>
                      <a:gd name="T50" fmla="*/ 73 w 1217"/>
                      <a:gd name="T51" fmla="*/ 569 h 965"/>
                      <a:gd name="T52" fmla="*/ 28 w 1217"/>
                      <a:gd name="T53" fmla="*/ 509 h 965"/>
                      <a:gd name="T54" fmla="*/ 4 w 1217"/>
                      <a:gd name="T55" fmla="*/ 435 h 965"/>
                      <a:gd name="T56" fmla="*/ 4 w 1217"/>
                      <a:gd name="T57" fmla="*/ 355 h 965"/>
                      <a:gd name="T58" fmla="*/ 28 w 1217"/>
                      <a:gd name="T59" fmla="*/ 281 h 965"/>
                      <a:gd name="T60" fmla="*/ 73 w 1217"/>
                      <a:gd name="T61" fmla="*/ 220 h 965"/>
                      <a:gd name="T62" fmla="*/ 135 w 1217"/>
                      <a:gd name="T63" fmla="*/ 175 h 965"/>
                      <a:gd name="T64" fmla="*/ 207 w 1217"/>
                      <a:gd name="T65" fmla="*/ 151 h 965"/>
                      <a:gd name="T66" fmla="*/ 970 w 1217"/>
                      <a:gd name="T67" fmla="*/ 0 h 965"/>
                      <a:gd name="T68" fmla="*/ 1049 w 1217"/>
                      <a:gd name="T69" fmla="*/ 12 h 965"/>
                      <a:gd name="T70" fmla="*/ 1116 w 1217"/>
                      <a:gd name="T71" fmla="*/ 47 h 965"/>
                      <a:gd name="T72" fmla="*/ 1169 w 1217"/>
                      <a:gd name="T73" fmla="*/ 100 h 965"/>
                      <a:gd name="T74" fmla="*/ 1205 w 1217"/>
                      <a:gd name="T75" fmla="*/ 168 h 965"/>
                      <a:gd name="T76" fmla="*/ 1217 w 1217"/>
                      <a:gd name="T77" fmla="*/ 246 h 965"/>
                      <a:gd name="T78" fmla="*/ 1205 w 1217"/>
                      <a:gd name="T79" fmla="*/ 324 h 965"/>
                      <a:gd name="T80" fmla="*/ 1169 w 1217"/>
                      <a:gd name="T81" fmla="*/ 393 h 965"/>
                      <a:gd name="T82" fmla="*/ 1116 w 1217"/>
                      <a:gd name="T83" fmla="*/ 446 h 965"/>
                      <a:gd name="T84" fmla="*/ 1049 w 1217"/>
                      <a:gd name="T85" fmla="*/ 481 h 965"/>
                      <a:gd name="T86" fmla="*/ 970 w 1217"/>
                      <a:gd name="T87" fmla="*/ 493 h 965"/>
                      <a:gd name="T88" fmla="*/ 893 w 1217"/>
                      <a:gd name="T89" fmla="*/ 481 h 965"/>
                      <a:gd name="T90" fmla="*/ 825 w 1217"/>
                      <a:gd name="T91" fmla="*/ 446 h 965"/>
                      <a:gd name="T92" fmla="*/ 770 w 1217"/>
                      <a:gd name="T93" fmla="*/ 393 h 965"/>
                      <a:gd name="T94" fmla="*/ 735 w 1217"/>
                      <a:gd name="T95" fmla="*/ 324 h 965"/>
                      <a:gd name="T96" fmla="*/ 723 w 1217"/>
                      <a:gd name="T97" fmla="*/ 246 h 965"/>
                      <a:gd name="T98" fmla="*/ 735 w 1217"/>
                      <a:gd name="T99" fmla="*/ 168 h 965"/>
                      <a:gd name="T100" fmla="*/ 770 w 1217"/>
                      <a:gd name="T101" fmla="*/ 100 h 965"/>
                      <a:gd name="T102" fmla="*/ 825 w 1217"/>
                      <a:gd name="T103" fmla="*/ 47 h 965"/>
                      <a:gd name="T104" fmla="*/ 893 w 1217"/>
                      <a:gd name="T105" fmla="*/ 12 h 965"/>
                      <a:gd name="T106" fmla="*/ 970 w 1217"/>
                      <a:gd name="T107" fmla="*/ 0 h 9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1217" h="965">
                        <a:moveTo>
                          <a:pt x="248" y="147"/>
                        </a:moveTo>
                        <a:lnTo>
                          <a:pt x="289" y="151"/>
                        </a:lnTo>
                        <a:lnTo>
                          <a:pt x="329" y="162"/>
                        </a:lnTo>
                        <a:lnTo>
                          <a:pt x="365" y="177"/>
                        </a:lnTo>
                        <a:lnTo>
                          <a:pt x="399" y="199"/>
                        </a:lnTo>
                        <a:lnTo>
                          <a:pt x="428" y="226"/>
                        </a:lnTo>
                        <a:lnTo>
                          <a:pt x="453" y="257"/>
                        </a:lnTo>
                        <a:lnTo>
                          <a:pt x="472" y="291"/>
                        </a:lnTo>
                        <a:lnTo>
                          <a:pt x="486" y="330"/>
                        </a:lnTo>
                        <a:lnTo>
                          <a:pt x="494" y="370"/>
                        </a:lnTo>
                        <a:lnTo>
                          <a:pt x="521" y="366"/>
                        </a:lnTo>
                        <a:lnTo>
                          <a:pt x="552" y="365"/>
                        </a:lnTo>
                        <a:lnTo>
                          <a:pt x="595" y="367"/>
                        </a:lnTo>
                        <a:lnTo>
                          <a:pt x="639" y="377"/>
                        </a:lnTo>
                        <a:lnTo>
                          <a:pt x="679" y="393"/>
                        </a:lnTo>
                        <a:lnTo>
                          <a:pt x="715" y="413"/>
                        </a:lnTo>
                        <a:lnTo>
                          <a:pt x="749" y="437"/>
                        </a:lnTo>
                        <a:lnTo>
                          <a:pt x="778" y="468"/>
                        </a:lnTo>
                        <a:lnTo>
                          <a:pt x="803" y="501"/>
                        </a:lnTo>
                        <a:lnTo>
                          <a:pt x="824" y="538"/>
                        </a:lnTo>
                        <a:lnTo>
                          <a:pt x="839" y="578"/>
                        </a:lnTo>
                        <a:lnTo>
                          <a:pt x="849" y="620"/>
                        </a:lnTo>
                        <a:lnTo>
                          <a:pt x="852" y="665"/>
                        </a:lnTo>
                        <a:lnTo>
                          <a:pt x="849" y="709"/>
                        </a:lnTo>
                        <a:lnTo>
                          <a:pt x="839" y="752"/>
                        </a:lnTo>
                        <a:lnTo>
                          <a:pt x="824" y="792"/>
                        </a:lnTo>
                        <a:lnTo>
                          <a:pt x="803" y="828"/>
                        </a:lnTo>
                        <a:lnTo>
                          <a:pt x="778" y="862"/>
                        </a:lnTo>
                        <a:lnTo>
                          <a:pt x="749" y="891"/>
                        </a:lnTo>
                        <a:lnTo>
                          <a:pt x="715" y="916"/>
                        </a:lnTo>
                        <a:lnTo>
                          <a:pt x="679" y="937"/>
                        </a:lnTo>
                        <a:lnTo>
                          <a:pt x="639" y="952"/>
                        </a:lnTo>
                        <a:lnTo>
                          <a:pt x="595" y="962"/>
                        </a:lnTo>
                        <a:lnTo>
                          <a:pt x="552" y="965"/>
                        </a:lnTo>
                        <a:lnTo>
                          <a:pt x="507" y="962"/>
                        </a:lnTo>
                        <a:lnTo>
                          <a:pt x="465" y="952"/>
                        </a:lnTo>
                        <a:lnTo>
                          <a:pt x="425" y="937"/>
                        </a:lnTo>
                        <a:lnTo>
                          <a:pt x="387" y="916"/>
                        </a:lnTo>
                        <a:lnTo>
                          <a:pt x="355" y="891"/>
                        </a:lnTo>
                        <a:lnTo>
                          <a:pt x="324" y="862"/>
                        </a:lnTo>
                        <a:lnTo>
                          <a:pt x="299" y="828"/>
                        </a:lnTo>
                        <a:lnTo>
                          <a:pt x="278" y="792"/>
                        </a:lnTo>
                        <a:lnTo>
                          <a:pt x="264" y="752"/>
                        </a:lnTo>
                        <a:lnTo>
                          <a:pt x="254" y="709"/>
                        </a:lnTo>
                        <a:lnTo>
                          <a:pt x="251" y="665"/>
                        </a:lnTo>
                        <a:lnTo>
                          <a:pt x="252" y="642"/>
                        </a:lnTo>
                        <a:lnTo>
                          <a:pt x="248" y="642"/>
                        </a:lnTo>
                        <a:lnTo>
                          <a:pt x="207" y="638"/>
                        </a:lnTo>
                        <a:lnTo>
                          <a:pt x="170" y="630"/>
                        </a:lnTo>
                        <a:lnTo>
                          <a:pt x="135" y="614"/>
                        </a:lnTo>
                        <a:lnTo>
                          <a:pt x="102" y="595"/>
                        </a:lnTo>
                        <a:lnTo>
                          <a:pt x="73" y="569"/>
                        </a:lnTo>
                        <a:lnTo>
                          <a:pt x="49" y="540"/>
                        </a:lnTo>
                        <a:lnTo>
                          <a:pt x="28" y="509"/>
                        </a:lnTo>
                        <a:lnTo>
                          <a:pt x="14" y="472"/>
                        </a:lnTo>
                        <a:lnTo>
                          <a:pt x="4" y="435"/>
                        </a:lnTo>
                        <a:lnTo>
                          <a:pt x="0" y="395"/>
                        </a:lnTo>
                        <a:lnTo>
                          <a:pt x="4" y="355"/>
                        </a:lnTo>
                        <a:lnTo>
                          <a:pt x="14" y="317"/>
                        </a:lnTo>
                        <a:lnTo>
                          <a:pt x="28" y="281"/>
                        </a:lnTo>
                        <a:lnTo>
                          <a:pt x="49" y="249"/>
                        </a:lnTo>
                        <a:lnTo>
                          <a:pt x="73" y="220"/>
                        </a:lnTo>
                        <a:lnTo>
                          <a:pt x="102" y="196"/>
                        </a:lnTo>
                        <a:lnTo>
                          <a:pt x="135" y="175"/>
                        </a:lnTo>
                        <a:lnTo>
                          <a:pt x="170" y="161"/>
                        </a:lnTo>
                        <a:lnTo>
                          <a:pt x="207" y="151"/>
                        </a:lnTo>
                        <a:lnTo>
                          <a:pt x="248" y="147"/>
                        </a:lnTo>
                        <a:close/>
                        <a:moveTo>
                          <a:pt x="970" y="0"/>
                        </a:moveTo>
                        <a:lnTo>
                          <a:pt x="1010" y="2"/>
                        </a:lnTo>
                        <a:lnTo>
                          <a:pt x="1049" y="12"/>
                        </a:lnTo>
                        <a:lnTo>
                          <a:pt x="1084" y="26"/>
                        </a:lnTo>
                        <a:lnTo>
                          <a:pt x="1116" y="47"/>
                        </a:lnTo>
                        <a:lnTo>
                          <a:pt x="1145" y="71"/>
                        </a:lnTo>
                        <a:lnTo>
                          <a:pt x="1169" y="100"/>
                        </a:lnTo>
                        <a:lnTo>
                          <a:pt x="1190" y="133"/>
                        </a:lnTo>
                        <a:lnTo>
                          <a:pt x="1205" y="168"/>
                        </a:lnTo>
                        <a:lnTo>
                          <a:pt x="1214" y="206"/>
                        </a:lnTo>
                        <a:lnTo>
                          <a:pt x="1217" y="246"/>
                        </a:lnTo>
                        <a:lnTo>
                          <a:pt x="1214" y="286"/>
                        </a:lnTo>
                        <a:lnTo>
                          <a:pt x="1205" y="324"/>
                        </a:lnTo>
                        <a:lnTo>
                          <a:pt x="1190" y="360"/>
                        </a:lnTo>
                        <a:lnTo>
                          <a:pt x="1169" y="393"/>
                        </a:lnTo>
                        <a:lnTo>
                          <a:pt x="1145" y="420"/>
                        </a:lnTo>
                        <a:lnTo>
                          <a:pt x="1116" y="446"/>
                        </a:lnTo>
                        <a:lnTo>
                          <a:pt x="1084" y="465"/>
                        </a:lnTo>
                        <a:lnTo>
                          <a:pt x="1049" y="481"/>
                        </a:lnTo>
                        <a:lnTo>
                          <a:pt x="1010" y="489"/>
                        </a:lnTo>
                        <a:lnTo>
                          <a:pt x="970" y="493"/>
                        </a:lnTo>
                        <a:lnTo>
                          <a:pt x="930" y="489"/>
                        </a:lnTo>
                        <a:lnTo>
                          <a:pt x="893" y="481"/>
                        </a:lnTo>
                        <a:lnTo>
                          <a:pt x="856" y="465"/>
                        </a:lnTo>
                        <a:lnTo>
                          <a:pt x="825" y="446"/>
                        </a:lnTo>
                        <a:lnTo>
                          <a:pt x="796" y="420"/>
                        </a:lnTo>
                        <a:lnTo>
                          <a:pt x="770" y="393"/>
                        </a:lnTo>
                        <a:lnTo>
                          <a:pt x="751" y="360"/>
                        </a:lnTo>
                        <a:lnTo>
                          <a:pt x="735" y="324"/>
                        </a:lnTo>
                        <a:lnTo>
                          <a:pt x="727" y="286"/>
                        </a:lnTo>
                        <a:lnTo>
                          <a:pt x="723" y="246"/>
                        </a:lnTo>
                        <a:lnTo>
                          <a:pt x="727" y="206"/>
                        </a:lnTo>
                        <a:lnTo>
                          <a:pt x="735" y="168"/>
                        </a:lnTo>
                        <a:lnTo>
                          <a:pt x="751" y="133"/>
                        </a:lnTo>
                        <a:lnTo>
                          <a:pt x="770" y="100"/>
                        </a:lnTo>
                        <a:lnTo>
                          <a:pt x="796" y="71"/>
                        </a:lnTo>
                        <a:lnTo>
                          <a:pt x="825" y="47"/>
                        </a:lnTo>
                        <a:lnTo>
                          <a:pt x="856" y="26"/>
                        </a:lnTo>
                        <a:lnTo>
                          <a:pt x="893" y="12"/>
                        </a:lnTo>
                        <a:lnTo>
                          <a:pt x="930" y="2"/>
                        </a:lnTo>
                        <a:lnTo>
                          <a:pt x="970" y="0"/>
                        </a:lnTo>
                        <a:close/>
                      </a:path>
                    </a:pathLst>
                  </a:custGeom>
                  <a:solidFill>
                    <a:srgbClr val="C758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" name="Freeform 33">
                    <a:extLst>
                      <a:ext uri="{FF2B5EF4-FFF2-40B4-BE49-F238E27FC236}">
                        <a16:creationId xmlns="" xmlns:a16="http://schemas.microsoft.com/office/drawing/2014/main" id="{DE9EBEEA-72C5-47FD-98D0-C5E12D7EC62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110" y="976"/>
                    <a:ext cx="205" cy="151"/>
                  </a:xfrm>
                  <a:custGeom>
                    <a:avLst/>
                    <a:gdLst>
                      <a:gd name="T0" fmla="*/ 488 w 1022"/>
                      <a:gd name="T1" fmla="*/ 384 h 757"/>
                      <a:gd name="T2" fmla="*/ 548 w 1022"/>
                      <a:gd name="T3" fmla="*/ 407 h 757"/>
                      <a:gd name="T4" fmla="*/ 598 w 1022"/>
                      <a:gd name="T5" fmla="*/ 448 h 757"/>
                      <a:gd name="T6" fmla="*/ 630 w 1022"/>
                      <a:gd name="T7" fmla="*/ 503 h 757"/>
                      <a:gd name="T8" fmla="*/ 641 w 1022"/>
                      <a:gd name="T9" fmla="*/ 569 h 757"/>
                      <a:gd name="T10" fmla="*/ 630 w 1022"/>
                      <a:gd name="T11" fmla="*/ 634 h 757"/>
                      <a:gd name="T12" fmla="*/ 598 w 1022"/>
                      <a:gd name="T13" fmla="*/ 690 h 757"/>
                      <a:gd name="T14" fmla="*/ 548 w 1022"/>
                      <a:gd name="T15" fmla="*/ 731 h 757"/>
                      <a:gd name="T16" fmla="*/ 488 w 1022"/>
                      <a:gd name="T17" fmla="*/ 754 h 757"/>
                      <a:gd name="T18" fmla="*/ 420 w 1022"/>
                      <a:gd name="T19" fmla="*/ 754 h 757"/>
                      <a:gd name="T20" fmla="*/ 358 w 1022"/>
                      <a:gd name="T21" fmla="*/ 731 h 757"/>
                      <a:gd name="T22" fmla="*/ 310 w 1022"/>
                      <a:gd name="T23" fmla="*/ 690 h 757"/>
                      <a:gd name="T24" fmla="*/ 277 w 1022"/>
                      <a:gd name="T25" fmla="*/ 634 h 757"/>
                      <a:gd name="T26" fmla="*/ 265 w 1022"/>
                      <a:gd name="T27" fmla="*/ 569 h 757"/>
                      <a:gd name="T28" fmla="*/ 277 w 1022"/>
                      <a:gd name="T29" fmla="*/ 503 h 757"/>
                      <a:gd name="T30" fmla="*/ 310 w 1022"/>
                      <a:gd name="T31" fmla="*/ 448 h 757"/>
                      <a:gd name="T32" fmla="*/ 358 w 1022"/>
                      <a:gd name="T33" fmla="*/ 407 h 757"/>
                      <a:gd name="T34" fmla="*/ 420 w 1022"/>
                      <a:gd name="T35" fmla="*/ 384 h 757"/>
                      <a:gd name="T36" fmla="*/ 150 w 1022"/>
                      <a:gd name="T37" fmla="*/ 149 h 757"/>
                      <a:gd name="T38" fmla="*/ 208 w 1022"/>
                      <a:gd name="T39" fmla="*/ 161 h 757"/>
                      <a:gd name="T40" fmla="*/ 255 w 1022"/>
                      <a:gd name="T41" fmla="*/ 193 h 757"/>
                      <a:gd name="T42" fmla="*/ 287 w 1022"/>
                      <a:gd name="T43" fmla="*/ 241 h 757"/>
                      <a:gd name="T44" fmla="*/ 299 w 1022"/>
                      <a:gd name="T45" fmla="*/ 299 h 757"/>
                      <a:gd name="T46" fmla="*/ 287 w 1022"/>
                      <a:gd name="T47" fmla="*/ 357 h 757"/>
                      <a:gd name="T48" fmla="*/ 255 w 1022"/>
                      <a:gd name="T49" fmla="*/ 404 h 757"/>
                      <a:gd name="T50" fmla="*/ 208 w 1022"/>
                      <a:gd name="T51" fmla="*/ 437 h 757"/>
                      <a:gd name="T52" fmla="*/ 150 w 1022"/>
                      <a:gd name="T53" fmla="*/ 448 h 757"/>
                      <a:gd name="T54" fmla="*/ 92 w 1022"/>
                      <a:gd name="T55" fmla="*/ 437 h 757"/>
                      <a:gd name="T56" fmla="*/ 44 w 1022"/>
                      <a:gd name="T57" fmla="*/ 404 h 757"/>
                      <a:gd name="T58" fmla="*/ 12 w 1022"/>
                      <a:gd name="T59" fmla="*/ 357 h 757"/>
                      <a:gd name="T60" fmla="*/ 0 w 1022"/>
                      <a:gd name="T61" fmla="*/ 299 h 757"/>
                      <a:gd name="T62" fmla="*/ 12 w 1022"/>
                      <a:gd name="T63" fmla="*/ 241 h 757"/>
                      <a:gd name="T64" fmla="*/ 44 w 1022"/>
                      <a:gd name="T65" fmla="*/ 193 h 757"/>
                      <a:gd name="T66" fmla="*/ 92 w 1022"/>
                      <a:gd name="T67" fmla="*/ 161 h 757"/>
                      <a:gd name="T68" fmla="*/ 150 w 1022"/>
                      <a:gd name="T69" fmla="*/ 149 h 757"/>
                      <a:gd name="T70" fmla="*/ 902 w 1022"/>
                      <a:gd name="T71" fmla="*/ 4 h 757"/>
                      <a:gd name="T72" fmla="*/ 955 w 1022"/>
                      <a:gd name="T73" fmla="*/ 26 h 757"/>
                      <a:gd name="T74" fmla="*/ 997 w 1022"/>
                      <a:gd name="T75" fmla="*/ 67 h 757"/>
                      <a:gd name="T76" fmla="*/ 1018 w 1022"/>
                      <a:gd name="T77" fmla="*/ 120 h 757"/>
                      <a:gd name="T78" fmla="*/ 1018 w 1022"/>
                      <a:gd name="T79" fmla="*/ 181 h 757"/>
                      <a:gd name="T80" fmla="*/ 997 w 1022"/>
                      <a:gd name="T81" fmla="*/ 234 h 757"/>
                      <a:gd name="T82" fmla="*/ 955 w 1022"/>
                      <a:gd name="T83" fmla="*/ 274 h 757"/>
                      <a:gd name="T84" fmla="*/ 902 w 1022"/>
                      <a:gd name="T85" fmla="*/ 297 h 757"/>
                      <a:gd name="T86" fmla="*/ 842 w 1022"/>
                      <a:gd name="T87" fmla="*/ 297 h 757"/>
                      <a:gd name="T88" fmla="*/ 789 w 1022"/>
                      <a:gd name="T89" fmla="*/ 274 h 757"/>
                      <a:gd name="T90" fmla="*/ 749 w 1022"/>
                      <a:gd name="T91" fmla="*/ 234 h 757"/>
                      <a:gd name="T92" fmla="*/ 726 w 1022"/>
                      <a:gd name="T93" fmla="*/ 181 h 757"/>
                      <a:gd name="T94" fmla="*/ 726 w 1022"/>
                      <a:gd name="T95" fmla="*/ 120 h 757"/>
                      <a:gd name="T96" fmla="*/ 749 w 1022"/>
                      <a:gd name="T97" fmla="*/ 67 h 757"/>
                      <a:gd name="T98" fmla="*/ 789 w 1022"/>
                      <a:gd name="T99" fmla="*/ 26 h 757"/>
                      <a:gd name="T100" fmla="*/ 842 w 1022"/>
                      <a:gd name="T101" fmla="*/ 4 h 7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1022" h="757">
                        <a:moveTo>
                          <a:pt x="454" y="380"/>
                        </a:moveTo>
                        <a:lnTo>
                          <a:pt x="488" y="384"/>
                        </a:lnTo>
                        <a:lnTo>
                          <a:pt x="519" y="392"/>
                        </a:lnTo>
                        <a:lnTo>
                          <a:pt x="548" y="407"/>
                        </a:lnTo>
                        <a:lnTo>
                          <a:pt x="575" y="425"/>
                        </a:lnTo>
                        <a:lnTo>
                          <a:pt x="598" y="448"/>
                        </a:lnTo>
                        <a:lnTo>
                          <a:pt x="616" y="473"/>
                        </a:lnTo>
                        <a:lnTo>
                          <a:pt x="630" y="503"/>
                        </a:lnTo>
                        <a:lnTo>
                          <a:pt x="639" y="535"/>
                        </a:lnTo>
                        <a:lnTo>
                          <a:pt x="641" y="569"/>
                        </a:lnTo>
                        <a:lnTo>
                          <a:pt x="639" y="603"/>
                        </a:lnTo>
                        <a:lnTo>
                          <a:pt x="630" y="634"/>
                        </a:lnTo>
                        <a:lnTo>
                          <a:pt x="616" y="663"/>
                        </a:lnTo>
                        <a:lnTo>
                          <a:pt x="598" y="690"/>
                        </a:lnTo>
                        <a:lnTo>
                          <a:pt x="575" y="713"/>
                        </a:lnTo>
                        <a:lnTo>
                          <a:pt x="548" y="731"/>
                        </a:lnTo>
                        <a:lnTo>
                          <a:pt x="519" y="745"/>
                        </a:lnTo>
                        <a:lnTo>
                          <a:pt x="488" y="754"/>
                        </a:lnTo>
                        <a:lnTo>
                          <a:pt x="454" y="757"/>
                        </a:lnTo>
                        <a:lnTo>
                          <a:pt x="420" y="754"/>
                        </a:lnTo>
                        <a:lnTo>
                          <a:pt x="388" y="745"/>
                        </a:lnTo>
                        <a:lnTo>
                          <a:pt x="358" y="731"/>
                        </a:lnTo>
                        <a:lnTo>
                          <a:pt x="333" y="713"/>
                        </a:lnTo>
                        <a:lnTo>
                          <a:pt x="310" y="690"/>
                        </a:lnTo>
                        <a:lnTo>
                          <a:pt x="290" y="663"/>
                        </a:lnTo>
                        <a:lnTo>
                          <a:pt x="277" y="634"/>
                        </a:lnTo>
                        <a:lnTo>
                          <a:pt x="269" y="603"/>
                        </a:lnTo>
                        <a:lnTo>
                          <a:pt x="265" y="569"/>
                        </a:lnTo>
                        <a:lnTo>
                          <a:pt x="269" y="535"/>
                        </a:lnTo>
                        <a:lnTo>
                          <a:pt x="277" y="503"/>
                        </a:lnTo>
                        <a:lnTo>
                          <a:pt x="290" y="473"/>
                        </a:lnTo>
                        <a:lnTo>
                          <a:pt x="310" y="448"/>
                        </a:lnTo>
                        <a:lnTo>
                          <a:pt x="333" y="425"/>
                        </a:lnTo>
                        <a:lnTo>
                          <a:pt x="358" y="407"/>
                        </a:lnTo>
                        <a:lnTo>
                          <a:pt x="388" y="392"/>
                        </a:lnTo>
                        <a:lnTo>
                          <a:pt x="420" y="384"/>
                        </a:lnTo>
                        <a:lnTo>
                          <a:pt x="454" y="380"/>
                        </a:lnTo>
                        <a:close/>
                        <a:moveTo>
                          <a:pt x="150" y="149"/>
                        </a:moveTo>
                        <a:lnTo>
                          <a:pt x="179" y="153"/>
                        </a:lnTo>
                        <a:lnTo>
                          <a:pt x="208" y="161"/>
                        </a:lnTo>
                        <a:lnTo>
                          <a:pt x="234" y="175"/>
                        </a:lnTo>
                        <a:lnTo>
                          <a:pt x="255" y="193"/>
                        </a:lnTo>
                        <a:lnTo>
                          <a:pt x="273" y="216"/>
                        </a:lnTo>
                        <a:lnTo>
                          <a:pt x="287" y="241"/>
                        </a:lnTo>
                        <a:lnTo>
                          <a:pt x="296" y="269"/>
                        </a:lnTo>
                        <a:lnTo>
                          <a:pt x="299" y="299"/>
                        </a:lnTo>
                        <a:lnTo>
                          <a:pt x="296" y="329"/>
                        </a:lnTo>
                        <a:lnTo>
                          <a:pt x="287" y="357"/>
                        </a:lnTo>
                        <a:lnTo>
                          <a:pt x="273" y="383"/>
                        </a:lnTo>
                        <a:lnTo>
                          <a:pt x="255" y="404"/>
                        </a:lnTo>
                        <a:lnTo>
                          <a:pt x="234" y="422"/>
                        </a:lnTo>
                        <a:lnTo>
                          <a:pt x="208" y="437"/>
                        </a:lnTo>
                        <a:lnTo>
                          <a:pt x="179" y="445"/>
                        </a:lnTo>
                        <a:lnTo>
                          <a:pt x="150" y="448"/>
                        </a:lnTo>
                        <a:lnTo>
                          <a:pt x="120" y="445"/>
                        </a:lnTo>
                        <a:lnTo>
                          <a:pt x="92" y="437"/>
                        </a:lnTo>
                        <a:lnTo>
                          <a:pt x="67" y="422"/>
                        </a:lnTo>
                        <a:lnTo>
                          <a:pt x="44" y="404"/>
                        </a:lnTo>
                        <a:lnTo>
                          <a:pt x="26" y="383"/>
                        </a:lnTo>
                        <a:lnTo>
                          <a:pt x="12" y="357"/>
                        </a:lnTo>
                        <a:lnTo>
                          <a:pt x="4" y="329"/>
                        </a:lnTo>
                        <a:lnTo>
                          <a:pt x="0" y="299"/>
                        </a:lnTo>
                        <a:lnTo>
                          <a:pt x="4" y="269"/>
                        </a:lnTo>
                        <a:lnTo>
                          <a:pt x="12" y="241"/>
                        </a:lnTo>
                        <a:lnTo>
                          <a:pt x="26" y="216"/>
                        </a:lnTo>
                        <a:lnTo>
                          <a:pt x="44" y="193"/>
                        </a:lnTo>
                        <a:lnTo>
                          <a:pt x="67" y="175"/>
                        </a:lnTo>
                        <a:lnTo>
                          <a:pt x="92" y="161"/>
                        </a:lnTo>
                        <a:lnTo>
                          <a:pt x="120" y="153"/>
                        </a:lnTo>
                        <a:lnTo>
                          <a:pt x="150" y="149"/>
                        </a:lnTo>
                        <a:close/>
                        <a:moveTo>
                          <a:pt x="872" y="0"/>
                        </a:moveTo>
                        <a:lnTo>
                          <a:pt x="902" y="4"/>
                        </a:lnTo>
                        <a:lnTo>
                          <a:pt x="930" y="13"/>
                        </a:lnTo>
                        <a:lnTo>
                          <a:pt x="955" y="26"/>
                        </a:lnTo>
                        <a:lnTo>
                          <a:pt x="978" y="45"/>
                        </a:lnTo>
                        <a:lnTo>
                          <a:pt x="997" y="67"/>
                        </a:lnTo>
                        <a:lnTo>
                          <a:pt x="1010" y="92"/>
                        </a:lnTo>
                        <a:lnTo>
                          <a:pt x="1018" y="120"/>
                        </a:lnTo>
                        <a:lnTo>
                          <a:pt x="1022" y="150"/>
                        </a:lnTo>
                        <a:lnTo>
                          <a:pt x="1018" y="181"/>
                        </a:lnTo>
                        <a:lnTo>
                          <a:pt x="1010" y="208"/>
                        </a:lnTo>
                        <a:lnTo>
                          <a:pt x="997" y="234"/>
                        </a:lnTo>
                        <a:lnTo>
                          <a:pt x="978" y="256"/>
                        </a:lnTo>
                        <a:lnTo>
                          <a:pt x="955" y="274"/>
                        </a:lnTo>
                        <a:lnTo>
                          <a:pt x="930" y="288"/>
                        </a:lnTo>
                        <a:lnTo>
                          <a:pt x="902" y="297"/>
                        </a:lnTo>
                        <a:lnTo>
                          <a:pt x="872" y="299"/>
                        </a:lnTo>
                        <a:lnTo>
                          <a:pt x="842" y="297"/>
                        </a:lnTo>
                        <a:lnTo>
                          <a:pt x="814" y="288"/>
                        </a:lnTo>
                        <a:lnTo>
                          <a:pt x="789" y="274"/>
                        </a:lnTo>
                        <a:lnTo>
                          <a:pt x="767" y="256"/>
                        </a:lnTo>
                        <a:lnTo>
                          <a:pt x="749" y="234"/>
                        </a:lnTo>
                        <a:lnTo>
                          <a:pt x="734" y="208"/>
                        </a:lnTo>
                        <a:lnTo>
                          <a:pt x="726" y="181"/>
                        </a:lnTo>
                        <a:lnTo>
                          <a:pt x="723" y="150"/>
                        </a:lnTo>
                        <a:lnTo>
                          <a:pt x="726" y="120"/>
                        </a:lnTo>
                        <a:lnTo>
                          <a:pt x="734" y="92"/>
                        </a:lnTo>
                        <a:lnTo>
                          <a:pt x="749" y="67"/>
                        </a:lnTo>
                        <a:lnTo>
                          <a:pt x="767" y="45"/>
                        </a:lnTo>
                        <a:lnTo>
                          <a:pt x="789" y="26"/>
                        </a:lnTo>
                        <a:lnTo>
                          <a:pt x="814" y="13"/>
                        </a:lnTo>
                        <a:lnTo>
                          <a:pt x="842" y="4"/>
                        </a:lnTo>
                        <a:lnTo>
                          <a:pt x="872" y="0"/>
                        </a:lnTo>
                        <a:close/>
                      </a:path>
                    </a:pathLst>
                  </a:custGeom>
                  <a:solidFill>
                    <a:srgbClr val="FFC533"/>
                  </a:solidFill>
                  <a:ln w="0">
                    <a:solidFill>
                      <a:srgbClr val="FFC533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" name="Freeform 34">
                    <a:extLst>
                      <a:ext uri="{FF2B5EF4-FFF2-40B4-BE49-F238E27FC236}">
                        <a16:creationId xmlns="" xmlns:a16="http://schemas.microsoft.com/office/drawing/2014/main" id="{A9C99CCF-A862-4032-9204-4233D7C9B3D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079" y="943"/>
                    <a:ext cx="228" cy="200"/>
                  </a:xfrm>
                  <a:custGeom>
                    <a:avLst/>
                    <a:gdLst>
                      <a:gd name="T0" fmla="*/ 1090 w 1139"/>
                      <a:gd name="T1" fmla="*/ 856 h 999"/>
                      <a:gd name="T2" fmla="*/ 1126 w 1139"/>
                      <a:gd name="T3" fmla="*/ 883 h 999"/>
                      <a:gd name="T4" fmla="*/ 1139 w 1139"/>
                      <a:gd name="T5" fmla="*/ 925 h 999"/>
                      <a:gd name="T6" fmla="*/ 1126 w 1139"/>
                      <a:gd name="T7" fmla="*/ 968 h 999"/>
                      <a:gd name="T8" fmla="*/ 1090 w 1139"/>
                      <a:gd name="T9" fmla="*/ 994 h 999"/>
                      <a:gd name="T10" fmla="*/ 1044 w 1139"/>
                      <a:gd name="T11" fmla="*/ 994 h 999"/>
                      <a:gd name="T12" fmla="*/ 1009 w 1139"/>
                      <a:gd name="T13" fmla="*/ 968 h 999"/>
                      <a:gd name="T14" fmla="*/ 994 w 1139"/>
                      <a:gd name="T15" fmla="*/ 925 h 999"/>
                      <a:gd name="T16" fmla="*/ 1009 w 1139"/>
                      <a:gd name="T17" fmla="*/ 883 h 999"/>
                      <a:gd name="T18" fmla="*/ 1044 w 1139"/>
                      <a:gd name="T19" fmla="*/ 856 h 999"/>
                      <a:gd name="T20" fmla="*/ 73 w 1139"/>
                      <a:gd name="T21" fmla="*/ 848 h 999"/>
                      <a:gd name="T22" fmla="*/ 115 w 1139"/>
                      <a:gd name="T23" fmla="*/ 862 h 999"/>
                      <a:gd name="T24" fmla="*/ 142 w 1139"/>
                      <a:gd name="T25" fmla="*/ 898 h 999"/>
                      <a:gd name="T26" fmla="*/ 142 w 1139"/>
                      <a:gd name="T27" fmla="*/ 944 h 999"/>
                      <a:gd name="T28" fmla="*/ 115 w 1139"/>
                      <a:gd name="T29" fmla="*/ 979 h 999"/>
                      <a:gd name="T30" fmla="*/ 73 w 1139"/>
                      <a:gd name="T31" fmla="*/ 994 h 999"/>
                      <a:gd name="T32" fmla="*/ 29 w 1139"/>
                      <a:gd name="T33" fmla="*/ 979 h 999"/>
                      <a:gd name="T34" fmla="*/ 4 w 1139"/>
                      <a:gd name="T35" fmla="*/ 944 h 999"/>
                      <a:gd name="T36" fmla="*/ 4 w 1139"/>
                      <a:gd name="T37" fmla="*/ 898 h 999"/>
                      <a:gd name="T38" fmla="*/ 29 w 1139"/>
                      <a:gd name="T39" fmla="*/ 862 h 999"/>
                      <a:gd name="T40" fmla="*/ 73 w 1139"/>
                      <a:gd name="T41" fmla="*/ 848 h 999"/>
                      <a:gd name="T42" fmla="*/ 632 w 1139"/>
                      <a:gd name="T43" fmla="*/ 664 h 999"/>
                      <a:gd name="T44" fmla="*/ 667 w 1139"/>
                      <a:gd name="T45" fmla="*/ 690 h 999"/>
                      <a:gd name="T46" fmla="*/ 681 w 1139"/>
                      <a:gd name="T47" fmla="*/ 733 h 999"/>
                      <a:gd name="T48" fmla="*/ 667 w 1139"/>
                      <a:gd name="T49" fmla="*/ 775 h 999"/>
                      <a:gd name="T50" fmla="*/ 632 w 1139"/>
                      <a:gd name="T51" fmla="*/ 802 h 999"/>
                      <a:gd name="T52" fmla="*/ 586 w 1139"/>
                      <a:gd name="T53" fmla="*/ 802 h 999"/>
                      <a:gd name="T54" fmla="*/ 549 w 1139"/>
                      <a:gd name="T55" fmla="*/ 775 h 999"/>
                      <a:gd name="T56" fmla="*/ 536 w 1139"/>
                      <a:gd name="T57" fmla="*/ 733 h 999"/>
                      <a:gd name="T58" fmla="*/ 549 w 1139"/>
                      <a:gd name="T59" fmla="*/ 690 h 999"/>
                      <a:gd name="T60" fmla="*/ 586 w 1139"/>
                      <a:gd name="T61" fmla="*/ 664 h 999"/>
                      <a:gd name="T62" fmla="*/ 305 w 1139"/>
                      <a:gd name="T63" fmla="*/ 405 h 999"/>
                      <a:gd name="T64" fmla="*/ 339 w 1139"/>
                      <a:gd name="T65" fmla="*/ 416 h 999"/>
                      <a:gd name="T66" fmla="*/ 360 w 1139"/>
                      <a:gd name="T67" fmla="*/ 445 h 999"/>
                      <a:gd name="T68" fmla="*/ 360 w 1139"/>
                      <a:gd name="T69" fmla="*/ 481 h 999"/>
                      <a:gd name="T70" fmla="*/ 339 w 1139"/>
                      <a:gd name="T71" fmla="*/ 509 h 999"/>
                      <a:gd name="T72" fmla="*/ 305 w 1139"/>
                      <a:gd name="T73" fmla="*/ 520 h 999"/>
                      <a:gd name="T74" fmla="*/ 270 w 1139"/>
                      <a:gd name="T75" fmla="*/ 509 h 999"/>
                      <a:gd name="T76" fmla="*/ 250 w 1139"/>
                      <a:gd name="T77" fmla="*/ 481 h 999"/>
                      <a:gd name="T78" fmla="*/ 250 w 1139"/>
                      <a:gd name="T79" fmla="*/ 445 h 999"/>
                      <a:gd name="T80" fmla="*/ 270 w 1139"/>
                      <a:gd name="T81" fmla="*/ 416 h 999"/>
                      <a:gd name="T82" fmla="*/ 305 w 1139"/>
                      <a:gd name="T83" fmla="*/ 405 h 999"/>
                      <a:gd name="T84" fmla="*/ 1045 w 1139"/>
                      <a:gd name="T85" fmla="*/ 260 h 999"/>
                      <a:gd name="T86" fmla="*/ 1074 w 1139"/>
                      <a:gd name="T87" fmla="*/ 281 h 999"/>
                      <a:gd name="T88" fmla="*/ 1085 w 1139"/>
                      <a:gd name="T89" fmla="*/ 314 h 999"/>
                      <a:gd name="T90" fmla="*/ 1074 w 1139"/>
                      <a:gd name="T91" fmla="*/ 348 h 999"/>
                      <a:gd name="T92" fmla="*/ 1045 w 1139"/>
                      <a:gd name="T93" fmla="*/ 369 h 999"/>
                      <a:gd name="T94" fmla="*/ 1009 w 1139"/>
                      <a:gd name="T95" fmla="*/ 369 h 999"/>
                      <a:gd name="T96" fmla="*/ 981 w 1139"/>
                      <a:gd name="T97" fmla="*/ 348 h 999"/>
                      <a:gd name="T98" fmla="*/ 970 w 1139"/>
                      <a:gd name="T99" fmla="*/ 314 h 999"/>
                      <a:gd name="T100" fmla="*/ 981 w 1139"/>
                      <a:gd name="T101" fmla="*/ 281 h 999"/>
                      <a:gd name="T102" fmla="*/ 1009 w 1139"/>
                      <a:gd name="T103" fmla="*/ 260 h 999"/>
                      <a:gd name="T104" fmla="*/ 540 w 1139"/>
                      <a:gd name="T105" fmla="*/ 0 h 999"/>
                      <a:gd name="T106" fmla="*/ 576 w 1139"/>
                      <a:gd name="T107" fmla="*/ 12 h 999"/>
                      <a:gd name="T108" fmla="*/ 598 w 1139"/>
                      <a:gd name="T109" fmla="*/ 41 h 999"/>
                      <a:gd name="T110" fmla="*/ 598 w 1139"/>
                      <a:gd name="T111" fmla="*/ 80 h 999"/>
                      <a:gd name="T112" fmla="*/ 576 w 1139"/>
                      <a:gd name="T113" fmla="*/ 109 h 999"/>
                      <a:gd name="T114" fmla="*/ 540 w 1139"/>
                      <a:gd name="T115" fmla="*/ 121 h 999"/>
                      <a:gd name="T116" fmla="*/ 505 w 1139"/>
                      <a:gd name="T117" fmla="*/ 109 h 999"/>
                      <a:gd name="T118" fmla="*/ 483 w 1139"/>
                      <a:gd name="T119" fmla="*/ 80 h 999"/>
                      <a:gd name="T120" fmla="*/ 483 w 1139"/>
                      <a:gd name="T121" fmla="*/ 41 h 999"/>
                      <a:gd name="T122" fmla="*/ 505 w 1139"/>
                      <a:gd name="T123" fmla="*/ 12 h 999"/>
                      <a:gd name="T124" fmla="*/ 540 w 1139"/>
                      <a:gd name="T125" fmla="*/ 0 h 9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139" h="999">
                        <a:moveTo>
                          <a:pt x="1067" y="852"/>
                        </a:moveTo>
                        <a:lnTo>
                          <a:pt x="1090" y="856"/>
                        </a:lnTo>
                        <a:lnTo>
                          <a:pt x="1109" y="867"/>
                        </a:lnTo>
                        <a:lnTo>
                          <a:pt x="1126" y="883"/>
                        </a:lnTo>
                        <a:lnTo>
                          <a:pt x="1136" y="902"/>
                        </a:lnTo>
                        <a:lnTo>
                          <a:pt x="1139" y="925"/>
                        </a:lnTo>
                        <a:lnTo>
                          <a:pt x="1136" y="948"/>
                        </a:lnTo>
                        <a:lnTo>
                          <a:pt x="1126" y="968"/>
                        </a:lnTo>
                        <a:lnTo>
                          <a:pt x="1109" y="984"/>
                        </a:lnTo>
                        <a:lnTo>
                          <a:pt x="1090" y="994"/>
                        </a:lnTo>
                        <a:lnTo>
                          <a:pt x="1067" y="999"/>
                        </a:lnTo>
                        <a:lnTo>
                          <a:pt x="1044" y="994"/>
                        </a:lnTo>
                        <a:lnTo>
                          <a:pt x="1025" y="984"/>
                        </a:lnTo>
                        <a:lnTo>
                          <a:pt x="1009" y="968"/>
                        </a:lnTo>
                        <a:lnTo>
                          <a:pt x="998" y="948"/>
                        </a:lnTo>
                        <a:lnTo>
                          <a:pt x="994" y="925"/>
                        </a:lnTo>
                        <a:lnTo>
                          <a:pt x="998" y="902"/>
                        </a:lnTo>
                        <a:lnTo>
                          <a:pt x="1009" y="883"/>
                        </a:lnTo>
                        <a:lnTo>
                          <a:pt x="1025" y="867"/>
                        </a:lnTo>
                        <a:lnTo>
                          <a:pt x="1044" y="856"/>
                        </a:lnTo>
                        <a:lnTo>
                          <a:pt x="1067" y="852"/>
                        </a:lnTo>
                        <a:close/>
                        <a:moveTo>
                          <a:pt x="73" y="848"/>
                        </a:moveTo>
                        <a:lnTo>
                          <a:pt x="96" y="852"/>
                        </a:lnTo>
                        <a:lnTo>
                          <a:pt x="115" y="862"/>
                        </a:lnTo>
                        <a:lnTo>
                          <a:pt x="131" y="878"/>
                        </a:lnTo>
                        <a:lnTo>
                          <a:pt x="142" y="898"/>
                        </a:lnTo>
                        <a:lnTo>
                          <a:pt x="146" y="921"/>
                        </a:lnTo>
                        <a:lnTo>
                          <a:pt x="142" y="944"/>
                        </a:lnTo>
                        <a:lnTo>
                          <a:pt x="131" y="964"/>
                        </a:lnTo>
                        <a:lnTo>
                          <a:pt x="115" y="979"/>
                        </a:lnTo>
                        <a:lnTo>
                          <a:pt x="96" y="990"/>
                        </a:lnTo>
                        <a:lnTo>
                          <a:pt x="73" y="994"/>
                        </a:lnTo>
                        <a:lnTo>
                          <a:pt x="50" y="990"/>
                        </a:lnTo>
                        <a:lnTo>
                          <a:pt x="29" y="979"/>
                        </a:lnTo>
                        <a:lnTo>
                          <a:pt x="14" y="964"/>
                        </a:lnTo>
                        <a:lnTo>
                          <a:pt x="4" y="944"/>
                        </a:lnTo>
                        <a:lnTo>
                          <a:pt x="0" y="921"/>
                        </a:lnTo>
                        <a:lnTo>
                          <a:pt x="4" y="898"/>
                        </a:lnTo>
                        <a:lnTo>
                          <a:pt x="14" y="878"/>
                        </a:lnTo>
                        <a:lnTo>
                          <a:pt x="29" y="862"/>
                        </a:lnTo>
                        <a:lnTo>
                          <a:pt x="50" y="852"/>
                        </a:lnTo>
                        <a:lnTo>
                          <a:pt x="73" y="848"/>
                        </a:lnTo>
                        <a:close/>
                        <a:moveTo>
                          <a:pt x="609" y="660"/>
                        </a:moveTo>
                        <a:lnTo>
                          <a:pt x="632" y="664"/>
                        </a:lnTo>
                        <a:lnTo>
                          <a:pt x="651" y="673"/>
                        </a:lnTo>
                        <a:lnTo>
                          <a:pt x="667" y="690"/>
                        </a:lnTo>
                        <a:lnTo>
                          <a:pt x="678" y="710"/>
                        </a:lnTo>
                        <a:lnTo>
                          <a:pt x="681" y="733"/>
                        </a:lnTo>
                        <a:lnTo>
                          <a:pt x="678" y="756"/>
                        </a:lnTo>
                        <a:lnTo>
                          <a:pt x="667" y="775"/>
                        </a:lnTo>
                        <a:lnTo>
                          <a:pt x="651" y="791"/>
                        </a:lnTo>
                        <a:lnTo>
                          <a:pt x="632" y="802"/>
                        </a:lnTo>
                        <a:lnTo>
                          <a:pt x="609" y="805"/>
                        </a:lnTo>
                        <a:lnTo>
                          <a:pt x="586" y="802"/>
                        </a:lnTo>
                        <a:lnTo>
                          <a:pt x="565" y="791"/>
                        </a:lnTo>
                        <a:lnTo>
                          <a:pt x="549" y="775"/>
                        </a:lnTo>
                        <a:lnTo>
                          <a:pt x="540" y="756"/>
                        </a:lnTo>
                        <a:lnTo>
                          <a:pt x="536" y="733"/>
                        </a:lnTo>
                        <a:lnTo>
                          <a:pt x="540" y="710"/>
                        </a:lnTo>
                        <a:lnTo>
                          <a:pt x="549" y="690"/>
                        </a:lnTo>
                        <a:lnTo>
                          <a:pt x="565" y="673"/>
                        </a:lnTo>
                        <a:lnTo>
                          <a:pt x="586" y="664"/>
                        </a:lnTo>
                        <a:lnTo>
                          <a:pt x="609" y="660"/>
                        </a:lnTo>
                        <a:close/>
                        <a:moveTo>
                          <a:pt x="305" y="405"/>
                        </a:moveTo>
                        <a:lnTo>
                          <a:pt x="323" y="409"/>
                        </a:lnTo>
                        <a:lnTo>
                          <a:pt x="339" y="416"/>
                        </a:lnTo>
                        <a:lnTo>
                          <a:pt x="351" y="429"/>
                        </a:lnTo>
                        <a:lnTo>
                          <a:pt x="360" y="445"/>
                        </a:lnTo>
                        <a:lnTo>
                          <a:pt x="362" y="463"/>
                        </a:lnTo>
                        <a:lnTo>
                          <a:pt x="360" y="481"/>
                        </a:lnTo>
                        <a:lnTo>
                          <a:pt x="351" y="497"/>
                        </a:lnTo>
                        <a:lnTo>
                          <a:pt x="339" y="509"/>
                        </a:lnTo>
                        <a:lnTo>
                          <a:pt x="323" y="518"/>
                        </a:lnTo>
                        <a:lnTo>
                          <a:pt x="305" y="520"/>
                        </a:lnTo>
                        <a:lnTo>
                          <a:pt x="287" y="518"/>
                        </a:lnTo>
                        <a:lnTo>
                          <a:pt x="270" y="509"/>
                        </a:lnTo>
                        <a:lnTo>
                          <a:pt x="258" y="497"/>
                        </a:lnTo>
                        <a:lnTo>
                          <a:pt x="250" y="481"/>
                        </a:lnTo>
                        <a:lnTo>
                          <a:pt x="247" y="463"/>
                        </a:lnTo>
                        <a:lnTo>
                          <a:pt x="250" y="445"/>
                        </a:lnTo>
                        <a:lnTo>
                          <a:pt x="258" y="429"/>
                        </a:lnTo>
                        <a:lnTo>
                          <a:pt x="270" y="416"/>
                        </a:lnTo>
                        <a:lnTo>
                          <a:pt x="287" y="409"/>
                        </a:lnTo>
                        <a:lnTo>
                          <a:pt x="305" y="405"/>
                        </a:lnTo>
                        <a:close/>
                        <a:moveTo>
                          <a:pt x="1027" y="256"/>
                        </a:moveTo>
                        <a:lnTo>
                          <a:pt x="1045" y="260"/>
                        </a:lnTo>
                        <a:lnTo>
                          <a:pt x="1061" y="267"/>
                        </a:lnTo>
                        <a:lnTo>
                          <a:pt x="1074" y="281"/>
                        </a:lnTo>
                        <a:lnTo>
                          <a:pt x="1081" y="296"/>
                        </a:lnTo>
                        <a:lnTo>
                          <a:pt x="1085" y="314"/>
                        </a:lnTo>
                        <a:lnTo>
                          <a:pt x="1081" y="333"/>
                        </a:lnTo>
                        <a:lnTo>
                          <a:pt x="1074" y="348"/>
                        </a:lnTo>
                        <a:lnTo>
                          <a:pt x="1061" y="360"/>
                        </a:lnTo>
                        <a:lnTo>
                          <a:pt x="1045" y="369"/>
                        </a:lnTo>
                        <a:lnTo>
                          <a:pt x="1027" y="372"/>
                        </a:lnTo>
                        <a:lnTo>
                          <a:pt x="1009" y="369"/>
                        </a:lnTo>
                        <a:lnTo>
                          <a:pt x="993" y="360"/>
                        </a:lnTo>
                        <a:lnTo>
                          <a:pt x="981" y="348"/>
                        </a:lnTo>
                        <a:lnTo>
                          <a:pt x="973" y="333"/>
                        </a:lnTo>
                        <a:lnTo>
                          <a:pt x="970" y="314"/>
                        </a:lnTo>
                        <a:lnTo>
                          <a:pt x="973" y="296"/>
                        </a:lnTo>
                        <a:lnTo>
                          <a:pt x="981" y="281"/>
                        </a:lnTo>
                        <a:lnTo>
                          <a:pt x="993" y="267"/>
                        </a:lnTo>
                        <a:lnTo>
                          <a:pt x="1009" y="260"/>
                        </a:lnTo>
                        <a:lnTo>
                          <a:pt x="1027" y="256"/>
                        </a:lnTo>
                        <a:close/>
                        <a:moveTo>
                          <a:pt x="540" y="0"/>
                        </a:moveTo>
                        <a:lnTo>
                          <a:pt x="559" y="4"/>
                        </a:lnTo>
                        <a:lnTo>
                          <a:pt x="576" y="12"/>
                        </a:lnTo>
                        <a:lnTo>
                          <a:pt x="589" y="25"/>
                        </a:lnTo>
                        <a:lnTo>
                          <a:pt x="598" y="41"/>
                        </a:lnTo>
                        <a:lnTo>
                          <a:pt x="600" y="60"/>
                        </a:lnTo>
                        <a:lnTo>
                          <a:pt x="598" y="80"/>
                        </a:lnTo>
                        <a:lnTo>
                          <a:pt x="589" y="96"/>
                        </a:lnTo>
                        <a:lnTo>
                          <a:pt x="576" y="109"/>
                        </a:lnTo>
                        <a:lnTo>
                          <a:pt x="559" y="117"/>
                        </a:lnTo>
                        <a:lnTo>
                          <a:pt x="540" y="121"/>
                        </a:lnTo>
                        <a:lnTo>
                          <a:pt x="522" y="117"/>
                        </a:lnTo>
                        <a:lnTo>
                          <a:pt x="505" y="109"/>
                        </a:lnTo>
                        <a:lnTo>
                          <a:pt x="491" y="96"/>
                        </a:lnTo>
                        <a:lnTo>
                          <a:pt x="483" y="80"/>
                        </a:lnTo>
                        <a:lnTo>
                          <a:pt x="480" y="60"/>
                        </a:lnTo>
                        <a:lnTo>
                          <a:pt x="483" y="41"/>
                        </a:lnTo>
                        <a:lnTo>
                          <a:pt x="491" y="25"/>
                        </a:lnTo>
                        <a:lnTo>
                          <a:pt x="505" y="12"/>
                        </a:lnTo>
                        <a:lnTo>
                          <a:pt x="522" y="4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rgbClr val="28813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07" name="Group 106">
                  <a:extLst>
                    <a:ext uri="{FF2B5EF4-FFF2-40B4-BE49-F238E27FC236}">
                      <a16:creationId xmlns="" xmlns:a16="http://schemas.microsoft.com/office/drawing/2014/main" id="{772B862C-B9F5-4838-9550-B2ED7D5D9169}"/>
                    </a:ext>
                  </a:extLst>
                </p:cNvPr>
                <p:cNvGrpSpPr/>
                <p:nvPr/>
              </p:nvGrpSpPr>
              <p:grpSpPr>
                <a:xfrm>
                  <a:off x="7567482" y="2248679"/>
                  <a:ext cx="564233" cy="815348"/>
                  <a:chOff x="2740942" y="5127298"/>
                  <a:chExt cx="217074" cy="313684"/>
                </a:xfrm>
              </p:grpSpPr>
              <p:sp>
                <p:nvSpPr>
                  <p:cNvPr id="108" name="Freeform 11">
                    <a:extLst>
                      <a:ext uri="{FF2B5EF4-FFF2-40B4-BE49-F238E27FC236}">
                        <a16:creationId xmlns="" xmlns:a16="http://schemas.microsoft.com/office/drawing/2014/main" id="{D2225758-3B91-4144-B3C8-C9EBC42B26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0942" y="5347950"/>
                    <a:ext cx="76334" cy="93032"/>
                  </a:xfrm>
                  <a:custGeom>
                    <a:avLst/>
                    <a:gdLst>
                      <a:gd name="T0" fmla="*/ 59 w 320"/>
                      <a:gd name="T1" fmla="*/ 0 h 386"/>
                      <a:gd name="T2" fmla="*/ 320 w 320"/>
                      <a:gd name="T3" fmla="*/ 173 h 386"/>
                      <a:gd name="T4" fmla="*/ 0 w 320"/>
                      <a:gd name="T5" fmla="*/ 386 h 386"/>
                      <a:gd name="T6" fmla="*/ 59 w 320"/>
                      <a:gd name="T7" fmla="*/ 0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20" h="386">
                        <a:moveTo>
                          <a:pt x="59" y="0"/>
                        </a:moveTo>
                        <a:lnTo>
                          <a:pt x="320" y="173"/>
                        </a:lnTo>
                        <a:lnTo>
                          <a:pt x="0" y="386"/>
                        </a:lnTo>
                        <a:lnTo>
                          <a:pt x="59" y="0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09" name="Freeform 12">
                    <a:extLst>
                      <a:ext uri="{FF2B5EF4-FFF2-40B4-BE49-F238E27FC236}">
                        <a16:creationId xmlns="" xmlns:a16="http://schemas.microsoft.com/office/drawing/2014/main" id="{ECE99C73-AE8A-48C6-ABF8-67DD385072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2875" y="5127298"/>
                    <a:ext cx="75141" cy="64406"/>
                  </a:xfrm>
                  <a:custGeom>
                    <a:avLst/>
                    <a:gdLst>
                      <a:gd name="T0" fmla="*/ 103 w 313"/>
                      <a:gd name="T1" fmla="*/ 0 h 268"/>
                      <a:gd name="T2" fmla="*/ 124 w 313"/>
                      <a:gd name="T3" fmla="*/ 0 h 268"/>
                      <a:gd name="T4" fmla="*/ 146 w 313"/>
                      <a:gd name="T5" fmla="*/ 5 h 268"/>
                      <a:gd name="T6" fmla="*/ 169 w 313"/>
                      <a:gd name="T7" fmla="*/ 13 h 268"/>
                      <a:gd name="T8" fmla="*/ 193 w 313"/>
                      <a:gd name="T9" fmla="*/ 24 h 268"/>
                      <a:gd name="T10" fmla="*/ 217 w 313"/>
                      <a:gd name="T11" fmla="*/ 39 h 268"/>
                      <a:gd name="T12" fmla="*/ 243 w 313"/>
                      <a:gd name="T13" fmla="*/ 57 h 268"/>
                      <a:gd name="T14" fmla="*/ 266 w 313"/>
                      <a:gd name="T15" fmla="*/ 77 h 268"/>
                      <a:gd name="T16" fmla="*/ 285 w 313"/>
                      <a:gd name="T17" fmla="*/ 98 h 268"/>
                      <a:gd name="T18" fmla="*/ 299 w 313"/>
                      <a:gd name="T19" fmla="*/ 120 h 268"/>
                      <a:gd name="T20" fmla="*/ 309 w 313"/>
                      <a:gd name="T21" fmla="*/ 143 h 268"/>
                      <a:gd name="T22" fmla="*/ 313 w 313"/>
                      <a:gd name="T23" fmla="*/ 167 h 268"/>
                      <a:gd name="T24" fmla="*/ 308 w 313"/>
                      <a:gd name="T25" fmla="*/ 191 h 268"/>
                      <a:gd name="T26" fmla="*/ 296 w 313"/>
                      <a:gd name="T27" fmla="*/ 216 h 268"/>
                      <a:gd name="T28" fmla="*/ 262 w 313"/>
                      <a:gd name="T29" fmla="*/ 268 h 268"/>
                      <a:gd name="T30" fmla="*/ 0 w 313"/>
                      <a:gd name="T31" fmla="*/ 98 h 268"/>
                      <a:gd name="T32" fmla="*/ 33 w 313"/>
                      <a:gd name="T33" fmla="*/ 46 h 268"/>
                      <a:gd name="T34" fmla="*/ 48 w 313"/>
                      <a:gd name="T35" fmla="*/ 27 h 268"/>
                      <a:gd name="T36" fmla="*/ 65 w 313"/>
                      <a:gd name="T37" fmla="*/ 13 h 268"/>
                      <a:gd name="T38" fmla="*/ 84 w 313"/>
                      <a:gd name="T39" fmla="*/ 4 h 268"/>
                      <a:gd name="T40" fmla="*/ 103 w 313"/>
                      <a:gd name="T41" fmla="*/ 0 h 2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13" h="268">
                        <a:moveTo>
                          <a:pt x="103" y="0"/>
                        </a:moveTo>
                        <a:lnTo>
                          <a:pt x="124" y="0"/>
                        </a:lnTo>
                        <a:lnTo>
                          <a:pt x="146" y="5"/>
                        </a:lnTo>
                        <a:lnTo>
                          <a:pt x="169" y="13"/>
                        </a:lnTo>
                        <a:lnTo>
                          <a:pt x="193" y="24"/>
                        </a:lnTo>
                        <a:lnTo>
                          <a:pt x="217" y="39"/>
                        </a:lnTo>
                        <a:lnTo>
                          <a:pt x="243" y="57"/>
                        </a:lnTo>
                        <a:lnTo>
                          <a:pt x="266" y="77"/>
                        </a:lnTo>
                        <a:lnTo>
                          <a:pt x="285" y="98"/>
                        </a:lnTo>
                        <a:lnTo>
                          <a:pt x="299" y="120"/>
                        </a:lnTo>
                        <a:lnTo>
                          <a:pt x="309" y="143"/>
                        </a:lnTo>
                        <a:lnTo>
                          <a:pt x="313" y="167"/>
                        </a:lnTo>
                        <a:lnTo>
                          <a:pt x="308" y="191"/>
                        </a:lnTo>
                        <a:lnTo>
                          <a:pt x="296" y="216"/>
                        </a:lnTo>
                        <a:lnTo>
                          <a:pt x="262" y="268"/>
                        </a:lnTo>
                        <a:lnTo>
                          <a:pt x="0" y="98"/>
                        </a:lnTo>
                        <a:lnTo>
                          <a:pt x="33" y="46"/>
                        </a:lnTo>
                        <a:lnTo>
                          <a:pt x="48" y="27"/>
                        </a:lnTo>
                        <a:lnTo>
                          <a:pt x="65" y="13"/>
                        </a:lnTo>
                        <a:lnTo>
                          <a:pt x="84" y="4"/>
                        </a:lnTo>
                        <a:lnTo>
                          <a:pt x="103" y="0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0" name="Freeform 13">
                    <a:extLst>
                      <a:ext uri="{FF2B5EF4-FFF2-40B4-BE49-F238E27FC236}">
                        <a16:creationId xmlns="" xmlns:a16="http://schemas.microsoft.com/office/drawing/2014/main" id="{53AC5A71-8597-4311-9F90-D54965FB5E6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740942" y="5171428"/>
                    <a:ext cx="190834" cy="269553"/>
                  </a:xfrm>
                  <a:custGeom>
                    <a:avLst/>
                    <a:gdLst>
                      <a:gd name="T0" fmla="*/ 20 w 800"/>
                      <a:gd name="T1" fmla="*/ 994 h 1130"/>
                      <a:gd name="T2" fmla="*/ 100 w 800"/>
                      <a:gd name="T3" fmla="*/ 1063 h 1130"/>
                      <a:gd name="T4" fmla="*/ 0 w 800"/>
                      <a:gd name="T5" fmla="*/ 1130 h 1130"/>
                      <a:gd name="T6" fmla="*/ 20 w 800"/>
                      <a:gd name="T7" fmla="*/ 994 h 1130"/>
                      <a:gd name="T8" fmla="*/ 536 w 800"/>
                      <a:gd name="T9" fmla="*/ 0 h 1130"/>
                      <a:gd name="T10" fmla="*/ 800 w 800"/>
                      <a:gd name="T11" fmla="*/ 171 h 1130"/>
                      <a:gd name="T12" fmla="*/ 320 w 800"/>
                      <a:gd name="T13" fmla="*/ 917 h 1130"/>
                      <a:gd name="T14" fmla="*/ 56 w 800"/>
                      <a:gd name="T15" fmla="*/ 748 h 1130"/>
                      <a:gd name="T16" fmla="*/ 536 w 800"/>
                      <a:gd name="T17" fmla="*/ 0 h 1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00" h="1130">
                        <a:moveTo>
                          <a:pt x="20" y="994"/>
                        </a:moveTo>
                        <a:lnTo>
                          <a:pt x="100" y="1063"/>
                        </a:lnTo>
                        <a:lnTo>
                          <a:pt x="0" y="1130"/>
                        </a:lnTo>
                        <a:lnTo>
                          <a:pt x="20" y="994"/>
                        </a:lnTo>
                        <a:close/>
                        <a:moveTo>
                          <a:pt x="536" y="0"/>
                        </a:moveTo>
                        <a:lnTo>
                          <a:pt x="800" y="171"/>
                        </a:lnTo>
                        <a:lnTo>
                          <a:pt x="320" y="917"/>
                        </a:lnTo>
                        <a:lnTo>
                          <a:pt x="56" y="748"/>
                        </a:lnTo>
                        <a:lnTo>
                          <a:pt x="536" y="0"/>
                        </a:lnTo>
                        <a:close/>
                      </a:path>
                    </a:pathLst>
                  </a:custGeom>
                  <a:solidFill>
                    <a:srgbClr val="E368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sp>
            <p:nvSpPr>
              <p:cNvPr id="105" name="TextBox 104">
                <a:extLst>
                  <a:ext uri="{FF2B5EF4-FFF2-40B4-BE49-F238E27FC236}">
                    <a16:creationId xmlns="" xmlns:a16="http://schemas.microsoft.com/office/drawing/2014/main" id="{1BC7E0FE-DFAD-4092-956E-9889C39FBCF2}"/>
                  </a:ext>
                </a:extLst>
              </p:cNvPr>
              <p:cNvSpPr txBox="1"/>
              <p:nvPr/>
            </p:nvSpPr>
            <p:spPr>
              <a:xfrm>
                <a:off x="7218519" y="4288827"/>
                <a:ext cx="1646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Editor widget</a:t>
                </a:r>
              </a:p>
            </p:txBody>
          </p:sp>
        </p:grpSp>
        <p:sp>
          <p:nvSpPr>
            <p:cNvPr id="100" name="TextBox 7">
              <a:extLst>
                <a:ext uri="{FF2B5EF4-FFF2-40B4-BE49-F238E27FC236}">
                  <a16:creationId xmlns="" xmlns:a16="http://schemas.microsoft.com/office/drawing/2014/main" id="{006D6E8E-9E26-4411-A8F0-FE9F33722B3C}"/>
                </a:ext>
              </a:extLst>
            </p:cNvPr>
            <p:cNvSpPr txBox="1"/>
            <p:nvPr/>
          </p:nvSpPr>
          <p:spPr>
            <a:xfrm>
              <a:off x="4033350" y="6209230"/>
              <a:ext cx="1142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Web app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="" xmlns:a16="http://schemas.microsoft.com/office/drawing/2014/main" id="{8A09A5B7-C35E-4554-8A88-1ED4B77BDDF3}"/>
                </a:ext>
              </a:extLst>
            </p:cNvPr>
            <p:cNvCxnSpPr/>
            <p:nvPr/>
          </p:nvCxnSpPr>
          <p:spPr>
            <a:xfrm>
              <a:off x="4441452" y="2827918"/>
              <a:ext cx="0" cy="1341803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="" xmlns:a16="http://schemas.microsoft.com/office/drawing/2014/main" id="{7547E3FB-C84E-4141-8055-A49779109226}"/>
                </a:ext>
              </a:extLst>
            </p:cNvPr>
            <p:cNvCxnSpPr>
              <a:cxnSpLocks/>
            </p:cNvCxnSpPr>
            <p:nvPr/>
          </p:nvCxnSpPr>
          <p:spPr>
            <a:xfrm>
              <a:off x="1778378" y="3884354"/>
              <a:ext cx="1359519" cy="754836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="" xmlns:a16="http://schemas.microsoft.com/office/drawing/2014/main" id="{15C22129-FBEE-4910-8E07-C72B11117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968288"/>
              <a:ext cx="1061856" cy="670902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192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DD108D-27D8-47AB-B24C-8D6FC1F6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Tìm hiểu cấu trúc của việc chỉnh sửa các widget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5741DC7-20FF-46AF-AA07-2E5F2AC1FBA8}"/>
              </a:ext>
            </a:extLst>
          </p:cNvPr>
          <p:cNvGrpSpPr/>
          <p:nvPr/>
        </p:nvGrpSpPr>
        <p:grpSpPr>
          <a:xfrm>
            <a:off x="2941016" y="1653094"/>
            <a:ext cx="5953083" cy="3786844"/>
            <a:chOff x="2982919" y="1012542"/>
            <a:chExt cx="5953083" cy="3786844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="" xmlns:a16="http://schemas.microsoft.com/office/drawing/2014/main" id="{FB6162C7-729A-48B7-B3A2-199698B0C4FD}"/>
                </a:ext>
              </a:extLst>
            </p:cNvPr>
            <p:cNvSpPr/>
            <p:nvPr/>
          </p:nvSpPr>
          <p:spPr>
            <a:xfrm>
              <a:off x="2982919" y="2369945"/>
              <a:ext cx="5953083" cy="242944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5" name="TextBox 7">
              <a:extLst>
                <a:ext uri="{FF2B5EF4-FFF2-40B4-BE49-F238E27FC236}">
                  <a16:creationId xmlns="" xmlns:a16="http://schemas.microsoft.com/office/drawing/2014/main" id="{F9B743AB-2AA5-45ED-A284-6B4F971E6492}"/>
                </a:ext>
              </a:extLst>
            </p:cNvPr>
            <p:cNvSpPr txBox="1"/>
            <p:nvPr/>
          </p:nvSpPr>
          <p:spPr>
            <a:xfrm>
              <a:off x="6725202" y="4040167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Feature service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="" xmlns:a16="http://schemas.microsoft.com/office/drawing/2014/main" id="{095D7B10-A8F0-4876-8A97-08CA890768AF}"/>
                </a:ext>
              </a:extLst>
            </p:cNvPr>
            <p:cNvGrpSpPr/>
            <p:nvPr/>
          </p:nvGrpSpPr>
          <p:grpSpPr>
            <a:xfrm>
              <a:off x="7047912" y="3026362"/>
              <a:ext cx="1354057" cy="974365"/>
              <a:chOff x="1267283" y="3646373"/>
              <a:chExt cx="2359836" cy="1671404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="" xmlns:a16="http://schemas.microsoft.com/office/drawing/2014/main" id="{820A914B-C870-4584-8217-7DD86CBB5D2E}"/>
                  </a:ext>
                </a:extLst>
              </p:cNvPr>
              <p:cNvGrpSpPr/>
              <p:nvPr/>
            </p:nvGrpSpPr>
            <p:grpSpPr>
              <a:xfrm>
                <a:off x="1267283" y="3646373"/>
                <a:ext cx="2359836" cy="1503498"/>
                <a:chOff x="1267283" y="3646373"/>
                <a:chExt cx="2359836" cy="1503498"/>
              </a:xfrm>
            </p:grpSpPr>
            <p:sp>
              <p:nvSpPr>
                <p:cNvPr id="148" name="Freeform 6">
                  <a:extLst>
                    <a:ext uri="{FF2B5EF4-FFF2-40B4-BE49-F238E27FC236}">
                      <a16:creationId xmlns="" xmlns:a16="http://schemas.microsoft.com/office/drawing/2014/main" id="{B52366DD-977E-4FBD-AC38-3D3593DD7D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0863" y="3963609"/>
                  <a:ext cx="1856256" cy="1186262"/>
                </a:xfrm>
                <a:custGeom>
                  <a:avLst/>
                  <a:gdLst>
                    <a:gd name="T0" fmla="*/ 761 w 4179"/>
                    <a:gd name="T1" fmla="*/ 2667 h 2670"/>
                    <a:gd name="T2" fmla="*/ 605 w 4179"/>
                    <a:gd name="T3" fmla="*/ 2636 h 2670"/>
                    <a:gd name="T4" fmla="*/ 462 w 4179"/>
                    <a:gd name="T5" fmla="*/ 2580 h 2670"/>
                    <a:gd name="T6" fmla="*/ 332 w 4179"/>
                    <a:gd name="T7" fmla="*/ 2499 h 2670"/>
                    <a:gd name="T8" fmla="*/ 220 w 4179"/>
                    <a:gd name="T9" fmla="*/ 2397 h 2670"/>
                    <a:gd name="T10" fmla="*/ 128 w 4179"/>
                    <a:gd name="T11" fmla="*/ 2277 h 2670"/>
                    <a:gd name="T12" fmla="*/ 60 w 4179"/>
                    <a:gd name="T13" fmla="*/ 2142 h 2670"/>
                    <a:gd name="T14" fmla="*/ 16 w 4179"/>
                    <a:gd name="T15" fmla="*/ 1994 h 2670"/>
                    <a:gd name="T16" fmla="*/ 0 w 4179"/>
                    <a:gd name="T17" fmla="*/ 1836 h 2670"/>
                    <a:gd name="T18" fmla="*/ 13 w 4179"/>
                    <a:gd name="T19" fmla="*/ 1688 h 2670"/>
                    <a:gd name="T20" fmla="*/ 52 w 4179"/>
                    <a:gd name="T21" fmla="*/ 1549 h 2670"/>
                    <a:gd name="T22" fmla="*/ 114 w 4179"/>
                    <a:gd name="T23" fmla="*/ 1419 h 2670"/>
                    <a:gd name="T24" fmla="*/ 196 w 4179"/>
                    <a:gd name="T25" fmla="*/ 1301 h 2670"/>
                    <a:gd name="T26" fmla="*/ 298 w 4179"/>
                    <a:gd name="T27" fmla="*/ 1201 h 2670"/>
                    <a:gd name="T28" fmla="*/ 415 w 4179"/>
                    <a:gd name="T29" fmla="*/ 1116 h 2670"/>
                    <a:gd name="T30" fmla="*/ 547 w 4179"/>
                    <a:gd name="T31" fmla="*/ 1054 h 2670"/>
                    <a:gd name="T32" fmla="*/ 618 w 4179"/>
                    <a:gd name="T33" fmla="*/ 1012 h 2670"/>
                    <a:gd name="T34" fmla="*/ 632 w 4179"/>
                    <a:gd name="T35" fmla="*/ 866 h 2670"/>
                    <a:gd name="T36" fmla="*/ 675 w 4179"/>
                    <a:gd name="T37" fmla="*/ 731 h 2670"/>
                    <a:gd name="T38" fmla="*/ 742 w 4179"/>
                    <a:gd name="T39" fmla="*/ 608 h 2670"/>
                    <a:gd name="T40" fmla="*/ 831 w 4179"/>
                    <a:gd name="T41" fmla="*/ 503 h 2670"/>
                    <a:gd name="T42" fmla="*/ 939 w 4179"/>
                    <a:gd name="T43" fmla="*/ 415 h 2670"/>
                    <a:gd name="T44" fmla="*/ 1062 w 4179"/>
                    <a:gd name="T45" fmla="*/ 347 h 2670"/>
                    <a:gd name="T46" fmla="*/ 1199 w 4179"/>
                    <a:gd name="T47" fmla="*/ 305 h 2670"/>
                    <a:gd name="T48" fmla="*/ 1344 w 4179"/>
                    <a:gd name="T49" fmla="*/ 291 h 2670"/>
                    <a:gd name="T50" fmla="*/ 1463 w 4179"/>
                    <a:gd name="T51" fmla="*/ 300 h 2670"/>
                    <a:gd name="T52" fmla="*/ 1577 w 4179"/>
                    <a:gd name="T53" fmla="*/ 328 h 2670"/>
                    <a:gd name="T54" fmla="*/ 1675 w 4179"/>
                    <a:gd name="T55" fmla="*/ 224 h 2670"/>
                    <a:gd name="T56" fmla="*/ 1788 w 4179"/>
                    <a:gd name="T57" fmla="*/ 138 h 2670"/>
                    <a:gd name="T58" fmla="*/ 1913 w 4179"/>
                    <a:gd name="T59" fmla="*/ 71 h 2670"/>
                    <a:gd name="T60" fmla="*/ 2047 w 4179"/>
                    <a:gd name="T61" fmla="*/ 25 h 2670"/>
                    <a:gd name="T62" fmla="*/ 2189 w 4179"/>
                    <a:gd name="T63" fmla="*/ 2 h 2670"/>
                    <a:gd name="T64" fmla="*/ 2338 w 4179"/>
                    <a:gd name="T65" fmla="*/ 2 h 2670"/>
                    <a:gd name="T66" fmla="*/ 2487 w 4179"/>
                    <a:gd name="T67" fmla="*/ 29 h 2670"/>
                    <a:gd name="T68" fmla="*/ 2628 w 4179"/>
                    <a:gd name="T69" fmla="*/ 79 h 2670"/>
                    <a:gd name="T70" fmla="*/ 2755 w 4179"/>
                    <a:gd name="T71" fmla="*/ 150 h 2670"/>
                    <a:gd name="T72" fmla="*/ 2868 w 4179"/>
                    <a:gd name="T73" fmla="*/ 244 h 2670"/>
                    <a:gd name="T74" fmla="*/ 2965 w 4179"/>
                    <a:gd name="T75" fmla="*/ 353 h 2670"/>
                    <a:gd name="T76" fmla="*/ 3042 w 4179"/>
                    <a:gd name="T77" fmla="*/ 481 h 2670"/>
                    <a:gd name="T78" fmla="*/ 3097 w 4179"/>
                    <a:gd name="T79" fmla="*/ 621 h 2670"/>
                    <a:gd name="T80" fmla="*/ 3242 w 4179"/>
                    <a:gd name="T81" fmla="*/ 639 h 2670"/>
                    <a:gd name="T82" fmla="*/ 3377 w 4179"/>
                    <a:gd name="T83" fmla="*/ 683 h 2670"/>
                    <a:gd name="T84" fmla="*/ 3498 w 4179"/>
                    <a:gd name="T85" fmla="*/ 750 h 2670"/>
                    <a:gd name="T86" fmla="*/ 3605 w 4179"/>
                    <a:gd name="T87" fmla="*/ 839 h 2670"/>
                    <a:gd name="T88" fmla="*/ 3692 w 4179"/>
                    <a:gd name="T89" fmla="*/ 945 h 2670"/>
                    <a:gd name="T90" fmla="*/ 3758 w 4179"/>
                    <a:gd name="T91" fmla="*/ 1068 h 2670"/>
                    <a:gd name="T92" fmla="*/ 3799 w 4179"/>
                    <a:gd name="T93" fmla="*/ 1203 h 2670"/>
                    <a:gd name="T94" fmla="*/ 3814 w 4179"/>
                    <a:gd name="T95" fmla="*/ 1347 h 2670"/>
                    <a:gd name="T96" fmla="*/ 3803 w 4179"/>
                    <a:gd name="T97" fmla="*/ 1471 h 2670"/>
                    <a:gd name="T98" fmla="*/ 3919 w 4179"/>
                    <a:gd name="T99" fmla="*/ 1537 h 2670"/>
                    <a:gd name="T100" fmla="*/ 4015 w 4179"/>
                    <a:gd name="T101" fmla="*/ 1624 h 2670"/>
                    <a:gd name="T102" fmla="*/ 4093 w 4179"/>
                    <a:gd name="T103" fmla="*/ 1729 h 2670"/>
                    <a:gd name="T104" fmla="*/ 4147 w 4179"/>
                    <a:gd name="T105" fmla="*/ 1847 h 2670"/>
                    <a:gd name="T106" fmla="*/ 4175 w 4179"/>
                    <a:gd name="T107" fmla="*/ 1976 h 2670"/>
                    <a:gd name="T108" fmla="*/ 4175 w 4179"/>
                    <a:gd name="T109" fmla="*/ 2112 h 2670"/>
                    <a:gd name="T110" fmla="*/ 4145 w 4179"/>
                    <a:gd name="T111" fmla="*/ 2240 h 2670"/>
                    <a:gd name="T112" fmla="*/ 4091 w 4179"/>
                    <a:gd name="T113" fmla="*/ 2359 h 2670"/>
                    <a:gd name="T114" fmla="*/ 4015 w 4179"/>
                    <a:gd name="T115" fmla="*/ 2462 h 2670"/>
                    <a:gd name="T116" fmla="*/ 3919 w 4179"/>
                    <a:gd name="T117" fmla="*/ 2548 h 2670"/>
                    <a:gd name="T118" fmla="*/ 3807 w 4179"/>
                    <a:gd name="T119" fmla="*/ 2614 h 2670"/>
                    <a:gd name="T120" fmla="*/ 3682 w 4179"/>
                    <a:gd name="T121" fmla="*/ 2655 h 2670"/>
                    <a:gd name="T122" fmla="*/ 3547 w 4179"/>
                    <a:gd name="T123" fmla="*/ 2670 h 26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179" h="2670">
                      <a:moveTo>
                        <a:pt x="841" y="2670"/>
                      </a:moveTo>
                      <a:lnTo>
                        <a:pt x="761" y="2667"/>
                      </a:lnTo>
                      <a:lnTo>
                        <a:pt x="681" y="2655"/>
                      </a:lnTo>
                      <a:lnTo>
                        <a:pt x="605" y="2636"/>
                      </a:lnTo>
                      <a:lnTo>
                        <a:pt x="532" y="2612"/>
                      </a:lnTo>
                      <a:lnTo>
                        <a:pt x="462" y="2580"/>
                      </a:lnTo>
                      <a:lnTo>
                        <a:pt x="396" y="2543"/>
                      </a:lnTo>
                      <a:lnTo>
                        <a:pt x="332" y="2499"/>
                      </a:lnTo>
                      <a:lnTo>
                        <a:pt x="274" y="2451"/>
                      </a:lnTo>
                      <a:lnTo>
                        <a:pt x="220" y="2397"/>
                      </a:lnTo>
                      <a:lnTo>
                        <a:pt x="172" y="2340"/>
                      </a:lnTo>
                      <a:lnTo>
                        <a:pt x="128" y="2277"/>
                      </a:lnTo>
                      <a:lnTo>
                        <a:pt x="90" y="2212"/>
                      </a:lnTo>
                      <a:lnTo>
                        <a:pt x="60" y="2142"/>
                      </a:lnTo>
                      <a:lnTo>
                        <a:pt x="34" y="2069"/>
                      </a:lnTo>
                      <a:lnTo>
                        <a:pt x="16" y="1994"/>
                      </a:lnTo>
                      <a:lnTo>
                        <a:pt x="4" y="1916"/>
                      </a:lnTo>
                      <a:lnTo>
                        <a:pt x="0" y="1836"/>
                      </a:lnTo>
                      <a:lnTo>
                        <a:pt x="3" y="1761"/>
                      </a:lnTo>
                      <a:lnTo>
                        <a:pt x="13" y="1688"/>
                      </a:lnTo>
                      <a:lnTo>
                        <a:pt x="30" y="1618"/>
                      </a:lnTo>
                      <a:lnTo>
                        <a:pt x="52" y="1549"/>
                      </a:lnTo>
                      <a:lnTo>
                        <a:pt x="80" y="1483"/>
                      </a:lnTo>
                      <a:lnTo>
                        <a:pt x="114" y="1419"/>
                      </a:lnTo>
                      <a:lnTo>
                        <a:pt x="152" y="1359"/>
                      </a:lnTo>
                      <a:lnTo>
                        <a:pt x="196" y="1301"/>
                      </a:lnTo>
                      <a:lnTo>
                        <a:pt x="245" y="1249"/>
                      </a:lnTo>
                      <a:lnTo>
                        <a:pt x="298" y="1201"/>
                      </a:lnTo>
                      <a:lnTo>
                        <a:pt x="354" y="1156"/>
                      </a:lnTo>
                      <a:lnTo>
                        <a:pt x="415" y="1116"/>
                      </a:lnTo>
                      <a:lnTo>
                        <a:pt x="479" y="1083"/>
                      </a:lnTo>
                      <a:lnTo>
                        <a:pt x="547" y="1054"/>
                      </a:lnTo>
                      <a:lnTo>
                        <a:pt x="618" y="1031"/>
                      </a:lnTo>
                      <a:lnTo>
                        <a:pt x="618" y="1012"/>
                      </a:lnTo>
                      <a:lnTo>
                        <a:pt x="621" y="938"/>
                      </a:lnTo>
                      <a:lnTo>
                        <a:pt x="632" y="866"/>
                      </a:lnTo>
                      <a:lnTo>
                        <a:pt x="650" y="797"/>
                      </a:lnTo>
                      <a:lnTo>
                        <a:pt x="675" y="731"/>
                      </a:lnTo>
                      <a:lnTo>
                        <a:pt x="706" y="668"/>
                      </a:lnTo>
                      <a:lnTo>
                        <a:pt x="742" y="608"/>
                      </a:lnTo>
                      <a:lnTo>
                        <a:pt x="784" y="554"/>
                      </a:lnTo>
                      <a:lnTo>
                        <a:pt x="831" y="503"/>
                      </a:lnTo>
                      <a:lnTo>
                        <a:pt x="882" y="455"/>
                      </a:lnTo>
                      <a:lnTo>
                        <a:pt x="939" y="415"/>
                      </a:lnTo>
                      <a:lnTo>
                        <a:pt x="998" y="378"/>
                      </a:lnTo>
                      <a:lnTo>
                        <a:pt x="1062" y="347"/>
                      </a:lnTo>
                      <a:lnTo>
                        <a:pt x="1129" y="323"/>
                      </a:lnTo>
                      <a:lnTo>
                        <a:pt x="1199" y="305"/>
                      </a:lnTo>
                      <a:lnTo>
                        <a:pt x="1271" y="295"/>
                      </a:lnTo>
                      <a:lnTo>
                        <a:pt x="1344" y="291"/>
                      </a:lnTo>
                      <a:lnTo>
                        <a:pt x="1405" y="293"/>
                      </a:lnTo>
                      <a:lnTo>
                        <a:pt x="1463" y="300"/>
                      </a:lnTo>
                      <a:lnTo>
                        <a:pt x="1521" y="312"/>
                      </a:lnTo>
                      <a:lnTo>
                        <a:pt x="1577" y="328"/>
                      </a:lnTo>
                      <a:lnTo>
                        <a:pt x="1624" y="274"/>
                      </a:lnTo>
                      <a:lnTo>
                        <a:pt x="1675" y="224"/>
                      </a:lnTo>
                      <a:lnTo>
                        <a:pt x="1730" y="178"/>
                      </a:lnTo>
                      <a:lnTo>
                        <a:pt x="1788" y="138"/>
                      </a:lnTo>
                      <a:lnTo>
                        <a:pt x="1849" y="102"/>
                      </a:lnTo>
                      <a:lnTo>
                        <a:pt x="1913" y="71"/>
                      </a:lnTo>
                      <a:lnTo>
                        <a:pt x="1979" y="46"/>
                      </a:lnTo>
                      <a:lnTo>
                        <a:pt x="2047" y="25"/>
                      </a:lnTo>
                      <a:lnTo>
                        <a:pt x="2118" y="11"/>
                      </a:lnTo>
                      <a:lnTo>
                        <a:pt x="2189" y="2"/>
                      </a:lnTo>
                      <a:lnTo>
                        <a:pt x="2261" y="0"/>
                      </a:lnTo>
                      <a:lnTo>
                        <a:pt x="2338" y="2"/>
                      </a:lnTo>
                      <a:lnTo>
                        <a:pt x="2414" y="13"/>
                      </a:lnTo>
                      <a:lnTo>
                        <a:pt x="2487" y="29"/>
                      </a:lnTo>
                      <a:lnTo>
                        <a:pt x="2559" y="51"/>
                      </a:lnTo>
                      <a:lnTo>
                        <a:pt x="2628" y="79"/>
                      </a:lnTo>
                      <a:lnTo>
                        <a:pt x="2693" y="112"/>
                      </a:lnTo>
                      <a:lnTo>
                        <a:pt x="2755" y="150"/>
                      </a:lnTo>
                      <a:lnTo>
                        <a:pt x="2814" y="195"/>
                      </a:lnTo>
                      <a:lnTo>
                        <a:pt x="2868" y="244"/>
                      </a:lnTo>
                      <a:lnTo>
                        <a:pt x="2920" y="296"/>
                      </a:lnTo>
                      <a:lnTo>
                        <a:pt x="2965" y="353"/>
                      </a:lnTo>
                      <a:lnTo>
                        <a:pt x="3006" y="415"/>
                      </a:lnTo>
                      <a:lnTo>
                        <a:pt x="3042" y="481"/>
                      </a:lnTo>
                      <a:lnTo>
                        <a:pt x="3073" y="550"/>
                      </a:lnTo>
                      <a:lnTo>
                        <a:pt x="3097" y="621"/>
                      </a:lnTo>
                      <a:lnTo>
                        <a:pt x="3171" y="626"/>
                      </a:lnTo>
                      <a:lnTo>
                        <a:pt x="3242" y="639"/>
                      </a:lnTo>
                      <a:lnTo>
                        <a:pt x="3310" y="657"/>
                      </a:lnTo>
                      <a:lnTo>
                        <a:pt x="3377" y="683"/>
                      </a:lnTo>
                      <a:lnTo>
                        <a:pt x="3439" y="713"/>
                      </a:lnTo>
                      <a:lnTo>
                        <a:pt x="3498" y="750"/>
                      </a:lnTo>
                      <a:lnTo>
                        <a:pt x="3553" y="792"/>
                      </a:lnTo>
                      <a:lnTo>
                        <a:pt x="3605" y="839"/>
                      </a:lnTo>
                      <a:lnTo>
                        <a:pt x="3651" y="890"/>
                      </a:lnTo>
                      <a:lnTo>
                        <a:pt x="3692" y="945"/>
                      </a:lnTo>
                      <a:lnTo>
                        <a:pt x="3728" y="1005"/>
                      </a:lnTo>
                      <a:lnTo>
                        <a:pt x="3758" y="1068"/>
                      </a:lnTo>
                      <a:lnTo>
                        <a:pt x="3782" y="1134"/>
                      </a:lnTo>
                      <a:lnTo>
                        <a:pt x="3799" y="1203"/>
                      </a:lnTo>
                      <a:lnTo>
                        <a:pt x="3811" y="1273"/>
                      </a:lnTo>
                      <a:lnTo>
                        <a:pt x="3814" y="1347"/>
                      </a:lnTo>
                      <a:lnTo>
                        <a:pt x="3811" y="1409"/>
                      </a:lnTo>
                      <a:lnTo>
                        <a:pt x="3803" y="1471"/>
                      </a:lnTo>
                      <a:lnTo>
                        <a:pt x="3862" y="1500"/>
                      </a:lnTo>
                      <a:lnTo>
                        <a:pt x="3919" y="1537"/>
                      </a:lnTo>
                      <a:lnTo>
                        <a:pt x="3969" y="1578"/>
                      </a:lnTo>
                      <a:lnTo>
                        <a:pt x="4015" y="1624"/>
                      </a:lnTo>
                      <a:lnTo>
                        <a:pt x="4057" y="1674"/>
                      </a:lnTo>
                      <a:lnTo>
                        <a:pt x="4093" y="1729"/>
                      </a:lnTo>
                      <a:lnTo>
                        <a:pt x="4122" y="1786"/>
                      </a:lnTo>
                      <a:lnTo>
                        <a:pt x="4147" y="1847"/>
                      </a:lnTo>
                      <a:lnTo>
                        <a:pt x="4163" y="1910"/>
                      </a:lnTo>
                      <a:lnTo>
                        <a:pt x="4175" y="1976"/>
                      </a:lnTo>
                      <a:lnTo>
                        <a:pt x="4179" y="2043"/>
                      </a:lnTo>
                      <a:lnTo>
                        <a:pt x="4175" y="2112"/>
                      </a:lnTo>
                      <a:lnTo>
                        <a:pt x="4163" y="2177"/>
                      </a:lnTo>
                      <a:lnTo>
                        <a:pt x="4145" y="2240"/>
                      </a:lnTo>
                      <a:lnTo>
                        <a:pt x="4122" y="2302"/>
                      </a:lnTo>
                      <a:lnTo>
                        <a:pt x="4091" y="2359"/>
                      </a:lnTo>
                      <a:lnTo>
                        <a:pt x="4057" y="2413"/>
                      </a:lnTo>
                      <a:lnTo>
                        <a:pt x="4015" y="2462"/>
                      </a:lnTo>
                      <a:lnTo>
                        <a:pt x="3969" y="2508"/>
                      </a:lnTo>
                      <a:lnTo>
                        <a:pt x="3919" y="2548"/>
                      </a:lnTo>
                      <a:lnTo>
                        <a:pt x="3865" y="2584"/>
                      </a:lnTo>
                      <a:lnTo>
                        <a:pt x="3807" y="2614"/>
                      </a:lnTo>
                      <a:lnTo>
                        <a:pt x="3746" y="2637"/>
                      </a:lnTo>
                      <a:lnTo>
                        <a:pt x="3682" y="2655"/>
                      </a:lnTo>
                      <a:lnTo>
                        <a:pt x="3615" y="2667"/>
                      </a:lnTo>
                      <a:lnTo>
                        <a:pt x="3547" y="2670"/>
                      </a:lnTo>
                      <a:lnTo>
                        <a:pt x="841" y="267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8EBFF"/>
                    </a:gs>
                    <a:gs pos="100000">
                      <a:srgbClr val="379BE6"/>
                    </a:gs>
                  </a:gsLst>
                  <a:lin ang="1800000" scaled="0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prstClr val="white"/>
                    </a:solidFill>
                    <a:latin typeface="Arial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49" name="Freeform 29">
                  <a:extLst>
                    <a:ext uri="{FF2B5EF4-FFF2-40B4-BE49-F238E27FC236}">
                      <a16:creationId xmlns="" xmlns:a16="http://schemas.microsoft.com/office/drawing/2014/main" id="{9921B8AF-5011-48F4-A64C-704E8CB8ED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7283" y="3646373"/>
                  <a:ext cx="2334160" cy="1484200"/>
                </a:xfrm>
                <a:custGeom>
                  <a:avLst/>
                  <a:gdLst>
                    <a:gd name="T0" fmla="*/ 1531 w 2706"/>
                    <a:gd name="T1" fmla="*/ 4 h 1717"/>
                    <a:gd name="T2" fmla="*/ 1651 w 2706"/>
                    <a:gd name="T3" fmla="*/ 33 h 1717"/>
                    <a:gd name="T4" fmla="*/ 1758 w 2706"/>
                    <a:gd name="T5" fmla="*/ 85 h 1717"/>
                    <a:gd name="T6" fmla="*/ 1851 w 2706"/>
                    <a:gd name="T7" fmla="*/ 160 h 1717"/>
                    <a:gd name="T8" fmla="*/ 1925 w 2706"/>
                    <a:gd name="T9" fmla="*/ 253 h 1717"/>
                    <a:gd name="T10" fmla="*/ 1978 w 2706"/>
                    <a:gd name="T11" fmla="*/ 362 h 1717"/>
                    <a:gd name="T12" fmla="*/ 2016 w 2706"/>
                    <a:gd name="T13" fmla="*/ 419 h 1717"/>
                    <a:gd name="T14" fmla="*/ 2126 w 2706"/>
                    <a:gd name="T15" fmla="*/ 433 h 1717"/>
                    <a:gd name="T16" fmla="*/ 2226 w 2706"/>
                    <a:gd name="T17" fmla="*/ 472 h 1717"/>
                    <a:gd name="T18" fmla="*/ 2313 w 2706"/>
                    <a:gd name="T19" fmla="*/ 532 h 1717"/>
                    <a:gd name="T20" fmla="*/ 2383 w 2706"/>
                    <a:gd name="T21" fmla="*/ 611 h 1717"/>
                    <a:gd name="T22" fmla="*/ 2434 w 2706"/>
                    <a:gd name="T23" fmla="*/ 705 h 1717"/>
                    <a:gd name="T24" fmla="*/ 2461 w 2706"/>
                    <a:gd name="T25" fmla="*/ 812 h 1717"/>
                    <a:gd name="T26" fmla="*/ 2461 w 2706"/>
                    <a:gd name="T27" fmla="*/ 923 h 1717"/>
                    <a:gd name="T28" fmla="*/ 2493 w 2706"/>
                    <a:gd name="T29" fmla="*/ 994 h 1717"/>
                    <a:gd name="T30" fmla="*/ 2572 w 2706"/>
                    <a:gd name="T31" fmla="*/ 1045 h 1717"/>
                    <a:gd name="T32" fmla="*/ 2635 w 2706"/>
                    <a:gd name="T33" fmla="*/ 1113 h 1717"/>
                    <a:gd name="T34" fmla="*/ 2680 w 2706"/>
                    <a:gd name="T35" fmla="*/ 1194 h 1717"/>
                    <a:gd name="T36" fmla="*/ 2704 w 2706"/>
                    <a:gd name="T37" fmla="*/ 1287 h 1717"/>
                    <a:gd name="T38" fmla="*/ 2703 w 2706"/>
                    <a:gd name="T39" fmla="*/ 1387 h 1717"/>
                    <a:gd name="T40" fmla="*/ 2677 w 2706"/>
                    <a:gd name="T41" fmla="*/ 1484 h 1717"/>
                    <a:gd name="T42" fmla="*/ 2628 w 2706"/>
                    <a:gd name="T43" fmla="*/ 1568 h 1717"/>
                    <a:gd name="T44" fmla="*/ 2559 w 2706"/>
                    <a:gd name="T45" fmla="*/ 1637 h 1717"/>
                    <a:gd name="T46" fmla="*/ 2474 w 2706"/>
                    <a:gd name="T47" fmla="*/ 1687 h 1717"/>
                    <a:gd name="T48" fmla="*/ 2377 w 2706"/>
                    <a:gd name="T49" fmla="*/ 1714 h 1717"/>
                    <a:gd name="T50" fmla="*/ 521 w 2706"/>
                    <a:gd name="T51" fmla="*/ 1717 h 1717"/>
                    <a:gd name="T52" fmla="*/ 402 w 2706"/>
                    <a:gd name="T53" fmla="*/ 1704 h 1717"/>
                    <a:gd name="T54" fmla="*/ 292 w 2706"/>
                    <a:gd name="T55" fmla="*/ 1665 h 1717"/>
                    <a:gd name="T56" fmla="*/ 195 w 2706"/>
                    <a:gd name="T57" fmla="*/ 1604 h 1717"/>
                    <a:gd name="T58" fmla="*/ 115 w 2706"/>
                    <a:gd name="T59" fmla="*/ 1523 h 1717"/>
                    <a:gd name="T60" fmla="*/ 54 w 2706"/>
                    <a:gd name="T61" fmla="*/ 1426 h 1717"/>
                    <a:gd name="T62" fmla="*/ 14 w 2706"/>
                    <a:gd name="T63" fmla="*/ 1316 h 1717"/>
                    <a:gd name="T64" fmla="*/ 0 w 2706"/>
                    <a:gd name="T65" fmla="*/ 1196 h 1717"/>
                    <a:gd name="T66" fmla="*/ 15 w 2706"/>
                    <a:gd name="T67" fmla="*/ 1075 h 1717"/>
                    <a:gd name="T68" fmla="*/ 55 w 2706"/>
                    <a:gd name="T69" fmla="*/ 964 h 1717"/>
                    <a:gd name="T70" fmla="*/ 119 w 2706"/>
                    <a:gd name="T71" fmla="*/ 866 h 1717"/>
                    <a:gd name="T72" fmla="*/ 202 w 2706"/>
                    <a:gd name="T73" fmla="*/ 785 h 1717"/>
                    <a:gd name="T74" fmla="*/ 301 w 2706"/>
                    <a:gd name="T75" fmla="*/ 723 h 1717"/>
                    <a:gd name="T76" fmla="*/ 414 w 2706"/>
                    <a:gd name="T77" fmla="*/ 686 h 1717"/>
                    <a:gd name="T78" fmla="*/ 415 w 2706"/>
                    <a:gd name="T79" fmla="*/ 585 h 1717"/>
                    <a:gd name="T80" fmla="*/ 442 w 2706"/>
                    <a:gd name="T81" fmla="*/ 480 h 1717"/>
                    <a:gd name="T82" fmla="*/ 491 w 2706"/>
                    <a:gd name="T83" fmla="*/ 387 h 1717"/>
                    <a:gd name="T84" fmla="*/ 561 w 2706"/>
                    <a:gd name="T85" fmla="*/ 309 h 1717"/>
                    <a:gd name="T86" fmla="*/ 648 w 2706"/>
                    <a:gd name="T87" fmla="*/ 249 h 1717"/>
                    <a:gd name="T88" fmla="*/ 748 w 2706"/>
                    <a:gd name="T89" fmla="*/ 211 h 1717"/>
                    <a:gd name="T90" fmla="*/ 858 w 2706"/>
                    <a:gd name="T91" fmla="*/ 196 h 1717"/>
                    <a:gd name="T92" fmla="*/ 945 w 2706"/>
                    <a:gd name="T93" fmla="*/ 206 h 1717"/>
                    <a:gd name="T94" fmla="*/ 1026 w 2706"/>
                    <a:gd name="T95" fmla="*/ 230 h 1717"/>
                    <a:gd name="T96" fmla="*/ 1101 w 2706"/>
                    <a:gd name="T97" fmla="*/ 145 h 1717"/>
                    <a:gd name="T98" fmla="*/ 1190 w 2706"/>
                    <a:gd name="T99" fmla="*/ 78 h 1717"/>
                    <a:gd name="T100" fmla="*/ 1294 w 2706"/>
                    <a:gd name="T101" fmla="*/ 29 h 1717"/>
                    <a:gd name="T102" fmla="*/ 1408 w 2706"/>
                    <a:gd name="T103" fmla="*/ 4 h 17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706" h="1717">
                      <a:moveTo>
                        <a:pt x="1468" y="0"/>
                      </a:moveTo>
                      <a:lnTo>
                        <a:pt x="1531" y="4"/>
                      </a:lnTo>
                      <a:lnTo>
                        <a:pt x="1593" y="15"/>
                      </a:lnTo>
                      <a:lnTo>
                        <a:pt x="1651" y="33"/>
                      </a:lnTo>
                      <a:lnTo>
                        <a:pt x="1706" y="56"/>
                      </a:lnTo>
                      <a:lnTo>
                        <a:pt x="1758" y="85"/>
                      </a:lnTo>
                      <a:lnTo>
                        <a:pt x="1807" y="120"/>
                      </a:lnTo>
                      <a:lnTo>
                        <a:pt x="1851" y="160"/>
                      </a:lnTo>
                      <a:lnTo>
                        <a:pt x="1891" y="205"/>
                      </a:lnTo>
                      <a:lnTo>
                        <a:pt x="1925" y="253"/>
                      </a:lnTo>
                      <a:lnTo>
                        <a:pt x="1954" y="306"/>
                      </a:lnTo>
                      <a:lnTo>
                        <a:pt x="1978" y="362"/>
                      </a:lnTo>
                      <a:lnTo>
                        <a:pt x="1995" y="420"/>
                      </a:lnTo>
                      <a:lnTo>
                        <a:pt x="2016" y="419"/>
                      </a:lnTo>
                      <a:lnTo>
                        <a:pt x="2071" y="422"/>
                      </a:lnTo>
                      <a:lnTo>
                        <a:pt x="2126" y="433"/>
                      </a:lnTo>
                      <a:lnTo>
                        <a:pt x="2178" y="449"/>
                      </a:lnTo>
                      <a:lnTo>
                        <a:pt x="2226" y="472"/>
                      </a:lnTo>
                      <a:lnTo>
                        <a:pt x="2272" y="500"/>
                      </a:lnTo>
                      <a:lnTo>
                        <a:pt x="2313" y="532"/>
                      </a:lnTo>
                      <a:lnTo>
                        <a:pt x="2351" y="570"/>
                      </a:lnTo>
                      <a:lnTo>
                        <a:pt x="2383" y="611"/>
                      </a:lnTo>
                      <a:lnTo>
                        <a:pt x="2411" y="657"/>
                      </a:lnTo>
                      <a:lnTo>
                        <a:pt x="2434" y="705"/>
                      </a:lnTo>
                      <a:lnTo>
                        <a:pt x="2450" y="757"/>
                      </a:lnTo>
                      <a:lnTo>
                        <a:pt x="2461" y="812"/>
                      </a:lnTo>
                      <a:lnTo>
                        <a:pt x="2464" y="867"/>
                      </a:lnTo>
                      <a:lnTo>
                        <a:pt x="2461" y="923"/>
                      </a:lnTo>
                      <a:lnTo>
                        <a:pt x="2450" y="976"/>
                      </a:lnTo>
                      <a:lnTo>
                        <a:pt x="2493" y="994"/>
                      </a:lnTo>
                      <a:lnTo>
                        <a:pt x="2535" y="1017"/>
                      </a:lnTo>
                      <a:lnTo>
                        <a:pt x="2572" y="1045"/>
                      </a:lnTo>
                      <a:lnTo>
                        <a:pt x="2605" y="1076"/>
                      </a:lnTo>
                      <a:lnTo>
                        <a:pt x="2635" y="1113"/>
                      </a:lnTo>
                      <a:lnTo>
                        <a:pt x="2659" y="1151"/>
                      </a:lnTo>
                      <a:lnTo>
                        <a:pt x="2680" y="1194"/>
                      </a:lnTo>
                      <a:lnTo>
                        <a:pt x="2694" y="1240"/>
                      </a:lnTo>
                      <a:lnTo>
                        <a:pt x="2704" y="1287"/>
                      </a:lnTo>
                      <a:lnTo>
                        <a:pt x="2706" y="1336"/>
                      </a:lnTo>
                      <a:lnTo>
                        <a:pt x="2703" y="1387"/>
                      </a:lnTo>
                      <a:lnTo>
                        <a:pt x="2693" y="1437"/>
                      </a:lnTo>
                      <a:lnTo>
                        <a:pt x="2677" y="1484"/>
                      </a:lnTo>
                      <a:lnTo>
                        <a:pt x="2654" y="1529"/>
                      </a:lnTo>
                      <a:lnTo>
                        <a:pt x="2628" y="1568"/>
                      </a:lnTo>
                      <a:lnTo>
                        <a:pt x="2595" y="1606"/>
                      </a:lnTo>
                      <a:lnTo>
                        <a:pt x="2559" y="1637"/>
                      </a:lnTo>
                      <a:lnTo>
                        <a:pt x="2518" y="1665"/>
                      </a:lnTo>
                      <a:lnTo>
                        <a:pt x="2474" y="1687"/>
                      </a:lnTo>
                      <a:lnTo>
                        <a:pt x="2427" y="1704"/>
                      </a:lnTo>
                      <a:lnTo>
                        <a:pt x="2377" y="1714"/>
                      </a:lnTo>
                      <a:lnTo>
                        <a:pt x="2325" y="1717"/>
                      </a:lnTo>
                      <a:lnTo>
                        <a:pt x="521" y="1717"/>
                      </a:lnTo>
                      <a:lnTo>
                        <a:pt x="461" y="1714"/>
                      </a:lnTo>
                      <a:lnTo>
                        <a:pt x="402" y="1704"/>
                      </a:lnTo>
                      <a:lnTo>
                        <a:pt x="346" y="1687"/>
                      </a:lnTo>
                      <a:lnTo>
                        <a:pt x="292" y="1665"/>
                      </a:lnTo>
                      <a:lnTo>
                        <a:pt x="242" y="1636"/>
                      </a:lnTo>
                      <a:lnTo>
                        <a:pt x="195" y="1604"/>
                      </a:lnTo>
                      <a:lnTo>
                        <a:pt x="153" y="1565"/>
                      </a:lnTo>
                      <a:lnTo>
                        <a:pt x="115" y="1523"/>
                      </a:lnTo>
                      <a:lnTo>
                        <a:pt x="81" y="1475"/>
                      </a:lnTo>
                      <a:lnTo>
                        <a:pt x="54" y="1426"/>
                      </a:lnTo>
                      <a:lnTo>
                        <a:pt x="31" y="1373"/>
                      </a:lnTo>
                      <a:lnTo>
                        <a:pt x="14" y="1316"/>
                      </a:lnTo>
                      <a:lnTo>
                        <a:pt x="4" y="1257"/>
                      </a:lnTo>
                      <a:lnTo>
                        <a:pt x="0" y="1196"/>
                      </a:lnTo>
                      <a:lnTo>
                        <a:pt x="4" y="1134"/>
                      </a:lnTo>
                      <a:lnTo>
                        <a:pt x="15" y="1075"/>
                      </a:lnTo>
                      <a:lnTo>
                        <a:pt x="32" y="1017"/>
                      </a:lnTo>
                      <a:lnTo>
                        <a:pt x="55" y="964"/>
                      </a:lnTo>
                      <a:lnTo>
                        <a:pt x="84" y="913"/>
                      </a:lnTo>
                      <a:lnTo>
                        <a:pt x="119" y="866"/>
                      </a:lnTo>
                      <a:lnTo>
                        <a:pt x="157" y="822"/>
                      </a:lnTo>
                      <a:lnTo>
                        <a:pt x="202" y="785"/>
                      </a:lnTo>
                      <a:lnTo>
                        <a:pt x="249" y="751"/>
                      </a:lnTo>
                      <a:lnTo>
                        <a:pt x="301" y="723"/>
                      </a:lnTo>
                      <a:lnTo>
                        <a:pt x="357" y="702"/>
                      </a:lnTo>
                      <a:lnTo>
                        <a:pt x="414" y="686"/>
                      </a:lnTo>
                      <a:lnTo>
                        <a:pt x="413" y="641"/>
                      </a:lnTo>
                      <a:lnTo>
                        <a:pt x="415" y="585"/>
                      </a:lnTo>
                      <a:lnTo>
                        <a:pt x="426" y="532"/>
                      </a:lnTo>
                      <a:lnTo>
                        <a:pt x="442" y="480"/>
                      </a:lnTo>
                      <a:lnTo>
                        <a:pt x="465" y="432"/>
                      </a:lnTo>
                      <a:lnTo>
                        <a:pt x="491" y="387"/>
                      </a:lnTo>
                      <a:lnTo>
                        <a:pt x="524" y="346"/>
                      </a:lnTo>
                      <a:lnTo>
                        <a:pt x="561" y="309"/>
                      </a:lnTo>
                      <a:lnTo>
                        <a:pt x="602" y="276"/>
                      </a:lnTo>
                      <a:lnTo>
                        <a:pt x="648" y="249"/>
                      </a:lnTo>
                      <a:lnTo>
                        <a:pt x="697" y="226"/>
                      </a:lnTo>
                      <a:lnTo>
                        <a:pt x="748" y="211"/>
                      </a:lnTo>
                      <a:lnTo>
                        <a:pt x="801" y="200"/>
                      </a:lnTo>
                      <a:lnTo>
                        <a:pt x="858" y="196"/>
                      </a:lnTo>
                      <a:lnTo>
                        <a:pt x="901" y="199"/>
                      </a:lnTo>
                      <a:lnTo>
                        <a:pt x="945" y="206"/>
                      </a:lnTo>
                      <a:lnTo>
                        <a:pt x="986" y="215"/>
                      </a:lnTo>
                      <a:lnTo>
                        <a:pt x="1026" y="230"/>
                      </a:lnTo>
                      <a:lnTo>
                        <a:pt x="1061" y="185"/>
                      </a:lnTo>
                      <a:lnTo>
                        <a:pt x="1101" y="145"/>
                      </a:lnTo>
                      <a:lnTo>
                        <a:pt x="1143" y="109"/>
                      </a:lnTo>
                      <a:lnTo>
                        <a:pt x="1190" y="78"/>
                      </a:lnTo>
                      <a:lnTo>
                        <a:pt x="1241" y="51"/>
                      </a:lnTo>
                      <a:lnTo>
                        <a:pt x="1294" y="29"/>
                      </a:lnTo>
                      <a:lnTo>
                        <a:pt x="1350" y="14"/>
                      </a:lnTo>
                      <a:lnTo>
                        <a:pt x="1408" y="4"/>
                      </a:lnTo>
                      <a:lnTo>
                        <a:pt x="1468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FFFFFF"/>
                    </a:gs>
                    <a:gs pos="100000">
                      <a:srgbClr val="389EE7"/>
                    </a:gs>
                  </a:gsLst>
                  <a:lin ang="1800000" scaled="0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="" xmlns:a16="http://schemas.microsoft.com/office/drawing/2014/main" id="{12DEF025-9F35-4A8B-B3CA-7F78AA6E0AA1}"/>
                  </a:ext>
                </a:extLst>
              </p:cNvPr>
              <p:cNvGrpSpPr/>
              <p:nvPr/>
            </p:nvGrpSpPr>
            <p:grpSpPr>
              <a:xfrm>
                <a:off x="2467017" y="4426951"/>
                <a:ext cx="816471" cy="890826"/>
                <a:chOff x="2467017" y="4426951"/>
                <a:chExt cx="816471" cy="890826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="" xmlns:a16="http://schemas.microsoft.com/office/drawing/2014/main" id="{A630C38A-68C0-474C-8D1D-805C63DBBD5C}"/>
                    </a:ext>
                  </a:extLst>
                </p:cNvPr>
                <p:cNvGrpSpPr/>
                <p:nvPr/>
              </p:nvGrpSpPr>
              <p:grpSpPr>
                <a:xfrm>
                  <a:off x="2467017" y="4823032"/>
                  <a:ext cx="816471" cy="494745"/>
                  <a:chOff x="2467017" y="4823032"/>
                  <a:chExt cx="816471" cy="494745"/>
                </a:xfrm>
              </p:grpSpPr>
              <p:sp>
                <p:nvSpPr>
                  <p:cNvPr id="144" name="Freeform 195">
                    <a:extLst>
                      <a:ext uri="{FF2B5EF4-FFF2-40B4-BE49-F238E27FC236}">
                        <a16:creationId xmlns="" xmlns:a16="http://schemas.microsoft.com/office/drawing/2014/main" id="{9E42052B-ECE1-46C6-BCD1-2E109C8E06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7017" y="4823032"/>
                    <a:ext cx="816471" cy="494745"/>
                  </a:xfrm>
                  <a:custGeom>
                    <a:avLst/>
                    <a:gdLst>
                      <a:gd name="T0" fmla="*/ 1428 w 2857"/>
                      <a:gd name="T1" fmla="*/ 0 h 1727"/>
                      <a:gd name="T2" fmla="*/ 1450 w 2857"/>
                      <a:gd name="T3" fmla="*/ 1 h 1727"/>
                      <a:gd name="T4" fmla="*/ 1469 w 2857"/>
                      <a:gd name="T5" fmla="*/ 6 h 1727"/>
                      <a:gd name="T6" fmla="*/ 1486 w 2857"/>
                      <a:gd name="T7" fmla="*/ 13 h 1727"/>
                      <a:gd name="T8" fmla="*/ 2826 w 2857"/>
                      <a:gd name="T9" fmla="*/ 817 h 1727"/>
                      <a:gd name="T10" fmla="*/ 2844 w 2857"/>
                      <a:gd name="T11" fmla="*/ 831 h 1727"/>
                      <a:gd name="T12" fmla="*/ 2853 w 2857"/>
                      <a:gd name="T13" fmla="*/ 846 h 1727"/>
                      <a:gd name="T14" fmla="*/ 2857 w 2857"/>
                      <a:gd name="T15" fmla="*/ 863 h 1727"/>
                      <a:gd name="T16" fmla="*/ 2853 w 2857"/>
                      <a:gd name="T17" fmla="*/ 880 h 1727"/>
                      <a:gd name="T18" fmla="*/ 2844 w 2857"/>
                      <a:gd name="T19" fmla="*/ 895 h 1727"/>
                      <a:gd name="T20" fmla="*/ 2826 w 2857"/>
                      <a:gd name="T21" fmla="*/ 909 h 1727"/>
                      <a:gd name="T22" fmla="*/ 1486 w 2857"/>
                      <a:gd name="T23" fmla="*/ 1713 h 1727"/>
                      <a:gd name="T24" fmla="*/ 1469 w 2857"/>
                      <a:gd name="T25" fmla="*/ 1721 h 1727"/>
                      <a:gd name="T26" fmla="*/ 1450 w 2857"/>
                      <a:gd name="T27" fmla="*/ 1724 h 1727"/>
                      <a:gd name="T28" fmla="*/ 1428 w 2857"/>
                      <a:gd name="T29" fmla="*/ 1727 h 1727"/>
                      <a:gd name="T30" fmla="*/ 1407 w 2857"/>
                      <a:gd name="T31" fmla="*/ 1724 h 1727"/>
                      <a:gd name="T32" fmla="*/ 1387 w 2857"/>
                      <a:gd name="T33" fmla="*/ 1721 h 1727"/>
                      <a:gd name="T34" fmla="*/ 1371 w 2857"/>
                      <a:gd name="T35" fmla="*/ 1713 h 1727"/>
                      <a:gd name="T36" fmla="*/ 31 w 2857"/>
                      <a:gd name="T37" fmla="*/ 909 h 1727"/>
                      <a:gd name="T38" fmla="*/ 16 w 2857"/>
                      <a:gd name="T39" fmla="*/ 897 h 1727"/>
                      <a:gd name="T40" fmla="*/ 5 w 2857"/>
                      <a:gd name="T41" fmla="*/ 884 h 1727"/>
                      <a:gd name="T42" fmla="*/ 0 w 2857"/>
                      <a:gd name="T43" fmla="*/ 871 h 1727"/>
                      <a:gd name="T44" fmla="*/ 0 w 2857"/>
                      <a:gd name="T45" fmla="*/ 856 h 1727"/>
                      <a:gd name="T46" fmla="*/ 5 w 2857"/>
                      <a:gd name="T47" fmla="*/ 842 h 1727"/>
                      <a:gd name="T48" fmla="*/ 16 w 2857"/>
                      <a:gd name="T49" fmla="*/ 828 h 1727"/>
                      <a:gd name="T50" fmla="*/ 31 w 2857"/>
                      <a:gd name="T51" fmla="*/ 817 h 1727"/>
                      <a:gd name="T52" fmla="*/ 1371 w 2857"/>
                      <a:gd name="T53" fmla="*/ 13 h 1727"/>
                      <a:gd name="T54" fmla="*/ 1387 w 2857"/>
                      <a:gd name="T55" fmla="*/ 6 h 1727"/>
                      <a:gd name="T56" fmla="*/ 1407 w 2857"/>
                      <a:gd name="T57" fmla="*/ 1 h 1727"/>
                      <a:gd name="T58" fmla="*/ 1428 w 2857"/>
                      <a:gd name="T59" fmla="*/ 0 h 17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857" h="1727">
                        <a:moveTo>
                          <a:pt x="1428" y="0"/>
                        </a:moveTo>
                        <a:lnTo>
                          <a:pt x="1450" y="1"/>
                        </a:lnTo>
                        <a:lnTo>
                          <a:pt x="1469" y="6"/>
                        </a:lnTo>
                        <a:lnTo>
                          <a:pt x="1486" y="13"/>
                        </a:lnTo>
                        <a:lnTo>
                          <a:pt x="2826" y="817"/>
                        </a:lnTo>
                        <a:lnTo>
                          <a:pt x="2844" y="831"/>
                        </a:lnTo>
                        <a:lnTo>
                          <a:pt x="2853" y="846"/>
                        </a:lnTo>
                        <a:lnTo>
                          <a:pt x="2857" y="863"/>
                        </a:lnTo>
                        <a:lnTo>
                          <a:pt x="2853" y="880"/>
                        </a:lnTo>
                        <a:lnTo>
                          <a:pt x="2844" y="895"/>
                        </a:lnTo>
                        <a:lnTo>
                          <a:pt x="2826" y="909"/>
                        </a:lnTo>
                        <a:lnTo>
                          <a:pt x="1486" y="1713"/>
                        </a:lnTo>
                        <a:lnTo>
                          <a:pt x="1469" y="1721"/>
                        </a:lnTo>
                        <a:lnTo>
                          <a:pt x="1450" y="1724"/>
                        </a:lnTo>
                        <a:lnTo>
                          <a:pt x="1428" y="1727"/>
                        </a:lnTo>
                        <a:lnTo>
                          <a:pt x="1407" y="1724"/>
                        </a:lnTo>
                        <a:lnTo>
                          <a:pt x="1387" y="1721"/>
                        </a:lnTo>
                        <a:lnTo>
                          <a:pt x="1371" y="1713"/>
                        </a:lnTo>
                        <a:lnTo>
                          <a:pt x="31" y="909"/>
                        </a:lnTo>
                        <a:lnTo>
                          <a:pt x="16" y="897"/>
                        </a:lnTo>
                        <a:lnTo>
                          <a:pt x="5" y="884"/>
                        </a:lnTo>
                        <a:lnTo>
                          <a:pt x="0" y="871"/>
                        </a:lnTo>
                        <a:lnTo>
                          <a:pt x="0" y="856"/>
                        </a:lnTo>
                        <a:lnTo>
                          <a:pt x="5" y="842"/>
                        </a:lnTo>
                        <a:lnTo>
                          <a:pt x="16" y="828"/>
                        </a:lnTo>
                        <a:lnTo>
                          <a:pt x="31" y="817"/>
                        </a:lnTo>
                        <a:lnTo>
                          <a:pt x="1371" y="13"/>
                        </a:lnTo>
                        <a:lnTo>
                          <a:pt x="1387" y="6"/>
                        </a:lnTo>
                        <a:lnTo>
                          <a:pt x="1407" y="1"/>
                        </a:lnTo>
                        <a:lnTo>
                          <a:pt x="1428" y="0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dirty="0"/>
                  </a:p>
                </p:txBody>
              </p:sp>
              <p:sp>
                <p:nvSpPr>
                  <p:cNvPr id="145" name="Freeform 8">
                    <a:extLst>
                      <a:ext uri="{FF2B5EF4-FFF2-40B4-BE49-F238E27FC236}">
                        <a16:creationId xmlns="" xmlns:a16="http://schemas.microsoft.com/office/drawing/2014/main" id="{DA05DB96-DAA7-4D1D-B95C-43220BC599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24213" y="4860210"/>
                    <a:ext cx="702079" cy="420390"/>
                  </a:xfrm>
                  <a:custGeom>
                    <a:avLst/>
                    <a:gdLst>
                      <a:gd name="T0" fmla="*/ 1228 w 2455"/>
                      <a:gd name="T1" fmla="*/ 0 h 1473"/>
                      <a:gd name="T2" fmla="*/ 2455 w 2455"/>
                      <a:gd name="T3" fmla="*/ 736 h 1473"/>
                      <a:gd name="T4" fmla="*/ 1228 w 2455"/>
                      <a:gd name="T5" fmla="*/ 1473 h 1473"/>
                      <a:gd name="T6" fmla="*/ 0 w 2455"/>
                      <a:gd name="T7" fmla="*/ 736 h 1473"/>
                      <a:gd name="T8" fmla="*/ 1228 w 2455"/>
                      <a:gd name="T9" fmla="*/ 0 h 14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55" h="1473">
                        <a:moveTo>
                          <a:pt x="1228" y="0"/>
                        </a:moveTo>
                        <a:lnTo>
                          <a:pt x="2455" y="736"/>
                        </a:lnTo>
                        <a:lnTo>
                          <a:pt x="1228" y="1473"/>
                        </a:lnTo>
                        <a:lnTo>
                          <a:pt x="0" y="736"/>
                        </a:lnTo>
                        <a:lnTo>
                          <a:pt x="1228" y="0"/>
                        </a:lnTo>
                        <a:close/>
                      </a:path>
                    </a:pathLst>
                  </a:custGeom>
                  <a:solidFill>
                    <a:srgbClr val="EF893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dirty="0"/>
                  </a:p>
                </p:txBody>
              </p:sp>
              <p:sp>
                <p:nvSpPr>
                  <p:cNvPr id="146" name="Freeform 9">
                    <a:extLst>
                      <a:ext uri="{FF2B5EF4-FFF2-40B4-BE49-F238E27FC236}">
                        <a16:creationId xmlns="" xmlns:a16="http://schemas.microsoft.com/office/drawing/2014/main" id="{2ED1699D-0B31-4F46-BD25-29019558F7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1603" y="5026078"/>
                    <a:ext cx="326016" cy="148710"/>
                  </a:xfrm>
                  <a:custGeom>
                    <a:avLst/>
                    <a:gdLst>
                      <a:gd name="T0" fmla="*/ 120 w 1142"/>
                      <a:gd name="T1" fmla="*/ 0 h 516"/>
                      <a:gd name="T2" fmla="*/ 247 w 1142"/>
                      <a:gd name="T3" fmla="*/ 27 h 516"/>
                      <a:gd name="T4" fmla="*/ 371 w 1142"/>
                      <a:gd name="T5" fmla="*/ 57 h 516"/>
                      <a:gd name="T6" fmla="*/ 494 w 1142"/>
                      <a:gd name="T7" fmla="*/ 91 h 516"/>
                      <a:gd name="T8" fmla="*/ 611 w 1142"/>
                      <a:gd name="T9" fmla="*/ 129 h 516"/>
                      <a:gd name="T10" fmla="*/ 726 w 1142"/>
                      <a:gd name="T11" fmla="*/ 172 h 516"/>
                      <a:gd name="T12" fmla="*/ 836 w 1142"/>
                      <a:gd name="T13" fmla="*/ 219 h 516"/>
                      <a:gd name="T14" fmla="*/ 942 w 1142"/>
                      <a:gd name="T15" fmla="*/ 268 h 516"/>
                      <a:gd name="T16" fmla="*/ 1045 w 1142"/>
                      <a:gd name="T17" fmla="*/ 323 h 516"/>
                      <a:gd name="T18" fmla="*/ 1142 w 1142"/>
                      <a:gd name="T19" fmla="*/ 380 h 516"/>
                      <a:gd name="T20" fmla="*/ 914 w 1142"/>
                      <a:gd name="T21" fmla="*/ 516 h 516"/>
                      <a:gd name="T22" fmla="*/ 814 w 1142"/>
                      <a:gd name="T23" fmla="*/ 464 h 516"/>
                      <a:gd name="T24" fmla="*/ 709 w 1142"/>
                      <a:gd name="T25" fmla="*/ 416 h 516"/>
                      <a:gd name="T26" fmla="*/ 600 w 1142"/>
                      <a:gd name="T27" fmla="*/ 372 h 516"/>
                      <a:gd name="T28" fmla="*/ 487 w 1142"/>
                      <a:gd name="T29" fmla="*/ 331 h 516"/>
                      <a:gd name="T30" fmla="*/ 370 w 1142"/>
                      <a:gd name="T31" fmla="*/ 295 h 516"/>
                      <a:gd name="T32" fmla="*/ 251 w 1142"/>
                      <a:gd name="T33" fmla="*/ 264 h 516"/>
                      <a:gd name="T34" fmla="*/ 127 w 1142"/>
                      <a:gd name="T35" fmla="*/ 236 h 516"/>
                      <a:gd name="T36" fmla="*/ 0 w 1142"/>
                      <a:gd name="T37" fmla="*/ 213 h 516"/>
                      <a:gd name="T38" fmla="*/ 34 w 1142"/>
                      <a:gd name="T39" fmla="*/ 109 h 516"/>
                      <a:gd name="T40" fmla="*/ 120 w 1142"/>
                      <a:gd name="T41" fmla="*/ 0 h 5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42" h="516">
                        <a:moveTo>
                          <a:pt x="120" y="0"/>
                        </a:moveTo>
                        <a:lnTo>
                          <a:pt x="247" y="27"/>
                        </a:lnTo>
                        <a:lnTo>
                          <a:pt x="371" y="57"/>
                        </a:lnTo>
                        <a:lnTo>
                          <a:pt x="494" y="91"/>
                        </a:lnTo>
                        <a:lnTo>
                          <a:pt x="611" y="129"/>
                        </a:lnTo>
                        <a:lnTo>
                          <a:pt x="726" y="172"/>
                        </a:lnTo>
                        <a:lnTo>
                          <a:pt x="836" y="219"/>
                        </a:lnTo>
                        <a:lnTo>
                          <a:pt x="942" y="268"/>
                        </a:lnTo>
                        <a:lnTo>
                          <a:pt x="1045" y="323"/>
                        </a:lnTo>
                        <a:lnTo>
                          <a:pt x="1142" y="380"/>
                        </a:lnTo>
                        <a:lnTo>
                          <a:pt x="914" y="516"/>
                        </a:lnTo>
                        <a:lnTo>
                          <a:pt x="814" y="464"/>
                        </a:lnTo>
                        <a:lnTo>
                          <a:pt x="709" y="416"/>
                        </a:lnTo>
                        <a:lnTo>
                          <a:pt x="600" y="372"/>
                        </a:lnTo>
                        <a:lnTo>
                          <a:pt x="487" y="331"/>
                        </a:lnTo>
                        <a:lnTo>
                          <a:pt x="370" y="295"/>
                        </a:lnTo>
                        <a:lnTo>
                          <a:pt x="251" y="264"/>
                        </a:lnTo>
                        <a:lnTo>
                          <a:pt x="127" y="236"/>
                        </a:lnTo>
                        <a:lnTo>
                          <a:pt x="0" y="213"/>
                        </a:lnTo>
                        <a:lnTo>
                          <a:pt x="34" y="109"/>
                        </a:lnTo>
                        <a:lnTo>
                          <a:pt x="120" y="0"/>
                        </a:lnTo>
                        <a:close/>
                      </a:path>
                    </a:pathLst>
                  </a:custGeom>
                  <a:solidFill>
                    <a:srgbClr val="F6DA37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dirty="0"/>
                  </a:p>
                </p:txBody>
              </p:sp>
              <p:sp>
                <p:nvSpPr>
                  <p:cNvPr id="147" name="Freeform 10">
                    <a:extLst>
                      <a:ext uri="{FF2B5EF4-FFF2-40B4-BE49-F238E27FC236}">
                        <a16:creationId xmlns="" xmlns:a16="http://schemas.microsoft.com/office/drawing/2014/main" id="{6ABC54A3-D91D-4593-86FE-46D844B3E2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17155" y="4983181"/>
                    <a:ext cx="591976" cy="178738"/>
                  </a:xfrm>
                  <a:custGeom>
                    <a:avLst/>
                    <a:gdLst>
                      <a:gd name="T0" fmla="*/ 1597 w 2073"/>
                      <a:gd name="T1" fmla="*/ 0 h 626"/>
                      <a:gd name="T2" fmla="*/ 1626 w 2073"/>
                      <a:gd name="T3" fmla="*/ 1 h 626"/>
                      <a:gd name="T4" fmla="*/ 2073 w 2073"/>
                      <a:gd name="T5" fmla="*/ 270 h 626"/>
                      <a:gd name="T6" fmla="*/ 1957 w 2073"/>
                      <a:gd name="T7" fmla="*/ 251 h 626"/>
                      <a:gd name="T8" fmla="*/ 1840 w 2073"/>
                      <a:gd name="T9" fmla="*/ 239 h 626"/>
                      <a:gd name="T10" fmla="*/ 1719 w 2073"/>
                      <a:gd name="T11" fmla="*/ 231 h 626"/>
                      <a:gd name="T12" fmla="*/ 1597 w 2073"/>
                      <a:gd name="T13" fmla="*/ 228 h 626"/>
                      <a:gd name="T14" fmla="*/ 1473 w 2073"/>
                      <a:gd name="T15" fmla="*/ 231 h 626"/>
                      <a:gd name="T16" fmla="*/ 1350 w 2073"/>
                      <a:gd name="T17" fmla="*/ 239 h 626"/>
                      <a:gd name="T18" fmla="*/ 1229 w 2073"/>
                      <a:gd name="T19" fmla="*/ 253 h 626"/>
                      <a:gd name="T20" fmla="*/ 1112 w 2073"/>
                      <a:gd name="T21" fmla="*/ 271 h 626"/>
                      <a:gd name="T22" fmla="*/ 997 w 2073"/>
                      <a:gd name="T23" fmla="*/ 294 h 626"/>
                      <a:gd name="T24" fmla="*/ 885 w 2073"/>
                      <a:gd name="T25" fmla="*/ 322 h 626"/>
                      <a:gd name="T26" fmla="*/ 776 w 2073"/>
                      <a:gd name="T27" fmla="*/ 353 h 626"/>
                      <a:gd name="T28" fmla="*/ 671 w 2073"/>
                      <a:gd name="T29" fmla="*/ 389 h 626"/>
                      <a:gd name="T30" fmla="*/ 571 w 2073"/>
                      <a:gd name="T31" fmla="*/ 429 h 626"/>
                      <a:gd name="T32" fmla="*/ 474 w 2073"/>
                      <a:gd name="T33" fmla="*/ 473 h 626"/>
                      <a:gd name="T34" fmla="*/ 382 w 2073"/>
                      <a:gd name="T35" fmla="*/ 521 h 626"/>
                      <a:gd name="T36" fmla="*/ 295 w 2073"/>
                      <a:gd name="T37" fmla="*/ 572 h 626"/>
                      <a:gd name="T38" fmla="*/ 213 w 2073"/>
                      <a:gd name="T39" fmla="*/ 626 h 626"/>
                      <a:gd name="T40" fmla="*/ 0 w 2073"/>
                      <a:gd name="T41" fmla="*/ 498 h 626"/>
                      <a:gd name="T42" fmla="*/ 84 w 2073"/>
                      <a:gd name="T43" fmla="*/ 434 h 626"/>
                      <a:gd name="T44" fmla="*/ 175 w 2073"/>
                      <a:gd name="T45" fmla="*/ 375 h 626"/>
                      <a:gd name="T46" fmla="*/ 271 w 2073"/>
                      <a:gd name="T47" fmla="*/ 318 h 626"/>
                      <a:gd name="T48" fmla="*/ 371 w 2073"/>
                      <a:gd name="T49" fmla="*/ 266 h 626"/>
                      <a:gd name="T50" fmla="*/ 476 w 2073"/>
                      <a:gd name="T51" fmla="*/ 219 h 626"/>
                      <a:gd name="T52" fmla="*/ 587 w 2073"/>
                      <a:gd name="T53" fmla="*/ 174 h 626"/>
                      <a:gd name="T54" fmla="*/ 701 w 2073"/>
                      <a:gd name="T55" fmla="*/ 135 h 626"/>
                      <a:gd name="T56" fmla="*/ 820 w 2073"/>
                      <a:gd name="T57" fmla="*/ 100 h 626"/>
                      <a:gd name="T58" fmla="*/ 942 w 2073"/>
                      <a:gd name="T59" fmla="*/ 70 h 626"/>
                      <a:gd name="T60" fmla="*/ 1067 w 2073"/>
                      <a:gd name="T61" fmla="*/ 46 h 626"/>
                      <a:gd name="T62" fmla="*/ 1196 w 2073"/>
                      <a:gd name="T63" fmla="*/ 27 h 626"/>
                      <a:gd name="T64" fmla="*/ 1327 w 2073"/>
                      <a:gd name="T65" fmla="*/ 12 h 626"/>
                      <a:gd name="T66" fmla="*/ 1460 w 2073"/>
                      <a:gd name="T67" fmla="*/ 4 h 626"/>
                      <a:gd name="T68" fmla="*/ 1597 w 2073"/>
                      <a:gd name="T69" fmla="*/ 0 h 6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73" h="626">
                        <a:moveTo>
                          <a:pt x="1597" y="0"/>
                        </a:moveTo>
                        <a:lnTo>
                          <a:pt x="1626" y="1"/>
                        </a:lnTo>
                        <a:lnTo>
                          <a:pt x="2073" y="270"/>
                        </a:lnTo>
                        <a:lnTo>
                          <a:pt x="1957" y="251"/>
                        </a:lnTo>
                        <a:lnTo>
                          <a:pt x="1840" y="239"/>
                        </a:lnTo>
                        <a:lnTo>
                          <a:pt x="1719" y="231"/>
                        </a:lnTo>
                        <a:lnTo>
                          <a:pt x="1597" y="228"/>
                        </a:lnTo>
                        <a:lnTo>
                          <a:pt x="1473" y="231"/>
                        </a:lnTo>
                        <a:lnTo>
                          <a:pt x="1350" y="239"/>
                        </a:lnTo>
                        <a:lnTo>
                          <a:pt x="1229" y="253"/>
                        </a:lnTo>
                        <a:lnTo>
                          <a:pt x="1112" y="271"/>
                        </a:lnTo>
                        <a:lnTo>
                          <a:pt x="997" y="294"/>
                        </a:lnTo>
                        <a:lnTo>
                          <a:pt x="885" y="322"/>
                        </a:lnTo>
                        <a:lnTo>
                          <a:pt x="776" y="353"/>
                        </a:lnTo>
                        <a:lnTo>
                          <a:pt x="671" y="389"/>
                        </a:lnTo>
                        <a:lnTo>
                          <a:pt x="571" y="429"/>
                        </a:lnTo>
                        <a:lnTo>
                          <a:pt x="474" y="473"/>
                        </a:lnTo>
                        <a:lnTo>
                          <a:pt x="382" y="521"/>
                        </a:lnTo>
                        <a:lnTo>
                          <a:pt x="295" y="572"/>
                        </a:lnTo>
                        <a:lnTo>
                          <a:pt x="213" y="626"/>
                        </a:lnTo>
                        <a:lnTo>
                          <a:pt x="0" y="498"/>
                        </a:lnTo>
                        <a:lnTo>
                          <a:pt x="84" y="434"/>
                        </a:lnTo>
                        <a:lnTo>
                          <a:pt x="175" y="375"/>
                        </a:lnTo>
                        <a:lnTo>
                          <a:pt x="271" y="318"/>
                        </a:lnTo>
                        <a:lnTo>
                          <a:pt x="371" y="266"/>
                        </a:lnTo>
                        <a:lnTo>
                          <a:pt x="476" y="219"/>
                        </a:lnTo>
                        <a:lnTo>
                          <a:pt x="587" y="174"/>
                        </a:lnTo>
                        <a:lnTo>
                          <a:pt x="701" y="135"/>
                        </a:lnTo>
                        <a:lnTo>
                          <a:pt x="820" y="100"/>
                        </a:lnTo>
                        <a:lnTo>
                          <a:pt x="942" y="70"/>
                        </a:lnTo>
                        <a:lnTo>
                          <a:pt x="1067" y="46"/>
                        </a:lnTo>
                        <a:lnTo>
                          <a:pt x="1196" y="27"/>
                        </a:lnTo>
                        <a:lnTo>
                          <a:pt x="1327" y="12"/>
                        </a:lnTo>
                        <a:lnTo>
                          <a:pt x="1460" y="4"/>
                        </a:lnTo>
                        <a:lnTo>
                          <a:pt x="1597" y="0"/>
                        </a:lnTo>
                        <a:close/>
                      </a:path>
                    </a:pathLst>
                  </a:custGeom>
                  <a:solidFill>
                    <a:srgbClr val="F6DA37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dirty="0"/>
                  </a:p>
                </p:txBody>
              </p:sp>
            </p:grpSp>
            <p:grpSp>
              <p:nvGrpSpPr>
                <p:cNvPr id="130" name="Group 129">
                  <a:extLst>
                    <a:ext uri="{FF2B5EF4-FFF2-40B4-BE49-F238E27FC236}">
                      <a16:creationId xmlns="" xmlns:a16="http://schemas.microsoft.com/office/drawing/2014/main" id="{52C0FDF1-2F85-46F4-85FC-2E61DB2D0841}"/>
                    </a:ext>
                  </a:extLst>
                </p:cNvPr>
                <p:cNvGrpSpPr/>
                <p:nvPr/>
              </p:nvGrpSpPr>
              <p:grpSpPr>
                <a:xfrm>
                  <a:off x="2467017" y="4625706"/>
                  <a:ext cx="816471" cy="493315"/>
                  <a:chOff x="2467017" y="4625706"/>
                  <a:chExt cx="816471" cy="493315"/>
                </a:xfrm>
              </p:grpSpPr>
              <p:sp>
                <p:nvSpPr>
                  <p:cNvPr id="141" name="Freeform 11">
                    <a:extLst>
                      <a:ext uri="{FF2B5EF4-FFF2-40B4-BE49-F238E27FC236}">
                        <a16:creationId xmlns="" xmlns:a16="http://schemas.microsoft.com/office/drawing/2014/main" id="{A3C83198-C38C-41CA-B271-29E49C4280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7017" y="4625706"/>
                    <a:ext cx="816471" cy="493315"/>
                  </a:xfrm>
                  <a:custGeom>
                    <a:avLst/>
                    <a:gdLst>
                      <a:gd name="T0" fmla="*/ 1428 w 2857"/>
                      <a:gd name="T1" fmla="*/ 0 h 1726"/>
                      <a:gd name="T2" fmla="*/ 1450 w 2857"/>
                      <a:gd name="T3" fmla="*/ 2 h 1726"/>
                      <a:gd name="T4" fmla="*/ 1469 w 2857"/>
                      <a:gd name="T5" fmla="*/ 6 h 1726"/>
                      <a:gd name="T6" fmla="*/ 1486 w 2857"/>
                      <a:gd name="T7" fmla="*/ 14 h 1726"/>
                      <a:gd name="T8" fmla="*/ 2826 w 2857"/>
                      <a:gd name="T9" fmla="*/ 816 h 1726"/>
                      <a:gd name="T10" fmla="*/ 2844 w 2857"/>
                      <a:gd name="T11" fmla="*/ 831 h 1726"/>
                      <a:gd name="T12" fmla="*/ 2853 w 2857"/>
                      <a:gd name="T13" fmla="*/ 847 h 1726"/>
                      <a:gd name="T14" fmla="*/ 2857 w 2857"/>
                      <a:gd name="T15" fmla="*/ 864 h 1726"/>
                      <a:gd name="T16" fmla="*/ 2853 w 2857"/>
                      <a:gd name="T17" fmla="*/ 879 h 1726"/>
                      <a:gd name="T18" fmla="*/ 2844 w 2857"/>
                      <a:gd name="T19" fmla="*/ 895 h 1726"/>
                      <a:gd name="T20" fmla="*/ 2826 w 2857"/>
                      <a:gd name="T21" fmla="*/ 910 h 1726"/>
                      <a:gd name="T22" fmla="*/ 1486 w 2857"/>
                      <a:gd name="T23" fmla="*/ 1712 h 1726"/>
                      <a:gd name="T24" fmla="*/ 1469 w 2857"/>
                      <a:gd name="T25" fmla="*/ 1721 h 1726"/>
                      <a:gd name="T26" fmla="*/ 1450 w 2857"/>
                      <a:gd name="T27" fmla="*/ 1724 h 1726"/>
                      <a:gd name="T28" fmla="*/ 1428 w 2857"/>
                      <a:gd name="T29" fmla="*/ 1726 h 1726"/>
                      <a:gd name="T30" fmla="*/ 1407 w 2857"/>
                      <a:gd name="T31" fmla="*/ 1724 h 1726"/>
                      <a:gd name="T32" fmla="*/ 1387 w 2857"/>
                      <a:gd name="T33" fmla="*/ 1721 h 1726"/>
                      <a:gd name="T34" fmla="*/ 1371 w 2857"/>
                      <a:gd name="T35" fmla="*/ 1712 h 1726"/>
                      <a:gd name="T36" fmla="*/ 31 w 2857"/>
                      <a:gd name="T37" fmla="*/ 910 h 1726"/>
                      <a:gd name="T38" fmla="*/ 16 w 2857"/>
                      <a:gd name="T39" fmla="*/ 897 h 1726"/>
                      <a:gd name="T40" fmla="*/ 5 w 2857"/>
                      <a:gd name="T41" fmla="*/ 884 h 1726"/>
                      <a:gd name="T42" fmla="*/ 0 w 2857"/>
                      <a:gd name="T43" fmla="*/ 870 h 1726"/>
                      <a:gd name="T44" fmla="*/ 0 w 2857"/>
                      <a:gd name="T45" fmla="*/ 856 h 1726"/>
                      <a:gd name="T46" fmla="*/ 5 w 2857"/>
                      <a:gd name="T47" fmla="*/ 842 h 1726"/>
                      <a:gd name="T48" fmla="*/ 16 w 2857"/>
                      <a:gd name="T49" fmla="*/ 829 h 1726"/>
                      <a:gd name="T50" fmla="*/ 31 w 2857"/>
                      <a:gd name="T51" fmla="*/ 816 h 1726"/>
                      <a:gd name="T52" fmla="*/ 1371 w 2857"/>
                      <a:gd name="T53" fmla="*/ 14 h 1726"/>
                      <a:gd name="T54" fmla="*/ 1387 w 2857"/>
                      <a:gd name="T55" fmla="*/ 6 h 1726"/>
                      <a:gd name="T56" fmla="*/ 1407 w 2857"/>
                      <a:gd name="T57" fmla="*/ 2 h 1726"/>
                      <a:gd name="T58" fmla="*/ 1428 w 2857"/>
                      <a:gd name="T59" fmla="*/ 0 h 17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857" h="1726">
                        <a:moveTo>
                          <a:pt x="1428" y="0"/>
                        </a:moveTo>
                        <a:lnTo>
                          <a:pt x="1450" y="2"/>
                        </a:lnTo>
                        <a:lnTo>
                          <a:pt x="1469" y="6"/>
                        </a:lnTo>
                        <a:lnTo>
                          <a:pt x="1486" y="14"/>
                        </a:lnTo>
                        <a:lnTo>
                          <a:pt x="2826" y="816"/>
                        </a:lnTo>
                        <a:lnTo>
                          <a:pt x="2844" y="831"/>
                        </a:lnTo>
                        <a:lnTo>
                          <a:pt x="2853" y="847"/>
                        </a:lnTo>
                        <a:lnTo>
                          <a:pt x="2857" y="864"/>
                        </a:lnTo>
                        <a:lnTo>
                          <a:pt x="2853" y="879"/>
                        </a:lnTo>
                        <a:lnTo>
                          <a:pt x="2844" y="895"/>
                        </a:lnTo>
                        <a:lnTo>
                          <a:pt x="2826" y="910"/>
                        </a:lnTo>
                        <a:lnTo>
                          <a:pt x="1486" y="1712"/>
                        </a:lnTo>
                        <a:lnTo>
                          <a:pt x="1469" y="1721"/>
                        </a:lnTo>
                        <a:lnTo>
                          <a:pt x="1450" y="1724"/>
                        </a:lnTo>
                        <a:lnTo>
                          <a:pt x="1428" y="1726"/>
                        </a:lnTo>
                        <a:lnTo>
                          <a:pt x="1407" y="1724"/>
                        </a:lnTo>
                        <a:lnTo>
                          <a:pt x="1387" y="1721"/>
                        </a:lnTo>
                        <a:lnTo>
                          <a:pt x="1371" y="1712"/>
                        </a:lnTo>
                        <a:lnTo>
                          <a:pt x="31" y="910"/>
                        </a:lnTo>
                        <a:lnTo>
                          <a:pt x="16" y="897"/>
                        </a:lnTo>
                        <a:lnTo>
                          <a:pt x="5" y="884"/>
                        </a:lnTo>
                        <a:lnTo>
                          <a:pt x="0" y="870"/>
                        </a:lnTo>
                        <a:lnTo>
                          <a:pt x="0" y="856"/>
                        </a:lnTo>
                        <a:lnTo>
                          <a:pt x="5" y="842"/>
                        </a:lnTo>
                        <a:lnTo>
                          <a:pt x="16" y="829"/>
                        </a:lnTo>
                        <a:lnTo>
                          <a:pt x="31" y="816"/>
                        </a:lnTo>
                        <a:lnTo>
                          <a:pt x="1371" y="14"/>
                        </a:lnTo>
                        <a:lnTo>
                          <a:pt x="1387" y="6"/>
                        </a:lnTo>
                        <a:lnTo>
                          <a:pt x="1407" y="2"/>
                        </a:lnTo>
                        <a:lnTo>
                          <a:pt x="1428" y="0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dirty="0"/>
                  </a:p>
                </p:txBody>
              </p:sp>
              <p:sp>
                <p:nvSpPr>
                  <p:cNvPr id="142" name="Freeform 12">
                    <a:extLst>
                      <a:ext uri="{FF2B5EF4-FFF2-40B4-BE49-F238E27FC236}">
                        <a16:creationId xmlns="" xmlns:a16="http://schemas.microsoft.com/office/drawing/2014/main" id="{3BB64D4B-CEBC-4F94-876D-2EC459E15D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24213" y="4661455"/>
                    <a:ext cx="702079" cy="421820"/>
                  </a:xfrm>
                  <a:custGeom>
                    <a:avLst/>
                    <a:gdLst>
                      <a:gd name="T0" fmla="*/ 1228 w 2455"/>
                      <a:gd name="T1" fmla="*/ 0 h 1474"/>
                      <a:gd name="T2" fmla="*/ 2455 w 2455"/>
                      <a:gd name="T3" fmla="*/ 736 h 1474"/>
                      <a:gd name="T4" fmla="*/ 1228 w 2455"/>
                      <a:gd name="T5" fmla="*/ 1474 h 1474"/>
                      <a:gd name="T6" fmla="*/ 0 w 2455"/>
                      <a:gd name="T7" fmla="*/ 736 h 1474"/>
                      <a:gd name="T8" fmla="*/ 1228 w 2455"/>
                      <a:gd name="T9" fmla="*/ 0 h 14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55" h="1474">
                        <a:moveTo>
                          <a:pt x="1228" y="0"/>
                        </a:moveTo>
                        <a:lnTo>
                          <a:pt x="2455" y="736"/>
                        </a:lnTo>
                        <a:lnTo>
                          <a:pt x="1228" y="1474"/>
                        </a:lnTo>
                        <a:lnTo>
                          <a:pt x="0" y="736"/>
                        </a:lnTo>
                        <a:lnTo>
                          <a:pt x="1228" y="0"/>
                        </a:lnTo>
                        <a:close/>
                      </a:path>
                    </a:pathLst>
                  </a:custGeom>
                  <a:solidFill>
                    <a:srgbClr val="AAD04B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dirty="0"/>
                  </a:p>
                </p:txBody>
              </p:sp>
              <p:sp>
                <p:nvSpPr>
                  <p:cNvPr id="143" name="Freeform 14">
                    <a:extLst>
                      <a:ext uri="{FF2B5EF4-FFF2-40B4-BE49-F238E27FC236}">
                        <a16:creationId xmlns="" xmlns:a16="http://schemas.microsoft.com/office/drawing/2014/main" id="{BAD21659-9FDC-4B1F-BF44-064265A4E3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7240" y="4768697"/>
                    <a:ext cx="431829" cy="264531"/>
                  </a:xfrm>
                  <a:custGeom>
                    <a:avLst/>
                    <a:gdLst>
                      <a:gd name="T0" fmla="*/ 1213 w 1513"/>
                      <a:gd name="T1" fmla="*/ 0 h 923"/>
                      <a:gd name="T2" fmla="*/ 1513 w 1513"/>
                      <a:gd name="T3" fmla="*/ 180 h 923"/>
                      <a:gd name="T4" fmla="*/ 295 w 1513"/>
                      <a:gd name="T5" fmla="*/ 923 h 923"/>
                      <a:gd name="T6" fmla="*/ 0 w 1513"/>
                      <a:gd name="T7" fmla="*/ 745 h 923"/>
                      <a:gd name="T8" fmla="*/ 1213 w 1513"/>
                      <a:gd name="T9" fmla="*/ 0 h 9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13" h="923">
                        <a:moveTo>
                          <a:pt x="1213" y="0"/>
                        </a:moveTo>
                        <a:lnTo>
                          <a:pt x="1513" y="180"/>
                        </a:lnTo>
                        <a:lnTo>
                          <a:pt x="295" y="923"/>
                        </a:lnTo>
                        <a:lnTo>
                          <a:pt x="0" y="745"/>
                        </a:lnTo>
                        <a:lnTo>
                          <a:pt x="1213" y="0"/>
                        </a:lnTo>
                        <a:close/>
                      </a:path>
                    </a:pathLst>
                  </a:custGeom>
                  <a:solidFill>
                    <a:srgbClr val="4BA63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dirty="0"/>
                  </a:p>
                </p:txBody>
              </p:sp>
            </p:grpSp>
            <p:grpSp>
              <p:nvGrpSpPr>
                <p:cNvPr id="131" name="Group 130">
                  <a:extLst>
                    <a:ext uri="{FF2B5EF4-FFF2-40B4-BE49-F238E27FC236}">
                      <a16:creationId xmlns="" xmlns:a16="http://schemas.microsoft.com/office/drawing/2014/main" id="{490FB4F7-5006-4C0C-B71D-68350960ACF8}"/>
                    </a:ext>
                  </a:extLst>
                </p:cNvPr>
                <p:cNvGrpSpPr/>
                <p:nvPr/>
              </p:nvGrpSpPr>
              <p:grpSpPr>
                <a:xfrm>
                  <a:off x="2467017" y="4426951"/>
                  <a:ext cx="816471" cy="527632"/>
                  <a:chOff x="2467017" y="4426951"/>
                  <a:chExt cx="816471" cy="527632"/>
                </a:xfrm>
              </p:grpSpPr>
              <p:sp>
                <p:nvSpPr>
                  <p:cNvPr id="132" name="Freeform 13">
                    <a:extLst>
                      <a:ext uri="{FF2B5EF4-FFF2-40B4-BE49-F238E27FC236}">
                        <a16:creationId xmlns="" xmlns:a16="http://schemas.microsoft.com/office/drawing/2014/main" id="{49B2C30B-43BC-4A66-BE56-9E785113EC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5689" y="4691482"/>
                    <a:ext cx="436119" cy="263101"/>
                  </a:xfrm>
                  <a:custGeom>
                    <a:avLst/>
                    <a:gdLst>
                      <a:gd name="T0" fmla="*/ 1227 w 1528"/>
                      <a:gd name="T1" fmla="*/ 0 h 916"/>
                      <a:gd name="T2" fmla="*/ 1528 w 1528"/>
                      <a:gd name="T3" fmla="*/ 180 h 916"/>
                      <a:gd name="T4" fmla="*/ 299 w 1528"/>
                      <a:gd name="T5" fmla="*/ 916 h 916"/>
                      <a:gd name="T6" fmla="*/ 0 w 1528"/>
                      <a:gd name="T7" fmla="*/ 736 h 916"/>
                      <a:gd name="T8" fmla="*/ 1227 w 1528"/>
                      <a:gd name="T9" fmla="*/ 0 h 9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28" h="916">
                        <a:moveTo>
                          <a:pt x="1227" y="0"/>
                        </a:moveTo>
                        <a:lnTo>
                          <a:pt x="1528" y="180"/>
                        </a:lnTo>
                        <a:lnTo>
                          <a:pt x="299" y="916"/>
                        </a:lnTo>
                        <a:lnTo>
                          <a:pt x="0" y="736"/>
                        </a:lnTo>
                        <a:lnTo>
                          <a:pt x="1227" y="0"/>
                        </a:lnTo>
                        <a:close/>
                      </a:path>
                    </a:pathLst>
                  </a:custGeom>
                  <a:solidFill>
                    <a:srgbClr val="4BA63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dirty="0"/>
                  </a:p>
                </p:txBody>
              </p:sp>
              <p:sp>
                <p:nvSpPr>
                  <p:cNvPr id="133" name="Freeform 15">
                    <a:extLst>
                      <a:ext uri="{FF2B5EF4-FFF2-40B4-BE49-F238E27FC236}">
                        <a16:creationId xmlns="" xmlns:a16="http://schemas.microsoft.com/office/drawing/2014/main" id="{0B753D1A-D6E7-4E89-BABE-E078D46064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2987" y="4708641"/>
                    <a:ext cx="403230" cy="243083"/>
                  </a:xfrm>
                  <a:custGeom>
                    <a:avLst/>
                    <a:gdLst>
                      <a:gd name="T0" fmla="*/ 184 w 1412"/>
                      <a:gd name="T1" fmla="*/ 0 h 847"/>
                      <a:gd name="T2" fmla="*/ 1412 w 1412"/>
                      <a:gd name="T3" fmla="*/ 737 h 847"/>
                      <a:gd name="T4" fmla="*/ 1227 w 1412"/>
                      <a:gd name="T5" fmla="*/ 847 h 847"/>
                      <a:gd name="T6" fmla="*/ 0 w 1412"/>
                      <a:gd name="T7" fmla="*/ 111 h 847"/>
                      <a:gd name="T8" fmla="*/ 184 w 1412"/>
                      <a:gd name="T9" fmla="*/ 0 h 8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12" h="847">
                        <a:moveTo>
                          <a:pt x="184" y="0"/>
                        </a:moveTo>
                        <a:lnTo>
                          <a:pt x="1412" y="737"/>
                        </a:lnTo>
                        <a:lnTo>
                          <a:pt x="1227" y="847"/>
                        </a:lnTo>
                        <a:lnTo>
                          <a:pt x="0" y="111"/>
                        </a:lnTo>
                        <a:lnTo>
                          <a:pt x="184" y="0"/>
                        </a:lnTo>
                        <a:close/>
                      </a:path>
                    </a:pathLst>
                  </a:custGeom>
                  <a:solidFill>
                    <a:srgbClr val="4BA63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dirty="0"/>
                  </a:p>
                </p:txBody>
              </p:sp>
              <p:sp>
                <p:nvSpPr>
                  <p:cNvPr id="134" name="Freeform 16">
                    <a:extLst>
                      <a:ext uri="{FF2B5EF4-FFF2-40B4-BE49-F238E27FC236}">
                        <a16:creationId xmlns="" xmlns:a16="http://schemas.microsoft.com/office/drawing/2014/main" id="{05F038CD-43E3-4596-8436-FC80A3AC66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7017" y="4426951"/>
                    <a:ext cx="816471" cy="493315"/>
                  </a:xfrm>
                  <a:custGeom>
                    <a:avLst/>
                    <a:gdLst>
                      <a:gd name="T0" fmla="*/ 1428 w 2857"/>
                      <a:gd name="T1" fmla="*/ 0 h 1725"/>
                      <a:gd name="T2" fmla="*/ 1450 w 2857"/>
                      <a:gd name="T3" fmla="*/ 1 h 1725"/>
                      <a:gd name="T4" fmla="*/ 1469 w 2857"/>
                      <a:gd name="T5" fmla="*/ 4 h 1725"/>
                      <a:gd name="T6" fmla="*/ 1486 w 2857"/>
                      <a:gd name="T7" fmla="*/ 12 h 1725"/>
                      <a:gd name="T8" fmla="*/ 2826 w 2857"/>
                      <a:gd name="T9" fmla="*/ 816 h 1725"/>
                      <a:gd name="T10" fmla="*/ 2844 w 2857"/>
                      <a:gd name="T11" fmla="*/ 830 h 1725"/>
                      <a:gd name="T12" fmla="*/ 2853 w 2857"/>
                      <a:gd name="T13" fmla="*/ 846 h 1725"/>
                      <a:gd name="T14" fmla="*/ 2857 w 2857"/>
                      <a:gd name="T15" fmla="*/ 862 h 1725"/>
                      <a:gd name="T16" fmla="*/ 2853 w 2857"/>
                      <a:gd name="T17" fmla="*/ 879 h 1725"/>
                      <a:gd name="T18" fmla="*/ 2844 w 2857"/>
                      <a:gd name="T19" fmla="*/ 894 h 1725"/>
                      <a:gd name="T20" fmla="*/ 2826 w 2857"/>
                      <a:gd name="T21" fmla="*/ 908 h 1725"/>
                      <a:gd name="T22" fmla="*/ 1486 w 2857"/>
                      <a:gd name="T23" fmla="*/ 1712 h 1725"/>
                      <a:gd name="T24" fmla="*/ 1469 w 2857"/>
                      <a:gd name="T25" fmla="*/ 1719 h 1725"/>
                      <a:gd name="T26" fmla="*/ 1450 w 2857"/>
                      <a:gd name="T27" fmla="*/ 1724 h 1725"/>
                      <a:gd name="T28" fmla="*/ 1428 w 2857"/>
                      <a:gd name="T29" fmla="*/ 1725 h 1725"/>
                      <a:gd name="T30" fmla="*/ 1407 w 2857"/>
                      <a:gd name="T31" fmla="*/ 1724 h 1725"/>
                      <a:gd name="T32" fmla="*/ 1387 w 2857"/>
                      <a:gd name="T33" fmla="*/ 1719 h 1725"/>
                      <a:gd name="T34" fmla="*/ 1371 w 2857"/>
                      <a:gd name="T35" fmla="*/ 1712 h 1725"/>
                      <a:gd name="T36" fmla="*/ 31 w 2857"/>
                      <a:gd name="T37" fmla="*/ 908 h 1725"/>
                      <a:gd name="T38" fmla="*/ 16 w 2857"/>
                      <a:gd name="T39" fmla="*/ 897 h 1725"/>
                      <a:gd name="T40" fmla="*/ 5 w 2857"/>
                      <a:gd name="T41" fmla="*/ 883 h 1725"/>
                      <a:gd name="T42" fmla="*/ 0 w 2857"/>
                      <a:gd name="T43" fmla="*/ 869 h 1725"/>
                      <a:gd name="T44" fmla="*/ 0 w 2857"/>
                      <a:gd name="T45" fmla="*/ 854 h 1725"/>
                      <a:gd name="T46" fmla="*/ 5 w 2857"/>
                      <a:gd name="T47" fmla="*/ 841 h 1725"/>
                      <a:gd name="T48" fmla="*/ 16 w 2857"/>
                      <a:gd name="T49" fmla="*/ 828 h 1725"/>
                      <a:gd name="T50" fmla="*/ 31 w 2857"/>
                      <a:gd name="T51" fmla="*/ 816 h 1725"/>
                      <a:gd name="T52" fmla="*/ 1371 w 2857"/>
                      <a:gd name="T53" fmla="*/ 12 h 1725"/>
                      <a:gd name="T54" fmla="*/ 1387 w 2857"/>
                      <a:gd name="T55" fmla="*/ 4 h 1725"/>
                      <a:gd name="T56" fmla="*/ 1407 w 2857"/>
                      <a:gd name="T57" fmla="*/ 1 h 1725"/>
                      <a:gd name="T58" fmla="*/ 1428 w 2857"/>
                      <a:gd name="T59" fmla="*/ 0 h 17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857" h="1725">
                        <a:moveTo>
                          <a:pt x="1428" y="0"/>
                        </a:moveTo>
                        <a:lnTo>
                          <a:pt x="1450" y="1"/>
                        </a:lnTo>
                        <a:lnTo>
                          <a:pt x="1469" y="4"/>
                        </a:lnTo>
                        <a:lnTo>
                          <a:pt x="1486" y="12"/>
                        </a:lnTo>
                        <a:lnTo>
                          <a:pt x="2826" y="816"/>
                        </a:lnTo>
                        <a:lnTo>
                          <a:pt x="2844" y="830"/>
                        </a:lnTo>
                        <a:lnTo>
                          <a:pt x="2853" y="846"/>
                        </a:lnTo>
                        <a:lnTo>
                          <a:pt x="2857" y="862"/>
                        </a:lnTo>
                        <a:lnTo>
                          <a:pt x="2853" y="879"/>
                        </a:lnTo>
                        <a:lnTo>
                          <a:pt x="2844" y="894"/>
                        </a:lnTo>
                        <a:lnTo>
                          <a:pt x="2826" y="908"/>
                        </a:lnTo>
                        <a:lnTo>
                          <a:pt x="1486" y="1712"/>
                        </a:lnTo>
                        <a:lnTo>
                          <a:pt x="1469" y="1719"/>
                        </a:lnTo>
                        <a:lnTo>
                          <a:pt x="1450" y="1724"/>
                        </a:lnTo>
                        <a:lnTo>
                          <a:pt x="1428" y="1725"/>
                        </a:lnTo>
                        <a:lnTo>
                          <a:pt x="1407" y="1724"/>
                        </a:lnTo>
                        <a:lnTo>
                          <a:pt x="1387" y="1719"/>
                        </a:lnTo>
                        <a:lnTo>
                          <a:pt x="1371" y="1712"/>
                        </a:lnTo>
                        <a:lnTo>
                          <a:pt x="31" y="908"/>
                        </a:lnTo>
                        <a:lnTo>
                          <a:pt x="16" y="897"/>
                        </a:lnTo>
                        <a:lnTo>
                          <a:pt x="5" y="883"/>
                        </a:lnTo>
                        <a:lnTo>
                          <a:pt x="0" y="869"/>
                        </a:lnTo>
                        <a:lnTo>
                          <a:pt x="0" y="854"/>
                        </a:lnTo>
                        <a:lnTo>
                          <a:pt x="5" y="841"/>
                        </a:lnTo>
                        <a:lnTo>
                          <a:pt x="16" y="828"/>
                        </a:lnTo>
                        <a:lnTo>
                          <a:pt x="31" y="816"/>
                        </a:lnTo>
                        <a:lnTo>
                          <a:pt x="1371" y="12"/>
                        </a:lnTo>
                        <a:lnTo>
                          <a:pt x="1387" y="4"/>
                        </a:lnTo>
                        <a:lnTo>
                          <a:pt x="1407" y="1"/>
                        </a:lnTo>
                        <a:lnTo>
                          <a:pt x="1428" y="0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dirty="0"/>
                  </a:p>
                </p:txBody>
              </p:sp>
              <p:sp>
                <p:nvSpPr>
                  <p:cNvPr id="135" name="Freeform 17">
                    <a:extLst>
                      <a:ext uri="{FF2B5EF4-FFF2-40B4-BE49-F238E27FC236}">
                        <a16:creationId xmlns="" xmlns:a16="http://schemas.microsoft.com/office/drawing/2014/main" id="{9CDE485F-A11A-4E03-9B17-B016D8888C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24213" y="4462698"/>
                    <a:ext cx="702079" cy="421820"/>
                  </a:xfrm>
                  <a:custGeom>
                    <a:avLst/>
                    <a:gdLst>
                      <a:gd name="T0" fmla="*/ 1228 w 2455"/>
                      <a:gd name="T1" fmla="*/ 0 h 1473"/>
                      <a:gd name="T2" fmla="*/ 2455 w 2455"/>
                      <a:gd name="T3" fmla="*/ 737 h 1473"/>
                      <a:gd name="T4" fmla="*/ 1228 w 2455"/>
                      <a:gd name="T5" fmla="*/ 1473 h 1473"/>
                      <a:gd name="T6" fmla="*/ 0 w 2455"/>
                      <a:gd name="T7" fmla="*/ 737 h 1473"/>
                      <a:gd name="T8" fmla="*/ 1228 w 2455"/>
                      <a:gd name="T9" fmla="*/ 0 h 14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55" h="1473">
                        <a:moveTo>
                          <a:pt x="1228" y="0"/>
                        </a:moveTo>
                        <a:lnTo>
                          <a:pt x="2455" y="737"/>
                        </a:lnTo>
                        <a:lnTo>
                          <a:pt x="1228" y="1473"/>
                        </a:lnTo>
                        <a:lnTo>
                          <a:pt x="0" y="737"/>
                        </a:lnTo>
                        <a:lnTo>
                          <a:pt x="1228" y="0"/>
                        </a:lnTo>
                        <a:close/>
                      </a:path>
                    </a:pathLst>
                  </a:custGeom>
                  <a:solidFill>
                    <a:srgbClr val="8ED6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dirty="0"/>
                  </a:p>
                </p:txBody>
              </p:sp>
              <p:sp>
                <p:nvSpPr>
                  <p:cNvPr id="136" name="Freeform 18">
                    <a:extLst>
                      <a:ext uri="{FF2B5EF4-FFF2-40B4-BE49-F238E27FC236}">
                        <a16:creationId xmlns="" xmlns:a16="http://schemas.microsoft.com/office/drawing/2014/main" id="{D9673C87-8AAB-4B60-97D6-98A43993A5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1603" y="4462698"/>
                    <a:ext cx="434689" cy="363194"/>
                  </a:xfrm>
                  <a:custGeom>
                    <a:avLst/>
                    <a:gdLst>
                      <a:gd name="T0" fmla="*/ 290 w 1517"/>
                      <a:gd name="T1" fmla="*/ 0 h 1271"/>
                      <a:gd name="T2" fmla="*/ 1517 w 1517"/>
                      <a:gd name="T3" fmla="*/ 737 h 1271"/>
                      <a:gd name="T4" fmla="*/ 627 w 1517"/>
                      <a:gd name="T5" fmla="*/ 1271 h 1271"/>
                      <a:gd name="T6" fmla="*/ 603 w 1517"/>
                      <a:gd name="T7" fmla="*/ 1241 h 1271"/>
                      <a:gd name="T8" fmla="*/ 586 w 1517"/>
                      <a:gd name="T9" fmla="*/ 1212 h 1271"/>
                      <a:gd name="T10" fmla="*/ 577 w 1517"/>
                      <a:gd name="T11" fmla="*/ 1182 h 1271"/>
                      <a:gd name="T12" fmla="*/ 572 w 1517"/>
                      <a:gd name="T13" fmla="*/ 1151 h 1271"/>
                      <a:gd name="T14" fmla="*/ 572 w 1517"/>
                      <a:gd name="T15" fmla="*/ 1120 h 1271"/>
                      <a:gd name="T16" fmla="*/ 574 w 1517"/>
                      <a:gd name="T17" fmla="*/ 1090 h 1271"/>
                      <a:gd name="T18" fmla="*/ 580 w 1517"/>
                      <a:gd name="T19" fmla="*/ 1058 h 1271"/>
                      <a:gd name="T20" fmla="*/ 587 w 1517"/>
                      <a:gd name="T21" fmla="*/ 1027 h 1271"/>
                      <a:gd name="T22" fmla="*/ 595 w 1517"/>
                      <a:gd name="T23" fmla="*/ 995 h 1271"/>
                      <a:gd name="T24" fmla="*/ 601 w 1517"/>
                      <a:gd name="T25" fmla="*/ 964 h 1271"/>
                      <a:gd name="T26" fmla="*/ 606 w 1517"/>
                      <a:gd name="T27" fmla="*/ 932 h 1271"/>
                      <a:gd name="T28" fmla="*/ 608 w 1517"/>
                      <a:gd name="T29" fmla="*/ 901 h 1271"/>
                      <a:gd name="T30" fmla="*/ 606 w 1517"/>
                      <a:gd name="T31" fmla="*/ 871 h 1271"/>
                      <a:gd name="T32" fmla="*/ 600 w 1517"/>
                      <a:gd name="T33" fmla="*/ 839 h 1271"/>
                      <a:gd name="T34" fmla="*/ 590 w 1517"/>
                      <a:gd name="T35" fmla="*/ 819 h 1271"/>
                      <a:gd name="T36" fmla="*/ 574 w 1517"/>
                      <a:gd name="T37" fmla="*/ 797 h 1271"/>
                      <a:gd name="T38" fmla="*/ 556 w 1517"/>
                      <a:gd name="T39" fmla="*/ 776 h 1271"/>
                      <a:gd name="T40" fmla="*/ 532 w 1517"/>
                      <a:gd name="T41" fmla="*/ 754 h 1271"/>
                      <a:gd name="T42" fmla="*/ 515 w 1517"/>
                      <a:gd name="T43" fmla="*/ 737 h 1271"/>
                      <a:gd name="T44" fmla="*/ 498 w 1517"/>
                      <a:gd name="T45" fmla="*/ 718 h 1271"/>
                      <a:gd name="T46" fmla="*/ 483 w 1517"/>
                      <a:gd name="T47" fmla="*/ 700 h 1271"/>
                      <a:gd name="T48" fmla="*/ 471 w 1517"/>
                      <a:gd name="T49" fmla="*/ 681 h 1271"/>
                      <a:gd name="T50" fmla="*/ 465 w 1517"/>
                      <a:gd name="T51" fmla="*/ 660 h 1271"/>
                      <a:gd name="T52" fmla="*/ 465 w 1517"/>
                      <a:gd name="T53" fmla="*/ 639 h 1271"/>
                      <a:gd name="T54" fmla="*/ 470 w 1517"/>
                      <a:gd name="T55" fmla="*/ 617 h 1271"/>
                      <a:gd name="T56" fmla="*/ 479 w 1517"/>
                      <a:gd name="T57" fmla="*/ 596 h 1271"/>
                      <a:gd name="T58" fmla="*/ 490 w 1517"/>
                      <a:gd name="T59" fmla="*/ 575 h 1271"/>
                      <a:gd name="T60" fmla="*/ 502 w 1517"/>
                      <a:gd name="T61" fmla="*/ 554 h 1271"/>
                      <a:gd name="T62" fmla="*/ 511 w 1517"/>
                      <a:gd name="T63" fmla="*/ 533 h 1271"/>
                      <a:gd name="T64" fmla="*/ 519 w 1517"/>
                      <a:gd name="T65" fmla="*/ 512 h 1271"/>
                      <a:gd name="T66" fmla="*/ 521 w 1517"/>
                      <a:gd name="T67" fmla="*/ 490 h 1271"/>
                      <a:gd name="T68" fmla="*/ 517 w 1517"/>
                      <a:gd name="T69" fmla="*/ 467 h 1271"/>
                      <a:gd name="T70" fmla="*/ 503 w 1517"/>
                      <a:gd name="T71" fmla="*/ 439 h 1271"/>
                      <a:gd name="T72" fmla="*/ 482 w 1517"/>
                      <a:gd name="T73" fmla="*/ 410 h 1271"/>
                      <a:gd name="T74" fmla="*/ 454 w 1517"/>
                      <a:gd name="T75" fmla="*/ 384 h 1271"/>
                      <a:gd name="T76" fmla="*/ 422 w 1517"/>
                      <a:gd name="T77" fmla="*/ 357 h 1271"/>
                      <a:gd name="T78" fmla="*/ 384 w 1517"/>
                      <a:gd name="T79" fmla="*/ 332 h 1271"/>
                      <a:gd name="T80" fmla="*/ 344 w 1517"/>
                      <a:gd name="T81" fmla="*/ 306 h 1271"/>
                      <a:gd name="T82" fmla="*/ 301 w 1517"/>
                      <a:gd name="T83" fmla="*/ 283 h 1271"/>
                      <a:gd name="T84" fmla="*/ 257 w 1517"/>
                      <a:gd name="T85" fmla="*/ 261 h 1271"/>
                      <a:gd name="T86" fmla="*/ 213 w 1517"/>
                      <a:gd name="T87" fmla="*/ 242 h 1271"/>
                      <a:gd name="T88" fmla="*/ 170 w 1517"/>
                      <a:gd name="T89" fmla="*/ 223 h 1271"/>
                      <a:gd name="T90" fmla="*/ 128 w 1517"/>
                      <a:gd name="T91" fmla="*/ 207 h 1271"/>
                      <a:gd name="T92" fmla="*/ 91 w 1517"/>
                      <a:gd name="T93" fmla="*/ 192 h 1271"/>
                      <a:gd name="T94" fmla="*/ 78 w 1517"/>
                      <a:gd name="T95" fmla="*/ 190 h 1271"/>
                      <a:gd name="T96" fmla="*/ 63 w 1517"/>
                      <a:gd name="T97" fmla="*/ 186 h 1271"/>
                      <a:gd name="T98" fmla="*/ 43 w 1517"/>
                      <a:gd name="T99" fmla="*/ 183 h 1271"/>
                      <a:gd name="T100" fmla="*/ 22 w 1517"/>
                      <a:gd name="T101" fmla="*/ 178 h 1271"/>
                      <a:gd name="T102" fmla="*/ 0 w 1517"/>
                      <a:gd name="T103" fmla="*/ 174 h 1271"/>
                      <a:gd name="T104" fmla="*/ 290 w 1517"/>
                      <a:gd name="T105" fmla="*/ 0 h 12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517" h="1271">
                        <a:moveTo>
                          <a:pt x="290" y="0"/>
                        </a:moveTo>
                        <a:lnTo>
                          <a:pt x="1517" y="737"/>
                        </a:lnTo>
                        <a:lnTo>
                          <a:pt x="627" y="1271"/>
                        </a:lnTo>
                        <a:lnTo>
                          <a:pt x="603" y="1241"/>
                        </a:lnTo>
                        <a:lnTo>
                          <a:pt x="586" y="1212"/>
                        </a:lnTo>
                        <a:lnTo>
                          <a:pt x="577" y="1182"/>
                        </a:lnTo>
                        <a:lnTo>
                          <a:pt x="572" y="1151"/>
                        </a:lnTo>
                        <a:lnTo>
                          <a:pt x="572" y="1120"/>
                        </a:lnTo>
                        <a:lnTo>
                          <a:pt x="574" y="1090"/>
                        </a:lnTo>
                        <a:lnTo>
                          <a:pt x="580" y="1058"/>
                        </a:lnTo>
                        <a:lnTo>
                          <a:pt x="587" y="1027"/>
                        </a:lnTo>
                        <a:lnTo>
                          <a:pt x="595" y="995"/>
                        </a:lnTo>
                        <a:lnTo>
                          <a:pt x="601" y="964"/>
                        </a:lnTo>
                        <a:lnTo>
                          <a:pt x="606" y="932"/>
                        </a:lnTo>
                        <a:lnTo>
                          <a:pt x="608" y="901"/>
                        </a:lnTo>
                        <a:lnTo>
                          <a:pt x="606" y="871"/>
                        </a:lnTo>
                        <a:lnTo>
                          <a:pt x="600" y="839"/>
                        </a:lnTo>
                        <a:lnTo>
                          <a:pt x="590" y="819"/>
                        </a:lnTo>
                        <a:lnTo>
                          <a:pt x="574" y="797"/>
                        </a:lnTo>
                        <a:lnTo>
                          <a:pt x="556" y="776"/>
                        </a:lnTo>
                        <a:lnTo>
                          <a:pt x="532" y="754"/>
                        </a:lnTo>
                        <a:lnTo>
                          <a:pt x="515" y="737"/>
                        </a:lnTo>
                        <a:lnTo>
                          <a:pt x="498" y="718"/>
                        </a:lnTo>
                        <a:lnTo>
                          <a:pt x="483" y="700"/>
                        </a:lnTo>
                        <a:lnTo>
                          <a:pt x="471" y="681"/>
                        </a:lnTo>
                        <a:lnTo>
                          <a:pt x="465" y="660"/>
                        </a:lnTo>
                        <a:lnTo>
                          <a:pt x="465" y="639"/>
                        </a:lnTo>
                        <a:lnTo>
                          <a:pt x="470" y="617"/>
                        </a:lnTo>
                        <a:lnTo>
                          <a:pt x="479" y="596"/>
                        </a:lnTo>
                        <a:lnTo>
                          <a:pt x="490" y="575"/>
                        </a:lnTo>
                        <a:lnTo>
                          <a:pt x="502" y="554"/>
                        </a:lnTo>
                        <a:lnTo>
                          <a:pt x="511" y="533"/>
                        </a:lnTo>
                        <a:lnTo>
                          <a:pt x="519" y="512"/>
                        </a:lnTo>
                        <a:lnTo>
                          <a:pt x="521" y="490"/>
                        </a:lnTo>
                        <a:lnTo>
                          <a:pt x="517" y="467"/>
                        </a:lnTo>
                        <a:lnTo>
                          <a:pt x="503" y="439"/>
                        </a:lnTo>
                        <a:lnTo>
                          <a:pt x="482" y="410"/>
                        </a:lnTo>
                        <a:lnTo>
                          <a:pt x="454" y="384"/>
                        </a:lnTo>
                        <a:lnTo>
                          <a:pt x="422" y="357"/>
                        </a:lnTo>
                        <a:lnTo>
                          <a:pt x="384" y="332"/>
                        </a:lnTo>
                        <a:lnTo>
                          <a:pt x="344" y="306"/>
                        </a:lnTo>
                        <a:lnTo>
                          <a:pt x="301" y="283"/>
                        </a:lnTo>
                        <a:lnTo>
                          <a:pt x="257" y="261"/>
                        </a:lnTo>
                        <a:lnTo>
                          <a:pt x="213" y="242"/>
                        </a:lnTo>
                        <a:lnTo>
                          <a:pt x="170" y="223"/>
                        </a:lnTo>
                        <a:lnTo>
                          <a:pt x="128" y="207"/>
                        </a:lnTo>
                        <a:lnTo>
                          <a:pt x="91" y="192"/>
                        </a:lnTo>
                        <a:lnTo>
                          <a:pt x="78" y="190"/>
                        </a:lnTo>
                        <a:lnTo>
                          <a:pt x="63" y="186"/>
                        </a:lnTo>
                        <a:lnTo>
                          <a:pt x="43" y="183"/>
                        </a:lnTo>
                        <a:lnTo>
                          <a:pt x="22" y="178"/>
                        </a:lnTo>
                        <a:lnTo>
                          <a:pt x="0" y="174"/>
                        </a:lnTo>
                        <a:lnTo>
                          <a:pt x="290" y="0"/>
                        </a:lnTo>
                        <a:close/>
                      </a:path>
                    </a:pathLst>
                  </a:custGeom>
                  <a:solidFill>
                    <a:srgbClr val="377A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dirty="0"/>
                  </a:p>
                </p:txBody>
              </p:sp>
              <p:sp>
                <p:nvSpPr>
                  <p:cNvPr id="137" name="Freeform 19">
                    <a:extLst>
                      <a:ext uri="{FF2B5EF4-FFF2-40B4-BE49-F238E27FC236}">
                        <a16:creationId xmlns="" xmlns:a16="http://schemas.microsoft.com/office/drawing/2014/main" id="{FF489C13-18D5-4806-BAC3-F85BE74DCB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4435" y="4605688"/>
                    <a:ext cx="55766" cy="37177"/>
                  </a:xfrm>
                  <a:custGeom>
                    <a:avLst/>
                    <a:gdLst>
                      <a:gd name="T0" fmla="*/ 100 w 197"/>
                      <a:gd name="T1" fmla="*/ 0 h 131"/>
                      <a:gd name="T2" fmla="*/ 126 w 197"/>
                      <a:gd name="T3" fmla="*/ 3 h 131"/>
                      <a:gd name="T4" fmla="*/ 149 w 197"/>
                      <a:gd name="T5" fmla="*/ 9 h 131"/>
                      <a:gd name="T6" fmla="*/ 168 w 197"/>
                      <a:gd name="T7" fmla="*/ 19 h 131"/>
                      <a:gd name="T8" fmla="*/ 183 w 197"/>
                      <a:gd name="T9" fmla="*/ 32 h 131"/>
                      <a:gd name="T10" fmla="*/ 194 w 197"/>
                      <a:gd name="T11" fmla="*/ 47 h 131"/>
                      <a:gd name="T12" fmla="*/ 197 w 197"/>
                      <a:gd name="T13" fmla="*/ 64 h 131"/>
                      <a:gd name="T14" fmla="*/ 195 w 197"/>
                      <a:gd name="T15" fmla="*/ 82 h 131"/>
                      <a:gd name="T16" fmla="*/ 185 w 197"/>
                      <a:gd name="T17" fmla="*/ 99 h 131"/>
                      <a:gd name="T18" fmla="*/ 169 w 197"/>
                      <a:gd name="T19" fmla="*/ 112 h 131"/>
                      <a:gd name="T20" fmla="*/ 148 w 197"/>
                      <a:gd name="T21" fmla="*/ 123 h 131"/>
                      <a:gd name="T22" fmla="*/ 123 w 197"/>
                      <a:gd name="T23" fmla="*/ 129 h 131"/>
                      <a:gd name="T24" fmla="*/ 96 w 197"/>
                      <a:gd name="T25" fmla="*/ 131 h 131"/>
                      <a:gd name="T26" fmla="*/ 69 w 197"/>
                      <a:gd name="T27" fmla="*/ 128 h 131"/>
                      <a:gd name="T28" fmla="*/ 45 w 197"/>
                      <a:gd name="T29" fmla="*/ 121 h 131"/>
                      <a:gd name="T30" fmla="*/ 26 w 197"/>
                      <a:gd name="T31" fmla="*/ 110 h 131"/>
                      <a:gd name="T32" fmla="*/ 11 w 197"/>
                      <a:gd name="T33" fmla="*/ 95 h 131"/>
                      <a:gd name="T34" fmla="*/ 1 w 197"/>
                      <a:gd name="T35" fmla="*/ 78 h 131"/>
                      <a:gd name="T36" fmla="*/ 0 w 197"/>
                      <a:gd name="T37" fmla="*/ 61 h 131"/>
                      <a:gd name="T38" fmla="*/ 5 w 197"/>
                      <a:gd name="T39" fmla="*/ 44 h 131"/>
                      <a:gd name="T40" fmla="*/ 16 w 197"/>
                      <a:gd name="T41" fmla="*/ 30 h 131"/>
                      <a:gd name="T42" fmla="*/ 33 w 197"/>
                      <a:gd name="T43" fmla="*/ 17 h 131"/>
                      <a:gd name="T44" fmla="*/ 52 w 197"/>
                      <a:gd name="T45" fmla="*/ 8 h 131"/>
                      <a:gd name="T46" fmla="*/ 75 w 197"/>
                      <a:gd name="T47" fmla="*/ 2 h 131"/>
                      <a:gd name="T48" fmla="*/ 100 w 197"/>
                      <a:gd name="T49" fmla="*/ 0 h 1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197" h="131">
                        <a:moveTo>
                          <a:pt x="100" y="0"/>
                        </a:moveTo>
                        <a:lnTo>
                          <a:pt x="126" y="3"/>
                        </a:lnTo>
                        <a:lnTo>
                          <a:pt x="149" y="9"/>
                        </a:lnTo>
                        <a:lnTo>
                          <a:pt x="168" y="19"/>
                        </a:lnTo>
                        <a:lnTo>
                          <a:pt x="183" y="32"/>
                        </a:lnTo>
                        <a:lnTo>
                          <a:pt x="194" y="47"/>
                        </a:lnTo>
                        <a:lnTo>
                          <a:pt x="197" y="64"/>
                        </a:lnTo>
                        <a:lnTo>
                          <a:pt x="195" y="82"/>
                        </a:lnTo>
                        <a:lnTo>
                          <a:pt x="185" y="99"/>
                        </a:lnTo>
                        <a:lnTo>
                          <a:pt x="169" y="112"/>
                        </a:lnTo>
                        <a:lnTo>
                          <a:pt x="148" y="123"/>
                        </a:lnTo>
                        <a:lnTo>
                          <a:pt x="123" y="129"/>
                        </a:lnTo>
                        <a:lnTo>
                          <a:pt x="96" y="131"/>
                        </a:lnTo>
                        <a:lnTo>
                          <a:pt x="69" y="128"/>
                        </a:lnTo>
                        <a:lnTo>
                          <a:pt x="45" y="121"/>
                        </a:lnTo>
                        <a:lnTo>
                          <a:pt x="26" y="110"/>
                        </a:lnTo>
                        <a:lnTo>
                          <a:pt x="11" y="95"/>
                        </a:lnTo>
                        <a:lnTo>
                          <a:pt x="1" y="78"/>
                        </a:lnTo>
                        <a:lnTo>
                          <a:pt x="0" y="61"/>
                        </a:lnTo>
                        <a:lnTo>
                          <a:pt x="5" y="44"/>
                        </a:lnTo>
                        <a:lnTo>
                          <a:pt x="16" y="30"/>
                        </a:lnTo>
                        <a:lnTo>
                          <a:pt x="33" y="17"/>
                        </a:lnTo>
                        <a:lnTo>
                          <a:pt x="52" y="8"/>
                        </a:lnTo>
                        <a:lnTo>
                          <a:pt x="75" y="2"/>
                        </a:lnTo>
                        <a:lnTo>
                          <a:pt x="10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dirty="0"/>
                  </a:p>
                </p:txBody>
              </p:sp>
              <p:sp>
                <p:nvSpPr>
                  <p:cNvPr id="138" name="Freeform 20">
                    <a:extLst>
                      <a:ext uri="{FF2B5EF4-FFF2-40B4-BE49-F238E27FC236}">
                        <a16:creationId xmlns="" xmlns:a16="http://schemas.microsoft.com/office/drawing/2014/main" id="{33235026-DDD1-4318-A1FE-72B6861EF7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7267" y="4701491"/>
                    <a:ext cx="81504" cy="54336"/>
                  </a:xfrm>
                  <a:custGeom>
                    <a:avLst/>
                    <a:gdLst>
                      <a:gd name="T0" fmla="*/ 146 w 286"/>
                      <a:gd name="T1" fmla="*/ 0 h 189"/>
                      <a:gd name="T2" fmla="*/ 177 w 286"/>
                      <a:gd name="T3" fmla="*/ 2 h 189"/>
                      <a:gd name="T4" fmla="*/ 206 w 286"/>
                      <a:gd name="T5" fmla="*/ 9 h 189"/>
                      <a:gd name="T6" fmla="*/ 232 w 286"/>
                      <a:gd name="T7" fmla="*/ 20 h 189"/>
                      <a:gd name="T8" fmla="*/ 254 w 286"/>
                      <a:gd name="T9" fmla="*/ 35 h 189"/>
                      <a:gd name="T10" fmla="*/ 270 w 286"/>
                      <a:gd name="T11" fmla="*/ 52 h 189"/>
                      <a:gd name="T12" fmla="*/ 281 w 286"/>
                      <a:gd name="T13" fmla="*/ 71 h 189"/>
                      <a:gd name="T14" fmla="*/ 286 w 286"/>
                      <a:gd name="T15" fmla="*/ 91 h 189"/>
                      <a:gd name="T16" fmla="*/ 283 w 286"/>
                      <a:gd name="T17" fmla="*/ 114 h 189"/>
                      <a:gd name="T18" fmla="*/ 272 w 286"/>
                      <a:gd name="T19" fmla="*/ 135 h 189"/>
                      <a:gd name="T20" fmla="*/ 255 w 286"/>
                      <a:gd name="T21" fmla="*/ 153 h 189"/>
                      <a:gd name="T22" fmla="*/ 232 w 286"/>
                      <a:gd name="T23" fmla="*/ 169 h 189"/>
                      <a:gd name="T24" fmla="*/ 204 w 286"/>
                      <a:gd name="T25" fmla="*/ 180 h 189"/>
                      <a:gd name="T26" fmla="*/ 173 w 286"/>
                      <a:gd name="T27" fmla="*/ 187 h 189"/>
                      <a:gd name="T28" fmla="*/ 139 w 286"/>
                      <a:gd name="T29" fmla="*/ 189 h 189"/>
                      <a:gd name="T30" fmla="*/ 105 w 286"/>
                      <a:gd name="T31" fmla="*/ 186 h 189"/>
                      <a:gd name="T32" fmla="*/ 73 w 286"/>
                      <a:gd name="T33" fmla="*/ 177 h 189"/>
                      <a:gd name="T34" fmla="*/ 47 w 286"/>
                      <a:gd name="T35" fmla="*/ 165 h 189"/>
                      <a:gd name="T36" fmla="*/ 25 w 286"/>
                      <a:gd name="T37" fmla="*/ 149 h 189"/>
                      <a:gd name="T38" fmla="*/ 9 w 286"/>
                      <a:gd name="T39" fmla="*/ 130 h 189"/>
                      <a:gd name="T40" fmla="*/ 1 w 286"/>
                      <a:gd name="T41" fmla="*/ 110 h 189"/>
                      <a:gd name="T42" fmla="*/ 0 w 286"/>
                      <a:gd name="T43" fmla="*/ 88 h 189"/>
                      <a:gd name="T44" fmla="*/ 4 w 286"/>
                      <a:gd name="T45" fmla="*/ 66 h 189"/>
                      <a:gd name="T46" fmla="*/ 18 w 286"/>
                      <a:gd name="T47" fmla="*/ 47 h 189"/>
                      <a:gd name="T48" fmla="*/ 35 w 286"/>
                      <a:gd name="T49" fmla="*/ 31 h 189"/>
                      <a:gd name="T50" fmla="*/ 58 w 286"/>
                      <a:gd name="T51" fmla="*/ 18 h 189"/>
                      <a:gd name="T52" fmla="*/ 84 w 286"/>
                      <a:gd name="T53" fmla="*/ 7 h 189"/>
                      <a:gd name="T54" fmla="*/ 113 w 286"/>
                      <a:gd name="T55" fmla="*/ 1 h 189"/>
                      <a:gd name="T56" fmla="*/ 146 w 286"/>
                      <a:gd name="T57" fmla="*/ 0 h 1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6" h="189">
                        <a:moveTo>
                          <a:pt x="146" y="0"/>
                        </a:moveTo>
                        <a:lnTo>
                          <a:pt x="177" y="2"/>
                        </a:lnTo>
                        <a:lnTo>
                          <a:pt x="206" y="9"/>
                        </a:lnTo>
                        <a:lnTo>
                          <a:pt x="232" y="20"/>
                        </a:lnTo>
                        <a:lnTo>
                          <a:pt x="254" y="35"/>
                        </a:lnTo>
                        <a:lnTo>
                          <a:pt x="270" y="52"/>
                        </a:lnTo>
                        <a:lnTo>
                          <a:pt x="281" y="71"/>
                        </a:lnTo>
                        <a:lnTo>
                          <a:pt x="286" y="91"/>
                        </a:lnTo>
                        <a:lnTo>
                          <a:pt x="283" y="114"/>
                        </a:lnTo>
                        <a:lnTo>
                          <a:pt x="272" y="135"/>
                        </a:lnTo>
                        <a:lnTo>
                          <a:pt x="255" y="153"/>
                        </a:lnTo>
                        <a:lnTo>
                          <a:pt x="232" y="169"/>
                        </a:lnTo>
                        <a:lnTo>
                          <a:pt x="204" y="180"/>
                        </a:lnTo>
                        <a:lnTo>
                          <a:pt x="173" y="187"/>
                        </a:lnTo>
                        <a:lnTo>
                          <a:pt x="139" y="189"/>
                        </a:lnTo>
                        <a:lnTo>
                          <a:pt x="105" y="186"/>
                        </a:lnTo>
                        <a:lnTo>
                          <a:pt x="73" y="177"/>
                        </a:lnTo>
                        <a:lnTo>
                          <a:pt x="47" y="165"/>
                        </a:lnTo>
                        <a:lnTo>
                          <a:pt x="25" y="149"/>
                        </a:lnTo>
                        <a:lnTo>
                          <a:pt x="9" y="130"/>
                        </a:lnTo>
                        <a:lnTo>
                          <a:pt x="1" y="110"/>
                        </a:lnTo>
                        <a:lnTo>
                          <a:pt x="0" y="88"/>
                        </a:lnTo>
                        <a:lnTo>
                          <a:pt x="4" y="66"/>
                        </a:lnTo>
                        <a:lnTo>
                          <a:pt x="18" y="47"/>
                        </a:lnTo>
                        <a:lnTo>
                          <a:pt x="35" y="31"/>
                        </a:lnTo>
                        <a:lnTo>
                          <a:pt x="58" y="18"/>
                        </a:lnTo>
                        <a:lnTo>
                          <a:pt x="84" y="7"/>
                        </a:lnTo>
                        <a:lnTo>
                          <a:pt x="113" y="1"/>
                        </a:lnTo>
                        <a:lnTo>
                          <a:pt x="14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dirty="0"/>
                  </a:p>
                </p:txBody>
              </p:sp>
              <p:sp>
                <p:nvSpPr>
                  <p:cNvPr id="139" name="Freeform 21">
                    <a:extLst>
                      <a:ext uri="{FF2B5EF4-FFF2-40B4-BE49-F238E27FC236}">
                        <a16:creationId xmlns="" xmlns:a16="http://schemas.microsoft.com/office/drawing/2014/main" id="{96C8A2A4-C161-43AC-AD5C-DF297DBE48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3227" y="4618557"/>
                    <a:ext cx="72925" cy="48617"/>
                  </a:xfrm>
                  <a:custGeom>
                    <a:avLst/>
                    <a:gdLst>
                      <a:gd name="T0" fmla="*/ 130 w 254"/>
                      <a:gd name="T1" fmla="*/ 0 h 168"/>
                      <a:gd name="T2" fmla="*/ 159 w 254"/>
                      <a:gd name="T3" fmla="*/ 3 h 168"/>
                      <a:gd name="T4" fmla="*/ 184 w 254"/>
                      <a:gd name="T5" fmla="*/ 9 h 168"/>
                      <a:gd name="T6" fmla="*/ 207 w 254"/>
                      <a:gd name="T7" fmla="*/ 18 h 168"/>
                      <a:gd name="T8" fmla="*/ 226 w 254"/>
                      <a:gd name="T9" fmla="*/ 32 h 168"/>
                      <a:gd name="T10" fmla="*/ 241 w 254"/>
                      <a:gd name="T11" fmla="*/ 46 h 168"/>
                      <a:gd name="T12" fmla="*/ 251 w 254"/>
                      <a:gd name="T13" fmla="*/ 64 h 168"/>
                      <a:gd name="T14" fmla="*/ 254 w 254"/>
                      <a:gd name="T15" fmla="*/ 83 h 168"/>
                      <a:gd name="T16" fmla="*/ 252 w 254"/>
                      <a:gd name="T17" fmla="*/ 103 h 168"/>
                      <a:gd name="T18" fmla="*/ 242 w 254"/>
                      <a:gd name="T19" fmla="*/ 121 h 168"/>
                      <a:gd name="T20" fmla="*/ 228 w 254"/>
                      <a:gd name="T21" fmla="*/ 137 h 168"/>
                      <a:gd name="T22" fmla="*/ 207 w 254"/>
                      <a:gd name="T23" fmla="*/ 150 h 168"/>
                      <a:gd name="T24" fmla="*/ 183 w 254"/>
                      <a:gd name="T25" fmla="*/ 161 h 168"/>
                      <a:gd name="T26" fmla="*/ 155 w 254"/>
                      <a:gd name="T27" fmla="*/ 167 h 168"/>
                      <a:gd name="T28" fmla="*/ 125 w 254"/>
                      <a:gd name="T29" fmla="*/ 168 h 168"/>
                      <a:gd name="T30" fmla="*/ 95 w 254"/>
                      <a:gd name="T31" fmla="*/ 166 h 168"/>
                      <a:gd name="T32" fmla="*/ 67 w 254"/>
                      <a:gd name="T33" fmla="*/ 159 h 168"/>
                      <a:gd name="T34" fmla="*/ 44 w 254"/>
                      <a:gd name="T35" fmla="*/ 148 h 168"/>
                      <a:gd name="T36" fmla="*/ 25 w 254"/>
                      <a:gd name="T37" fmla="*/ 133 h 168"/>
                      <a:gd name="T38" fmla="*/ 10 w 254"/>
                      <a:gd name="T39" fmla="*/ 116 h 168"/>
                      <a:gd name="T40" fmla="*/ 3 w 254"/>
                      <a:gd name="T41" fmla="*/ 98 h 168"/>
                      <a:gd name="T42" fmla="*/ 0 w 254"/>
                      <a:gd name="T43" fmla="*/ 79 h 168"/>
                      <a:gd name="T44" fmla="*/ 6 w 254"/>
                      <a:gd name="T45" fmla="*/ 60 h 168"/>
                      <a:gd name="T46" fmla="*/ 17 w 254"/>
                      <a:gd name="T47" fmla="*/ 43 h 168"/>
                      <a:gd name="T48" fmla="*/ 33 w 254"/>
                      <a:gd name="T49" fmla="*/ 28 h 168"/>
                      <a:gd name="T50" fmla="*/ 54 w 254"/>
                      <a:gd name="T51" fmla="*/ 16 h 168"/>
                      <a:gd name="T52" fmla="*/ 77 w 254"/>
                      <a:gd name="T53" fmla="*/ 8 h 168"/>
                      <a:gd name="T54" fmla="*/ 102 w 254"/>
                      <a:gd name="T55" fmla="*/ 2 h 168"/>
                      <a:gd name="T56" fmla="*/ 130 w 254"/>
                      <a:gd name="T57" fmla="*/ 0 h 1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54" h="168">
                        <a:moveTo>
                          <a:pt x="130" y="0"/>
                        </a:moveTo>
                        <a:lnTo>
                          <a:pt x="159" y="3"/>
                        </a:lnTo>
                        <a:lnTo>
                          <a:pt x="184" y="9"/>
                        </a:lnTo>
                        <a:lnTo>
                          <a:pt x="207" y="18"/>
                        </a:lnTo>
                        <a:lnTo>
                          <a:pt x="226" y="32"/>
                        </a:lnTo>
                        <a:lnTo>
                          <a:pt x="241" y="46"/>
                        </a:lnTo>
                        <a:lnTo>
                          <a:pt x="251" y="64"/>
                        </a:lnTo>
                        <a:lnTo>
                          <a:pt x="254" y="83"/>
                        </a:lnTo>
                        <a:lnTo>
                          <a:pt x="252" y="103"/>
                        </a:lnTo>
                        <a:lnTo>
                          <a:pt x="242" y="121"/>
                        </a:lnTo>
                        <a:lnTo>
                          <a:pt x="228" y="137"/>
                        </a:lnTo>
                        <a:lnTo>
                          <a:pt x="207" y="150"/>
                        </a:lnTo>
                        <a:lnTo>
                          <a:pt x="183" y="161"/>
                        </a:lnTo>
                        <a:lnTo>
                          <a:pt x="155" y="167"/>
                        </a:lnTo>
                        <a:lnTo>
                          <a:pt x="125" y="168"/>
                        </a:lnTo>
                        <a:lnTo>
                          <a:pt x="95" y="166"/>
                        </a:lnTo>
                        <a:lnTo>
                          <a:pt x="67" y="159"/>
                        </a:lnTo>
                        <a:lnTo>
                          <a:pt x="44" y="148"/>
                        </a:lnTo>
                        <a:lnTo>
                          <a:pt x="25" y="133"/>
                        </a:lnTo>
                        <a:lnTo>
                          <a:pt x="10" y="116"/>
                        </a:lnTo>
                        <a:lnTo>
                          <a:pt x="3" y="98"/>
                        </a:lnTo>
                        <a:lnTo>
                          <a:pt x="0" y="79"/>
                        </a:lnTo>
                        <a:lnTo>
                          <a:pt x="6" y="60"/>
                        </a:lnTo>
                        <a:lnTo>
                          <a:pt x="17" y="43"/>
                        </a:lnTo>
                        <a:lnTo>
                          <a:pt x="33" y="28"/>
                        </a:lnTo>
                        <a:lnTo>
                          <a:pt x="54" y="16"/>
                        </a:lnTo>
                        <a:lnTo>
                          <a:pt x="77" y="8"/>
                        </a:lnTo>
                        <a:lnTo>
                          <a:pt x="102" y="2"/>
                        </a:lnTo>
                        <a:lnTo>
                          <a:pt x="130" y="0"/>
                        </a:lnTo>
                        <a:close/>
                      </a:path>
                    </a:pathLst>
                  </a:custGeom>
                  <a:solidFill>
                    <a:srgbClr val="8ED6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dirty="0"/>
                  </a:p>
                </p:txBody>
              </p:sp>
              <p:sp>
                <p:nvSpPr>
                  <p:cNvPr id="140" name="Freeform 22">
                    <a:extLst>
                      <a:ext uri="{FF2B5EF4-FFF2-40B4-BE49-F238E27FC236}">
                        <a16:creationId xmlns="" xmlns:a16="http://schemas.microsoft.com/office/drawing/2014/main" id="{9DAB6420-587B-49E7-8C07-B5492A9D3C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8716" y="4509885"/>
                    <a:ext cx="213055" cy="356045"/>
                  </a:xfrm>
                  <a:custGeom>
                    <a:avLst/>
                    <a:gdLst>
                      <a:gd name="T0" fmla="*/ 161 w 746"/>
                      <a:gd name="T1" fmla="*/ 14 h 1247"/>
                      <a:gd name="T2" fmla="*/ 247 w 746"/>
                      <a:gd name="T3" fmla="*/ 44 h 1247"/>
                      <a:gd name="T4" fmla="*/ 332 w 746"/>
                      <a:gd name="T5" fmla="*/ 79 h 1247"/>
                      <a:gd name="T6" fmla="*/ 420 w 746"/>
                      <a:gd name="T7" fmla="*/ 120 h 1247"/>
                      <a:gd name="T8" fmla="*/ 503 w 746"/>
                      <a:gd name="T9" fmla="*/ 169 h 1247"/>
                      <a:gd name="T10" fmla="*/ 573 w 746"/>
                      <a:gd name="T11" fmla="*/ 221 h 1247"/>
                      <a:gd name="T12" fmla="*/ 622 w 746"/>
                      <a:gd name="T13" fmla="*/ 276 h 1247"/>
                      <a:gd name="T14" fmla="*/ 640 w 746"/>
                      <a:gd name="T15" fmla="*/ 327 h 1247"/>
                      <a:gd name="T16" fmla="*/ 630 w 746"/>
                      <a:gd name="T17" fmla="*/ 370 h 1247"/>
                      <a:gd name="T18" fmla="*/ 609 w 746"/>
                      <a:gd name="T19" fmla="*/ 412 h 1247"/>
                      <a:gd name="T20" fmla="*/ 589 w 746"/>
                      <a:gd name="T21" fmla="*/ 454 h 1247"/>
                      <a:gd name="T22" fmla="*/ 584 w 746"/>
                      <a:gd name="T23" fmla="*/ 497 h 1247"/>
                      <a:gd name="T24" fmla="*/ 602 w 746"/>
                      <a:gd name="T25" fmla="*/ 537 h 1247"/>
                      <a:gd name="T26" fmla="*/ 634 w 746"/>
                      <a:gd name="T27" fmla="*/ 574 h 1247"/>
                      <a:gd name="T28" fmla="*/ 675 w 746"/>
                      <a:gd name="T29" fmla="*/ 613 h 1247"/>
                      <a:gd name="T30" fmla="*/ 709 w 746"/>
                      <a:gd name="T31" fmla="*/ 656 h 1247"/>
                      <a:gd name="T32" fmla="*/ 725 w 746"/>
                      <a:gd name="T33" fmla="*/ 708 h 1247"/>
                      <a:gd name="T34" fmla="*/ 725 w 746"/>
                      <a:gd name="T35" fmla="*/ 769 h 1247"/>
                      <a:gd name="T36" fmla="*/ 714 w 746"/>
                      <a:gd name="T37" fmla="*/ 832 h 1247"/>
                      <a:gd name="T38" fmla="*/ 699 w 746"/>
                      <a:gd name="T39" fmla="*/ 895 h 1247"/>
                      <a:gd name="T40" fmla="*/ 691 w 746"/>
                      <a:gd name="T41" fmla="*/ 957 h 1247"/>
                      <a:gd name="T42" fmla="*/ 696 w 746"/>
                      <a:gd name="T43" fmla="*/ 1019 h 1247"/>
                      <a:gd name="T44" fmla="*/ 722 w 746"/>
                      <a:gd name="T45" fmla="*/ 1079 h 1247"/>
                      <a:gd name="T46" fmla="*/ 534 w 746"/>
                      <a:gd name="T47" fmla="*/ 1247 h 1247"/>
                      <a:gd name="T48" fmla="*/ 494 w 746"/>
                      <a:gd name="T49" fmla="*/ 1156 h 1247"/>
                      <a:gd name="T50" fmla="*/ 478 w 746"/>
                      <a:gd name="T51" fmla="*/ 1067 h 1247"/>
                      <a:gd name="T52" fmla="*/ 479 w 746"/>
                      <a:gd name="T53" fmla="*/ 983 h 1247"/>
                      <a:gd name="T54" fmla="*/ 491 w 746"/>
                      <a:gd name="T55" fmla="*/ 910 h 1247"/>
                      <a:gd name="T56" fmla="*/ 506 w 746"/>
                      <a:gd name="T57" fmla="*/ 852 h 1247"/>
                      <a:gd name="T58" fmla="*/ 524 w 746"/>
                      <a:gd name="T59" fmla="*/ 794 h 1247"/>
                      <a:gd name="T60" fmla="*/ 535 w 746"/>
                      <a:gd name="T61" fmla="*/ 751 h 1247"/>
                      <a:gd name="T62" fmla="*/ 532 w 746"/>
                      <a:gd name="T63" fmla="*/ 720 h 1247"/>
                      <a:gd name="T64" fmla="*/ 508 w 746"/>
                      <a:gd name="T65" fmla="*/ 690 h 1247"/>
                      <a:gd name="T66" fmla="*/ 473 w 746"/>
                      <a:gd name="T67" fmla="*/ 650 h 1247"/>
                      <a:gd name="T68" fmla="*/ 440 w 746"/>
                      <a:gd name="T69" fmla="*/ 601 h 1247"/>
                      <a:gd name="T70" fmla="*/ 417 w 746"/>
                      <a:gd name="T71" fmla="*/ 542 h 1247"/>
                      <a:gd name="T72" fmla="*/ 409 w 746"/>
                      <a:gd name="T73" fmla="*/ 489 h 1247"/>
                      <a:gd name="T74" fmla="*/ 413 w 746"/>
                      <a:gd name="T75" fmla="*/ 453 h 1247"/>
                      <a:gd name="T76" fmla="*/ 420 w 746"/>
                      <a:gd name="T77" fmla="*/ 421 h 1247"/>
                      <a:gd name="T78" fmla="*/ 431 w 746"/>
                      <a:gd name="T79" fmla="*/ 393 h 1247"/>
                      <a:gd name="T80" fmla="*/ 440 w 746"/>
                      <a:gd name="T81" fmla="*/ 368 h 1247"/>
                      <a:gd name="T82" fmla="*/ 448 w 746"/>
                      <a:gd name="T83" fmla="*/ 345 h 1247"/>
                      <a:gd name="T84" fmla="*/ 449 w 746"/>
                      <a:gd name="T85" fmla="*/ 322 h 1247"/>
                      <a:gd name="T86" fmla="*/ 442 w 746"/>
                      <a:gd name="T87" fmla="*/ 298 h 1247"/>
                      <a:gd name="T88" fmla="*/ 424 w 746"/>
                      <a:gd name="T89" fmla="*/ 274 h 1247"/>
                      <a:gd name="T90" fmla="*/ 391 w 746"/>
                      <a:gd name="T91" fmla="*/ 247 h 1247"/>
                      <a:gd name="T92" fmla="*/ 341 w 746"/>
                      <a:gd name="T93" fmla="*/ 217 h 1247"/>
                      <a:gd name="T94" fmla="*/ 274 w 746"/>
                      <a:gd name="T95" fmla="*/ 182 h 1247"/>
                      <a:gd name="T96" fmla="*/ 183 w 746"/>
                      <a:gd name="T97" fmla="*/ 142 h 1247"/>
                      <a:gd name="T98" fmla="*/ 68 w 746"/>
                      <a:gd name="T99" fmla="*/ 96 h 1247"/>
                      <a:gd name="T100" fmla="*/ 116 w 746"/>
                      <a:gd name="T101" fmla="*/ 0 h 12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746" h="1247">
                        <a:moveTo>
                          <a:pt x="116" y="0"/>
                        </a:moveTo>
                        <a:lnTo>
                          <a:pt x="161" y="14"/>
                        </a:lnTo>
                        <a:lnTo>
                          <a:pt x="210" y="29"/>
                        </a:lnTo>
                        <a:lnTo>
                          <a:pt x="247" y="44"/>
                        </a:lnTo>
                        <a:lnTo>
                          <a:pt x="289" y="60"/>
                        </a:lnTo>
                        <a:lnTo>
                          <a:pt x="332" y="79"/>
                        </a:lnTo>
                        <a:lnTo>
                          <a:pt x="376" y="98"/>
                        </a:lnTo>
                        <a:lnTo>
                          <a:pt x="420" y="120"/>
                        </a:lnTo>
                        <a:lnTo>
                          <a:pt x="463" y="143"/>
                        </a:lnTo>
                        <a:lnTo>
                          <a:pt x="503" y="169"/>
                        </a:lnTo>
                        <a:lnTo>
                          <a:pt x="541" y="194"/>
                        </a:lnTo>
                        <a:lnTo>
                          <a:pt x="573" y="221"/>
                        </a:lnTo>
                        <a:lnTo>
                          <a:pt x="601" y="247"/>
                        </a:lnTo>
                        <a:lnTo>
                          <a:pt x="622" y="276"/>
                        </a:lnTo>
                        <a:lnTo>
                          <a:pt x="636" y="304"/>
                        </a:lnTo>
                        <a:lnTo>
                          <a:pt x="640" y="327"/>
                        </a:lnTo>
                        <a:lnTo>
                          <a:pt x="638" y="349"/>
                        </a:lnTo>
                        <a:lnTo>
                          <a:pt x="630" y="370"/>
                        </a:lnTo>
                        <a:lnTo>
                          <a:pt x="621" y="391"/>
                        </a:lnTo>
                        <a:lnTo>
                          <a:pt x="609" y="412"/>
                        </a:lnTo>
                        <a:lnTo>
                          <a:pt x="598" y="433"/>
                        </a:lnTo>
                        <a:lnTo>
                          <a:pt x="589" y="454"/>
                        </a:lnTo>
                        <a:lnTo>
                          <a:pt x="584" y="476"/>
                        </a:lnTo>
                        <a:lnTo>
                          <a:pt x="584" y="497"/>
                        </a:lnTo>
                        <a:lnTo>
                          <a:pt x="590" y="518"/>
                        </a:lnTo>
                        <a:lnTo>
                          <a:pt x="602" y="537"/>
                        </a:lnTo>
                        <a:lnTo>
                          <a:pt x="617" y="555"/>
                        </a:lnTo>
                        <a:lnTo>
                          <a:pt x="634" y="574"/>
                        </a:lnTo>
                        <a:lnTo>
                          <a:pt x="651" y="591"/>
                        </a:lnTo>
                        <a:lnTo>
                          <a:pt x="675" y="613"/>
                        </a:lnTo>
                        <a:lnTo>
                          <a:pt x="693" y="634"/>
                        </a:lnTo>
                        <a:lnTo>
                          <a:pt x="709" y="656"/>
                        </a:lnTo>
                        <a:lnTo>
                          <a:pt x="719" y="676"/>
                        </a:lnTo>
                        <a:lnTo>
                          <a:pt x="725" y="708"/>
                        </a:lnTo>
                        <a:lnTo>
                          <a:pt x="727" y="738"/>
                        </a:lnTo>
                        <a:lnTo>
                          <a:pt x="725" y="769"/>
                        </a:lnTo>
                        <a:lnTo>
                          <a:pt x="720" y="801"/>
                        </a:lnTo>
                        <a:lnTo>
                          <a:pt x="714" y="832"/>
                        </a:lnTo>
                        <a:lnTo>
                          <a:pt x="706" y="864"/>
                        </a:lnTo>
                        <a:lnTo>
                          <a:pt x="699" y="895"/>
                        </a:lnTo>
                        <a:lnTo>
                          <a:pt x="693" y="927"/>
                        </a:lnTo>
                        <a:lnTo>
                          <a:pt x="691" y="957"/>
                        </a:lnTo>
                        <a:lnTo>
                          <a:pt x="691" y="988"/>
                        </a:lnTo>
                        <a:lnTo>
                          <a:pt x="696" y="1019"/>
                        </a:lnTo>
                        <a:lnTo>
                          <a:pt x="705" y="1049"/>
                        </a:lnTo>
                        <a:lnTo>
                          <a:pt x="722" y="1079"/>
                        </a:lnTo>
                        <a:lnTo>
                          <a:pt x="746" y="1108"/>
                        </a:lnTo>
                        <a:lnTo>
                          <a:pt x="534" y="1247"/>
                        </a:lnTo>
                        <a:lnTo>
                          <a:pt x="509" y="1201"/>
                        </a:lnTo>
                        <a:lnTo>
                          <a:pt x="494" y="1156"/>
                        </a:lnTo>
                        <a:lnTo>
                          <a:pt x="483" y="1110"/>
                        </a:lnTo>
                        <a:lnTo>
                          <a:pt x="478" y="1067"/>
                        </a:lnTo>
                        <a:lnTo>
                          <a:pt x="477" y="1023"/>
                        </a:lnTo>
                        <a:lnTo>
                          <a:pt x="479" y="983"/>
                        </a:lnTo>
                        <a:lnTo>
                          <a:pt x="484" y="945"/>
                        </a:lnTo>
                        <a:lnTo>
                          <a:pt x="491" y="910"/>
                        </a:lnTo>
                        <a:lnTo>
                          <a:pt x="499" y="879"/>
                        </a:lnTo>
                        <a:lnTo>
                          <a:pt x="506" y="852"/>
                        </a:lnTo>
                        <a:lnTo>
                          <a:pt x="514" y="820"/>
                        </a:lnTo>
                        <a:lnTo>
                          <a:pt x="524" y="794"/>
                        </a:lnTo>
                        <a:lnTo>
                          <a:pt x="530" y="771"/>
                        </a:lnTo>
                        <a:lnTo>
                          <a:pt x="535" y="751"/>
                        </a:lnTo>
                        <a:lnTo>
                          <a:pt x="536" y="734"/>
                        </a:lnTo>
                        <a:lnTo>
                          <a:pt x="532" y="720"/>
                        </a:lnTo>
                        <a:lnTo>
                          <a:pt x="524" y="707"/>
                        </a:lnTo>
                        <a:lnTo>
                          <a:pt x="508" y="690"/>
                        </a:lnTo>
                        <a:lnTo>
                          <a:pt x="490" y="672"/>
                        </a:lnTo>
                        <a:lnTo>
                          <a:pt x="473" y="650"/>
                        </a:lnTo>
                        <a:lnTo>
                          <a:pt x="456" y="627"/>
                        </a:lnTo>
                        <a:lnTo>
                          <a:pt x="440" y="601"/>
                        </a:lnTo>
                        <a:lnTo>
                          <a:pt x="427" y="574"/>
                        </a:lnTo>
                        <a:lnTo>
                          <a:pt x="417" y="542"/>
                        </a:lnTo>
                        <a:lnTo>
                          <a:pt x="411" y="510"/>
                        </a:lnTo>
                        <a:lnTo>
                          <a:pt x="409" y="489"/>
                        </a:lnTo>
                        <a:lnTo>
                          <a:pt x="410" y="471"/>
                        </a:lnTo>
                        <a:lnTo>
                          <a:pt x="413" y="453"/>
                        </a:lnTo>
                        <a:lnTo>
                          <a:pt x="416" y="437"/>
                        </a:lnTo>
                        <a:lnTo>
                          <a:pt x="420" y="421"/>
                        </a:lnTo>
                        <a:lnTo>
                          <a:pt x="425" y="407"/>
                        </a:lnTo>
                        <a:lnTo>
                          <a:pt x="431" y="393"/>
                        </a:lnTo>
                        <a:lnTo>
                          <a:pt x="436" y="381"/>
                        </a:lnTo>
                        <a:lnTo>
                          <a:pt x="440" y="368"/>
                        </a:lnTo>
                        <a:lnTo>
                          <a:pt x="444" y="356"/>
                        </a:lnTo>
                        <a:lnTo>
                          <a:pt x="448" y="345"/>
                        </a:lnTo>
                        <a:lnTo>
                          <a:pt x="449" y="333"/>
                        </a:lnTo>
                        <a:lnTo>
                          <a:pt x="449" y="322"/>
                        </a:lnTo>
                        <a:lnTo>
                          <a:pt x="447" y="310"/>
                        </a:lnTo>
                        <a:lnTo>
                          <a:pt x="442" y="298"/>
                        </a:lnTo>
                        <a:lnTo>
                          <a:pt x="434" y="286"/>
                        </a:lnTo>
                        <a:lnTo>
                          <a:pt x="424" y="274"/>
                        </a:lnTo>
                        <a:lnTo>
                          <a:pt x="409" y="260"/>
                        </a:lnTo>
                        <a:lnTo>
                          <a:pt x="391" y="247"/>
                        </a:lnTo>
                        <a:lnTo>
                          <a:pt x="368" y="233"/>
                        </a:lnTo>
                        <a:lnTo>
                          <a:pt x="341" y="217"/>
                        </a:lnTo>
                        <a:lnTo>
                          <a:pt x="310" y="200"/>
                        </a:lnTo>
                        <a:lnTo>
                          <a:pt x="274" y="182"/>
                        </a:lnTo>
                        <a:lnTo>
                          <a:pt x="231" y="162"/>
                        </a:lnTo>
                        <a:lnTo>
                          <a:pt x="183" y="142"/>
                        </a:lnTo>
                        <a:lnTo>
                          <a:pt x="129" y="120"/>
                        </a:lnTo>
                        <a:lnTo>
                          <a:pt x="68" y="96"/>
                        </a:lnTo>
                        <a:lnTo>
                          <a:pt x="0" y="71"/>
                        </a:lnTo>
                        <a:lnTo>
                          <a:pt x="11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dirty="0"/>
                  </a:p>
                </p:txBody>
              </p:sp>
            </p:grpSp>
          </p:grpSp>
        </p:grpSp>
        <p:cxnSp>
          <p:nvCxnSpPr>
            <p:cNvPr id="150" name="Straight Arrow Connector 149">
              <a:extLst>
                <a:ext uri="{FF2B5EF4-FFF2-40B4-BE49-F238E27FC236}">
                  <a16:creationId xmlns="" xmlns:a16="http://schemas.microsoft.com/office/drawing/2014/main" id="{98F2D3B1-7710-4FE4-BCF3-089E5DC4D2EE}"/>
                </a:ext>
              </a:extLst>
            </p:cNvPr>
            <p:cNvCxnSpPr>
              <a:cxnSpLocks/>
            </p:cNvCxnSpPr>
            <p:nvPr/>
          </p:nvCxnSpPr>
          <p:spPr>
            <a:xfrm>
              <a:off x="5339472" y="3639703"/>
              <a:ext cx="1400637" cy="23500"/>
            </a:xfrm>
            <a:prstGeom prst="straightConnector1">
              <a:avLst/>
            </a:prstGeom>
            <a:ln w="73025">
              <a:solidFill>
                <a:schemeClr val="tx2">
                  <a:lumMod val="5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" name="Group 150">
              <a:extLst>
                <a:ext uri="{FF2B5EF4-FFF2-40B4-BE49-F238E27FC236}">
                  <a16:creationId xmlns="" xmlns:a16="http://schemas.microsoft.com/office/drawing/2014/main" id="{656FCB4C-384C-4FFF-98C5-6E6C75B11615}"/>
                </a:ext>
              </a:extLst>
            </p:cNvPr>
            <p:cNvGrpSpPr/>
            <p:nvPr/>
          </p:nvGrpSpPr>
          <p:grpSpPr>
            <a:xfrm>
              <a:off x="3583525" y="3344021"/>
              <a:ext cx="1432038" cy="1153385"/>
              <a:chOff x="2033813" y="4844138"/>
              <a:chExt cx="1440566" cy="1153385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="" xmlns:a16="http://schemas.microsoft.com/office/drawing/2014/main" id="{9391F87F-1F14-4951-9CBF-63B0858D39C2}"/>
                  </a:ext>
                </a:extLst>
              </p:cNvPr>
              <p:cNvSpPr/>
              <p:nvPr/>
            </p:nvSpPr>
            <p:spPr>
              <a:xfrm>
                <a:off x="2042392" y="4844138"/>
                <a:ext cx="1431987" cy="4282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="" xmlns:a16="http://schemas.microsoft.com/office/drawing/2014/main" id="{CE6482C1-2CC5-4BB2-8FBD-86260E859658}"/>
                  </a:ext>
                </a:extLst>
              </p:cNvPr>
              <p:cNvSpPr/>
              <p:nvPr/>
            </p:nvSpPr>
            <p:spPr>
              <a:xfrm>
                <a:off x="2033813" y="5275690"/>
                <a:ext cx="1440566" cy="721833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54" name="TextBox 104">
              <a:extLst>
                <a:ext uri="{FF2B5EF4-FFF2-40B4-BE49-F238E27FC236}">
                  <a16:creationId xmlns="" xmlns:a16="http://schemas.microsoft.com/office/drawing/2014/main" id="{37CE9A23-5415-441B-9887-194D2C2E181E}"/>
                </a:ext>
              </a:extLst>
            </p:cNvPr>
            <p:cNvSpPr txBox="1"/>
            <p:nvPr/>
          </p:nvSpPr>
          <p:spPr>
            <a:xfrm>
              <a:off x="3740228" y="3981510"/>
              <a:ext cx="2044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ViewModel</a:t>
              </a:r>
            </a:p>
          </p:txBody>
        </p:sp>
        <p:sp>
          <p:nvSpPr>
            <p:cNvPr id="155" name="TextBox 100">
              <a:extLst>
                <a:ext uri="{FF2B5EF4-FFF2-40B4-BE49-F238E27FC236}">
                  <a16:creationId xmlns="" xmlns:a16="http://schemas.microsoft.com/office/drawing/2014/main" id="{F61C0E2E-9B5E-4848-8936-43D5A7FDD430}"/>
                </a:ext>
              </a:extLst>
            </p:cNvPr>
            <p:cNvSpPr txBox="1"/>
            <p:nvPr/>
          </p:nvSpPr>
          <p:spPr>
            <a:xfrm>
              <a:off x="3777755" y="3433395"/>
              <a:ext cx="1175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ViewUI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="" xmlns:a16="http://schemas.microsoft.com/office/drawing/2014/main" id="{975B534C-BCC2-410A-8B7D-C650B6D3E294}"/>
                </a:ext>
              </a:extLst>
            </p:cNvPr>
            <p:cNvGrpSpPr/>
            <p:nvPr/>
          </p:nvGrpSpPr>
          <p:grpSpPr>
            <a:xfrm>
              <a:off x="3918812" y="2573376"/>
              <a:ext cx="664382" cy="712578"/>
              <a:chOff x="3075680" y="4660406"/>
              <a:chExt cx="1088635" cy="1088636"/>
            </a:xfrm>
          </p:grpSpPr>
          <p:sp>
            <p:nvSpPr>
              <p:cNvPr id="157" name="Freeform 24">
                <a:extLst>
                  <a:ext uri="{FF2B5EF4-FFF2-40B4-BE49-F238E27FC236}">
                    <a16:creationId xmlns="" xmlns:a16="http://schemas.microsoft.com/office/drawing/2014/main" id="{5C2A8FDB-DD69-469F-B661-5AE261AF4D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5680" y="4660406"/>
                <a:ext cx="1088635" cy="1088636"/>
              </a:xfrm>
              <a:custGeom>
                <a:avLst/>
                <a:gdLst>
                  <a:gd name="T0" fmla="*/ 915 w 1957"/>
                  <a:gd name="T1" fmla="*/ 435 h 1957"/>
                  <a:gd name="T2" fmla="*/ 794 w 1957"/>
                  <a:gd name="T3" fmla="*/ 464 h 1957"/>
                  <a:gd name="T4" fmla="*/ 685 w 1957"/>
                  <a:gd name="T5" fmla="*/ 517 h 1957"/>
                  <a:gd name="T6" fmla="*/ 592 w 1957"/>
                  <a:gd name="T7" fmla="*/ 592 h 1957"/>
                  <a:gd name="T8" fmla="*/ 517 w 1957"/>
                  <a:gd name="T9" fmla="*/ 685 h 1957"/>
                  <a:gd name="T10" fmla="*/ 464 w 1957"/>
                  <a:gd name="T11" fmla="*/ 794 h 1957"/>
                  <a:gd name="T12" fmla="*/ 435 w 1957"/>
                  <a:gd name="T13" fmla="*/ 915 h 1957"/>
                  <a:gd name="T14" fmla="*/ 435 w 1957"/>
                  <a:gd name="T15" fmla="*/ 1042 h 1957"/>
                  <a:gd name="T16" fmla="*/ 464 w 1957"/>
                  <a:gd name="T17" fmla="*/ 1163 h 1957"/>
                  <a:gd name="T18" fmla="*/ 517 w 1957"/>
                  <a:gd name="T19" fmla="*/ 1271 h 1957"/>
                  <a:gd name="T20" fmla="*/ 592 w 1957"/>
                  <a:gd name="T21" fmla="*/ 1366 h 1957"/>
                  <a:gd name="T22" fmla="*/ 685 w 1957"/>
                  <a:gd name="T23" fmla="*/ 1441 h 1957"/>
                  <a:gd name="T24" fmla="*/ 794 w 1957"/>
                  <a:gd name="T25" fmla="*/ 1494 h 1957"/>
                  <a:gd name="T26" fmla="*/ 915 w 1957"/>
                  <a:gd name="T27" fmla="*/ 1522 h 1957"/>
                  <a:gd name="T28" fmla="*/ 1043 w 1957"/>
                  <a:gd name="T29" fmla="*/ 1522 h 1957"/>
                  <a:gd name="T30" fmla="*/ 1163 w 1957"/>
                  <a:gd name="T31" fmla="*/ 1494 h 1957"/>
                  <a:gd name="T32" fmla="*/ 1272 w 1957"/>
                  <a:gd name="T33" fmla="*/ 1441 h 1957"/>
                  <a:gd name="T34" fmla="*/ 1366 w 1957"/>
                  <a:gd name="T35" fmla="*/ 1366 h 1957"/>
                  <a:gd name="T36" fmla="*/ 1441 w 1957"/>
                  <a:gd name="T37" fmla="*/ 1271 h 1957"/>
                  <a:gd name="T38" fmla="*/ 1494 w 1957"/>
                  <a:gd name="T39" fmla="*/ 1163 h 1957"/>
                  <a:gd name="T40" fmla="*/ 1522 w 1957"/>
                  <a:gd name="T41" fmla="*/ 1042 h 1957"/>
                  <a:gd name="T42" fmla="*/ 1522 w 1957"/>
                  <a:gd name="T43" fmla="*/ 915 h 1957"/>
                  <a:gd name="T44" fmla="*/ 1494 w 1957"/>
                  <a:gd name="T45" fmla="*/ 794 h 1957"/>
                  <a:gd name="T46" fmla="*/ 1441 w 1957"/>
                  <a:gd name="T47" fmla="*/ 685 h 1957"/>
                  <a:gd name="T48" fmla="*/ 1366 w 1957"/>
                  <a:gd name="T49" fmla="*/ 592 h 1957"/>
                  <a:gd name="T50" fmla="*/ 1272 w 1957"/>
                  <a:gd name="T51" fmla="*/ 517 h 1957"/>
                  <a:gd name="T52" fmla="*/ 1163 w 1957"/>
                  <a:gd name="T53" fmla="*/ 464 h 1957"/>
                  <a:gd name="T54" fmla="*/ 1043 w 1957"/>
                  <a:gd name="T55" fmla="*/ 435 h 1957"/>
                  <a:gd name="T56" fmla="*/ 897 w 1957"/>
                  <a:gd name="T57" fmla="*/ 0 h 1957"/>
                  <a:gd name="T58" fmla="*/ 1185 w 1957"/>
                  <a:gd name="T59" fmla="*/ 311 h 1957"/>
                  <a:gd name="T60" fmla="*/ 1613 w 1957"/>
                  <a:gd name="T61" fmla="*/ 228 h 1957"/>
                  <a:gd name="T62" fmla="*/ 1596 w 1957"/>
                  <a:gd name="T63" fmla="*/ 652 h 1957"/>
                  <a:gd name="T64" fmla="*/ 1957 w 1957"/>
                  <a:gd name="T65" fmla="*/ 897 h 1957"/>
                  <a:gd name="T66" fmla="*/ 1646 w 1957"/>
                  <a:gd name="T67" fmla="*/ 1184 h 1957"/>
                  <a:gd name="T68" fmla="*/ 1729 w 1957"/>
                  <a:gd name="T69" fmla="*/ 1612 h 1957"/>
                  <a:gd name="T70" fmla="*/ 1304 w 1957"/>
                  <a:gd name="T71" fmla="*/ 1596 h 1957"/>
                  <a:gd name="T72" fmla="*/ 1060 w 1957"/>
                  <a:gd name="T73" fmla="*/ 1957 h 1957"/>
                  <a:gd name="T74" fmla="*/ 772 w 1957"/>
                  <a:gd name="T75" fmla="*/ 1645 h 1957"/>
                  <a:gd name="T76" fmla="*/ 344 w 1957"/>
                  <a:gd name="T77" fmla="*/ 1729 h 1957"/>
                  <a:gd name="T78" fmla="*/ 361 w 1957"/>
                  <a:gd name="T79" fmla="*/ 1304 h 1957"/>
                  <a:gd name="T80" fmla="*/ 0 w 1957"/>
                  <a:gd name="T81" fmla="*/ 1060 h 1957"/>
                  <a:gd name="T82" fmla="*/ 312 w 1957"/>
                  <a:gd name="T83" fmla="*/ 772 h 1957"/>
                  <a:gd name="T84" fmla="*/ 229 w 1957"/>
                  <a:gd name="T85" fmla="*/ 344 h 1957"/>
                  <a:gd name="T86" fmla="*/ 653 w 1957"/>
                  <a:gd name="T87" fmla="*/ 361 h 1957"/>
                  <a:gd name="T88" fmla="*/ 897 w 1957"/>
                  <a:gd name="T89" fmla="*/ 0 h 1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57" h="1957">
                    <a:moveTo>
                      <a:pt x="979" y="431"/>
                    </a:moveTo>
                    <a:lnTo>
                      <a:pt x="915" y="435"/>
                    </a:lnTo>
                    <a:lnTo>
                      <a:pt x="853" y="446"/>
                    </a:lnTo>
                    <a:lnTo>
                      <a:pt x="794" y="464"/>
                    </a:lnTo>
                    <a:lnTo>
                      <a:pt x="738" y="487"/>
                    </a:lnTo>
                    <a:lnTo>
                      <a:pt x="685" y="517"/>
                    </a:lnTo>
                    <a:lnTo>
                      <a:pt x="637" y="552"/>
                    </a:lnTo>
                    <a:lnTo>
                      <a:pt x="592" y="592"/>
                    </a:lnTo>
                    <a:lnTo>
                      <a:pt x="552" y="637"/>
                    </a:lnTo>
                    <a:lnTo>
                      <a:pt x="517" y="685"/>
                    </a:lnTo>
                    <a:lnTo>
                      <a:pt x="487" y="738"/>
                    </a:lnTo>
                    <a:lnTo>
                      <a:pt x="464" y="794"/>
                    </a:lnTo>
                    <a:lnTo>
                      <a:pt x="446" y="853"/>
                    </a:lnTo>
                    <a:lnTo>
                      <a:pt x="435" y="915"/>
                    </a:lnTo>
                    <a:lnTo>
                      <a:pt x="431" y="979"/>
                    </a:lnTo>
                    <a:lnTo>
                      <a:pt x="435" y="1042"/>
                    </a:lnTo>
                    <a:lnTo>
                      <a:pt x="446" y="1103"/>
                    </a:lnTo>
                    <a:lnTo>
                      <a:pt x="464" y="1163"/>
                    </a:lnTo>
                    <a:lnTo>
                      <a:pt x="487" y="1219"/>
                    </a:lnTo>
                    <a:lnTo>
                      <a:pt x="517" y="1271"/>
                    </a:lnTo>
                    <a:lnTo>
                      <a:pt x="552" y="1321"/>
                    </a:lnTo>
                    <a:lnTo>
                      <a:pt x="592" y="1366"/>
                    </a:lnTo>
                    <a:lnTo>
                      <a:pt x="637" y="1406"/>
                    </a:lnTo>
                    <a:lnTo>
                      <a:pt x="685" y="1441"/>
                    </a:lnTo>
                    <a:lnTo>
                      <a:pt x="738" y="1470"/>
                    </a:lnTo>
                    <a:lnTo>
                      <a:pt x="794" y="1494"/>
                    </a:lnTo>
                    <a:lnTo>
                      <a:pt x="853" y="1511"/>
                    </a:lnTo>
                    <a:lnTo>
                      <a:pt x="915" y="1522"/>
                    </a:lnTo>
                    <a:lnTo>
                      <a:pt x="979" y="1525"/>
                    </a:lnTo>
                    <a:lnTo>
                      <a:pt x="1043" y="1522"/>
                    </a:lnTo>
                    <a:lnTo>
                      <a:pt x="1105" y="1511"/>
                    </a:lnTo>
                    <a:lnTo>
                      <a:pt x="1163" y="1494"/>
                    </a:lnTo>
                    <a:lnTo>
                      <a:pt x="1220" y="1470"/>
                    </a:lnTo>
                    <a:lnTo>
                      <a:pt x="1272" y="1441"/>
                    </a:lnTo>
                    <a:lnTo>
                      <a:pt x="1321" y="1406"/>
                    </a:lnTo>
                    <a:lnTo>
                      <a:pt x="1366" y="1366"/>
                    </a:lnTo>
                    <a:lnTo>
                      <a:pt x="1406" y="1321"/>
                    </a:lnTo>
                    <a:lnTo>
                      <a:pt x="1441" y="1271"/>
                    </a:lnTo>
                    <a:lnTo>
                      <a:pt x="1470" y="1219"/>
                    </a:lnTo>
                    <a:lnTo>
                      <a:pt x="1494" y="1163"/>
                    </a:lnTo>
                    <a:lnTo>
                      <a:pt x="1511" y="1103"/>
                    </a:lnTo>
                    <a:lnTo>
                      <a:pt x="1522" y="1042"/>
                    </a:lnTo>
                    <a:lnTo>
                      <a:pt x="1525" y="979"/>
                    </a:lnTo>
                    <a:lnTo>
                      <a:pt x="1522" y="915"/>
                    </a:lnTo>
                    <a:lnTo>
                      <a:pt x="1511" y="853"/>
                    </a:lnTo>
                    <a:lnTo>
                      <a:pt x="1494" y="794"/>
                    </a:lnTo>
                    <a:lnTo>
                      <a:pt x="1470" y="738"/>
                    </a:lnTo>
                    <a:lnTo>
                      <a:pt x="1441" y="685"/>
                    </a:lnTo>
                    <a:lnTo>
                      <a:pt x="1406" y="637"/>
                    </a:lnTo>
                    <a:lnTo>
                      <a:pt x="1366" y="592"/>
                    </a:lnTo>
                    <a:lnTo>
                      <a:pt x="1321" y="552"/>
                    </a:lnTo>
                    <a:lnTo>
                      <a:pt x="1272" y="517"/>
                    </a:lnTo>
                    <a:lnTo>
                      <a:pt x="1220" y="487"/>
                    </a:lnTo>
                    <a:lnTo>
                      <a:pt x="1163" y="464"/>
                    </a:lnTo>
                    <a:lnTo>
                      <a:pt x="1105" y="446"/>
                    </a:lnTo>
                    <a:lnTo>
                      <a:pt x="1043" y="435"/>
                    </a:lnTo>
                    <a:lnTo>
                      <a:pt x="979" y="431"/>
                    </a:lnTo>
                    <a:close/>
                    <a:moveTo>
                      <a:pt x="897" y="0"/>
                    </a:moveTo>
                    <a:lnTo>
                      <a:pt x="1077" y="1"/>
                    </a:lnTo>
                    <a:lnTo>
                      <a:pt x="1185" y="311"/>
                    </a:lnTo>
                    <a:lnTo>
                      <a:pt x="1315" y="367"/>
                    </a:lnTo>
                    <a:lnTo>
                      <a:pt x="1613" y="228"/>
                    </a:lnTo>
                    <a:lnTo>
                      <a:pt x="1739" y="357"/>
                    </a:lnTo>
                    <a:lnTo>
                      <a:pt x="1596" y="652"/>
                    </a:lnTo>
                    <a:lnTo>
                      <a:pt x="1649" y="784"/>
                    </a:lnTo>
                    <a:lnTo>
                      <a:pt x="1957" y="897"/>
                    </a:lnTo>
                    <a:lnTo>
                      <a:pt x="1956" y="1077"/>
                    </a:lnTo>
                    <a:lnTo>
                      <a:pt x="1646" y="1184"/>
                    </a:lnTo>
                    <a:lnTo>
                      <a:pt x="1591" y="1315"/>
                    </a:lnTo>
                    <a:lnTo>
                      <a:pt x="1729" y="1612"/>
                    </a:lnTo>
                    <a:lnTo>
                      <a:pt x="1600" y="1739"/>
                    </a:lnTo>
                    <a:lnTo>
                      <a:pt x="1304" y="1596"/>
                    </a:lnTo>
                    <a:lnTo>
                      <a:pt x="1174" y="1649"/>
                    </a:lnTo>
                    <a:lnTo>
                      <a:pt x="1060" y="1957"/>
                    </a:lnTo>
                    <a:lnTo>
                      <a:pt x="880" y="1956"/>
                    </a:lnTo>
                    <a:lnTo>
                      <a:pt x="772" y="1645"/>
                    </a:lnTo>
                    <a:lnTo>
                      <a:pt x="642" y="1589"/>
                    </a:lnTo>
                    <a:lnTo>
                      <a:pt x="344" y="1729"/>
                    </a:lnTo>
                    <a:lnTo>
                      <a:pt x="218" y="1599"/>
                    </a:lnTo>
                    <a:lnTo>
                      <a:pt x="361" y="1304"/>
                    </a:lnTo>
                    <a:lnTo>
                      <a:pt x="308" y="1172"/>
                    </a:lnTo>
                    <a:lnTo>
                      <a:pt x="0" y="1060"/>
                    </a:lnTo>
                    <a:lnTo>
                      <a:pt x="2" y="880"/>
                    </a:lnTo>
                    <a:lnTo>
                      <a:pt x="312" y="772"/>
                    </a:lnTo>
                    <a:lnTo>
                      <a:pt x="367" y="642"/>
                    </a:lnTo>
                    <a:lnTo>
                      <a:pt x="229" y="344"/>
                    </a:lnTo>
                    <a:lnTo>
                      <a:pt x="358" y="217"/>
                    </a:lnTo>
                    <a:lnTo>
                      <a:pt x="653" y="361"/>
                    </a:lnTo>
                    <a:lnTo>
                      <a:pt x="784" y="308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8" name="Freeform 25">
                <a:extLst>
                  <a:ext uri="{FF2B5EF4-FFF2-40B4-BE49-F238E27FC236}">
                    <a16:creationId xmlns="" xmlns:a16="http://schemas.microsoft.com/office/drawing/2014/main" id="{28B57EDE-F581-4C36-848F-C7BAC2E858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81946" y="4963888"/>
                <a:ext cx="476104" cy="478888"/>
              </a:xfrm>
              <a:custGeom>
                <a:avLst/>
                <a:gdLst>
                  <a:gd name="T0" fmla="*/ 385 w 859"/>
                  <a:gd name="T1" fmla="*/ 161 h 860"/>
                  <a:gd name="T2" fmla="*/ 304 w 859"/>
                  <a:gd name="T3" fmla="*/ 189 h 860"/>
                  <a:gd name="T4" fmla="*/ 237 w 859"/>
                  <a:gd name="T5" fmla="*/ 237 h 860"/>
                  <a:gd name="T6" fmla="*/ 188 w 859"/>
                  <a:gd name="T7" fmla="*/ 305 h 860"/>
                  <a:gd name="T8" fmla="*/ 160 w 859"/>
                  <a:gd name="T9" fmla="*/ 386 h 860"/>
                  <a:gd name="T10" fmla="*/ 160 w 859"/>
                  <a:gd name="T11" fmla="*/ 474 h 860"/>
                  <a:gd name="T12" fmla="*/ 188 w 859"/>
                  <a:gd name="T13" fmla="*/ 555 h 860"/>
                  <a:gd name="T14" fmla="*/ 237 w 859"/>
                  <a:gd name="T15" fmla="*/ 623 h 860"/>
                  <a:gd name="T16" fmla="*/ 304 w 859"/>
                  <a:gd name="T17" fmla="*/ 673 h 860"/>
                  <a:gd name="T18" fmla="*/ 385 w 859"/>
                  <a:gd name="T19" fmla="*/ 699 h 860"/>
                  <a:gd name="T20" fmla="*/ 474 w 859"/>
                  <a:gd name="T21" fmla="*/ 699 h 860"/>
                  <a:gd name="T22" fmla="*/ 555 w 859"/>
                  <a:gd name="T23" fmla="*/ 673 h 860"/>
                  <a:gd name="T24" fmla="*/ 622 w 859"/>
                  <a:gd name="T25" fmla="*/ 623 h 860"/>
                  <a:gd name="T26" fmla="*/ 672 w 859"/>
                  <a:gd name="T27" fmla="*/ 555 h 860"/>
                  <a:gd name="T28" fmla="*/ 698 w 859"/>
                  <a:gd name="T29" fmla="*/ 474 h 860"/>
                  <a:gd name="T30" fmla="*/ 698 w 859"/>
                  <a:gd name="T31" fmla="*/ 386 h 860"/>
                  <a:gd name="T32" fmla="*/ 672 w 859"/>
                  <a:gd name="T33" fmla="*/ 305 h 860"/>
                  <a:gd name="T34" fmla="*/ 622 w 859"/>
                  <a:gd name="T35" fmla="*/ 237 h 860"/>
                  <a:gd name="T36" fmla="*/ 555 w 859"/>
                  <a:gd name="T37" fmla="*/ 189 h 860"/>
                  <a:gd name="T38" fmla="*/ 474 w 859"/>
                  <a:gd name="T39" fmla="*/ 161 h 860"/>
                  <a:gd name="T40" fmla="*/ 430 w 859"/>
                  <a:gd name="T41" fmla="*/ 0 h 860"/>
                  <a:gd name="T42" fmla="*/ 535 w 859"/>
                  <a:gd name="T43" fmla="*/ 14 h 860"/>
                  <a:gd name="T44" fmla="*/ 632 w 859"/>
                  <a:gd name="T45" fmla="*/ 51 h 860"/>
                  <a:gd name="T46" fmla="*/ 715 w 859"/>
                  <a:gd name="T47" fmla="*/ 109 h 860"/>
                  <a:gd name="T48" fmla="*/ 782 w 859"/>
                  <a:gd name="T49" fmla="*/ 185 h 860"/>
                  <a:gd name="T50" fmla="*/ 830 w 859"/>
                  <a:gd name="T51" fmla="*/ 275 h 860"/>
                  <a:gd name="T52" fmla="*/ 856 w 859"/>
                  <a:gd name="T53" fmla="*/ 376 h 860"/>
                  <a:gd name="T54" fmla="*/ 856 w 859"/>
                  <a:gd name="T55" fmla="*/ 484 h 860"/>
                  <a:gd name="T56" fmla="*/ 830 w 859"/>
                  <a:gd name="T57" fmla="*/ 586 h 860"/>
                  <a:gd name="T58" fmla="*/ 782 w 859"/>
                  <a:gd name="T59" fmla="*/ 676 h 860"/>
                  <a:gd name="T60" fmla="*/ 715 w 859"/>
                  <a:gd name="T61" fmla="*/ 751 h 860"/>
                  <a:gd name="T62" fmla="*/ 632 w 859"/>
                  <a:gd name="T63" fmla="*/ 809 h 860"/>
                  <a:gd name="T64" fmla="*/ 535 w 859"/>
                  <a:gd name="T65" fmla="*/ 847 h 860"/>
                  <a:gd name="T66" fmla="*/ 430 w 859"/>
                  <a:gd name="T67" fmla="*/ 860 h 860"/>
                  <a:gd name="T68" fmla="*/ 324 w 859"/>
                  <a:gd name="T69" fmla="*/ 847 h 860"/>
                  <a:gd name="T70" fmla="*/ 228 w 859"/>
                  <a:gd name="T71" fmla="*/ 809 h 860"/>
                  <a:gd name="T72" fmla="*/ 145 w 859"/>
                  <a:gd name="T73" fmla="*/ 751 h 860"/>
                  <a:gd name="T74" fmla="*/ 77 w 859"/>
                  <a:gd name="T75" fmla="*/ 676 h 860"/>
                  <a:gd name="T76" fmla="*/ 29 w 859"/>
                  <a:gd name="T77" fmla="*/ 586 h 860"/>
                  <a:gd name="T78" fmla="*/ 3 w 859"/>
                  <a:gd name="T79" fmla="*/ 484 h 860"/>
                  <a:gd name="T80" fmla="*/ 3 w 859"/>
                  <a:gd name="T81" fmla="*/ 376 h 860"/>
                  <a:gd name="T82" fmla="*/ 29 w 859"/>
                  <a:gd name="T83" fmla="*/ 275 h 860"/>
                  <a:gd name="T84" fmla="*/ 77 w 859"/>
                  <a:gd name="T85" fmla="*/ 185 h 860"/>
                  <a:gd name="T86" fmla="*/ 145 w 859"/>
                  <a:gd name="T87" fmla="*/ 109 h 860"/>
                  <a:gd name="T88" fmla="*/ 228 w 859"/>
                  <a:gd name="T89" fmla="*/ 51 h 860"/>
                  <a:gd name="T90" fmla="*/ 324 w 859"/>
                  <a:gd name="T91" fmla="*/ 14 h 860"/>
                  <a:gd name="T92" fmla="*/ 430 w 859"/>
                  <a:gd name="T93" fmla="*/ 0 h 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59" h="860">
                    <a:moveTo>
                      <a:pt x="430" y="158"/>
                    </a:moveTo>
                    <a:lnTo>
                      <a:pt x="385" y="161"/>
                    </a:lnTo>
                    <a:lnTo>
                      <a:pt x="344" y="172"/>
                    </a:lnTo>
                    <a:lnTo>
                      <a:pt x="304" y="189"/>
                    </a:lnTo>
                    <a:lnTo>
                      <a:pt x="269" y="211"/>
                    </a:lnTo>
                    <a:lnTo>
                      <a:pt x="237" y="237"/>
                    </a:lnTo>
                    <a:lnTo>
                      <a:pt x="210" y="270"/>
                    </a:lnTo>
                    <a:lnTo>
                      <a:pt x="188" y="305"/>
                    </a:lnTo>
                    <a:lnTo>
                      <a:pt x="171" y="344"/>
                    </a:lnTo>
                    <a:lnTo>
                      <a:pt x="160" y="386"/>
                    </a:lnTo>
                    <a:lnTo>
                      <a:pt x="158" y="431"/>
                    </a:lnTo>
                    <a:lnTo>
                      <a:pt x="160" y="474"/>
                    </a:lnTo>
                    <a:lnTo>
                      <a:pt x="171" y="517"/>
                    </a:lnTo>
                    <a:lnTo>
                      <a:pt x="188" y="555"/>
                    </a:lnTo>
                    <a:lnTo>
                      <a:pt x="210" y="592"/>
                    </a:lnTo>
                    <a:lnTo>
                      <a:pt x="237" y="623"/>
                    </a:lnTo>
                    <a:lnTo>
                      <a:pt x="269" y="650"/>
                    </a:lnTo>
                    <a:lnTo>
                      <a:pt x="304" y="673"/>
                    </a:lnTo>
                    <a:lnTo>
                      <a:pt x="344" y="688"/>
                    </a:lnTo>
                    <a:lnTo>
                      <a:pt x="385" y="699"/>
                    </a:lnTo>
                    <a:lnTo>
                      <a:pt x="430" y="703"/>
                    </a:lnTo>
                    <a:lnTo>
                      <a:pt x="474" y="699"/>
                    </a:lnTo>
                    <a:lnTo>
                      <a:pt x="516" y="688"/>
                    </a:lnTo>
                    <a:lnTo>
                      <a:pt x="555" y="673"/>
                    </a:lnTo>
                    <a:lnTo>
                      <a:pt x="591" y="650"/>
                    </a:lnTo>
                    <a:lnTo>
                      <a:pt x="622" y="623"/>
                    </a:lnTo>
                    <a:lnTo>
                      <a:pt x="650" y="592"/>
                    </a:lnTo>
                    <a:lnTo>
                      <a:pt x="672" y="555"/>
                    </a:lnTo>
                    <a:lnTo>
                      <a:pt x="689" y="517"/>
                    </a:lnTo>
                    <a:lnTo>
                      <a:pt x="698" y="474"/>
                    </a:lnTo>
                    <a:lnTo>
                      <a:pt x="702" y="431"/>
                    </a:lnTo>
                    <a:lnTo>
                      <a:pt x="698" y="386"/>
                    </a:lnTo>
                    <a:lnTo>
                      <a:pt x="689" y="344"/>
                    </a:lnTo>
                    <a:lnTo>
                      <a:pt x="672" y="305"/>
                    </a:lnTo>
                    <a:lnTo>
                      <a:pt x="650" y="270"/>
                    </a:lnTo>
                    <a:lnTo>
                      <a:pt x="622" y="237"/>
                    </a:lnTo>
                    <a:lnTo>
                      <a:pt x="591" y="211"/>
                    </a:lnTo>
                    <a:lnTo>
                      <a:pt x="555" y="189"/>
                    </a:lnTo>
                    <a:lnTo>
                      <a:pt x="516" y="172"/>
                    </a:lnTo>
                    <a:lnTo>
                      <a:pt x="474" y="161"/>
                    </a:lnTo>
                    <a:lnTo>
                      <a:pt x="430" y="158"/>
                    </a:lnTo>
                    <a:close/>
                    <a:moveTo>
                      <a:pt x="430" y="0"/>
                    </a:moveTo>
                    <a:lnTo>
                      <a:pt x="483" y="4"/>
                    </a:lnTo>
                    <a:lnTo>
                      <a:pt x="535" y="14"/>
                    </a:lnTo>
                    <a:lnTo>
                      <a:pt x="585" y="29"/>
                    </a:lnTo>
                    <a:lnTo>
                      <a:pt x="632" y="51"/>
                    </a:lnTo>
                    <a:lnTo>
                      <a:pt x="675" y="78"/>
                    </a:lnTo>
                    <a:lnTo>
                      <a:pt x="715" y="109"/>
                    </a:lnTo>
                    <a:lnTo>
                      <a:pt x="750" y="146"/>
                    </a:lnTo>
                    <a:lnTo>
                      <a:pt x="782" y="185"/>
                    </a:lnTo>
                    <a:lnTo>
                      <a:pt x="810" y="229"/>
                    </a:lnTo>
                    <a:lnTo>
                      <a:pt x="830" y="275"/>
                    </a:lnTo>
                    <a:lnTo>
                      <a:pt x="846" y="324"/>
                    </a:lnTo>
                    <a:lnTo>
                      <a:pt x="856" y="376"/>
                    </a:lnTo>
                    <a:lnTo>
                      <a:pt x="859" y="431"/>
                    </a:lnTo>
                    <a:lnTo>
                      <a:pt x="856" y="484"/>
                    </a:lnTo>
                    <a:lnTo>
                      <a:pt x="846" y="536"/>
                    </a:lnTo>
                    <a:lnTo>
                      <a:pt x="830" y="586"/>
                    </a:lnTo>
                    <a:lnTo>
                      <a:pt x="810" y="633"/>
                    </a:lnTo>
                    <a:lnTo>
                      <a:pt x="782" y="676"/>
                    </a:lnTo>
                    <a:lnTo>
                      <a:pt x="750" y="716"/>
                    </a:lnTo>
                    <a:lnTo>
                      <a:pt x="715" y="751"/>
                    </a:lnTo>
                    <a:lnTo>
                      <a:pt x="675" y="783"/>
                    </a:lnTo>
                    <a:lnTo>
                      <a:pt x="632" y="809"/>
                    </a:lnTo>
                    <a:lnTo>
                      <a:pt x="585" y="831"/>
                    </a:lnTo>
                    <a:lnTo>
                      <a:pt x="535" y="847"/>
                    </a:lnTo>
                    <a:lnTo>
                      <a:pt x="483" y="856"/>
                    </a:lnTo>
                    <a:lnTo>
                      <a:pt x="430" y="860"/>
                    </a:lnTo>
                    <a:lnTo>
                      <a:pt x="376" y="856"/>
                    </a:lnTo>
                    <a:lnTo>
                      <a:pt x="324" y="847"/>
                    </a:lnTo>
                    <a:lnTo>
                      <a:pt x="274" y="831"/>
                    </a:lnTo>
                    <a:lnTo>
                      <a:pt x="228" y="809"/>
                    </a:lnTo>
                    <a:lnTo>
                      <a:pt x="185" y="783"/>
                    </a:lnTo>
                    <a:lnTo>
                      <a:pt x="145" y="751"/>
                    </a:lnTo>
                    <a:lnTo>
                      <a:pt x="108" y="716"/>
                    </a:lnTo>
                    <a:lnTo>
                      <a:pt x="77" y="676"/>
                    </a:lnTo>
                    <a:lnTo>
                      <a:pt x="50" y="633"/>
                    </a:lnTo>
                    <a:lnTo>
                      <a:pt x="29" y="586"/>
                    </a:lnTo>
                    <a:lnTo>
                      <a:pt x="13" y="536"/>
                    </a:lnTo>
                    <a:lnTo>
                      <a:pt x="3" y="484"/>
                    </a:lnTo>
                    <a:lnTo>
                      <a:pt x="0" y="431"/>
                    </a:lnTo>
                    <a:lnTo>
                      <a:pt x="3" y="376"/>
                    </a:lnTo>
                    <a:lnTo>
                      <a:pt x="13" y="324"/>
                    </a:lnTo>
                    <a:lnTo>
                      <a:pt x="29" y="275"/>
                    </a:lnTo>
                    <a:lnTo>
                      <a:pt x="50" y="229"/>
                    </a:lnTo>
                    <a:lnTo>
                      <a:pt x="77" y="185"/>
                    </a:lnTo>
                    <a:lnTo>
                      <a:pt x="108" y="146"/>
                    </a:lnTo>
                    <a:lnTo>
                      <a:pt x="145" y="109"/>
                    </a:lnTo>
                    <a:lnTo>
                      <a:pt x="185" y="78"/>
                    </a:lnTo>
                    <a:lnTo>
                      <a:pt x="228" y="51"/>
                    </a:lnTo>
                    <a:lnTo>
                      <a:pt x="274" y="29"/>
                    </a:lnTo>
                    <a:lnTo>
                      <a:pt x="324" y="14"/>
                    </a:lnTo>
                    <a:lnTo>
                      <a:pt x="376" y="4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5B94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59" name="Rectangle 158">
              <a:extLst>
                <a:ext uri="{FF2B5EF4-FFF2-40B4-BE49-F238E27FC236}">
                  <a16:creationId xmlns="" xmlns:a16="http://schemas.microsoft.com/office/drawing/2014/main" id="{A0AC72FB-070A-4C5F-B235-8AEB2D1694D1}"/>
                </a:ext>
              </a:extLst>
            </p:cNvPr>
            <p:cNvSpPr/>
            <p:nvPr/>
          </p:nvSpPr>
          <p:spPr>
            <a:xfrm>
              <a:off x="4482314" y="2965662"/>
              <a:ext cx="7505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i="1" dirty="0">
                  <a:solidFill>
                    <a:schemeClr val="tx2"/>
                  </a:solidFill>
                </a:rPr>
                <a:t>widget</a:t>
              </a:r>
              <a:endParaRPr lang="en-US" b="1" i="1" dirty="0">
                <a:solidFill>
                  <a:schemeClr val="tx2"/>
                </a:solidFill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="" xmlns:a16="http://schemas.microsoft.com/office/drawing/2014/main" id="{1C60AF2E-6033-463C-B920-05A386A9F49D}"/>
                </a:ext>
              </a:extLst>
            </p:cNvPr>
            <p:cNvSpPr/>
            <p:nvPr/>
          </p:nvSpPr>
          <p:spPr>
            <a:xfrm>
              <a:off x="7132620" y="4358637"/>
              <a:ext cx="12073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i="1" dirty="0">
                  <a:solidFill>
                    <a:schemeClr val="tx2"/>
                  </a:solidFill>
                </a:rPr>
                <a:t>applyEdits()</a:t>
              </a:r>
              <a:endParaRPr lang="en-US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="" xmlns:a16="http://schemas.microsoft.com/office/drawing/2014/main" id="{2033C15C-A5EB-4BBB-BF71-F2B1318901FB}"/>
                </a:ext>
              </a:extLst>
            </p:cNvPr>
            <p:cNvGrpSpPr/>
            <p:nvPr/>
          </p:nvGrpSpPr>
          <p:grpSpPr>
            <a:xfrm>
              <a:off x="5061264" y="1012542"/>
              <a:ext cx="2004789" cy="1863948"/>
              <a:chOff x="6866015" y="2248679"/>
              <a:chExt cx="1811700" cy="1684424"/>
            </a:xfrm>
          </p:grpSpPr>
          <p:grpSp>
            <p:nvGrpSpPr>
              <p:cNvPr id="162" name="Group 26">
                <a:extLst>
                  <a:ext uri="{FF2B5EF4-FFF2-40B4-BE49-F238E27FC236}">
                    <a16:creationId xmlns="" xmlns:a16="http://schemas.microsoft.com/office/drawing/2014/main" id="{BAD009EF-CC34-4CA8-A32F-1825F25A112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66015" y="2574327"/>
                <a:ext cx="1811700" cy="1358776"/>
                <a:chOff x="2967" y="860"/>
                <a:chExt cx="508" cy="381"/>
              </a:xfrm>
            </p:grpSpPr>
            <p:sp useBgFill="1">
              <p:nvSpPr>
                <p:cNvPr id="167" name="Rectangle 28">
                  <a:extLst>
                    <a:ext uri="{FF2B5EF4-FFF2-40B4-BE49-F238E27FC236}">
                      <a16:creationId xmlns="" xmlns:a16="http://schemas.microsoft.com/office/drawing/2014/main" id="{C4E17273-DD39-4F37-93EA-AE5545B89B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7" y="860"/>
                  <a:ext cx="508" cy="381"/>
                </a:xfrm>
                <a:prstGeom prst="rect">
                  <a:avLst/>
                </a:prstGeom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8" name="Freeform 29">
                  <a:extLst>
                    <a:ext uri="{FF2B5EF4-FFF2-40B4-BE49-F238E27FC236}">
                      <a16:creationId xmlns="" xmlns:a16="http://schemas.microsoft.com/office/drawing/2014/main" id="{EDD3B179-FDAD-4892-A780-CAFFBEE05C7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91" y="883"/>
                  <a:ext cx="460" cy="334"/>
                </a:xfrm>
                <a:custGeom>
                  <a:avLst/>
                  <a:gdLst>
                    <a:gd name="T0" fmla="*/ 120 w 2298"/>
                    <a:gd name="T1" fmla="*/ 120 h 1670"/>
                    <a:gd name="T2" fmla="*/ 120 w 2298"/>
                    <a:gd name="T3" fmla="*/ 1550 h 1670"/>
                    <a:gd name="T4" fmla="*/ 2178 w 2298"/>
                    <a:gd name="T5" fmla="*/ 1550 h 1670"/>
                    <a:gd name="T6" fmla="*/ 2178 w 2298"/>
                    <a:gd name="T7" fmla="*/ 120 h 1670"/>
                    <a:gd name="T8" fmla="*/ 120 w 2298"/>
                    <a:gd name="T9" fmla="*/ 120 h 1670"/>
                    <a:gd name="T10" fmla="*/ 0 w 2298"/>
                    <a:gd name="T11" fmla="*/ 0 h 1670"/>
                    <a:gd name="T12" fmla="*/ 2298 w 2298"/>
                    <a:gd name="T13" fmla="*/ 0 h 1670"/>
                    <a:gd name="T14" fmla="*/ 2298 w 2298"/>
                    <a:gd name="T15" fmla="*/ 1670 h 1670"/>
                    <a:gd name="T16" fmla="*/ 0 w 2298"/>
                    <a:gd name="T17" fmla="*/ 1670 h 1670"/>
                    <a:gd name="T18" fmla="*/ 0 w 2298"/>
                    <a:gd name="T19" fmla="*/ 0 h 16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98" h="1670">
                      <a:moveTo>
                        <a:pt x="120" y="120"/>
                      </a:moveTo>
                      <a:lnTo>
                        <a:pt x="120" y="1550"/>
                      </a:lnTo>
                      <a:lnTo>
                        <a:pt x="2178" y="1550"/>
                      </a:lnTo>
                      <a:lnTo>
                        <a:pt x="2178" y="120"/>
                      </a:lnTo>
                      <a:lnTo>
                        <a:pt x="120" y="120"/>
                      </a:lnTo>
                      <a:close/>
                      <a:moveTo>
                        <a:pt x="0" y="0"/>
                      </a:moveTo>
                      <a:lnTo>
                        <a:pt x="2298" y="0"/>
                      </a:lnTo>
                      <a:lnTo>
                        <a:pt x="2298" y="1670"/>
                      </a:lnTo>
                      <a:lnTo>
                        <a:pt x="0" y="16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9" name="Rectangle 30">
                  <a:extLst>
                    <a:ext uri="{FF2B5EF4-FFF2-40B4-BE49-F238E27FC236}">
                      <a16:creationId xmlns="" xmlns:a16="http://schemas.microsoft.com/office/drawing/2014/main" id="{F069CDE6-B943-4600-9C32-D0B9833AC1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9" y="931"/>
                  <a:ext cx="364" cy="239"/>
                </a:xfrm>
                <a:prstGeom prst="rect">
                  <a:avLst/>
                </a:prstGeom>
                <a:solidFill>
                  <a:srgbClr val="AAD04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0" name="Freeform 31">
                  <a:extLst>
                    <a:ext uri="{FF2B5EF4-FFF2-40B4-BE49-F238E27FC236}">
                      <a16:creationId xmlns="" xmlns:a16="http://schemas.microsoft.com/office/drawing/2014/main" id="{C8B2F56E-09E2-4E82-BE81-0DC5FCD1A5B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39" y="954"/>
                  <a:ext cx="364" cy="216"/>
                </a:xfrm>
                <a:custGeom>
                  <a:avLst/>
                  <a:gdLst>
                    <a:gd name="T0" fmla="*/ 141 w 1818"/>
                    <a:gd name="T1" fmla="*/ 473 h 1078"/>
                    <a:gd name="T2" fmla="*/ 251 w 1818"/>
                    <a:gd name="T3" fmla="*/ 477 h 1078"/>
                    <a:gd name="T4" fmla="*/ 361 w 1818"/>
                    <a:gd name="T5" fmla="*/ 485 h 1078"/>
                    <a:gd name="T6" fmla="*/ 462 w 1818"/>
                    <a:gd name="T7" fmla="*/ 495 h 1078"/>
                    <a:gd name="T8" fmla="*/ 544 w 1818"/>
                    <a:gd name="T9" fmla="*/ 505 h 1078"/>
                    <a:gd name="T10" fmla="*/ 615 w 1818"/>
                    <a:gd name="T11" fmla="*/ 520 h 1078"/>
                    <a:gd name="T12" fmla="*/ 691 w 1818"/>
                    <a:gd name="T13" fmla="*/ 557 h 1078"/>
                    <a:gd name="T14" fmla="*/ 760 w 1818"/>
                    <a:gd name="T15" fmla="*/ 610 h 1078"/>
                    <a:gd name="T16" fmla="*/ 823 w 1818"/>
                    <a:gd name="T17" fmla="*/ 674 h 1078"/>
                    <a:gd name="T18" fmla="*/ 879 w 1818"/>
                    <a:gd name="T19" fmla="*/ 743 h 1078"/>
                    <a:gd name="T20" fmla="*/ 928 w 1818"/>
                    <a:gd name="T21" fmla="*/ 812 h 1078"/>
                    <a:gd name="T22" fmla="*/ 978 w 1818"/>
                    <a:gd name="T23" fmla="*/ 887 h 1078"/>
                    <a:gd name="T24" fmla="*/ 1018 w 1818"/>
                    <a:gd name="T25" fmla="*/ 979 h 1078"/>
                    <a:gd name="T26" fmla="*/ 1041 w 1818"/>
                    <a:gd name="T27" fmla="*/ 1078 h 1078"/>
                    <a:gd name="T28" fmla="*/ 910 w 1818"/>
                    <a:gd name="T29" fmla="*/ 1033 h 1078"/>
                    <a:gd name="T30" fmla="*/ 875 w 1818"/>
                    <a:gd name="T31" fmla="*/ 948 h 1078"/>
                    <a:gd name="T32" fmla="*/ 832 w 1818"/>
                    <a:gd name="T33" fmla="*/ 881 h 1078"/>
                    <a:gd name="T34" fmla="*/ 787 w 1818"/>
                    <a:gd name="T35" fmla="*/ 817 h 1078"/>
                    <a:gd name="T36" fmla="*/ 736 w 1818"/>
                    <a:gd name="T37" fmla="*/ 749 h 1078"/>
                    <a:gd name="T38" fmla="*/ 679 w 1818"/>
                    <a:gd name="T39" fmla="*/ 688 h 1078"/>
                    <a:gd name="T40" fmla="*/ 615 w 1818"/>
                    <a:gd name="T41" fmla="*/ 640 h 1078"/>
                    <a:gd name="T42" fmla="*/ 544 w 1818"/>
                    <a:gd name="T43" fmla="*/ 612 h 1078"/>
                    <a:gd name="T44" fmla="*/ 474 w 1818"/>
                    <a:gd name="T45" fmla="*/ 600 h 1078"/>
                    <a:gd name="T46" fmla="*/ 379 w 1818"/>
                    <a:gd name="T47" fmla="*/ 589 h 1078"/>
                    <a:gd name="T48" fmla="*/ 271 w 1818"/>
                    <a:gd name="T49" fmla="*/ 581 h 1078"/>
                    <a:gd name="T50" fmla="*/ 157 w 1818"/>
                    <a:gd name="T51" fmla="*/ 575 h 1078"/>
                    <a:gd name="T52" fmla="*/ 48 w 1818"/>
                    <a:gd name="T53" fmla="*/ 574 h 1078"/>
                    <a:gd name="T54" fmla="*/ 0 w 1818"/>
                    <a:gd name="T55" fmla="*/ 477 h 1078"/>
                    <a:gd name="T56" fmla="*/ 89 w 1818"/>
                    <a:gd name="T57" fmla="*/ 473 h 1078"/>
                    <a:gd name="T58" fmla="*/ 1818 w 1818"/>
                    <a:gd name="T59" fmla="*/ 112 h 1078"/>
                    <a:gd name="T60" fmla="*/ 1689 w 1818"/>
                    <a:gd name="T61" fmla="*/ 127 h 1078"/>
                    <a:gd name="T62" fmla="*/ 1570 w 1818"/>
                    <a:gd name="T63" fmla="*/ 155 h 1078"/>
                    <a:gd name="T64" fmla="*/ 1466 w 1818"/>
                    <a:gd name="T65" fmla="*/ 190 h 1078"/>
                    <a:gd name="T66" fmla="*/ 1379 w 1818"/>
                    <a:gd name="T67" fmla="*/ 228 h 1078"/>
                    <a:gd name="T68" fmla="*/ 1312 w 1818"/>
                    <a:gd name="T69" fmla="*/ 262 h 1078"/>
                    <a:gd name="T70" fmla="*/ 1297 w 1818"/>
                    <a:gd name="T71" fmla="*/ 292 h 1078"/>
                    <a:gd name="T72" fmla="*/ 1332 w 1818"/>
                    <a:gd name="T73" fmla="*/ 331 h 1078"/>
                    <a:gd name="T74" fmla="*/ 1383 w 1818"/>
                    <a:gd name="T75" fmla="*/ 375 h 1078"/>
                    <a:gd name="T76" fmla="*/ 1454 w 1818"/>
                    <a:gd name="T77" fmla="*/ 425 h 1078"/>
                    <a:gd name="T78" fmla="*/ 1549 w 1818"/>
                    <a:gd name="T79" fmla="*/ 478 h 1078"/>
                    <a:gd name="T80" fmla="*/ 1670 w 1818"/>
                    <a:gd name="T81" fmla="*/ 532 h 1078"/>
                    <a:gd name="T82" fmla="*/ 1818 w 1818"/>
                    <a:gd name="T83" fmla="*/ 586 h 1078"/>
                    <a:gd name="T84" fmla="*/ 1732 w 1818"/>
                    <a:gd name="T85" fmla="*/ 675 h 1078"/>
                    <a:gd name="T86" fmla="*/ 1584 w 1818"/>
                    <a:gd name="T87" fmla="*/ 617 h 1078"/>
                    <a:gd name="T88" fmla="*/ 1463 w 1818"/>
                    <a:gd name="T89" fmla="*/ 559 h 1078"/>
                    <a:gd name="T90" fmla="*/ 1366 w 1818"/>
                    <a:gd name="T91" fmla="*/ 501 h 1078"/>
                    <a:gd name="T92" fmla="*/ 1292 w 1818"/>
                    <a:gd name="T93" fmla="*/ 447 h 1078"/>
                    <a:gd name="T94" fmla="*/ 1239 w 1818"/>
                    <a:gd name="T95" fmla="*/ 396 h 1078"/>
                    <a:gd name="T96" fmla="*/ 1200 w 1818"/>
                    <a:gd name="T97" fmla="*/ 351 h 1078"/>
                    <a:gd name="T98" fmla="*/ 1177 w 1818"/>
                    <a:gd name="T99" fmla="*/ 315 h 1078"/>
                    <a:gd name="T100" fmla="*/ 1164 w 1818"/>
                    <a:gd name="T101" fmla="*/ 288 h 1078"/>
                    <a:gd name="T102" fmla="*/ 1158 w 1818"/>
                    <a:gd name="T103" fmla="*/ 272 h 1078"/>
                    <a:gd name="T104" fmla="*/ 1180 w 1818"/>
                    <a:gd name="T105" fmla="*/ 212 h 1078"/>
                    <a:gd name="T106" fmla="*/ 1194 w 1818"/>
                    <a:gd name="T107" fmla="*/ 202 h 1078"/>
                    <a:gd name="T108" fmla="*/ 1228 w 1818"/>
                    <a:gd name="T109" fmla="*/ 181 h 1078"/>
                    <a:gd name="T110" fmla="*/ 1280 w 1818"/>
                    <a:gd name="T111" fmla="*/ 152 h 1078"/>
                    <a:gd name="T112" fmla="*/ 1349 w 1818"/>
                    <a:gd name="T113" fmla="*/ 118 h 1078"/>
                    <a:gd name="T114" fmla="*/ 1433 w 1818"/>
                    <a:gd name="T115" fmla="*/ 83 h 1078"/>
                    <a:gd name="T116" fmla="*/ 1529 w 1818"/>
                    <a:gd name="T117" fmla="*/ 50 h 1078"/>
                    <a:gd name="T118" fmla="*/ 1638 w 1818"/>
                    <a:gd name="T119" fmla="*/ 23 h 1078"/>
                    <a:gd name="T120" fmla="*/ 1757 w 1818"/>
                    <a:gd name="T121" fmla="*/ 5 h 10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818" h="1078">
                      <a:moveTo>
                        <a:pt x="89" y="473"/>
                      </a:moveTo>
                      <a:lnTo>
                        <a:pt x="141" y="473"/>
                      </a:lnTo>
                      <a:lnTo>
                        <a:pt x="196" y="474"/>
                      </a:lnTo>
                      <a:lnTo>
                        <a:pt x="251" y="477"/>
                      </a:lnTo>
                      <a:lnTo>
                        <a:pt x="307" y="480"/>
                      </a:lnTo>
                      <a:lnTo>
                        <a:pt x="361" y="485"/>
                      </a:lnTo>
                      <a:lnTo>
                        <a:pt x="413" y="489"/>
                      </a:lnTo>
                      <a:lnTo>
                        <a:pt x="462" y="495"/>
                      </a:lnTo>
                      <a:lnTo>
                        <a:pt x="506" y="500"/>
                      </a:lnTo>
                      <a:lnTo>
                        <a:pt x="544" y="505"/>
                      </a:lnTo>
                      <a:lnTo>
                        <a:pt x="574" y="509"/>
                      </a:lnTo>
                      <a:lnTo>
                        <a:pt x="615" y="520"/>
                      </a:lnTo>
                      <a:lnTo>
                        <a:pt x="654" y="536"/>
                      </a:lnTo>
                      <a:lnTo>
                        <a:pt x="691" y="557"/>
                      </a:lnTo>
                      <a:lnTo>
                        <a:pt x="728" y="582"/>
                      </a:lnTo>
                      <a:lnTo>
                        <a:pt x="760" y="610"/>
                      </a:lnTo>
                      <a:lnTo>
                        <a:pt x="793" y="641"/>
                      </a:lnTo>
                      <a:lnTo>
                        <a:pt x="823" y="674"/>
                      </a:lnTo>
                      <a:lnTo>
                        <a:pt x="852" y="708"/>
                      </a:lnTo>
                      <a:lnTo>
                        <a:pt x="879" y="743"/>
                      </a:lnTo>
                      <a:lnTo>
                        <a:pt x="904" y="778"/>
                      </a:lnTo>
                      <a:lnTo>
                        <a:pt x="928" y="812"/>
                      </a:lnTo>
                      <a:lnTo>
                        <a:pt x="951" y="844"/>
                      </a:lnTo>
                      <a:lnTo>
                        <a:pt x="978" y="887"/>
                      </a:lnTo>
                      <a:lnTo>
                        <a:pt x="1001" y="931"/>
                      </a:lnTo>
                      <a:lnTo>
                        <a:pt x="1018" y="979"/>
                      </a:lnTo>
                      <a:lnTo>
                        <a:pt x="1031" y="1027"/>
                      </a:lnTo>
                      <a:lnTo>
                        <a:pt x="1041" y="1078"/>
                      </a:lnTo>
                      <a:lnTo>
                        <a:pt x="921" y="1078"/>
                      </a:lnTo>
                      <a:lnTo>
                        <a:pt x="910" y="1033"/>
                      </a:lnTo>
                      <a:lnTo>
                        <a:pt x="896" y="989"/>
                      </a:lnTo>
                      <a:lnTo>
                        <a:pt x="875" y="948"/>
                      </a:lnTo>
                      <a:lnTo>
                        <a:pt x="852" y="911"/>
                      </a:lnTo>
                      <a:lnTo>
                        <a:pt x="832" y="881"/>
                      </a:lnTo>
                      <a:lnTo>
                        <a:pt x="810" y="849"/>
                      </a:lnTo>
                      <a:lnTo>
                        <a:pt x="787" y="817"/>
                      </a:lnTo>
                      <a:lnTo>
                        <a:pt x="763" y="783"/>
                      </a:lnTo>
                      <a:lnTo>
                        <a:pt x="736" y="749"/>
                      </a:lnTo>
                      <a:lnTo>
                        <a:pt x="708" y="717"/>
                      </a:lnTo>
                      <a:lnTo>
                        <a:pt x="679" y="688"/>
                      </a:lnTo>
                      <a:lnTo>
                        <a:pt x="649" y="662"/>
                      </a:lnTo>
                      <a:lnTo>
                        <a:pt x="615" y="640"/>
                      </a:lnTo>
                      <a:lnTo>
                        <a:pt x="580" y="623"/>
                      </a:lnTo>
                      <a:lnTo>
                        <a:pt x="544" y="612"/>
                      </a:lnTo>
                      <a:lnTo>
                        <a:pt x="512" y="606"/>
                      </a:lnTo>
                      <a:lnTo>
                        <a:pt x="474" y="600"/>
                      </a:lnTo>
                      <a:lnTo>
                        <a:pt x="429" y="595"/>
                      </a:lnTo>
                      <a:lnTo>
                        <a:pt x="379" y="589"/>
                      </a:lnTo>
                      <a:lnTo>
                        <a:pt x="326" y="586"/>
                      </a:lnTo>
                      <a:lnTo>
                        <a:pt x="271" y="581"/>
                      </a:lnTo>
                      <a:lnTo>
                        <a:pt x="214" y="577"/>
                      </a:lnTo>
                      <a:lnTo>
                        <a:pt x="157" y="575"/>
                      </a:lnTo>
                      <a:lnTo>
                        <a:pt x="101" y="574"/>
                      </a:lnTo>
                      <a:lnTo>
                        <a:pt x="48" y="574"/>
                      </a:lnTo>
                      <a:lnTo>
                        <a:pt x="0" y="576"/>
                      </a:lnTo>
                      <a:lnTo>
                        <a:pt x="0" y="477"/>
                      </a:lnTo>
                      <a:lnTo>
                        <a:pt x="42" y="473"/>
                      </a:lnTo>
                      <a:lnTo>
                        <a:pt x="89" y="473"/>
                      </a:lnTo>
                      <a:close/>
                      <a:moveTo>
                        <a:pt x="1818" y="0"/>
                      </a:moveTo>
                      <a:lnTo>
                        <a:pt x="1818" y="112"/>
                      </a:lnTo>
                      <a:lnTo>
                        <a:pt x="1753" y="118"/>
                      </a:lnTo>
                      <a:lnTo>
                        <a:pt x="1689" y="127"/>
                      </a:lnTo>
                      <a:lnTo>
                        <a:pt x="1628" y="139"/>
                      </a:lnTo>
                      <a:lnTo>
                        <a:pt x="1570" y="155"/>
                      </a:lnTo>
                      <a:lnTo>
                        <a:pt x="1517" y="172"/>
                      </a:lnTo>
                      <a:lnTo>
                        <a:pt x="1466" y="190"/>
                      </a:lnTo>
                      <a:lnTo>
                        <a:pt x="1420" y="208"/>
                      </a:lnTo>
                      <a:lnTo>
                        <a:pt x="1379" y="228"/>
                      </a:lnTo>
                      <a:lnTo>
                        <a:pt x="1343" y="246"/>
                      </a:lnTo>
                      <a:lnTo>
                        <a:pt x="1312" y="262"/>
                      </a:lnTo>
                      <a:lnTo>
                        <a:pt x="1286" y="277"/>
                      </a:lnTo>
                      <a:lnTo>
                        <a:pt x="1297" y="292"/>
                      </a:lnTo>
                      <a:lnTo>
                        <a:pt x="1313" y="310"/>
                      </a:lnTo>
                      <a:lnTo>
                        <a:pt x="1332" y="331"/>
                      </a:lnTo>
                      <a:lnTo>
                        <a:pt x="1355" y="352"/>
                      </a:lnTo>
                      <a:lnTo>
                        <a:pt x="1383" y="375"/>
                      </a:lnTo>
                      <a:lnTo>
                        <a:pt x="1417" y="399"/>
                      </a:lnTo>
                      <a:lnTo>
                        <a:pt x="1454" y="425"/>
                      </a:lnTo>
                      <a:lnTo>
                        <a:pt x="1499" y="451"/>
                      </a:lnTo>
                      <a:lnTo>
                        <a:pt x="1549" y="478"/>
                      </a:lnTo>
                      <a:lnTo>
                        <a:pt x="1605" y="505"/>
                      </a:lnTo>
                      <a:lnTo>
                        <a:pt x="1670" y="532"/>
                      </a:lnTo>
                      <a:lnTo>
                        <a:pt x="1741" y="559"/>
                      </a:lnTo>
                      <a:lnTo>
                        <a:pt x="1818" y="586"/>
                      </a:lnTo>
                      <a:lnTo>
                        <a:pt x="1818" y="703"/>
                      </a:lnTo>
                      <a:lnTo>
                        <a:pt x="1732" y="675"/>
                      </a:lnTo>
                      <a:lnTo>
                        <a:pt x="1655" y="646"/>
                      </a:lnTo>
                      <a:lnTo>
                        <a:pt x="1584" y="617"/>
                      </a:lnTo>
                      <a:lnTo>
                        <a:pt x="1520" y="588"/>
                      </a:lnTo>
                      <a:lnTo>
                        <a:pt x="1463" y="559"/>
                      </a:lnTo>
                      <a:lnTo>
                        <a:pt x="1412" y="530"/>
                      </a:lnTo>
                      <a:lnTo>
                        <a:pt x="1366" y="501"/>
                      </a:lnTo>
                      <a:lnTo>
                        <a:pt x="1327" y="473"/>
                      </a:lnTo>
                      <a:lnTo>
                        <a:pt x="1292" y="447"/>
                      </a:lnTo>
                      <a:lnTo>
                        <a:pt x="1263" y="420"/>
                      </a:lnTo>
                      <a:lnTo>
                        <a:pt x="1239" y="396"/>
                      </a:lnTo>
                      <a:lnTo>
                        <a:pt x="1217" y="373"/>
                      </a:lnTo>
                      <a:lnTo>
                        <a:pt x="1200" y="351"/>
                      </a:lnTo>
                      <a:lnTo>
                        <a:pt x="1187" y="332"/>
                      </a:lnTo>
                      <a:lnTo>
                        <a:pt x="1177" y="315"/>
                      </a:lnTo>
                      <a:lnTo>
                        <a:pt x="1169" y="300"/>
                      </a:lnTo>
                      <a:lnTo>
                        <a:pt x="1164" y="288"/>
                      </a:lnTo>
                      <a:lnTo>
                        <a:pt x="1160" y="279"/>
                      </a:lnTo>
                      <a:lnTo>
                        <a:pt x="1158" y="272"/>
                      </a:lnTo>
                      <a:lnTo>
                        <a:pt x="1147" y="235"/>
                      </a:lnTo>
                      <a:lnTo>
                        <a:pt x="1180" y="212"/>
                      </a:lnTo>
                      <a:lnTo>
                        <a:pt x="1185" y="208"/>
                      </a:lnTo>
                      <a:lnTo>
                        <a:pt x="1194" y="202"/>
                      </a:lnTo>
                      <a:lnTo>
                        <a:pt x="1209" y="193"/>
                      </a:lnTo>
                      <a:lnTo>
                        <a:pt x="1228" y="181"/>
                      </a:lnTo>
                      <a:lnTo>
                        <a:pt x="1252" y="167"/>
                      </a:lnTo>
                      <a:lnTo>
                        <a:pt x="1280" y="152"/>
                      </a:lnTo>
                      <a:lnTo>
                        <a:pt x="1313" y="136"/>
                      </a:lnTo>
                      <a:lnTo>
                        <a:pt x="1349" y="118"/>
                      </a:lnTo>
                      <a:lnTo>
                        <a:pt x="1389" y="101"/>
                      </a:lnTo>
                      <a:lnTo>
                        <a:pt x="1433" y="83"/>
                      </a:lnTo>
                      <a:lnTo>
                        <a:pt x="1480" y="67"/>
                      </a:lnTo>
                      <a:lnTo>
                        <a:pt x="1529" y="50"/>
                      </a:lnTo>
                      <a:lnTo>
                        <a:pt x="1582" y="35"/>
                      </a:lnTo>
                      <a:lnTo>
                        <a:pt x="1638" y="23"/>
                      </a:lnTo>
                      <a:lnTo>
                        <a:pt x="1696" y="13"/>
                      </a:lnTo>
                      <a:lnTo>
                        <a:pt x="1757" y="5"/>
                      </a:lnTo>
                      <a:lnTo>
                        <a:pt x="181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1" name="Freeform 32">
                  <a:extLst>
                    <a:ext uri="{FF2B5EF4-FFF2-40B4-BE49-F238E27FC236}">
                      <a16:creationId xmlns="" xmlns:a16="http://schemas.microsoft.com/office/drawing/2014/main" id="{6F313B87-A089-4E1C-950C-87D2C30A96C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91" y="957"/>
                  <a:ext cx="243" cy="193"/>
                </a:xfrm>
                <a:custGeom>
                  <a:avLst/>
                  <a:gdLst>
                    <a:gd name="T0" fmla="*/ 289 w 1217"/>
                    <a:gd name="T1" fmla="*/ 151 h 965"/>
                    <a:gd name="T2" fmla="*/ 365 w 1217"/>
                    <a:gd name="T3" fmla="*/ 177 h 965"/>
                    <a:gd name="T4" fmla="*/ 428 w 1217"/>
                    <a:gd name="T5" fmla="*/ 226 h 965"/>
                    <a:gd name="T6" fmla="*/ 472 w 1217"/>
                    <a:gd name="T7" fmla="*/ 291 h 965"/>
                    <a:gd name="T8" fmla="*/ 494 w 1217"/>
                    <a:gd name="T9" fmla="*/ 370 h 965"/>
                    <a:gd name="T10" fmla="*/ 552 w 1217"/>
                    <a:gd name="T11" fmla="*/ 365 h 965"/>
                    <a:gd name="T12" fmla="*/ 639 w 1217"/>
                    <a:gd name="T13" fmla="*/ 377 h 965"/>
                    <a:gd name="T14" fmla="*/ 715 w 1217"/>
                    <a:gd name="T15" fmla="*/ 413 h 965"/>
                    <a:gd name="T16" fmla="*/ 778 w 1217"/>
                    <a:gd name="T17" fmla="*/ 468 h 965"/>
                    <a:gd name="T18" fmla="*/ 824 w 1217"/>
                    <a:gd name="T19" fmla="*/ 538 h 965"/>
                    <a:gd name="T20" fmla="*/ 849 w 1217"/>
                    <a:gd name="T21" fmla="*/ 620 h 965"/>
                    <a:gd name="T22" fmla="*/ 849 w 1217"/>
                    <a:gd name="T23" fmla="*/ 709 h 965"/>
                    <a:gd name="T24" fmla="*/ 824 w 1217"/>
                    <a:gd name="T25" fmla="*/ 792 h 965"/>
                    <a:gd name="T26" fmla="*/ 778 w 1217"/>
                    <a:gd name="T27" fmla="*/ 862 h 965"/>
                    <a:gd name="T28" fmla="*/ 715 w 1217"/>
                    <a:gd name="T29" fmla="*/ 916 h 965"/>
                    <a:gd name="T30" fmla="*/ 639 w 1217"/>
                    <a:gd name="T31" fmla="*/ 952 h 965"/>
                    <a:gd name="T32" fmla="*/ 552 w 1217"/>
                    <a:gd name="T33" fmla="*/ 965 h 965"/>
                    <a:gd name="T34" fmla="*/ 465 w 1217"/>
                    <a:gd name="T35" fmla="*/ 952 h 965"/>
                    <a:gd name="T36" fmla="*/ 387 w 1217"/>
                    <a:gd name="T37" fmla="*/ 916 h 965"/>
                    <a:gd name="T38" fmla="*/ 324 w 1217"/>
                    <a:gd name="T39" fmla="*/ 862 h 965"/>
                    <a:gd name="T40" fmla="*/ 278 w 1217"/>
                    <a:gd name="T41" fmla="*/ 792 h 965"/>
                    <a:gd name="T42" fmla="*/ 254 w 1217"/>
                    <a:gd name="T43" fmla="*/ 709 h 965"/>
                    <a:gd name="T44" fmla="*/ 252 w 1217"/>
                    <a:gd name="T45" fmla="*/ 642 h 965"/>
                    <a:gd name="T46" fmla="*/ 207 w 1217"/>
                    <a:gd name="T47" fmla="*/ 638 h 965"/>
                    <a:gd name="T48" fmla="*/ 135 w 1217"/>
                    <a:gd name="T49" fmla="*/ 614 h 965"/>
                    <a:gd name="T50" fmla="*/ 73 w 1217"/>
                    <a:gd name="T51" fmla="*/ 569 h 965"/>
                    <a:gd name="T52" fmla="*/ 28 w 1217"/>
                    <a:gd name="T53" fmla="*/ 509 h 965"/>
                    <a:gd name="T54" fmla="*/ 4 w 1217"/>
                    <a:gd name="T55" fmla="*/ 435 h 965"/>
                    <a:gd name="T56" fmla="*/ 4 w 1217"/>
                    <a:gd name="T57" fmla="*/ 355 h 965"/>
                    <a:gd name="T58" fmla="*/ 28 w 1217"/>
                    <a:gd name="T59" fmla="*/ 281 h 965"/>
                    <a:gd name="T60" fmla="*/ 73 w 1217"/>
                    <a:gd name="T61" fmla="*/ 220 h 965"/>
                    <a:gd name="T62" fmla="*/ 135 w 1217"/>
                    <a:gd name="T63" fmla="*/ 175 h 965"/>
                    <a:gd name="T64" fmla="*/ 207 w 1217"/>
                    <a:gd name="T65" fmla="*/ 151 h 965"/>
                    <a:gd name="T66" fmla="*/ 970 w 1217"/>
                    <a:gd name="T67" fmla="*/ 0 h 965"/>
                    <a:gd name="T68" fmla="*/ 1049 w 1217"/>
                    <a:gd name="T69" fmla="*/ 12 h 965"/>
                    <a:gd name="T70" fmla="*/ 1116 w 1217"/>
                    <a:gd name="T71" fmla="*/ 47 h 965"/>
                    <a:gd name="T72" fmla="*/ 1169 w 1217"/>
                    <a:gd name="T73" fmla="*/ 100 h 965"/>
                    <a:gd name="T74" fmla="*/ 1205 w 1217"/>
                    <a:gd name="T75" fmla="*/ 168 h 965"/>
                    <a:gd name="T76" fmla="*/ 1217 w 1217"/>
                    <a:gd name="T77" fmla="*/ 246 h 965"/>
                    <a:gd name="T78" fmla="*/ 1205 w 1217"/>
                    <a:gd name="T79" fmla="*/ 324 h 965"/>
                    <a:gd name="T80" fmla="*/ 1169 w 1217"/>
                    <a:gd name="T81" fmla="*/ 393 h 965"/>
                    <a:gd name="T82" fmla="*/ 1116 w 1217"/>
                    <a:gd name="T83" fmla="*/ 446 h 965"/>
                    <a:gd name="T84" fmla="*/ 1049 w 1217"/>
                    <a:gd name="T85" fmla="*/ 481 h 965"/>
                    <a:gd name="T86" fmla="*/ 970 w 1217"/>
                    <a:gd name="T87" fmla="*/ 493 h 965"/>
                    <a:gd name="T88" fmla="*/ 893 w 1217"/>
                    <a:gd name="T89" fmla="*/ 481 h 965"/>
                    <a:gd name="T90" fmla="*/ 825 w 1217"/>
                    <a:gd name="T91" fmla="*/ 446 h 965"/>
                    <a:gd name="T92" fmla="*/ 770 w 1217"/>
                    <a:gd name="T93" fmla="*/ 393 h 965"/>
                    <a:gd name="T94" fmla="*/ 735 w 1217"/>
                    <a:gd name="T95" fmla="*/ 324 h 965"/>
                    <a:gd name="T96" fmla="*/ 723 w 1217"/>
                    <a:gd name="T97" fmla="*/ 246 h 965"/>
                    <a:gd name="T98" fmla="*/ 735 w 1217"/>
                    <a:gd name="T99" fmla="*/ 168 h 965"/>
                    <a:gd name="T100" fmla="*/ 770 w 1217"/>
                    <a:gd name="T101" fmla="*/ 100 h 965"/>
                    <a:gd name="T102" fmla="*/ 825 w 1217"/>
                    <a:gd name="T103" fmla="*/ 47 h 965"/>
                    <a:gd name="T104" fmla="*/ 893 w 1217"/>
                    <a:gd name="T105" fmla="*/ 12 h 965"/>
                    <a:gd name="T106" fmla="*/ 970 w 1217"/>
                    <a:gd name="T107" fmla="*/ 0 h 9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217" h="965">
                      <a:moveTo>
                        <a:pt x="248" y="147"/>
                      </a:moveTo>
                      <a:lnTo>
                        <a:pt x="289" y="151"/>
                      </a:lnTo>
                      <a:lnTo>
                        <a:pt x="329" y="162"/>
                      </a:lnTo>
                      <a:lnTo>
                        <a:pt x="365" y="177"/>
                      </a:lnTo>
                      <a:lnTo>
                        <a:pt x="399" y="199"/>
                      </a:lnTo>
                      <a:lnTo>
                        <a:pt x="428" y="226"/>
                      </a:lnTo>
                      <a:lnTo>
                        <a:pt x="453" y="257"/>
                      </a:lnTo>
                      <a:lnTo>
                        <a:pt x="472" y="291"/>
                      </a:lnTo>
                      <a:lnTo>
                        <a:pt x="486" y="330"/>
                      </a:lnTo>
                      <a:lnTo>
                        <a:pt x="494" y="370"/>
                      </a:lnTo>
                      <a:lnTo>
                        <a:pt x="521" y="366"/>
                      </a:lnTo>
                      <a:lnTo>
                        <a:pt x="552" y="365"/>
                      </a:lnTo>
                      <a:lnTo>
                        <a:pt x="595" y="367"/>
                      </a:lnTo>
                      <a:lnTo>
                        <a:pt x="639" y="377"/>
                      </a:lnTo>
                      <a:lnTo>
                        <a:pt x="679" y="393"/>
                      </a:lnTo>
                      <a:lnTo>
                        <a:pt x="715" y="413"/>
                      </a:lnTo>
                      <a:lnTo>
                        <a:pt x="749" y="437"/>
                      </a:lnTo>
                      <a:lnTo>
                        <a:pt x="778" y="468"/>
                      </a:lnTo>
                      <a:lnTo>
                        <a:pt x="803" y="501"/>
                      </a:lnTo>
                      <a:lnTo>
                        <a:pt x="824" y="538"/>
                      </a:lnTo>
                      <a:lnTo>
                        <a:pt x="839" y="578"/>
                      </a:lnTo>
                      <a:lnTo>
                        <a:pt x="849" y="620"/>
                      </a:lnTo>
                      <a:lnTo>
                        <a:pt x="852" y="665"/>
                      </a:lnTo>
                      <a:lnTo>
                        <a:pt x="849" y="709"/>
                      </a:lnTo>
                      <a:lnTo>
                        <a:pt x="839" y="752"/>
                      </a:lnTo>
                      <a:lnTo>
                        <a:pt x="824" y="792"/>
                      </a:lnTo>
                      <a:lnTo>
                        <a:pt x="803" y="828"/>
                      </a:lnTo>
                      <a:lnTo>
                        <a:pt x="778" y="862"/>
                      </a:lnTo>
                      <a:lnTo>
                        <a:pt x="749" y="891"/>
                      </a:lnTo>
                      <a:lnTo>
                        <a:pt x="715" y="916"/>
                      </a:lnTo>
                      <a:lnTo>
                        <a:pt x="679" y="937"/>
                      </a:lnTo>
                      <a:lnTo>
                        <a:pt x="639" y="952"/>
                      </a:lnTo>
                      <a:lnTo>
                        <a:pt x="595" y="962"/>
                      </a:lnTo>
                      <a:lnTo>
                        <a:pt x="552" y="965"/>
                      </a:lnTo>
                      <a:lnTo>
                        <a:pt x="507" y="962"/>
                      </a:lnTo>
                      <a:lnTo>
                        <a:pt x="465" y="952"/>
                      </a:lnTo>
                      <a:lnTo>
                        <a:pt x="425" y="937"/>
                      </a:lnTo>
                      <a:lnTo>
                        <a:pt x="387" y="916"/>
                      </a:lnTo>
                      <a:lnTo>
                        <a:pt x="355" y="891"/>
                      </a:lnTo>
                      <a:lnTo>
                        <a:pt x="324" y="862"/>
                      </a:lnTo>
                      <a:lnTo>
                        <a:pt x="299" y="828"/>
                      </a:lnTo>
                      <a:lnTo>
                        <a:pt x="278" y="792"/>
                      </a:lnTo>
                      <a:lnTo>
                        <a:pt x="264" y="752"/>
                      </a:lnTo>
                      <a:lnTo>
                        <a:pt x="254" y="709"/>
                      </a:lnTo>
                      <a:lnTo>
                        <a:pt x="251" y="665"/>
                      </a:lnTo>
                      <a:lnTo>
                        <a:pt x="252" y="642"/>
                      </a:lnTo>
                      <a:lnTo>
                        <a:pt x="248" y="642"/>
                      </a:lnTo>
                      <a:lnTo>
                        <a:pt x="207" y="638"/>
                      </a:lnTo>
                      <a:lnTo>
                        <a:pt x="170" y="630"/>
                      </a:lnTo>
                      <a:lnTo>
                        <a:pt x="135" y="614"/>
                      </a:lnTo>
                      <a:lnTo>
                        <a:pt x="102" y="595"/>
                      </a:lnTo>
                      <a:lnTo>
                        <a:pt x="73" y="569"/>
                      </a:lnTo>
                      <a:lnTo>
                        <a:pt x="49" y="540"/>
                      </a:lnTo>
                      <a:lnTo>
                        <a:pt x="28" y="509"/>
                      </a:lnTo>
                      <a:lnTo>
                        <a:pt x="14" y="472"/>
                      </a:lnTo>
                      <a:lnTo>
                        <a:pt x="4" y="435"/>
                      </a:lnTo>
                      <a:lnTo>
                        <a:pt x="0" y="395"/>
                      </a:lnTo>
                      <a:lnTo>
                        <a:pt x="4" y="355"/>
                      </a:lnTo>
                      <a:lnTo>
                        <a:pt x="14" y="317"/>
                      </a:lnTo>
                      <a:lnTo>
                        <a:pt x="28" y="281"/>
                      </a:lnTo>
                      <a:lnTo>
                        <a:pt x="49" y="249"/>
                      </a:lnTo>
                      <a:lnTo>
                        <a:pt x="73" y="220"/>
                      </a:lnTo>
                      <a:lnTo>
                        <a:pt x="102" y="196"/>
                      </a:lnTo>
                      <a:lnTo>
                        <a:pt x="135" y="175"/>
                      </a:lnTo>
                      <a:lnTo>
                        <a:pt x="170" y="161"/>
                      </a:lnTo>
                      <a:lnTo>
                        <a:pt x="207" y="151"/>
                      </a:lnTo>
                      <a:lnTo>
                        <a:pt x="248" y="147"/>
                      </a:lnTo>
                      <a:close/>
                      <a:moveTo>
                        <a:pt x="970" y="0"/>
                      </a:moveTo>
                      <a:lnTo>
                        <a:pt x="1010" y="2"/>
                      </a:lnTo>
                      <a:lnTo>
                        <a:pt x="1049" y="12"/>
                      </a:lnTo>
                      <a:lnTo>
                        <a:pt x="1084" y="26"/>
                      </a:lnTo>
                      <a:lnTo>
                        <a:pt x="1116" y="47"/>
                      </a:lnTo>
                      <a:lnTo>
                        <a:pt x="1145" y="71"/>
                      </a:lnTo>
                      <a:lnTo>
                        <a:pt x="1169" y="100"/>
                      </a:lnTo>
                      <a:lnTo>
                        <a:pt x="1190" y="133"/>
                      </a:lnTo>
                      <a:lnTo>
                        <a:pt x="1205" y="168"/>
                      </a:lnTo>
                      <a:lnTo>
                        <a:pt x="1214" y="206"/>
                      </a:lnTo>
                      <a:lnTo>
                        <a:pt x="1217" y="246"/>
                      </a:lnTo>
                      <a:lnTo>
                        <a:pt x="1214" y="286"/>
                      </a:lnTo>
                      <a:lnTo>
                        <a:pt x="1205" y="324"/>
                      </a:lnTo>
                      <a:lnTo>
                        <a:pt x="1190" y="360"/>
                      </a:lnTo>
                      <a:lnTo>
                        <a:pt x="1169" y="393"/>
                      </a:lnTo>
                      <a:lnTo>
                        <a:pt x="1145" y="420"/>
                      </a:lnTo>
                      <a:lnTo>
                        <a:pt x="1116" y="446"/>
                      </a:lnTo>
                      <a:lnTo>
                        <a:pt x="1084" y="465"/>
                      </a:lnTo>
                      <a:lnTo>
                        <a:pt x="1049" y="481"/>
                      </a:lnTo>
                      <a:lnTo>
                        <a:pt x="1010" y="489"/>
                      </a:lnTo>
                      <a:lnTo>
                        <a:pt x="970" y="493"/>
                      </a:lnTo>
                      <a:lnTo>
                        <a:pt x="930" y="489"/>
                      </a:lnTo>
                      <a:lnTo>
                        <a:pt x="893" y="481"/>
                      </a:lnTo>
                      <a:lnTo>
                        <a:pt x="856" y="465"/>
                      </a:lnTo>
                      <a:lnTo>
                        <a:pt x="825" y="446"/>
                      </a:lnTo>
                      <a:lnTo>
                        <a:pt x="796" y="420"/>
                      </a:lnTo>
                      <a:lnTo>
                        <a:pt x="770" y="393"/>
                      </a:lnTo>
                      <a:lnTo>
                        <a:pt x="751" y="360"/>
                      </a:lnTo>
                      <a:lnTo>
                        <a:pt x="735" y="324"/>
                      </a:lnTo>
                      <a:lnTo>
                        <a:pt x="727" y="286"/>
                      </a:lnTo>
                      <a:lnTo>
                        <a:pt x="723" y="246"/>
                      </a:lnTo>
                      <a:lnTo>
                        <a:pt x="727" y="206"/>
                      </a:lnTo>
                      <a:lnTo>
                        <a:pt x="735" y="168"/>
                      </a:lnTo>
                      <a:lnTo>
                        <a:pt x="751" y="133"/>
                      </a:lnTo>
                      <a:lnTo>
                        <a:pt x="770" y="100"/>
                      </a:lnTo>
                      <a:lnTo>
                        <a:pt x="796" y="71"/>
                      </a:lnTo>
                      <a:lnTo>
                        <a:pt x="825" y="47"/>
                      </a:lnTo>
                      <a:lnTo>
                        <a:pt x="856" y="26"/>
                      </a:lnTo>
                      <a:lnTo>
                        <a:pt x="893" y="12"/>
                      </a:lnTo>
                      <a:lnTo>
                        <a:pt x="930" y="2"/>
                      </a:lnTo>
                      <a:lnTo>
                        <a:pt x="970" y="0"/>
                      </a:lnTo>
                      <a:close/>
                    </a:path>
                  </a:pathLst>
                </a:custGeom>
                <a:solidFill>
                  <a:srgbClr val="C75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2" name="Freeform 33">
                  <a:extLst>
                    <a:ext uri="{FF2B5EF4-FFF2-40B4-BE49-F238E27FC236}">
                      <a16:creationId xmlns="" xmlns:a16="http://schemas.microsoft.com/office/drawing/2014/main" id="{464F8B85-6480-4D56-B901-77D720C7EE4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10" y="976"/>
                  <a:ext cx="205" cy="151"/>
                </a:xfrm>
                <a:custGeom>
                  <a:avLst/>
                  <a:gdLst>
                    <a:gd name="T0" fmla="*/ 488 w 1022"/>
                    <a:gd name="T1" fmla="*/ 384 h 757"/>
                    <a:gd name="T2" fmla="*/ 548 w 1022"/>
                    <a:gd name="T3" fmla="*/ 407 h 757"/>
                    <a:gd name="T4" fmla="*/ 598 w 1022"/>
                    <a:gd name="T5" fmla="*/ 448 h 757"/>
                    <a:gd name="T6" fmla="*/ 630 w 1022"/>
                    <a:gd name="T7" fmla="*/ 503 h 757"/>
                    <a:gd name="T8" fmla="*/ 641 w 1022"/>
                    <a:gd name="T9" fmla="*/ 569 h 757"/>
                    <a:gd name="T10" fmla="*/ 630 w 1022"/>
                    <a:gd name="T11" fmla="*/ 634 h 757"/>
                    <a:gd name="T12" fmla="*/ 598 w 1022"/>
                    <a:gd name="T13" fmla="*/ 690 h 757"/>
                    <a:gd name="T14" fmla="*/ 548 w 1022"/>
                    <a:gd name="T15" fmla="*/ 731 h 757"/>
                    <a:gd name="T16" fmla="*/ 488 w 1022"/>
                    <a:gd name="T17" fmla="*/ 754 h 757"/>
                    <a:gd name="T18" fmla="*/ 420 w 1022"/>
                    <a:gd name="T19" fmla="*/ 754 h 757"/>
                    <a:gd name="T20" fmla="*/ 358 w 1022"/>
                    <a:gd name="T21" fmla="*/ 731 h 757"/>
                    <a:gd name="T22" fmla="*/ 310 w 1022"/>
                    <a:gd name="T23" fmla="*/ 690 h 757"/>
                    <a:gd name="T24" fmla="*/ 277 w 1022"/>
                    <a:gd name="T25" fmla="*/ 634 h 757"/>
                    <a:gd name="T26" fmla="*/ 265 w 1022"/>
                    <a:gd name="T27" fmla="*/ 569 h 757"/>
                    <a:gd name="T28" fmla="*/ 277 w 1022"/>
                    <a:gd name="T29" fmla="*/ 503 h 757"/>
                    <a:gd name="T30" fmla="*/ 310 w 1022"/>
                    <a:gd name="T31" fmla="*/ 448 h 757"/>
                    <a:gd name="T32" fmla="*/ 358 w 1022"/>
                    <a:gd name="T33" fmla="*/ 407 h 757"/>
                    <a:gd name="T34" fmla="*/ 420 w 1022"/>
                    <a:gd name="T35" fmla="*/ 384 h 757"/>
                    <a:gd name="T36" fmla="*/ 150 w 1022"/>
                    <a:gd name="T37" fmla="*/ 149 h 757"/>
                    <a:gd name="T38" fmla="*/ 208 w 1022"/>
                    <a:gd name="T39" fmla="*/ 161 h 757"/>
                    <a:gd name="T40" fmla="*/ 255 w 1022"/>
                    <a:gd name="T41" fmla="*/ 193 h 757"/>
                    <a:gd name="T42" fmla="*/ 287 w 1022"/>
                    <a:gd name="T43" fmla="*/ 241 h 757"/>
                    <a:gd name="T44" fmla="*/ 299 w 1022"/>
                    <a:gd name="T45" fmla="*/ 299 h 757"/>
                    <a:gd name="T46" fmla="*/ 287 w 1022"/>
                    <a:gd name="T47" fmla="*/ 357 h 757"/>
                    <a:gd name="T48" fmla="*/ 255 w 1022"/>
                    <a:gd name="T49" fmla="*/ 404 h 757"/>
                    <a:gd name="T50" fmla="*/ 208 w 1022"/>
                    <a:gd name="T51" fmla="*/ 437 h 757"/>
                    <a:gd name="T52" fmla="*/ 150 w 1022"/>
                    <a:gd name="T53" fmla="*/ 448 h 757"/>
                    <a:gd name="T54" fmla="*/ 92 w 1022"/>
                    <a:gd name="T55" fmla="*/ 437 h 757"/>
                    <a:gd name="T56" fmla="*/ 44 w 1022"/>
                    <a:gd name="T57" fmla="*/ 404 h 757"/>
                    <a:gd name="T58" fmla="*/ 12 w 1022"/>
                    <a:gd name="T59" fmla="*/ 357 h 757"/>
                    <a:gd name="T60" fmla="*/ 0 w 1022"/>
                    <a:gd name="T61" fmla="*/ 299 h 757"/>
                    <a:gd name="T62" fmla="*/ 12 w 1022"/>
                    <a:gd name="T63" fmla="*/ 241 h 757"/>
                    <a:gd name="T64" fmla="*/ 44 w 1022"/>
                    <a:gd name="T65" fmla="*/ 193 h 757"/>
                    <a:gd name="T66" fmla="*/ 92 w 1022"/>
                    <a:gd name="T67" fmla="*/ 161 h 757"/>
                    <a:gd name="T68" fmla="*/ 150 w 1022"/>
                    <a:gd name="T69" fmla="*/ 149 h 757"/>
                    <a:gd name="T70" fmla="*/ 902 w 1022"/>
                    <a:gd name="T71" fmla="*/ 4 h 757"/>
                    <a:gd name="T72" fmla="*/ 955 w 1022"/>
                    <a:gd name="T73" fmla="*/ 26 h 757"/>
                    <a:gd name="T74" fmla="*/ 997 w 1022"/>
                    <a:gd name="T75" fmla="*/ 67 h 757"/>
                    <a:gd name="T76" fmla="*/ 1018 w 1022"/>
                    <a:gd name="T77" fmla="*/ 120 h 757"/>
                    <a:gd name="T78" fmla="*/ 1018 w 1022"/>
                    <a:gd name="T79" fmla="*/ 181 h 757"/>
                    <a:gd name="T80" fmla="*/ 997 w 1022"/>
                    <a:gd name="T81" fmla="*/ 234 h 757"/>
                    <a:gd name="T82" fmla="*/ 955 w 1022"/>
                    <a:gd name="T83" fmla="*/ 274 h 757"/>
                    <a:gd name="T84" fmla="*/ 902 w 1022"/>
                    <a:gd name="T85" fmla="*/ 297 h 757"/>
                    <a:gd name="T86" fmla="*/ 842 w 1022"/>
                    <a:gd name="T87" fmla="*/ 297 h 757"/>
                    <a:gd name="T88" fmla="*/ 789 w 1022"/>
                    <a:gd name="T89" fmla="*/ 274 h 757"/>
                    <a:gd name="T90" fmla="*/ 749 w 1022"/>
                    <a:gd name="T91" fmla="*/ 234 h 757"/>
                    <a:gd name="T92" fmla="*/ 726 w 1022"/>
                    <a:gd name="T93" fmla="*/ 181 h 757"/>
                    <a:gd name="T94" fmla="*/ 726 w 1022"/>
                    <a:gd name="T95" fmla="*/ 120 h 757"/>
                    <a:gd name="T96" fmla="*/ 749 w 1022"/>
                    <a:gd name="T97" fmla="*/ 67 h 757"/>
                    <a:gd name="T98" fmla="*/ 789 w 1022"/>
                    <a:gd name="T99" fmla="*/ 26 h 757"/>
                    <a:gd name="T100" fmla="*/ 842 w 1022"/>
                    <a:gd name="T101" fmla="*/ 4 h 7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022" h="757">
                      <a:moveTo>
                        <a:pt x="454" y="380"/>
                      </a:moveTo>
                      <a:lnTo>
                        <a:pt x="488" y="384"/>
                      </a:lnTo>
                      <a:lnTo>
                        <a:pt x="519" y="392"/>
                      </a:lnTo>
                      <a:lnTo>
                        <a:pt x="548" y="407"/>
                      </a:lnTo>
                      <a:lnTo>
                        <a:pt x="575" y="425"/>
                      </a:lnTo>
                      <a:lnTo>
                        <a:pt x="598" y="448"/>
                      </a:lnTo>
                      <a:lnTo>
                        <a:pt x="616" y="473"/>
                      </a:lnTo>
                      <a:lnTo>
                        <a:pt x="630" y="503"/>
                      </a:lnTo>
                      <a:lnTo>
                        <a:pt x="639" y="535"/>
                      </a:lnTo>
                      <a:lnTo>
                        <a:pt x="641" y="569"/>
                      </a:lnTo>
                      <a:lnTo>
                        <a:pt x="639" y="603"/>
                      </a:lnTo>
                      <a:lnTo>
                        <a:pt x="630" y="634"/>
                      </a:lnTo>
                      <a:lnTo>
                        <a:pt x="616" y="663"/>
                      </a:lnTo>
                      <a:lnTo>
                        <a:pt x="598" y="690"/>
                      </a:lnTo>
                      <a:lnTo>
                        <a:pt x="575" y="713"/>
                      </a:lnTo>
                      <a:lnTo>
                        <a:pt x="548" y="731"/>
                      </a:lnTo>
                      <a:lnTo>
                        <a:pt x="519" y="745"/>
                      </a:lnTo>
                      <a:lnTo>
                        <a:pt x="488" y="754"/>
                      </a:lnTo>
                      <a:lnTo>
                        <a:pt x="454" y="757"/>
                      </a:lnTo>
                      <a:lnTo>
                        <a:pt x="420" y="754"/>
                      </a:lnTo>
                      <a:lnTo>
                        <a:pt x="388" y="745"/>
                      </a:lnTo>
                      <a:lnTo>
                        <a:pt x="358" y="731"/>
                      </a:lnTo>
                      <a:lnTo>
                        <a:pt x="333" y="713"/>
                      </a:lnTo>
                      <a:lnTo>
                        <a:pt x="310" y="690"/>
                      </a:lnTo>
                      <a:lnTo>
                        <a:pt x="290" y="663"/>
                      </a:lnTo>
                      <a:lnTo>
                        <a:pt x="277" y="634"/>
                      </a:lnTo>
                      <a:lnTo>
                        <a:pt x="269" y="603"/>
                      </a:lnTo>
                      <a:lnTo>
                        <a:pt x="265" y="569"/>
                      </a:lnTo>
                      <a:lnTo>
                        <a:pt x="269" y="535"/>
                      </a:lnTo>
                      <a:lnTo>
                        <a:pt x="277" y="503"/>
                      </a:lnTo>
                      <a:lnTo>
                        <a:pt x="290" y="473"/>
                      </a:lnTo>
                      <a:lnTo>
                        <a:pt x="310" y="448"/>
                      </a:lnTo>
                      <a:lnTo>
                        <a:pt x="333" y="425"/>
                      </a:lnTo>
                      <a:lnTo>
                        <a:pt x="358" y="407"/>
                      </a:lnTo>
                      <a:lnTo>
                        <a:pt x="388" y="392"/>
                      </a:lnTo>
                      <a:lnTo>
                        <a:pt x="420" y="384"/>
                      </a:lnTo>
                      <a:lnTo>
                        <a:pt x="454" y="380"/>
                      </a:lnTo>
                      <a:close/>
                      <a:moveTo>
                        <a:pt x="150" y="149"/>
                      </a:moveTo>
                      <a:lnTo>
                        <a:pt x="179" y="153"/>
                      </a:lnTo>
                      <a:lnTo>
                        <a:pt x="208" y="161"/>
                      </a:lnTo>
                      <a:lnTo>
                        <a:pt x="234" y="175"/>
                      </a:lnTo>
                      <a:lnTo>
                        <a:pt x="255" y="193"/>
                      </a:lnTo>
                      <a:lnTo>
                        <a:pt x="273" y="216"/>
                      </a:lnTo>
                      <a:lnTo>
                        <a:pt x="287" y="241"/>
                      </a:lnTo>
                      <a:lnTo>
                        <a:pt x="296" y="269"/>
                      </a:lnTo>
                      <a:lnTo>
                        <a:pt x="299" y="299"/>
                      </a:lnTo>
                      <a:lnTo>
                        <a:pt x="296" y="329"/>
                      </a:lnTo>
                      <a:lnTo>
                        <a:pt x="287" y="357"/>
                      </a:lnTo>
                      <a:lnTo>
                        <a:pt x="273" y="383"/>
                      </a:lnTo>
                      <a:lnTo>
                        <a:pt x="255" y="404"/>
                      </a:lnTo>
                      <a:lnTo>
                        <a:pt x="234" y="422"/>
                      </a:lnTo>
                      <a:lnTo>
                        <a:pt x="208" y="437"/>
                      </a:lnTo>
                      <a:lnTo>
                        <a:pt x="179" y="445"/>
                      </a:lnTo>
                      <a:lnTo>
                        <a:pt x="150" y="448"/>
                      </a:lnTo>
                      <a:lnTo>
                        <a:pt x="120" y="445"/>
                      </a:lnTo>
                      <a:lnTo>
                        <a:pt x="92" y="437"/>
                      </a:lnTo>
                      <a:lnTo>
                        <a:pt x="67" y="422"/>
                      </a:lnTo>
                      <a:lnTo>
                        <a:pt x="44" y="404"/>
                      </a:lnTo>
                      <a:lnTo>
                        <a:pt x="26" y="383"/>
                      </a:lnTo>
                      <a:lnTo>
                        <a:pt x="12" y="357"/>
                      </a:lnTo>
                      <a:lnTo>
                        <a:pt x="4" y="329"/>
                      </a:lnTo>
                      <a:lnTo>
                        <a:pt x="0" y="299"/>
                      </a:lnTo>
                      <a:lnTo>
                        <a:pt x="4" y="269"/>
                      </a:lnTo>
                      <a:lnTo>
                        <a:pt x="12" y="241"/>
                      </a:lnTo>
                      <a:lnTo>
                        <a:pt x="26" y="216"/>
                      </a:lnTo>
                      <a:lnTo>
                        <a:pt x="44" y="193"/>
                      </a:lnTo>
                      <a:lnTo>
                        <a:pt x="67" y="175"/>
                      </a:lnTo>
                      <a:lnTo>
                        <a:pt x="92" y="161"/>
                      </a:lnTo>
                      <a:lnTo>
                        <a:pt x="120" y="153"/>
                      </a:lnTo>
                      <a:lnTo>
                        <a:pt x="150" y="149"/>
                      </a:lnTo>
                      <a:close/>
                      <a:moveTo>
                        <a:pt x="872" y="0"/>
                      </a:moveTo>
                      <a:lnTo>
                        <a:pt x="902" y="4"/>
                      </a:lnTo>
                      <a:lnTo>
                        <a:pt x="930" y="13"/>
                      </a:lnTo>
                      <a:lnTo>
                        <a:pt x="955" y="26"/>
                      </a:lnTo>
                      <a:lnTo>
                        <a:pt x="978" y="45"/>
                      </a:lnTo>
                      <a:lnTo>
                        <a:pt x="997" y="67"/>
                      </a:lnTo>
                      <a:lnTo>
                        <a:pt x="1010" y="92"/>
                      </a:lnTo>
                      <a:lnTo>
                        <a:pt x="1018" y="120"/>
                      </a:lnTo>
                      <a:lnTo>
                        <a:pt x="1022" y="150"/>
                      </a:lnTo>
                      <a:lnTo>
                        <a:pt x="1018" y="181"/>
                      </a:lnTo>
                      <a:lnTo>
                        <a:pt x="1010" y="208"/>
                      </a:lnTo>
                      <a:lnTo>
                        <a:pt x="997" y="234"/>
                      </a:lnTo>
                      <a:lnTo>
                        <a:pt x="978" y="256"/>
                      </a:lnTo>
                      <a:lnTo>
                        <a:pt x="955" y="274"/>
                      </a:lnTo>
                      <a:lnTo>
                        <a:pt x="930" y="288"/>
                      </a:lnTo>
                      <a:lnTo>
                        <a:pt x="902" y="297"/>
                      </a:lnTo>
                      <a:lnTo>
                        <a:pt x="872" y="299"/>
                      </a:lnTo>
                      <a:lnTo>
                        <a:pt x="842" y="297"/>
                      </a:lnTo>
                      <a:lnTo>
                        <a:pt x="814" y="288"/>
                      </a:lnTo>
                      <a:lnTo>
                        <a:pt x="789" y="274"/>
                      </a:lnTo>
                      <a:lnTo>
                        <a:pt x="767" y="256"/>
                      </a:lnTo>
                      <a:lnTo>
                        <a:pt x="749" y="234"/>
                      </a:lnTo>
                      <a:lnTo>
                        <a:pt x="734" y="208"/>
                      </a:lnTo>
                      <a:lnTo>
                        <a:pt x="726" y="181"/>
                      </a:lnTo>
                      <a:lnTo>
                        <a:pt x="723" y="150"/>
                      </a:lnTo>
                      <a:lnTo>
                        <a:pt x="726" y="120"/>
                      </a:lnTo>
                      <a:lnTo>
                        <a:pt x="734" y="92"/>
                      </a:lnTo>
                      <a:lnTo>
                        <a:pt x="749" y="67"/>
                      </a:lnTo>
                      <a:lnTo>
                        <a:pt x="767" y="45"/>
                      </a:lnTo>
                      <a:lnTo>
                        <a:pt x="789" y="26"/>
                      </a:lnTo>
                      <a:lnTo>
                        <a:pt x="814" y="13"/>
                      </a:lnTo>
                      <a:lnTo>
                        <a:pt x="842" y="4"/>
                      </a:lnTo>
                      <a:lnTo>
                        <a:pt x="872" y="0"/>
                      </a:lnTo>
                      <a:close/>
                    </a:path>
                  </a:pathLst>
                </a:custGeom>
                <a:solidFill>
                  <a:srgbClr val="FFC533"/>
                </a:solidFill>
                <a:ln w="0">
                  <a:solidFill>
                    <a:srgbClr val="FFC533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3" name="Freeform 34">
                  <a:extLst>
                    <a:ext uri="{FF2B5EF4-FFF2-40B4-BE49-F238E27FC236}">
                      <a16:creationId xmlns="" xmlns:a16="http://schemas.microsoft.com/office/drawing/2014/main" id="{BFBEAB7D-7C6A-4C49-9560-98327E94D32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79" y="943"/>
                  <a:ext cx="228" cy="200"/>
                </a:xfrm>
                <a:custGeom>
                  <a:avLst/>
                  <a:gdLst>
                    <a:gd name="T0" fmla="*/ 1090 w 1139"/>
                    <a:gd name="T1" fmla="*/ 856 h 999"/>
                    <a:gd name="T2" fmla="*/ 1126 w 1139"/>
                    <a:gd name="T3" fmla="*/ 883 h 999"/>
                    <a:gd name="T4" fmla="*/ 1139 w 1139"/>
                    <a:gd name="T5" fmla="*/ 925 h 999"/>
                    <a:gd name="T6" fmla="*/ 1126 w 1139"/>
                    <a:gd name="T7" fmla="*/ 968 h 999"/>
                    <a:gd name="T8" fmla="*/ 1090 w 1139"/>
                    <a:gd name="T9" fmla="*/ 994 h 999"/>
                    <a:gd name="T10" fmla="*/ 1044 w 1139"/>
                    <a:gd name="T11" fmla="*/ 994 h 999"/>
                    <a:gd name="T12" fmla="*/ 1009 w 1139"/>
                    <a:gd name="T13" fmla="*/ 968 h 999"/>
                    <a:gd name="T14" fmla="*/ 994 w 1139"/>
                    <a:gd name="T15" fmla="*/ 925 h 999"/>
                    <a:gd name="T16" fmla="*/ 1009 w 1139"/>
                    <a:gd name="T17" fmla="*/ 883 h 999"/>
                    <a:gd name="T18" fmla="*/ 1044 w 1139"/>
                    <a:gd name="T19" fmla="*/ 856 h 999"/>
                    <a:gd name="T20" fmla="*/ 73 w 1139"/>
                    <a:gd name="T21" fmla="*/ 848 h 999"/>
                    <a:gd name="T22" fmla="*/ 115 w 1139"/>
                    <a:gd name="T23" fmla="*/ 862 h 999"/>
                    <a:gd name="T24" fmla="*/ 142 w 1139"/>
                    <a:gd name="T25" fmla="*/ 898 h 999"/>
                    <a:gd name="T26" fmla="*/ 142 w 1139"/>
                    <a:gd name="T27" fmla="*/ 944 h 999"/>
                    <a:gd name="T28" fmla="*/ 115 w 1139"/>
                    <a:gd name="T29" fmla="*/ 979 h 999"/>
                    <a:gd name="T30" fmla="*/ 73 w 1139"/>
                    <a:gd name="T31" fmla="*/ 994 h 999"/>
                    <a:gd name="T32" fmla="*/ 29 w 1139"/>
                    <a:gd name="T33" fmla="*/ 979 h 999"/>
                    <a:gd name="T34" fmla="*/ 4 w 1139"/>
                    <a:gd name="T35" fmla="*/ 944 h 999"/>
                    <a:gd name="T36" fmla="*/ 4 w 1139"/>
                    <a:gd name="T37" fmla="*/ 898 h 999"/>
                    <a:gd name="T38" fmla="*/ 29 w 1139"/>
                    <a:gd name="T39" fmla="*/ 862 h 999"/>
                    <a:gd name="T40" fmla="*/ 73 w 1139"/>
                    <a:gd name="T41" fmla="*/ 848 h 999"/>
                    <a:gd name="T42" fmla="*/ 632 w 1139"/>
                    <a:gd name="T43" fmla="*/ 664 h 999"/>
                    <a:gd name="T44" fmla="*/ 667 w 1139"/>
                    <a:gd name="T45" fmla="*/ 690 h 999"/>
                    <a:gd name="T46" fmla="*/ 681 w 1139"/>
                    <a:gd name="T47" fmla="*/ 733 h 999"/>
                    <a:gd name="T48" fmla="*/ 667 w 1139"/>
                    <a:gd name="T49" fmla="*/ 775 h 999"/>
                    <a:gd name="T50" fmla="*/ 632 w 1139"/>
                    <a:gd name="T51" fmla="*/ 802 h 999"/>
                    <a:gd name="T52" fmla="*/ 586 w 1139"/>
                    <a:gd name="T53" fmla="*/ 802 h 999"/>
                    <a:gd name="T54" fmla="*/ 549 w 1139"/>
                    <a:gd name="T55" fmla="*/ 775 h 999"/>
                    <a:gd name="T56" fmla="*/ 536 w 1139"/>
                    <a:gd name="T57" fmla="*/ 733 h 999"/>
                    <a:gd name="T58" fmla="*/ 549 w 1139"/>
                    <a:gd name="T59" fmla="*/ 690 h 999"/>
                    <a:gd name="T60" fmla="*/ 586 w 1139"/>
                    <a:gd name="T61" fmla="*/ 664 h 999"/>
                    <a:gd name="T62" fmla="*/ 305 w 1139"/>
                    <a:gd name="T63" fmla="*/ 405 h 999"/>
                    <a:gd name="T64" fmla="*/ 339 w 1139"/>
                    <a:gd name="T65" fmla="*/ 416 h 999"/>
                    <a:gd name="T66" fmla="*/ 360 w 1139"/>
                    <a:gd name="T67" fmla="*/ 445 h 999"/>
                    <a:gd name="T68" fmla="*/ 360 w 1139"/>
                    <a:gd name="T69" fmla="*/ 481 h 999"/>
                    <a:gd name="T70" fmla="*/ 339 w 1139"/>
                    <a:gd name="T71" fmla="*/ 509 h 999"/>
                    <a:gd name="T72" fmla="*/ 305 w 1139"/>
                    <a:gd name="T73" fmla="*/ 520 h 999"/>
                    <a:gd name="T74" fmla="*/ 270 w 1139"/>
                    <a:gd name="T75" fmla="*/ 509 h 999"/>
                    <a:gd name="T76" fmla="*/ 250 w 1139"/>
                    <a:gd name="T77" fmla="*/ 481 h 999"/>
                    <a:gd name="T78" fmla="*/ 250 w 1139"/>
                    <a:gd name="T79" fmla="*/ 445 h 999"/>
                    <a:gd name="T80" fmla="*/ 270 w 1139"/>
                    <a:gd name="T81" fmla="*/ 416 h 999"/>
                    <a:gd name="T82" fmla="*/ 305 w 1139"/>
                    <a:gd name="T83" fmla="*/ 405 h 999"/>
                    <a:gd name="T84" fmla="*/ 1045 w 1139"/>
                    <a:gd name="T85" fmla="*/ 260 h 999"/>
                    <a:gd name="T86" fmla="*/ 1074 w 1139"/>
                    <a:gd name="T87" fmla="*/ 281 h 999"/>
                    <a:gd name="T88" fmla="*/ 1085 w 1139"/>
                    <a:gd name="T89" fmla="*/ 314 h 999"/>
                    <a:gd name="T90" fmla="*/ 1074 w 1139"/>
                    <a:gd name="T91" fmla="*/ 348 h 999"/>
                    <a:gd name="T92" fmla="*/ 1045 w 1139"/>
                    <a:gd name="T93" fmla="*/ 369 h 999"/>
                    <a:gd name="T94" fmla="*/ 1009 w 1139"/>
                    <a:gd name="T95" fmla="*/ 369 h 999"/>
                    <a:gd name="T96" fmla="*/ 981 w 1139"/>
                    <a:gd name="T97" fmla="*/ 348 h 999"/>
                    <a:gd name="T98" fmla="*/ 970 w 1139"/>
                    <a:gd name="T99" fmla="*/ 314 h 999"/>
                    <a:gd name="T100" fmla="*/ 981 w 1139"/>
                    <a:gd name="T101" fmla="*/ 281 h 999"/>
                    <a:gd name="T102" fmla="*/ 1009 w 1139"/>
                    <a:gd name="T103" fmla="*/ 260 h 999"/>
                    <a:gd name="T104" fmla="*/ 540 w 1139"/>
                    <a:gd name="T105" fmla="*/ 0 h 999"/>
                    <a:gd name="T106" fmla="*/ 576 w 1139"/>
                    <a:gd name="T107" fmla="*/ 12 h 999"/>
                    <a:gd name="T108" fmla="*/ 598 w 1139"/>
                    <a:gd name="T109" fmla="*/ 41 h 999"/>
                    <a:gd name="T110" fmla="*/ 598 w 1139"/>
                    <a:gd name="T111" fmla="*/ 80 h 999"/>
                    <a:gd name="T112" fmla="*/ 576 w 1139"/>
                    <a:gd name="T113" fmla="*/ 109 h 999"/>
                    <a:gd name="T114" fmla="*/ 540 w 1139"/>
                    <a:gd name="T115" fmla="*/ 121 h 999"/>
                    <a:gd name="T116" fmla="*/ 505 w 1139"/>
                    <a:gd name="T117" fmla="*/ 109 h 999"/>
                    <a:gd name="T118" fmla="*/ 483 w 1139"/>
                    <a:gd name="T119" fmla="*/ 80 h 999"/>
                    <a:gd name="T120" fmla="*/ 483 w 1139"/>
                    <a:gd name="T121" fmla="*/ 41 h 999"/>
                    <a:gd name="T122" fmla="*/ 505 w 1139"/>
                    <a:gd name="T123" fmla="*/ 12 h 999"/>
                    <a:gd name="T124" fmla="*/ 540 w 1139"/>
                    <a:gd name="T125" fmla="*/ 0 h 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39" h="999">
                      <a:moveTo>
                        <a:pt x="1067" y="852"/>
                      </a:moveTo>
                      <a:lnTo>
                        <a:pt x="1090" y="856"/>
                      </a:lnTo>
                      <a:lnTo>
                        <a:pt x="1109" y="867"/>
                      </a:lnTo>
                      <a:lnTo>
                        <a:pt x="1126" y="883"/>
                      </a:lnTo>
                      <a:lnTo>
                        <a:pt x="1136" y="902"/>
                      </a:lnTo>
                      <a:lnTo>
                        <a:pt x="1139" y="925"/>
                      </a:lnTo>
                      <a:lnTo>
                        <a:pt x="1136" y="948"/>
                      </a:lnTo>
                      <a:lnTo>
                        <a:pt x="1126" y="968"/>
                      </a:lnTo>
                      <a:lnTo>
                        <a:pt x="1109" y="984"/>
                      </a:lnTo>
                      <a:lnTo>
                        <a:pt x="1090" y="994"/>
                      </a:lnTo>
                      <a:lnTo>
                        <a:pt x="1067" y="999"/>
                      </a:lnTo>
                      <a:lnTo>
                        <a:pt x="1044" y="994"/>
                      </a:lnTo>
                      <a:lnTo>
                        <a:pt x="1025" y="984"/>
                      </a:lnTo>
                      <a:lnTo>
                        <a:pt x="1009" y="968"/>
                      </a:lnTo>
                      <a:lnTo>
                        <a:pt x="998" y="948"/>
                      </a:lnTo>
                      <a:lnTo>
                        <a:pt x="994" y="925"/>
                      </a:lnTo>
                      <a:lnTo>
                        <a:pt x="998" y="902"/>
                      </a:lnTo>
                      <a:lnTo>
                        <a:pt x="1009" y="883"/>
                      </a:lnTo>
                      <a:lnTo>
                        <a:pt x="1025" y="867"/>
                      </a:lnTo>
                      <a:lnTo>
                        <a:pt x="1044" y="856"/>
                      </a:lnTo>
                      <a:lnTo>
                        <a:pt x="1067" y="852"/>
                      </a:lnTo>
                      <a:close/>
                      <a:moveTo>
                        <a:pt x="73" y="848"/>
                      </a:moveTo>
                      <a:lnTo>
                        <a:pt x="96" y="852"/>
                      </a:lnTo>
                      <a:lnTo>
                        <a:pt x="115" y="862"/>
                      </a:lnTo>
                      <a:lnTo>
                        <a:pt x="131" y="878"/>
                      </a:lnTo>
                      <a:lnTo>
                        <a:pt x="142" y="898"/>
                      </a:lnTo>
                      <a:lnTo>
                        <a:pt x="146" y="921"/>
                      </a:lnTo>
                      <a:lnTo>
                        <a:pt x="142" y="944"/>
                      </a:lnTo>
                      <a:lnTo>
                        <a:pt x="131" y="964"/>
                      </a:lnTo>
                      <a:lnTo>
                        <a:pt x="115" y="979"/>
                      </a:lnTo>
                      <a:lnTo>
                        <a:pt x="96" y="990"/>
                      </a:lnTo>
                      <a:lnTo>
                        <a:pt x="73" y="994"/>
                      </a:lnTo>
                      <a:lnTo>
                        <a:pt x="50" y="990"/>
                      </a:lnTo>
                      <a:lnTo>
                        <a:pt x="29" y="979"/>
                      </a:lnTo>
                      <a:lnTo>
                        <a:pt x="14" y="964"/>
                      </a:lnTo>
                      <a:lnTo>
                        <a:pt x="4" y="944"/>
                      </a:lnTo>
                      <a:lnTo>
                        <a:pt x="0" y="921"/>
                      </a:lnTo>
                      <a:lnTo>
                        <a:pt x="4" y="898"/>
                      </a:lnTo>
                      <a:lnTo>
                        <a:pt x="14" y="878"/>
                      </a:lnTo>
                      <a:lnTo>
                        <a:pt x="29" y="862"/>
                      </a:lnTo>
                      <a:lnTo>
                        <a:pt x="50" y="852"/>
                      </a:lnTo>
                      <a:lnTo>
                        <a:pt x="73" y="848"/>
                      </a:lnTo>
                      <a:close/>
                      <a:moveTo>
                        <a:pt x="609" y="660"/>
                      </a:moveTo>
                      <a:lnTo>
                        <a:pt x="632" y="664"/>
                      </a:lnTo>
                      <a:lnTo>
                        <a:pt x="651" y="673"/>
                      </a:lnTo>
                      <a:lnTo>
                        <a:pt x="667" y="690"/>
                      </a:lnTo>
                      <a:lnTo>
                        <a:pt x="678" y="710"/>
                      </a:lnTo>
                      <a:lnTo>
                        <a:pt x="681" y="733"/>
                      </a:lnTo>
                      <a:lnTo>
                        <a:pt x="678" y="756"/>
                      </a:lnTo>
                      <a:lnTo>
                        <a:pt x="667" y="775"/>
                      </a:lnTo>
                      <a:lnTo>
                        <a:pt x="651" y="791"/>
                      </a:lnTo>
                      <a:lnTo>
                        <a:pt x="632" y="802"/>
                      </a:lnTo>
                      <a:lnTo>
                        <a:pt x="609" y="805"/>
                      </a:lnTo>
                      <a:lnTo>
                        <a:pt x="586" y="802"/>
                      </a:lnTo>
                      <a:lnTo>
                        <a:pt x="565" y="791"/>
                      </a:lnTo>
                      <a:lnTo>
                        <a:pt x="549" y="775"/>
                      </a:lnTo>
                      <a:lnTo>
                        <a:pt x="540" y="756"/>
                      </a:lnTo>
                      <a:lnTo>
                        <a:pt x="536" y="733"/>
                      </a:lnTo>
                      <a:lnTo>
                        <a:pt x="540" y="710"/>
                      </a:lnTo>
                      <a:lnTo>
                        <a:pt x="549" y="690"/>
                      </a:lnTo>
                      <a:lnTo>
                        <a:pt x="565" y="673"/>
                      </a:lnTo>
                      <a:lnTo>
                        <a:pt x="586" y="664"/>
                      </a:lnTo>
                      <a:lnTo>
                        <a:pt x="609" y="660"/>
                      </a:lnTo>
                      <a:close/>
                      <a:moveTo>
                        <a:pt x="305" y="405"/>
                      </a:moveTo>
                      <a:lnTo>
                        <a:pt x="323" y="409"/>
                      </a:lnTo>
                      <a:lnTo>
                        <a:pt x="339" y="416"/>
                      </a:lnTo>
                      <a:lnTo>
                        <a:pt x="351" y="429"/>
                      </a:lnTo>
                      <a:lnTo>
                        <a:pt x="360" y="445"/>
                      </a:lnTo>
                      <a:lnTo>
                        <a:pt x="362" y="463"/>
                      </a:lnTo>
                      <a:lnTo>
                        <a:pt x="360" y="481"/>
                      </a:lnTo>
                      <a:lnTo>
                        <a:pt x="351" y="497"/>
                      </a:lnTo>
                      <a:lnTo>
                        <a:pt x="339" y="509"/>
                      </a:lnTo>
                      <a:lnTo>
                        <a:pt x="323" y="518"/>
                      </a:lnTo>
                      <a:lnTo>
                        <a:pt x="305" y="520"/>
                      </a:lnTo>
                      <a:lnTo>
                        <a:pt x="287" y="518"/>
                      </a:lnTo>
                      <a:lnTo>
                        <a:pt x="270" y="509"/>
                      </a:lnTo>
                      <a:lnTo>
                        <a:pt x="258" y="497"/>
                      </a:lnTo>
                      <a:lnTo>
                        <a:pt x="250" y="481"/>
                      </a:lnTo>
                      <a:lnTo>
                        <a:pt x="247" y="463"/>
                      </a:lnTo>
                      <a:lnTo>
                        <a:pt x="250" y="445"/>
                      </a:lnTo>
                      <a:lnTo>
                        <a:pt x="258" y="429"/>
                      </a:lnTo>
                      <a:lnTo>
                        <a:pt x="270" y="416"/>
                      </a:lnTo>
                      <a:lnTo>
                        <a:pt x="287" y="409"/>
                      </a:lnTo>
                      <a:lnTo>
                        <a:pt x="305" y="405"/>
                      </a:lnTo>
                      <a:close/>
                      <a:moveTo>
                        <a:pt x="1027" y="256"/>
                      </a:moveTo>
                      <a:lnTo>
                        <a:pt x="1045" y="260"/>
                      </a:lnTo>
                      <a:lnTo>
                        <a:pt x="1061" y="267"/>
                      </a:lnTo>
                      <a:lnTo>
                        <a:pt x="1074" y="281"/>
                      </a:lnTo>
                      <a:lnTo>
                        <a:pt x="1081" y="296"/>
                      </a:lnTo>
                      <a:lnTo>
                        <a:pt x="1085" y="314"/>
                      </a:lnTo>
                      <a:lnTo>
                        <a:pt x="1081" y="333"/>
                      </a:lnTo>
                      <a:lnTo>
                        <a:pt x="1074" y="348"/>
                      </a:lnTo>
                      <a:lnTo>
                        <a:pt x="1061" y="360"/>
                      </a:lnTo>
                      <a:lnTo>
                        <a:pt x="1045" y="369"/>
                      </a:lnTo>
                      <a:lnTo>
                        <a:pt x="1027" y="372"/>
                      </a:lnTo>
                      <a:lnTo>
                        <a:pt x="1009" y="369"/>
                      </a:lnTo>
                      <a:lnTo>
                        <a:pt x="993" y="360"/>
                      </a:lnTo>
                      <a:lnTo>
                        <a:pt x="981" y="348"/>
                      </a:lnTo>
                      <a:lnTo>
                        <a:pt x="973" y="333"/>
                      </a:lnTo>
                      <a:lnTo>
                        <a:pt x="970" y="314"/>
                      </a:lnTo>
                      <a:lnTo>
                        <a:pt x="973" y="296"/>
                      </a:lnTo>
                      <a:lnTo>
                        <a:pt x="981" y="281"/>
                      </a:lnTo>
                      <a:lnTo>
                        <a:pt x="993" y="267"/>
                      </a:lnTo>
                      <a:lnTo>
                        <a:pt x="1009" y="260"/>
                      </a:lnTo>
                      <a:lnTo>
                        <a:pt x="1027" y="256"/>
                      </a:lnTo>
                      <a:close/>
                      <a:moveTo>
                        <a:pt x="540" y="0"/>
                      </a:moveTo>
                      <a:lnTo>
                        <a:pt x="559" y="4"/>
                      </a:lnTo>
                      <a:lnTo>
                        <a:pt x="576" y="12"/>
                      </a:lnTo>
                      <a:lnTo>
                        <a:pt x="589" y="25"/>
                      </a:lnTo>
                      <a:lnTo>
                        <a:pt x="598" y="41"/>
                      </a:lnTo>
                      <a:lnTo>
                        <a:pt x="600" y="60"/>
                      </a:lnTo>
                      <a:lnTo>
                        <a:pt x="598" y="80"/>
                      </a:lnTo>
                      <a:lnTo>
                        <a:pt x="589" y="96"/>
                      </a:lnTo>
                      <a:lnTo>
                        <a:pt x="576" y="109"/>
                      </a:lnTo>
                      <a:lnTo>
                        <a:pt x="559" y="117"/>
                      </a:lnTo>
                      <a:lnTo>
                        <a:pt x="540" y="121"/>
                      </a:lnTo>
                      <a:lnTo>
                        <a:pt x="522" y="117"/>
                      </a:lnTo>
                      <a:lnTo>
                        <a:pt x="505" y="109"/>
                      </a:lnTo>
                      <a:lnTo>
                        <a:pt x="491" y="96"/>
                      </a:lnTo>
                      <a:lnTo>
                        <a:pt x="483" y="80"/>
                      </a:lnTo>
                      <a:lnTo>
                        <a:pt x="480" y="60"/>
                      </a:lnTo>
                      <a:lnTo>
                        <a:pt x="483" y="41"/>
                      </a:lnTo>
                      <a:lnTo>
                        <a:pt x="491" y="25"/>
                      </a:lnTo>
                      <a:lnTo>
                        <a:pt x="505" y="12"/>
                      </a:lnTo>
                      <a:lnTo>
                        <a:pt x="522" y="4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rgbClr val="28813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="" xmlns:a16="http://schemas.microsoft.com/office/drawing/2014/main" id="{C1EE0605-8CC2-4191-9A45-80058AD4B5DA}"/>
                  </a:ext>
                </a:extLst>
              </p:cNvPr>
              <p:cNvGrpSpPr/>
              <p:nvPr/>
            </p:nvGrpSpPr>
            <p:grpSpPr>
              <a:xfrm>
                <a:off x="7567482" y="2248679"/>
                <a:ext cx="564233" cy="815348"/>
                <a:chOff x="2740942" y="5127298"/>
                <a:chExt cx="217074" cy="313684"/>
              </a:xfrm>
            </p:grpSpPr>
            <p:sp>
              <p:nvSpPr>
                <p:cNvPr id="164" name="Freeform 11">
                  <a:extLst>
                    <a:ext uri="{FF2B5EF4-FFF2-40B4-BE49-F238E27FC236}">
                      <a16:creationId xmlns="" xmlns:a16="http://schemas.microsoft.com/office/drawing/2014/main" id="{22B32479-CDF9-4AA2-A490-1903635423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0942" y="5347950"/>
                  <a:ext cx="76334" cy="93032"/>
                </a:xfrm>
                <a:custGeom>
                  <a:avLst/>
                  <a:gdLst>
                    <a:gd name="T0" fmla="*/ 59 w 320"/>
                    <a:gd name="T1" fmla="*/ 0 h 386"/>
                    <a:gd name="T2" fmla="*/ 320 w 320"/>
                    <a:gd name="T3" fmla="*/ 173 h 386"/>
                    <a:gd name="T4" fmla="*/ 0 w 320"/>
                    <a:gd name="T5" fmla="*/ 386 h 386"/>
                    <a:gd name="T6" fmla="*/ 59 w 320"/>
                    <a:gd name="T7" fmla="*/ 0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386">
                      <a:moveTo>
                        <a:pt x="59" y="0"/>
                      </a:moveTo>
                      <a:lnTo>
                        <a:pt x="320" y="173"/>
                      </a:lnTo>
                      <a:lnTo>
                        <a:pt x="0" y="386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5" name="Freeform 12">
                  <a:extLst>
                    <a:ext uri="{FF2B5EF4-FFF2-40B4-BE49-F238E27FC236}">
                      <a16:creationId xmlns="" xmlns:a16="http://schemas.microsoft.com/office/drawing/2014/main" id="{97FB137C-2C17-41F5-B3A1-952517F98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2875" y="5127298"/>
                  <a:ext cx="75141" cy="64406"/>
                </a:xfrm>
                <a:custGeom>
                  <a:avLst/>
                  <a:gdLst>
                    <a:gd name="T0" fmla="*/ 103 w 313"/>
                    <a:gd name="T1" fmla="*/ 0 h 268"/>
                    <a:gd name="T2" fmla="*/ 124 w 313"/>
                    <a:gd name="T3" fmla="*/ 0 h 268"/>
                    <a:gd name="T4" fmla="*/ 146 w 313"/>
                    <a:gd name="T5" fmla="*/ 5 h 268"/>
                    <a:gd name="T6" fmla="*/ 169 w 313"/>
                    <a:gd name="T7" fmla="*/ 13 h 268"/>
                    <a:gd name="T8" fmla="*/ 193 w 313"/>
                    <a:gd name="T9" fmla="*/ 24 h 268"/>
                    <a:gd name="T10" fmla="*/ 217 w 313"/>
                    <a:gd name="T11" fmla="*/ 39 h 268"/>
                    <a:gd name="T12" fmla="*/ 243 w 313"/>
                    <a:gd name="T13" fmla="*/ 57 h 268"/>
                    <a:gd name="T14" fmla="*/ 266 w 313"/>
                    <a:gd name="T15" fmla="*/ 77 h 268"/>
                    <a:gd name="T16" fmla="*/ 285 w 313"/>
                    <a:gd name="T17" fmla="*/ 98 h 268"/>
                    <a:gd name="T18" fmla="*/ 299 w 313"/>
                    <a:gd name="T19" fmla="*/ 120 h 268"/>
                    <a:gd name="T20" fmla="*/ 309 w 313"/>
                    <a:gd name="T21" fmla="*/ 143 h 268"/>
                    <a:gd name="T22" fmla="*/ 313 w 313"/>
                    <a:gd name="T23" fmla="*/ 167 h 268"/>
                    <a:gd name="T24" fmla="*/ 308 w 313"/>
                    <a:gd name="T25" fmla="*/ 191 h 268"/>
                    <a:gd name="T26" fmla="*/ 296 w 313"/>
                    <a:gd name="T27" fmla="*/ 216 h 268"/>
                    <a:gd name="T28" fmla="*/ 262 w 313"/>
                    <a:gd name="T29" fmla="*/ 268 h 268"/>
                    <a:gd name="T30" fmla="*/ 0 w 313"/>
                    <a:gd name="T31" fmla="*/ 98 h 268"/>
                    <a:gd name="T32" fmla="*/ 33 w 313"/>
                    <a:gd name="T33" fmla="*/ 46 h 268"/>
                    <a:gd name="T34" fmla="*/ 48 w 313"/>
                    <a:gd name="T35" fmla="*/ 27 h 268"/>
                    <a:gd name="T36" fmla="*/ 65 w 313"/>
                    <a:gd name="T37" fmla="*/ 13 h 268"/>
                    <a:gd name="T38" fmla="*/ 84 w 313"/>
                    <a:gd name="T39" fmla="*/ 4 h 268"/>
                    <a:gd name="T40" fmla="*/ 103 w 313"/>
                    <a:gd name="T41" fmla="*/ 0 h 2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13" h="268">
                      <a:moveTo>
                        <a:pt x="103" y="0"/>
                      </a:moveTo>
                      <a:lnTo>
                        <a:pt x="124" y="0"/>
                      </a:lnTo>
                      <a:lnTo>
                        <a:pt x="146" y="5"/>
                      </a:lnTo>
                      <a:lnTo>
                        <a:pt x="169" y="13"/>
                      </a:lnTo>
                      <a:lnTo>
                        <a:pt x="193" y="24"/>
                      </a:lnTo>
                      <a:lnTo>
                        <a:pt x="217" y="39"/>
                      </a:lnTo>
                      <a:lnTo>
                        <a:pt x="243" y="57"/>
                      </a:lnTo>
                      <a:lnTo>
                        <a:pt x="266" y="77"/>
                      </a:lnTo>
                      <a:lnTo>
                        <a:pt x="285" y="98"/>
                      </a:lnTo>
                      <a:lnTo>
                        <a:pt x="299" y="120"/>
                      </a:lnTo>
                      <a:lnTo>
                        <a:pt x="309" y="143"/>
                      </a:lnTo>
                      <a:lnTo>
                        <a:pt x="313" y="167"/>
                      </a:lnTo>
                      <a:lnTo>
                        <a:pt x="308" y="191"/>
                      </a:lnTo>
                      <a:lnTo>
                        <a:pt x="296" y="216"/>
                      </a:lnTo>
                      <a:lnTo>
                        <a:pt x="262" y="268"/>
                      </a:lnTo>
                      <a:lnTo>
                        <a:pt x="0" y="98"/>
                      </a:lnTo>
                      <a:lnTo>
                        <a:pt x="33" y="46"/>
                      </a:lnTo>
                      <a:lnTo>
                        <a:pt x="48" y="27"/>
                      </a:lnTo>
                      <a:lnTo>
                        <a:pt x="65" y="13"/>
                      </a:lnTo>
                      <a:lnTo>
                        <a:pt x="84" y="4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6" name="Freeform 13">
                  <a:extLst>
                    <a:ext uri="{FF2B5EF4-FFF2-40B4-BE49-F238E27FC236}">
                      <a16:creationId xmlns="" xmlns:a16="http://schemas.microsoft.com/office/drawing/2014/main" id="{507EB4AA-909C-42ED-9E97-57A5031F4CC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40942" y="5171428"/>
                  <a:ext cx="190834" cy="269553"/>
                </a:xfrm>
                <a:custGeom>
                  <a:avLst/>
                  <a:gdLst>
                    <a:gd name="T0" fmla="*/ 20 w 800"/>
                    <a:gd name="T1" fmla="*/ 994 h 1130"/>
                    <a:gd name="T2" fmla="*/ 100 w 800"/>
                    <a:gd name="T3" fmla="*/ 1063 h 1130"/>
                    <a:gd name="T4" fmla="*/ 0 w 800"/>
                    <a:gd name="T5" fmla="*/ 1130 h 1130"/>
                    <a:gd name="T6" fmla="*/ 20 w 800"/>
                    <a:gd name="T7" fmla="*/ 994 h 1130"/>
                    <a:gd name="T8" fmla="*/ 536 w 800"/>
                    <a:gd name="T9" fmla="*/ 0 h 1130"/>
                    <a:gd name="T10" fmla="*/ 800 w 800"/>
                    <a:gd name="T11" fmla="*/ 171 h 1130"/>
                    <a:gd name="T12" fmla="*/ 320 w 800"/>
                    <a:gd name="T13" fmla="*/ 917 h 1130"/>
                    <a:gd name="T14" fmla="*/ 56 w 800"/>
                    <a:gd name="T15" fmla="*/ 748 h 1130"/>
                    <a:gd name="T16" fmla="*/ 536 w 800"/>
                    <a:gd name="T17" fmla="*/ 0 h 1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0" h="1130">
                      <a:moveTo>
                        <a:pt x="20" y="994"/>
                      </a:moveTo>
                      <a:lnTo>
                        <a:pt x="100" y="1063"/>
                      </a:lnTo>
                      <a:lnTo>
                        <a:pt x="0" y="1130"/>
                      </a:lnTo>
                      <a:lnTo>
                        <a:pt x="20" y="994"/>
                      </a:lnTo>
                      <a:close/>
                      <a:moveTo>
                        <a:pt x="536" y="0"/>
                      </a:moveTo>
                      <a:lnTo>
                        <a:pt x="800" y="171"/>
                      </a:lnTo>
                      <a:lnTo>
                        <a:pt x="320" y="917"/>
                      </a:lnTo>
                      <a:lnTo>
                        <a:pt x="56" y="748"/>
                      </a:lnTo>
                      <a:lnTo>
                        <a:pt x="536" y="0"/>
                      </a:lnTo>
                      <a:close/>
                    </a:path>
                  </a:pathLst>
                </a:custGeom>
                <a:solidFill>
                  <a:srgbClr val="E36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0927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B81646E-3781-4BD1-BC70-BC553F46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sánh tiện ích Sketch và lớp SketchViewModel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0BB5182-9328-45A5-BA35-9827D32A7BD2}"/>
              </a:ext>
            </a:extLst>
          </p:cNvPr>
          <p:cNvGrpSpPr/>
          <p:nvPr/>
        </p:nvGrpSpPr>
        <p:grpSpPr>
          <a:xfrm>
            <a:off x="3399552" y="2014078"/>
            <a:ext cx="6425471" cy="1336121"/>
            <a:chOff x="3479110" y="1733138"/>
            <a:chExt cx="6425471" cy="1336121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BEE8A48D-45F8-43BC-9B5B-51CD86A1D2FE}"/>
                </a:ext>
              </a:extLst>
            </p:cNvPr>
            <p:cNvSpPr/>
            <p:nvPr/>
          </p:nvSpPr>
          <p:spPr>
            <a:xfrm>
              <a:off x="3808581" y="1747542"/>
              <a:ext cx="6096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1" dirty="0"/>
                <a:t>sketchViewModel = new SketchViewModel({</a:t>
              </a:r>
            </a:p>
            <a:p>
              <a:r>
                <a:rPr lang="en-US" b="1" dirty="0"/>
                <a:t>          	view: view,</a:t>
              </a:r>
            </a:p>
            <a:p>
              <a:r>
                <a:rPr lang="en-US" b="1" dirty="0"/>
                <a:t>	</a:t>
              </a:r>
              <a:r>
                <a:rPr lang="en-US" b="1" dirty="0" err="1"/>
                <a:t>layer:graphicsLayer</a:t>
              </a:r>
              <a:r>
                <a:rPr lang="en-US" b="1" dirty="0"/>
                <a:t>  </a:t>
              </a:r>
            </a:p>
            <a:p>
              <a:r>
                <a:rPr lang="en-US" b="1" dirty="0"/>
                <a:t>});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FE69AE63-2D8D-4494-B9E1-F07F0E1C12AD}"/>
                </a:ext>
              </a:extLst>
            </p:cNvPr>
            <p:cNvSpPr/>
            <p:nvPr/>
          </p:nvSpPr>
          <p:spPr>
            <a:xfrm>
              <a:off x="3495675" y="1733138"/>
              <a:ext cx="5394630" cy="1336121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68464564-0B50-41F4-8F02-AF06D6E97171}"/>
                </a:ext>
              </a:extLst>
            </p:cNvPr>
            <p:cNvSpPr txBox="1"/>
            <p:nvPr/>
          </p:nvSpPr>
          <p:spPr>
            <a:xfrm>
              <a:off x="3479110" y="176437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CF4BD258-6DDB-4526-9ADD-D2CEC8AAE709}"/>
                </a:ext>
              </a:extLst>
            </p:cNvPr>
            <p:cNvSpPr txBox="1"/>
            <p:nvPr/>
          </p:nvSpPr>
          <p:spPr>
            <a:xfrm>
              <a:off x="4447620" y="20477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440946C-361F-4378-93AC-79663D1DD7CC}"/>
              </a:ext>
            </a:extLst>
          </p:cNvPr>
          <p:cNvSpPr txBox="1"/>
          <p:nvPr/>
        </p:nvSpPr>
        <p:spPr>
          <a:xfrm>
            <a:off x="4384627" y="26223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C6DD1E8A-8BAB-43FE-802F-B376DD66DA63}"/>
              </a:ext>
            </a:extLst>
          </p:cNvPr>
          <p:cNvSpPr/>
          <p:nvPr/>
        </p:nvSpPr>
        <p:spPr>
          <a:xfrm>
            <a:off x="3522615" y="40028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 sketchViewModel.update(</a:t>
            </a:r>
          </a:p>
          <a:p>
            <a:r>
              <a:rPr lang="en-US" b="1" dirty="0">
                <a:latin typeface="Consolas" panose="020B0609020204030204" pitchFamily="49" charset="0"/>
              </a:rPr>
              <a:t> [result.graphic], { tool: "reshape" });</a:t>
            </a:r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43FBC393-622C-4527-985B-E05F94DB19BE}"/>
              </a:ext>
            </a:extLst>
          </p:cNvPr>
          <p:cNvSpPr/>
          <p:nvPr/>
        </p:nvSpPr>
        <p:spPr>
          <a:xfrm>
            <a:off x="3416117" y="4002815"/>
            <a:ext cx="5394630" cy="825051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B13962D1-3521-44F5-94EA-287BFC92445F}"/>
              </a:ext>
            </a:extLst>
          </p:cNvPr>
          <p:cNvCxnSpPr>
            <a:cxnSpLocks/>
          </p:cNvCxnSpPr>
          <p:nvPr/>
        </p:nvCxnSpPr>
        <p:spPr>
          <a:xfrm>
            <a:off x="6026181" y="3350199"/>
            <a:ext cx="0" cy="652616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B0A9CED-BB45-46C1-B1E5-BCC08FC73537}"/>
              </a:ext>
            </a:extLst>
          </p:cNvPr>
          <p:cNvSpPr txBox="1"/>
          <p:nvPr/>
        </p:nvSpPr>
        <p:spPr>
          <a:xfrm>
            <a:off x="3416117" y="40028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8536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549236-D7F9-4DEC-B90A-16F088EA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Quyết định thời điểm sử dụng tiện ích Sketch</a:t>
            </a:r>
            <a:endParaRPr lang="en-US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="" xmlns:a16="http://schemas.microsoft.com/office/drawing/2014/main" id="{28CB111F-D55F-4884-8C51-AA9709F1AD79}"/>
              </a:ext>
            </a:extLst>
          </p:cNvPr>
          <p:cNvSpPr txBox="1">
            <a:spLocks/>
          </p:cNvSpPr>
          <p:nvPr/>
        </p:nvSpPr>
        <p:spPr>
          <a:xfrm>
            <a:off x="838200" y="1295400"/>
            <a:ext cx="10515600" cy="4876800"/>
          </a:xfrm>
          <a:prstGeom prst="rect">
            <a:avLst/>
          </a:prstGeom>
        </p:spPr>
        <p:txBody>
          <a:bodyPr/>
          <a:lstStyle>
            <a:lvl1pPr marL="171446" indent="-165096" algn="l" defTabSz="68578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400"/>
              </a:spcAft>
              <a:buClr>
                <a:schemeClr val="tx2">
                  <a:lumMod val="75000"/>
                </a:schemeClr>
              </a:buClr>
              <a:buSzPct val="80000"/>
              <a:buFont typeface="Arial"/>
              <a:buChar char="•"/>
              <a:tabLst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1951" indent="-182875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ppleSymbols" charset="0"/>
              <a:buChar char="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371" indent="-146300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ppleSymbols" charset="0"/>
              <a:buChar char="⎻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4852" indent="-122632" algn="l" defTabSz="685783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SzPct val="80000"/>
              <a:buFont typeface="AppleSymbols" charset="0"/>
              <a:buChar char="⎻"/>
              <a:tabLst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4173" indent="-128585" algn="l" defTabSz="685783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SzPct val="80000"/>
              <a:buFont typeface="AppleSymbols" charset="0"/>
              <a:buChar char="⎻"/>
              <a:tabLst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Với các loại ứng dụng mà bạn cần xây dựng tại tổ chức của mình, khi nào bạn có thể sử dụng tiện ích Sketch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Dựa trên một số yêu cầu của tổ chức bạn, khi nào bạn có thể triển khai lớp SketchViewModel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6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606AE8-F982-47F1-827F-B736C480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Triển khai tiên ích Editor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9531F18-EA13-403A-9A51-33D801817012}"/>
              </a:ext>
            </a:extLst>
          </p:cNvPr>
          <p:cNvGrpSpPr/>
          <p:nvPr/>
        </p:nvGrpSpPr>
        <p:grpSpPr>
          <a:xfrm>
            <a:off x="3703265" y="2198423"/>
            <a:ext cx="7140983" cy="2723242"/>
            <a:chOff x="3897255" y="1804890"/>
            <a:chExt cx="7140983" cy="2723242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F81417C1-7A60-45CB-87D2-95D7F51670AC}"/>
                </a:ext>
              </a:extLst>
            </p:cNvPr>
            <p:cNvSpPr/>
            <p:nvPr/>
          </p:nvSpPr>
          <p:spPr>
            <a:xfrm>
              <a:off x="4942238" y="1869526"/>
              <a:ext cx="6096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400" b="1" dirty="0"/>
                <a:t>var edit = new Editor({</a:t>
              </a:r>
            </a:p>
            <a:p>
              <a:r>
                <a:rPr lang="en-US" sz="2400" b="1" dirty="0"/>
                <a:t>          	view: view, </a:t>
              </a:r>
            </a:p>
            <a:p>
              <a:r>
                <a:rPr lang="en-US" sz="2400" b="1" dirty="0"/>
                <a:t> });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6587FF17-4F1E-4585-9009-76439B309B43}"/>
                </a:ext>
              </a:extLst>
            </p:cNvPr>
            <p:cNvSpPr/>
            <p:nvPr/>
          </p:nvSpPr>
          <p:spPr>
            <a:xfrm>
              <a:off x="4678675" y="1804890"/>
              <a:ext cx="3690823" cy="1402497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7A7E444B-7AB9-4FAF-B840-85D79E2ADA14}"/>
                </a:ext>
              </a:extLst>
            </p:cNvPr>
            <p:cNvGrpSpPr/>
            <p:nvPr/>
          </p:nvGrpSpPr>
          <p:grpSpPr>
            <a:xfrm>
              <a:off x="3897255" y="3956632"/>
              <a:ext cx="5305737" cy="571500"/>
              <a:chOff x="4348902" y="4152387"/>
              <a:chExt cx="5053373" cy="5715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F02315D6-B1BF-4093-8E9F-D2F9E01A28DE}"/>
                  </a:ext>
                </a:extLst>
              </p:cNvPr>
              <p:cNvSpPr/>
              <p:nvPr/>
            </p:nvSpPr>
            <p:spPr>
              <a:xfrm>
                <a:off x="4538821" y="4222825"/>
                <a:ext cx="48634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sz="2400" b="1" dirty="0"/>
                  <a:t>view.ui.add(editor, "bottom-left");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="" xmlns:a16="http://schemas.microsoft.com/office/drawing/2014/main" id="{C9DD9B49-6789-49D9-9C2E-822D8224C7E3}"/>
                  </a:ext>
                </a:extLst>
              </p:cNvPr>
              <p:cNvSpPr/>
              <p:nvPr/>
            </p:nvSpPr>
            <p:spPr>
              <a:xfrm>
                <a:off x="4348902" y="4152387"/>
                <a:ext cx="4976067" cy="571500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AAED0F04-65E8-46DE-84C6-69438B59A4C7}"/>
                </a:ext>
              </a:extLst>
            </p:cNvPr>
            <p:cNvCxnSpPr>
              <a:cxnSpLocks/>
            </p:cNvCxnSpPr>
            <p:nvPr/>
          </p:nvCxnSpPr>
          <p:spPr>
            <a:xfrm>
              <a:off x="6509540" y="3199464"/>
              <a:ext cx="0" cy="737696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C5CC77BE-47CA-473A-A2FC-C1ACE33BB05B}"/>
                </a:ext>
              </a:extLst>
            </p:cNvPr>
            <p:cNvSpPr txBox="1"/>
            <p:nvPr/>
          </p:nvSpPr>
          <p:spPr>
            <a:xfrm>
              <a:off x="4678675" y="195323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134FD7AE-302A-4D9D-A6E8-CF632ADDA885}"/>
                </a:ext>
              </a:extLst>
            </p:cNvPr>
            <p:cNvSpPr txBox="1"/>
            <p:nvPr/>
          </p:nvSpPr>
          <p:spPr>
            <a:xfrm>
              <a:off x="3897255" y="4088625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08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8A487AC-23A1-E24A-8A3B-24A152D314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98448"/>
            <a:ext cx="5114377" cy="4729163"/>
          </a:xfrm>
        </p:spPr>
        <p:txBody>
          <a:bodyPr/>
          <a:lstStyle/>
          <a:p>
            <a:r>
              <a:rPr lang="en-US" dirty="0" smtClean="0"/>
              <a:t>Triển khai tiện ích Editor</a:t>
            </a:r>
          </a:p>
          <a:p>
            <a:r>
              <a:rPr lang="en-US" dirty="0" smtClean="0"/>
              <a:t>Cấu hình tiện ích Editor</a:t>
            </a:r>
            <a:endParaRPr lang="en-US" dirty="0"/>
          </a:p>
          <a:p>
            <a:pPr marL="635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A25EC52-5F12-8E41-868A-16E26394587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Cấu hình tiện ích Editor trong ứng dụng web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DCA80C1C-6525-DF46-883A-CE86CB6F75B2}"/>
              </a:ext>
            </a:extLst>
          </p:cNvPr>
          <p:cNvSpPr txBox="1">
            <a:spLocks/>
          </p:cNvSpPr>
          <p:nvPr/>
        </p:nvSpPr>
        <p:spPr>
          <a:xfrm>
            <a:off x="1524000" y="533403"/>
            <a:ext cx="8229600" cy="5492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2C5B121B-2069-4D04-A428-CD85DD54E263}"/>
              </a:ext>
            </a:extLst>
          </p:cNvPr>
          <p:cNvGrpSpPr/>
          <p:nvPr/>
        </p:nvGrpSpPr>
        <p:grpSpPr>
          <a:xfrm>
            <a:off x="5046501" y="2196757"/>
            <a:ext cx="4888069" cy="3866830"/>
            <a:chOff x="3683984" y="2196757"/>
            <a:chExt cx="4888069" cy="3866830"/>
          </a:xfrm>
        </p:grpSpPr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A4DD3BAA-3723-4525-9BCC-B767EC010C37}"/>
                </a:ext>
              </a:extLst>
            </p:cNvPr>
            <p:cNvGrpSpPr/>
            <p:nvPr/>
          </p:nvGrpSpPr>
          <p:grpSpPr>
            <a:xfrm>
              <a:off x="3683984" y="2742892"/>
              <a:ext cx="2268593" cy="3320695"/>
              <a:chOff x="1363320" y="3657600"/>
              <a:chExt cx="2743200" cy="4015409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="" xmlns:a16="http://schemas.microsoft.com/office/drawing/2014/main" id="{81DD525F-C23A-4F13-8F00-4B8369E83014}"/>
                  </a:ext>
                </a:extLst>
              </p:cNvPr>
              <p:cNvGrpSpPr/>
              <p:nvPr/>
            </p:nvGrpSpPr>
            <p:grpSpPr>
              <a:xfrm>
                <a:off x="1363320" y="3657600"/>
                <a:ext cx="2743200" cy="4015409"/>
                <a:chOff x="1363320" y="3429000"/>
                <a:chExt cx="2743200" cy="4015409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="" xmlns:a16="http://schemas.microsoft.com/office/drawing/2014/main" id="{E5CC1F29-A803-4244-9478-C3843D9BA40F}"/>
                    </a:ext>
                  </a:extLst>
                </p:cNvPr>
                <p:cNvGrpSpPr/>
                <p:nvPr/>
              </p:nvGrpSpPr>
              <p:grpSpPr>
                <a:xfrm>
                  <a:off x="1363320" y="3429000"/>
                  <a:ext cx="2743200" cy="4015409"/>
                  <a:chOff x="1363320" y="3429000"/>
                  <a:chExt cx="2743200" cy="4015409"/>
                </a:xfrm>
              </p:grpSpPr>
              <p:sp>
                <p:nvSpPr>
                  <p:cNvPr id="27" name="Regular Pentagon 9">
                    <a:extLst>
                      <a:ext uri="{FF2B5EF4-FFF2-40B4-BE49-F238E27FC236}">
                        <a16:creationId xmlns="" xmlns:a16="http://schemas.microsoft.com/office/drawing/2014/main" id="{61A9BB4A-B439-412E-9524-A3E64C79D9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63320" y="3429000"/>
                    <a:ext cx="2743200" cy="4015409"/>
                  </a:xfrm>
                  <a:custGeom>
                    <a:avLst/>
                    <a:gdLst>
                      <a:gd name="connsiteX0" fmla="*/ 4 w 3385751"/>
                      <a:gd name="connsiteY0" fmla="*/ 1157936 h 3031524"/>
                      <a:gd name="connsiteX1" fmla="*/ 1692876 w 3385751"/>
                      <a:gd name="connsiteY1" fmla="*/ 0 h 3031524"/>
                      <a:gd name="connsiteX2" fmla="*/ 3385747 w 3385751"/>
                      <a:gd name="connsiteY2" fmla="*/ 1157936 h 3031524"/>
                      <a:gd name="connsiteX3" fmla="*/ 2739128 w 3385751"/>
                      <a:gd name="connsiteY3" fmla="*/ 3031516 h 3031524"/>
                      <a:gd name="connsiteX4" fmla="*/ 646623 w 3385751"/>
                      <a:gd name="connsiteY4" fmla="*/ 3031516 h 3031524"/>
                      <a:gd name="connsiteX5" fmla="*/ 4 w 3385751"/>
                      <a:gd name="connsiteY5" fmla="*/ 1157936 h 3031524"/>
                      <a:gd name="connsiteX0" fmla="*/ 0 w 3385743"/>
                      <a:gd name="connsiteY0" fmla="*/ 1157936 h 3031516"/>
                      <a:gd name="connsiteX1" fmla="*/ 1692872 w 3385743"/>
                      <a:gd name="connsiteY1" fmla="*/ 0 h 3031516"/>
                      <a:gd name="connsiteX2" fmla="*/ 3385743 w 3385743"/>
                      <a:gd name="connsiteY2" fmla="*/ 1157936 h 3031516"/>
                      <a:gd name="connsiteX3" fmla="*/ 3340486 w 3385743"/>
                      <a:gd name="connsiteY3" fmla="*/ 3031516 h 3031516"/>
                      <a:gd name="connsiteX4" fmla="*/ 646619 w 3385743"/>
                      <a:gd name="connsiteY4" fmla="*/ 3031516 h 3031516"/>
                      <a:gd name="connsiteX5" fmla="*/ 0 w 338574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44656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85845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4437437"/>
                      <a:gd name="connsiteX1" fmla="*/ 1697042 w 3389913"/>
                      <a:gd name="connsiteY1" fmla="*/ 0 h 4437437"/>
                      <a:gd name="connsiteX2" fmla="*/ 3389913 w 3389913"/>
                      <a:gd name="connsiteY2" fmla="*/ 1157936 h 4437437"/>
                      <a:gd name="connsiteX3" fmla="*/ 3385845 w 3389913"/>
                      <a:gd name="connsiteY3" fmla="*/ 4437437 h 4437437"/>
                      <a:gd name="connsiteX4" fmla="*/ 0 w 3389913"/>
                      <a:gd name="connsiteY4" fmla="*/ 3031516 h 4437437"/>
                      <a:gd name="connsiteX5" fmla="*/ 4170 w 3389913"/>
                      <a:gd name="connsiteY5" fmla="*/ 1157936 h 4437437"/>
                      <a:gd name="connsiteX0" fmla="*/ 4170 w 3389913"/>
                      <a:gd name="connsiteY0" fmla="*/ 1157936 h 4437437"/>
                      <a:gd name="connsiteX1" fmla="*/ 1697042 w 3389913"/>
                      <a:gd name="connsiteY1" fmla="*/ 0 h 4437437"/>
                      <a:gd name="connsiteX2" fmla="*/ 3389913 w 3389913"/>
                      <a:gd name="connsiteY2" fmla="*/ 1157936 h 4437437"/>
                      <a:gd name="connsiteX3" fmla="*/ 3385845 w 3389913"/>
                      <a:gd name="connsiteY3" fmla="*/ 4437437 h 4437437"/>
                      <a:gd name="connsiteX4" fmla="*/ 0 w 3389913"/>
                      <a:gd name="connsiteY4" fmla="*/ 4437437 h 4437437"/>
                      <a:gd name="connsiteX5" fmla="*/ 4170 w 3389913"/>
                      <a:gd name="connsiteY5" fmla="*/ 1157936 h 4437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89913" h="4437437">
                        <a:moveTo>
                          <a:pt x="4170" y="1157936"/>
                        </a:moveTo>
                        <a:lnTo>
                          <a:pt x="1697042" y="0"/>
                        </a:lnTo>
                        <a:lnTo>
                          <a:pt x="3389913" y="1157936"/>
                        </a:lnTo>
                        <a:lnTo>
                          <a:pt x="3385845" y="4437437"/>
                        </a:lnTo>
                        <a:lnTo>
                          <a:pt x="0" y="4437437"/>
                        </a:lnTo>
                        <a:lnTo>
                          <a:pt x="4170" y="115793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0"/>
                        </a:schemeClr>
                      </a:gs>
                      <a:gs pos="100000">
                        <a:schemeClr val="accent1">
                          <a:lumMod val="75000"/>
                        </a:schemeClr>
                      </a:gs>
                    </a:gsLst>
                    <a:lin ang="16200000" scaled="0"/>
                    <a:tileRect/>
                  </a:gradFill>
                  <a:ln w="762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13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/>
                    </a:endParaRP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="" xmlns:a16="http://schemas.microsoft.com/office/drawing/2014/main" id="{5CF0F79C-60CD-4E0D-AFF8-E0382C50E3E4}"/>
                      </a:ext>
                    </a:extLst>
                  </p:cNvPr>
                  <p:cNvSpPr txBox="1"/>
                  <p:nvPr/>
                </p:nvSpPr>
                <p:spPr>
                  <a:xfrm>
                    <a:off x="1655763" y="5245237"/>
                    <a:ext cx="2158314" cy="106691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ＭＳ Ｐゴシック"/>
                      </a:rPr>
                      <a:t>Triển</a:t>
                    </a:r>
                    <a:r>
                      <a:rPr kumimoji="0" lang="en-US" sz="1200" b="1" i="0" u="none" strike="noStrike" kern="1200" cap="none" spc="0" normalizeH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ＭＳ Ｐゴシック"/>
                      </a:rPr>
                      <a:t> khai tiện ích</a:t>
                    </a:r>
                    <a:r>
                      <a: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ＭＳ Ｐゴシック"/>
                      </a:rPr>
                      <a:t> Editor</a:t>
                    </a:r>
                    <a:endPara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/>
                    </a:endParaRPr>
                  </a:p>
                </p:txBody>
              </p:sp>
            </p:grpSp>
            <p:sp>
              <p:nvSpPr>
                <p:cNvPr id="26" name="TextBox 25">
                  <a:extLst>
                    <a:ext uri="{FF2B5EF4-FFF2-40B4-BE49-F238E27FC236}">
                      <a16:creationId xmlns="" xmlns:a16="http://schemas.microsoft.com/office/drawing/2014/main" id="{75563415-E17F-4742-A947-EA97F5A61F05}"/>
                    </a:ext>
                  </a:extLst>
                </p:cNvPr>
                <p:cNvSpPr txBox="1"/>
                <p:nvPr/>
              </p:nvSpPr>
              <p:spPr>
                <a:xfrm>
                  <a:off x="2365373" y="3619443"/>
                  <a:ext cx="645513" cy="1375719"/>
                </a:xfrm>
                <a:prstGeom prst="rect">
                  <a:avLst/>
                </a:prstGeom>
                <a:noFill/>
                <a:effectLst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L="0" marR="0" lvl="0" indent="0" algn="l" defTabSz="914400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alpha val="50000"/>
                        </a:srgbClr>
                      </a:solidFill>
                      <a:effectLst/>
                      <a:uLnTx/>
                      <a:uFillTx/>
                      <a:latin typeface="Arial"/>
                      <a:ea typeface="ＭＳ Ｐゴシック"/>
                    </a:rPr>
                    <a:t>1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AD9F3885-22D6-48D8-863A-6B2995B11401}"/>
                  </a:ext>
                </a:extLst>
              </p:cNvPr>
              <p:cNvSpPr txBox="1"/>
              <p:nvPr/>
            </p:nvSpPr>
            <p:spPr>
              <a:xfrm>
                <a:off x="2476735" y="4772546"/>
                <a:ext cx="680765" cy="244085"/>
              </a:xfrm>
              <a:prstGeom prst="rect">
                <a:avLst/>
              </a:prstGeom>
              <a:noFill/>
              <a:effectLst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alpha val="50000"/>
                      </a:srgbClr>
                    </a:solidFill>
                    <a:effectLst/>
                    <a:uLnTx/>
                    <a:uFillTx/>
                    <a:latin typeface="Arial"/>
                    <a:ea typeface="ＭＳ Ｐゴシック"/>
                  </a:rPr>
                  <a:t>STEP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8357BB76-96D3-4B0E-9E42-3B9FC559D80F}"/>
                </a:ext>
              </a:extLst>
            </p:cNvPr>
            <p:cNvGrpSpPr/>
            <p:nvPr/>
          </p:nvGrpSpPr>
          <p:grpSpPr>
            <a:xfrm>
              <a:off x="6299368" y="2196757"/>
              <a:ext cx="2272685" cy="3859778"/>
              <a:chOff x="4525863" y="2997208"/>
              <a:chExt cx="2748147" cy="466727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="" xmlns:a16="http://schemas.microsoft.com/office/drawing/2014/main" id="{80424B4B-D155-4F70-B906-285E5477AD91}"/>
                  </a:ext>
                </a:extLst>
              </p:cNvPr>
              <p:cNvGrpSpPr/>
              <p:nvPr/>
            </p:nvGrpSpPr>
            <p:grpSpPr>
              <a:xfrm>
                <a:off x="4525863" y="2997208"/>
                <a:ext cx="2748147" cy="4667273"/>
                <a:chOff x="4525863" y="2057400"/>
                <a:chExt cx="2748147" cy="4667273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="" xmlns:a16="http://schemas.microsoft.com/office/drawing/2014/main" id="{71EB18C8-D964-4F06-BBCC-D1291A5FAB8A}"/>
                    </a:ext>
                  </a:extLst>
                </p:cNvPr>
                <p:cNvGrpSpPr/>
                <p:nvPr/>
              </p:nvGrpSpPr>
              <p:grpSpPr>
                <a:xfrm>
                  <a:off x="4525863" y="2057400"/>
                  <a:ext cx="2748147" cy="4667273"/>
                  <a:chOff x="4526648" y="2057400"/>
                  <a:chExt cx="2748147" cy="4667273"/>
                </a:xfrm>
              </p:grpSpPr>
              <p:sp>
                <p:nvSpPr>
                  <p:cNvPr id="21" name="Regular Pentagon 9">
                    <a:extLst>
                      <a:ext uri="{FF2B5EF4-FFF2-40B4-BE49-F238E27FC236}">
                        <a16:creationId xmlns="" xmlns:a16="http://schemas.microsoft.com/office/drawing/2014/main" id="{111FEA0B-CA1D-4293-9C95-9FA09FEF9E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26648" y="2057400"/>
                    <a:ext cx="2748147" cy="4667273"/>
                  </a:xfrm>
                  <a:custGeom>
                    <a:avLst/>
                    <a:gdLst>
                      <a:gd name="connsiteX0" fmla="*/ 4 w 3385751"/>
                      <a:gd name="connsiteY0" fmla="*/ 1157936 h 3031524"/>
                      <a:gd name="connsiteX1" fmla="*/ 1692876 w 3385751"/>
                      <a:gd name="connsiteY1" fmla="*/ 0 h 3031524"/>
                      <a:gd name="connsiteX2" fmla="*/ 3385747 w 3385751"/>
                      <a:gd name="connsiteY2" fmla="*/ 1157936 h 3031524"/>
                      <a:gd name="connsiteX3" fmla="*/ 2739128 w 3385751"/>
                      <a:gd name="connsiteY3" fmla="*/ 3031516 h 3031524"/>
                      <a:gd name="connsiteX4" fmla="*/ 646623 w 3385751"/>
                      <a:gd name="connsiteY4" fmla="*/ 3031516 h 3031524"/>
                      <a:gd name="connsiteX5" fmla="*/ 4 w 3385751"/>
                      <a:gd name="connsiteY5" fmla="*/ 1157936 h 3031524"/>
                      <a:gd name="connsiteX0" fmla="*/ 0 w 3385743"/>
                      <a:gd name="connsiteY0" fmla="*/ 1157936 h 3031516"/>
                      <a:gd name="connsiteX1" fmla="*/ 1692872 w 3385743"/>
                      <a:gd name="connsiteY1" fmla="*/ 0 h 3031516"/>
                      <a:gd name="connsiteX2" fmla="*/ 3385743 w 3385743"/>
                      <a:gd name="connsiteY2" fmla="*/ 1157936 h 3031516"/>
                      <a:gd name="connsiteX3" fmla="*/ 3340486 w 3385743"/>
                      <a:gd name="connsiteY3" fmla="*/ 3031516 h 3031516"/>
                      <a:gd name="connsiteX4" fmla="*/ 646619 w 3385743"/>
                      <a:gd name="connsiteY4" fmla="*/ 3031516 h 3031516"/>
                      <a:gd name="connsiteX5" fmla="*/ 0 w 338574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44656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85845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96025"/>
                      <a:gd name="connsiteY0" fmla="*/ 1157936 h 4542723"/>
                      <a:gd name="connsiteX1" fmla="*/ 1697042 w 3396025"/>
                      <a:gd name="connsiteY1" fmla="*/ 0 h 4542723"/>
                      <a:gd name="connsiteX2" fmla="*/ 3389913 w 3396025"/>
                      <a:gd name="connsiteY2" fmla="*/ 1157936 h 4542723"/>
                      <a:gd name="connsiteX3" fmla="*/ 3396025 w 3396025"/>
                      <a:gd name="connsiteY3" fmla="*/ 4542723 h 4542723"/>
                      <a:gd name="connsiteX4" fmla="*/ 0 w 3396025"/>
                      <a:gd name="connsiteY4" fmla="*/ 3031516 h 4542723"/>
                      <a:gd name="connsiteX5" fmla="*/ 4170 w 3396025"/>
                      <a:gd name="connsiteY5" fmla="*/ 1157936 h 4542723"/>
                      <a:gd name="connsiteX0" fmla="*/ 14350 w 3406205"/>
                      <a:gd name="connsiteY0" fmla="*/ 1157936 h 4542723"/>
                      <a:gd name="connsiteX1" fmla="*/ 1707222 w 3406205"/>
                      <a:gd name="connsiteY1" fmla="*/ 0 h 4542723"/>
                      <a:gd name="connsiteX2" fmla="*/ 3400093 w 3406205"/>
                      <a:gd name="connsiteY2" fmla="*/ 1157936 h 4542723"/>
                      <a:gd name="connsiteX3" fmla="*/ 3406205 w 3406205"/>
                      <a:gd name="connsiteY3" fmla="*/ 4542723 h 4542723"/>
                      <a:gd name="connsiteX4" fmla="*/ 0 w 3406205"/>
                      <a:gd name="connsiteY4" fmla="*/ 4524515 h 4542723"/>
                      <a:gd name="connsiteX5" fmla="*/ 14350 w 3406205"/>
                      <a:gd name="connsiteY5" fmla="*/ 1157936 h 4542723"/>
                      <a:gd name="connsiteX0" fmla="*/ 440 w 3392295"/>
                      <a:gd name="connsiteY0" fmla="*/ 1157936 h 4542723"/>
                      <a:gd name="connsiteX1" fmla="*/ 1693312 w 3392295"/>
                      <a:gd name="connsiteY1" fmla="*/ 0 h 4542723"/>
                      <a:gd name="connsiteX2" fmla="*/ 3386183 w 3392295"/>
                      <a:gd name="connsiteY2" fmla="*/ 1157936 h 4542723"/>
                      <a:gd name="connsiteX3" fmla="*/ 3392295 w 3392295"/>
                      <a:gd name="connsiteY3" fmla="*/ 4542723 h 4542723"/>
                      <a:gd name="connsiteX4" fmla="*/ 26809 w 3392295"/>
                      <a:gd name="connsiteY4" fmla="*/ 4524515 h 4542723"/>
                      <a:gd name="connsiteX5" fmla="*/ 440 w 3392295"/>
                      <a:gd name="connsiteY5" fmla="*/ 1157936 h 4542723"/>
                      <a:gd name="connsiteX0" fmla="*/ 4171 w 3396026"/>
                      <a:gd name="connsiteY0" fmla="*/ 1157936 h 4542723"/>
                      <a:gd name="connsiteX1" fmla="*/ 1697043 w 3396026"/>
                      <a:gd name="connsiteY1" fmla="*/ 0 h 4542723"/>
                      <a:gd name="connsiteX2" fmla="*/ 3389914 w 3396026"/>
                      <a:gd name="connsiteY2" fmla="*/ 1157936 h 4542723"/>
                      <a:gd name="connsiteX3" fmla="*/ 3396026 w 3396026"/>
                      <a:gd name="connsiteY3" fmla="*/ 4542723 h 4542723"/>
                      <a:gd name="connsiteX4" fmla="*/ 0 w 3396026"/>
                      <a:gd name="connsiteY4" fmla="*/ 4524515 h 4542723"/>
                      <a:gd name="connsiteX5" fmla="*/ 4171 w 3396026"/>
                      <a:gd name="connsiteY5" fmla="*/ 1157936 h 4542723"/>
                      <a:gd name="connsiteX0" fmla="*/ 4171 w 3396026"/>
                      <a:gd name="connsiteY0" fmla="*/ 1157936 h 4551826"/>
                      <a:gd name="connsiteX1" fmla="*/ 1697043 w 3396026"/>
                      <a:gd name="connsiteY1" fmla="*/ 0 h 4551826"/>
                      <a:gd name="connsiteX2" fmla="*/ 3389914 w 3396026"/>
                      <a:gd name="connsiteY2" fmla="*/ 1157936 h 4551826"/>
                      <a:gd name="connsiteX3" fmla="*/ 3396026 w 3396026"/>
                      <a:gd name="connsiteY3" fmla="*/ 4542723 h 4551826"/>
                      <a:gd name="connsiteX4" fmla="*/ 0 w 3396026"/>
                      <a:gd name="connsiteY4" fmla="*/ 4551826 h 4551826"/>
                      <a:gd name="connsiteX5" fmla="*/ 4171 w 3396026"/>
                      <a:gd name="connsiteY5" fmla="*/ 1157936 h 4551826"/>
                      <a:gd name="connsiteX0" fmla="*/ 4171 w 3396026"/>
                      <a:gd name="connsiteY0" fmla="*/ 1157936 h 4542723"/>
                      <a:gd name="connsiteX1" fmla="*/ 1697043 w 3396026"/>
                      <a:gd name="connsiteY1" fmla="*/ 0 h 4542723"/>
                      <a:gd name="connsiteX2" fmla="*/ 3389914 w 3396026"/>
                      <a:gd name="connsiteY2" fmla="*/ 1157936 h 4542723"/>
                      <a:gd name="connsiteX3" fmla="*/ 3396026 w 3396026"/>
                      <a:gd name="connsiteY3" fmla="*/ 4542723 h 4542723"/>
                      <a:gd name="connsiteX4" fmla="*/ 0 w 3396026"/>
                      <a:gd name="connsiteY4" fmla="*/ 4524516 h 4542723"/>
                      <a:gd name="connsiteX5" fmla="*/ 4171 w 3396026"/>
                      <a:gd name="connsiteY5" fmla="*/ 1157936 h 4542723"/>
                      <a:gd name="connsiteX0" fmla="*/ 4171 w 3396026"/>
                      <a:gd name="connsiteY0" fmla="*/ 1157936 h 4542723"/>
                      <a:gd name="connsiteX1" fmla="*/ 1697043 w 3396026"/>
                      <a:gd name="connsiteY1" fmla="*/ 0 h 4542723"/>
                      <a:gd name="connsiteX2" fmla="*/ 3389914 w 3396026"/>
                      <a:gd name="connsiteY2" fmla="*/ 1157936 h 4542723"/>
                      <a:gd name="connsiteX3" fmla="*/ 3396026 w 3396026"/>
                      <a:gd name="connsiteY3" fmla="*/ 4542723 h 4542723"/>
                      <a:gd name="connsiteX4" fmla="*/ 0 w 3396026"/>
                      <a:gd name="connsiteY4" fmla="*/ 4542723 h 4542723"/>
                      <a:gd name="connsiteX5" fmla="*/ 4171 w 3396026"/>
                      <a:gd name="connsiteY5" fmla="*/ 1157936 h 4542723"/>
                      <a:gd name="connsiteX0" fmla="*/ 4171 w 3396026"/>
                      <a:gd name="connsiteY0" fmla="*/ 1157936 h 5157813"/>
                      <a:gd name="connsiteX1" fmla="*/ 1697043 w 3396026"/>
                      <a:gd name="connsiteY1" fmla="*/ 0 h 5157813"/>
                      <a:gd name="connsiteX2" fmla="*/ 3389914 w 3396026"/>
                      <a:gd name="connsiteY2" fmla="*/ 1157936 h 5157813"/>
                      <a:gd name="connsiteX3" fmla="*/ 3396026 w 3396026"/>
                      <a:gd name="connsiteY3" fmla="*/ 5157813 h 5157813"/>
                      <a:gd name="connsiteX4" fmla="*/ 0 w 3396026"/>
                      <a:gd name="connsiteY4" fmla="*/ 4542723 h 5157813"/>
                      <a:gd name="connsiteX5" fmla="*/ 4171 w 3396026"/>
                      <a:gd name="connsiteY5" fmla="*/ 1157936 h 5157813"/>
                      <a:gd name="connsiteX0" fmla="*/ 4171 w 3396026"/>
                      <a:gd name="connsiteY0" fmla="*/ 1157936 h 5157813"/>
                      <a:gd name="connsiteX1" fmla="*/ 1697043 w 3396026"/>
                      <a:gd name="connsiteY1" fmla="*/ 0 h 5157813"/>
                      <a:gd name="connsiteX2" fmla="*/ 3389914 w 3396026"/>
                      <a:gd name="connsiteY2" fmla="*/ 1157936 h 5157813"/>
                      <a:gd name="connsiteX3" fmla="*/ 3396026 w 3396026"/>
                      <a:gd name="connsiteY3" fmla="*/ 5157813 h 5157813"/>
                      <a:gd name="connsiteX4" fmla="*/ 0 w 3396026"/>
                      <a:gd name="connsiteY4" fmla="*/ 5157813 h 5157813"/>
                      <a:gd name="connsiteX5" fmla="*/ 4171 w 3396026"/>
                      <a:gd name="connsiteY5" fmla="*/ 1157936 h 5157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96026" h="5157813">
                        <a:moveTo>
                          <a:pt x="4171" y="1157936"/>
                        </a:moveTo>
                        <a:lnTo>
                          <a:pt x="1697043" y="0"/>
                        </a:lnTo>
                        <a:lnTo>
                          <a:pt x="3389914" y="1157936"/>
                        </a:lnTo>
                        <a:cubicBezTo>
                          <a:pt x="3391951" y="2286198"/>
                          <a:pt x="3393989" y="4029551"/>
                          <a:pt x="3396026" y="5157813"/>
                        </a:cubicBezTo>
                        <a:lnTo>
                          <a:pt x="0" y="5157813"/>
                        </a:lnTo>
                        <a:cubicBezTo>
                          <a:pt x="4783" y="4035620"/>
                          <a:pt x="-612" y="2280129"/>
                          <a:pt x="4171" y="115793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tx2">
                          <a:lumMod val="40000"/>
                          <a:lumOff val="60000"/>
                          <a:alpha val="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16200000" scaled="0"/>
                    <a:tileRect/>
                  </a:gradFill>
                  <a:ln w="762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13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/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="" xmlns:a16="http://schemas.microsoft.com/office/drawing/2014/main" id="{5079DD4E-EB3E-46B0-8928-ECCC714A0620}"/>
                      </a:ext>
                    </a:extLst>
                  </p:cNvPr>
                  <p:cNvSpPr txBox="1"/>
                  <p:nvPr/>
                </p:nvSpPr>
                <p:spPr>
                  <a:xfrm>
                    <a:off x="4821564" y="3993655"/>
                    <a:ext cx="2158314" cy="50121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ＭＳ Ｐゴシック"/>
                      </a:rPr>
                      <a:t>Cấu</a:t>
                    </a:r>
                    <a:r>
                      <a:rPr kumimoji="0" lang="en-US" sz="1200" b="1" i="0" u="none" strike="noStrike" kern="1200" cap="none" spc="0" normalizeH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ＭＳ Ｐゴシック"/>
                      </a:rPr>
                      <a:t> hình tiện ích </a:t>
                    </a:r>
                    <a:r>
                      <a: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ＭＳ Ｐゴシック"/>
                      </a:rPr>
                      <a:t>Editor</a:t>
                    </a:r>
                    <a:endPara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/>
                    </a:endParaRPr>
                  </a:p>
                </p:txBody>
              </p:sp>
            </p:grpSp>
            <p:sp>
              <p:nvSpPr>
                <p:cNvPr id="20" name="TextBox 19">
                  <a:extLst>
                    <a:ext uri="{FF2B5EF4-FFF2-40B4-BE49-F238E27FC236}">
                      <a16:creationId xmlns="" xmlns:a16="http://schemas.microsoft.com/office/drawing/2014/main" id="{90B5B9F7-8006-4E79-A6D8-2374FB0F52C0}"/>
                    </a:ext>
                  </a:extLst>
                </p:cNvPr>
                <p:cNvSpPr txBox="1"/>
                <p:nvPr/>
              </p:nvSpPr>
              <p:spPr>
                <a:xfrm>
                  <a:off x="5560968" y="2378176"/>
                  <a:ext cx="777983" cy="1375719"/>
                </a:xfrm>
                <a:prstGeom prst="rect">
                  <a:avLst/>
                </a:prstGeom>
                <a:noFill/>
                <a:effectLst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L="0" marR="0" lvl="0" indent="0" algn="l" defTabSz="914400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alpha val="50000"/>
                        </a:srgbClr>
                      </a:solidFill>
                      <a:effectLst/>
                      <a:uLnTx/>
                      <a:uFillTx/>
                      <a:latin typeface="Arial"/>
                      <a:ea typeface="ＭＳ Ｐゴシック"/>
                    </a:rPr>
                    <a:t>2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424060A6-3C26-49EE-B2F0-61A045581435}"/>
                  </a:ext>
                </a:extLst>
              </p:cNvPr>
              <p:cNvSpPr txBox="1"/>
              <p:nvPr/>
            </p:nvSpPr>
            <p:spPr>
              <a:xfrm>
                <a:off x="5609576" y="4248097"/>
                <a:ext cx="680765" cy="244083"/>
              </a:xfrm>
              <a:prstGeom prst="rect">
                <a:avLst/>
              </a:prstGeom>
              <a:noFill/>
              <a:effectLst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alpha val="50000"/>
                      </a:srgbClr>
                    </a:solidFill>
                    <a:effectLst/>
                    <a:uLnTx/>
                    <a:uFillTx/>
                    <a:latin typeface="Arial"/>
                    <a:ea typeface="ＭＳ Ｐゴシック"/>
                  </a:rPr>
                  <a:t>STEP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453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549236-D7F9-4DEC-B90A-16F088EA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Quyết định thời điểm sử dụng tiện ích Editor</a:t>
            </a:r>
            <a:endParaRPr lang="en-US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="" xmlns:a16="http://schemas.microsoft.com/office/drawing/2014/main" id="{28CB111F-D55F-4884-8C51-AA9709F1AD79}"/>
              </a:ext>
            </a:extLst>
          </p:cNvPr>
          <p:cNvSpPr txBox="1">
            <a:spLocks/>
          </p:cNvSpPr>
          <p:nvPr/>
        </p:nvSpPr>
        <p:spPr>
          <a:xfrm>
            <a:off x="838200" y="1295400"/>
            <a:ext cx="10515600" cy="4876800"/>
          </a:xfrm>
          <a:prstGeom prst="rect">
            <a:avLst/>
          </a:prstGeom>
        </p:spPr>
        <p:txBody>
          <a:bodyPr/>
          <a:lstStyle>
            <a:lvl1pPr marL="171446" indent="-165096" algn="l" defTabSz="68578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400"/>
              </a:spcAft>
              <a:buClr>
                <a:schemeClr val="tx2">
                  <a:lumMod val="75000"/>
                </a:schemeClr>
              </a:buClr>
              <a:buSzPct val="80000"/>
              <a:buFont typeface="Arial"/>
              <a:buChar char="•"/>
              <a:tabLst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1951" indent="-182875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ppleSymbols" charset="0"/>
              <a:buChar char="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371" indent="-146300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ppleSymbols" charset="0"/>
              <a:buChar char="⎻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4852" indent="-122632" algn="l" defTabSz="685783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SzPct val="80000"/>
              <a:buFont typeface="AppleSymbols" charset="0"/>
              <a:buChar char="⎻"/>
              <a:tabLst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4173" indent="-128585" algn="l" defTabSz="685783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SzPct val="80000"/>
              <a:buFont typeface="AppleSymbols" charset="0"/>
              <a:buChar char="⎻"/>
              <a:tabLst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Trong các loại ứng dụng bạn cần xây dụng trong tổ chức của mình, khi nào bạn có thể sử dụng tiện ích Editor?</a:t>
            </a:r>
          </a:p>
          <a:p>
            <a:endParaRPr lang="en-US" dirty="0" smtClean="0"/>
          </a:p>
          <a:p>
            <a:r>
              <a:rPr lang="en-US" dirty="0" smtClean="0"/>
              <a:t>Dựa trên một số yêu cầu của tổ chức bạn, khi nào bạn có thể sử dụng tiện ích Sketch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70667"/>
      </p:ext>
    </p:extLst>
  </p:cSld>
  <p:clrMapOvr>
    <a:masterClrMapping/>
  </p:clrMapOvr>
</p:sld>
</file>

<file path=ppt/theme/theme1.xml><?xml version="1.0" encoding="utf-8"?>
<a:theme xmlns:a="http://schemas.openxmlformats.org/drawingml/2006/main" name="Esri-TS_PPT-Tmplt_4x3_11-16">
  <a:themeElements>
    <a:clrScheme name="Esri Colors 2014_light bg">
      <a:dk1>
        <a:srgbClr val="000000"/>
      </a:dk1>
      <a:lt1>
        <a:srgbClr val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007AC2"/>
      </a:hlink>
      <a:folHlink>
        <a:srgbClr val="004575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sri-TS_PPT-Tmplt_4x3_11-16" id="{786316B3-62CA-7544-AEA8-FD158C09349D}" vid="{2FCC95B9-B387-BF4A-893B-223787DAFD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IL-PPT-16x9-theme</Template>
  <TotalTime>7840</TotalTime>
  <Words>530</Words>
  <Application>Microsoft Office PowerPoint</Application>
  <PresentationFormat>Custom</PresentationFormat>
  <Paragraphs>141</Paragraphs>
  <Slides>16</Slides>
  <Notes>11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Esri-TS_PPT-Tmplt_4x3_11-16</vt:lpstr>
      <vt:lpstr>Chỉnh sửa đối tượng</vt:lpstr>
      <vt:lpstr>Các chủ đề được đề cập</vt:lpstr>
      <vt:lpstr>Chỉnh sửa với các tiện ích</vt:lpstr>
      <vt:lpstr>Tìm hiểu cấu trúc của việc chỉnh sửa các widget</vt:lpstr>
      <vt:lpstr>So sánh tiện ích Sketch và lớp SketchViewModel </vt:lpstr>
      <vt:lpstr>Quyết định thời điểm sử dụng tiện ích Sketch</vt:lpstr>
      <vt:lpstr>Triển khai tiên ích Editor</vt:lpstr>
      <vt:lpstr>Cấu hình tiện ích Editor trong ứng dụng web</vt:lpstr>
      <vt:lpstr>Quyết định thời điểm sử dụng tiện ích Editor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Sarah Maxwell</dc:creator>
  <cp:keywords/>
  <dc:description/>
  <cp:lastModifiedBy>AnhSon</cp:lastModifiedBy>
  <cp:revision>151</cp:revision>
  <dcterms:created xsi:type="dcterms:W3CDTF">2016-08-03T17:49:07Z</dcterms:created>
  <dcterms:modified xsi:type="dcterms:W3CDTF">2023-07-23T15:27:13Z</dcterms:modified>
  <cp:category/>
</cp:coreProperties>
</file>