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2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7" r:id="rId3"/>
    <p:sldId id="268" r:id="rId4"/>
    <p:sldId id="368" r:id="rId5"/>
    <p:sldId id="367" r:id="rId6"/>
    <p:sldId id="283" r:id="rId7"/>
    <p:sldId id="284" r:id="rId8"/>
    <p:sldId id="272" r:id="rId9"/>
    <p:sldId id="273" r:id="rId10"/>
    <p:sldId id="274" r:id="rId11"/>
    <p:sldId id="275" r:id="rId12"/>
    <p:sldId id="27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80967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14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1EBA-70DC-48A5-8071-E6DEF657E0A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1A997-E561-4F21-9E78-6F1674A5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Updated: October 27, 2016</a:t>
            </a:r>
          </a:p>
          <a:p>
            <a:pPr marL="171450" indent="-171450">
              <a:buFontTx/>
              <a:buChar char="-"/>
            </a:pPr>
            <a:r>
              <a:rPr lang="en-US" sz="1200" i="0" baseline="0" dirty="0"/>
              <a:t>Removed curriculum diagram slides (the curriculum diagrams are now on Slides00)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82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083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84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49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789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="" xmlns:a16="http://schemas.microsoft.com/office/drawing/2014/main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3077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4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javascript/latest/secure-resources/#api-key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arcgis.com/javascript/latest/secure-resources/#network-credentials" TargetMode="External"/><Relationship Id="rId4" Type="http://schemas.openxmlformats.org/officeDocument/2006/relationships/hyperlink" Target="https://developers.arcgis.com/javascript/latest/secure-resources/#arcgis-toke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FA7FF-71D8-4C46-A95D-93882F97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web, </a:t>
            </a:r>
            <a:r>
              <a:rPr lang="en-US" dirty="0" err="1"/>
              <a:t>cảnh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ở </a:t>
            </a:r>
            <a:r>
              <a:rPr lang="en-US" dirty="0" err="1"/>
              <a:t>cả</a:t>
            </a:r>
            <a:r>
              <a:rPr lang="en-US" dirty="0"/>
              <a:t> 2D </a:t>
            </a:r>
            <a:r>
              <a:rPr lang="en-US" dirty="0" err="1"/>
              <a:t>và</a:t>
            </a:r>
            <a:r>
              <a:rPr lang="en-US" dirty="0"/>
              <a:t> 3D</a:t>
            </a:r>
          </a:p>
          <a:p>
            <a:r>
              <a:rPr lang="vi-VN" dirty="0"/>
              <a:t>Cung cấp khả năng cho người dùng cuối để tìm kiếm và truy vấn các lớp bản đồ</a:t>
            </a:r>
            <a:endParaRPr lang="en-US" dirty="0"/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Esri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www.esri.com/training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  <a:p>
            <a:pPr lvl="1"/>
            <a:r>
              <a:rPr lang="vi-VN" dirty="0"/>
              <a:t>Đào tạo </a:t>
            </a:r>
            <a:r>
              <a:rPr lang="en-US" dirty="0" err="1" smtClean="0"/>
              <a:t>có</a:t>
            </a:r>
            <a:r>
              <a:rPr lang="vi-VN" dirty="0" smtClean="0"/>
              <a:t> </a:t>
            </a:r>
            <a:r>
              <a:rPr lang="vi-VN" dirty="0"/>
              <a:t>người hướng dẫn (lớp học và trực tuyến)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 smtClean="0"/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 smtClean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92440"/>
            <a:ext cx="7467600" cy="1280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7358BBB-7CB1-0446-99CC-CD465383D7B0}"/>
              </a:ext>
            </a:extLst>
          </p:cNvPr>
          <p:cNvSpPr txBox="1">
            <a:spLocks/>
          </p:cNvSpPr>
          <p:nvPr/>
        </p:nvSpPr>
        <p:spPr>
          <a:xfrm>
            <a:off x="2528552" y="2471121"/>
            <a:ext cx="4526924" cy="9015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>
                <a:solidFill>
                  <a:schemeClr val="bg1"/>
                </a:solidFill>
              </a:rPr>
              <a:t>Thank you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2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2316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IS FOR THE DEVELOPMENT OF TRANSLATABLE COURSE GRAPHICS AND IS NOT INTENDED TO BE SHOWN TO THE STUDENTS. PLEASE KEEP THIS SLIDE HIDDEN.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375F0FA-BF3A-4E28-B05A-915346665F7C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51C3B40-14C4-456F-9E2F-31B9263246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F4BD7A58-7220-49D3-AABF-9D852530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695061-1E54-428F-B2F2-9510778F8DFA}"/>
              </a:ext>
            </a:extLst>
          </p:cNvPr>
          <p:cNvGrpSpPr/>
          <p:nvPr/>
        </p:nvGrpSpPr>
        <p:grpSpPr>
          <a:xfrm>
            <a:off x="793868" y="1999857"/>
            <a:ext cx="4705784" cy="3870856"/>
            <a:chOff x="431548" y="916767"/>
            <a:chExt cx="5854982" cy="5081707"/>
          </a:xfrm>
        </p:grpSpPr>
        <p:sp>
          <p:nvSpPr>
            <p:cNvPr id="15" name="Right Arrow 5">
              <a:extLst>
                <a:ext uri="{FF2B5EF4-FFF2-40B4-BE49-F238E27FC236}">
                  <a16:creationId xmlns="" xmlns:a16="http://schemas.microsoft.com/office/drawing/2014/main" id="{14EE4C83-E62A-4933-AD47-47BE024FB3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83989" y="3268109"/>
              <a:ext cx="2183538" cy="413167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grpSp>
          <p:nvGrpSpPr>
            <p:cNvPr id="21" name="Group 157">
              <a:extLst>
                <a:ext uri="{FF2B5EF4-FFF2-40B4-BE49-F238E27FC236}">
                  <a16:creationId xmlns="" xmlns:a16="http://schemas.microsoft.com/office/drawing/2014/main" id="{1D7D6099-F208-4A1A-AE0E-D180E9BF57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548" y="2832660"/>
              <a:ext cx="1804475" cy="1345274"/>
              <a:chOff x="578" y="2192"/>
              <a:chExt cx="558" cy="416"/>
            </a:xfrm>
          </p:grpSpPr>
          <p:sp useBgFill="1">
            <p:nvSpPr>
              <p:cNvPr id="98" name="Rectangle 159">
                <a:extLst>
                  <a:ext uri="{FF2B5EF4-FFF2-40B4-BE49-F238E27FC236}">
                    <a16:creationId xmlns="" xmlns:a16="http://schemas.microsoft.com/office/drawing/2014/main" id="{578F2A6B-84DE-4C9E-91D4-55EC985BD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192"/>
                <a:ext cx="558" cy="416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9" name="Rectangle 160">
                <a:extLst>
                  <a:ext uri="{FF2B5EF4-FFF2-40B4-BE49-F238E27FC236}">
                    <a16:creationId xmlns="" xmlns:a16="http://schemas.microsoft.com/office/drawing/2014/main" id="{E49D39B3-8D37-4172-820D-43EF2902A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316"/>
                <a:ext cx="90" cy="250"/>
              </a:xfrm>
              <a:prstGeom prst="rect">
                <a:avLst/>
              </a:prstGeom>
              <a:solidFill>
                <a:srgbClr val="DFDFE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0" name="Freeform 161">
                <a:extLst>
                  <a:ext uri="{FF2B5EF4-FFF2-40B4-BE49-F238E27FC236}">
                    <a16:creationId xmlns="" xmlns:a16="http://schemas.microsoft.com/office/drawing/2014/main" id="{D2C63F2C-FD88-4303-84C1-C80E10CDC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" y="2216"/>
                <a:ext cx="510" cy="368"/>
              </a:xfrm>
              <a:custGeom>
                <a:avLst/>
                <a:gdLst>
                  <a:gd name="T0" fmla="*/ 119 w 2548"/>
                  <a:gd name="T1" fmla="*/ 532 h 1842"/>
                  <a:gd name="T2" fmla="*/ 119 w 2548"/>
                  <a:gd name="T3" fmla="*/ 1723 h 1842"/>
                  <a:gd name="T4" fmla="*/ 478 w 2548"/>
                  <a:gd name="T5" fmla="*/ 1723 h 1842"/>
                  <a:gd name="T6" fmla="*/ 478 w 2548"/>
                  <a:gd name="T7" fmla="*/ 532 h 1842"/>
                  <a:gd name="T8" fmla="*/ 119 w 2548"/>
                  <a:gd name="T9" fmla="*/ 532 h 1842"/>
                  <a:gd name="T10" fmla="*/ 0 w 2548"/>
                  <a:gd name="T11" fmla="*/ 0 h 1842"/>
                  <a:gd name="T12" fmla="*/ 2548 w 2548"/>
                  <a:gd name="T13" fmla="*/ 0 h 1842"/>
                  <a:gd name="T14" fmla="*/ 2548 w 2548"/>
                  <a:gd name="T15" fmla="*/ 1842 h 1842"/>
                  <a:gd name="T16" fmla="*/ 0 w 2548"/>
                  <a:gd name="T17" fmla="*/ 1842 h 1842"/>
                  <a:gd name="T18" fmla="*/ 0 w 2548"/>
                  <a:gd name="T19" fmla="*/ 0 h 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8" h="1842">
                    <a:moveTo>
                      <a:pt x="119" y="532"/>
                    </a:moveTo>
                    <a:lnTo>
                      <a:pt x="119" y="1723"/>
                    </a:lnTo>
                    <a:lnTo>
                      <a:pt x="478" y="1723"/>
                    </a:lnTo>
                    <a:lnTo>
                      <a:pt x="478" y="532"/>
                    </a:lnTo>
                    <a:lnTo>
                      <a:pt x="119" y="532"/>
                    </a:lnTo>
                    <a:close/>
                    <a:moveTo>
                      <a:pt x="0" y="0"/>
                    </a:moveTo>
                    <a:lnTo>
                      <a:pt x="2548" y="0"/>
                    </a:lnTo>
                    <a:lnTo>
                      <a:pt x="2548" y="1842"/>
                    </a:lnTo>
                    <a:lnTo>
                      <a:pt x="0" y="1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1" name="Rectangle 162">
                <a:extLst>
                  <a:ext uri="{FF2B5EF4-FFF2-40B4-BE49-F238E27FC236}">
                    <a16:creationId xmlns="" xmlns:a16="http://schemas.microsoft.com/office/drawing/2014/main" id="{0D778E8F-7EB3-472B-BBCF-4FFA38CF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242"/>
                <a:ext cx="462" cy="48"/>
              </a:xfrm>
              <a:prstGeom prst="rect">
                <a:avLst/>
              </a:prstGeom>
              <a:solidFill>
                <a:srgbClr val="1464A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2" name="Rectangle 163">
                <a:extLst>
                  <a:ext uri="{FF2B5EF4-FFF2-40B4-BE49-F238E27FC236}">
                    <a16:creationId xmlns="" xmlns:a16="http://schemas.microsoft.com/office/drawing/2014/main" id="{D82C44AB-8344-4B7B-BD3E-21C8A221D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322"/>
                <a:ext cx="364" cy="238"/>
              </a:xfrm>
              <a:prstGeom prst="rect">
                <a:avLst/>
              </a:prstGeom>
              <a:solidFill>
                <a:srgbClr val="00B9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3" name="Freeform 164">
                <a:extLst>
                  <a:ext uri="{FF2B5EF4-FFF2-40B4-BE49-F238E27FC236}">
                    <a16:creationId xmlns="" xmlns:a16="http://schemas.microsoft.com/office/drawing/2014/main" id="{0E321976-117D-40E0-996E-79702E44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" y="2344"/>
                <a:ext cx="215" cy="137"/>
              </a:xfrm>
              <a:custGeom>
                <a:avLst/>
                <a:gdLst>
                  <a:gd name="T0" fmla="*/ 623 w 1078"/>
                  <a:gd name="T1" fmla="*/ 4 h 685"/>
                  <a:gd name="T2" fmla="*/ 690 w 1078"/>
                  <a:gd name="T3" fmla="*/ 28 h 685"/>
                  <a:gd name="T4" fmla="*/ 746 w 1078"/>
                  <a:gd name="T5" fmla="*/ 73 h 685"/>
                  <a:gd name="T6" fmla="*/ 785 w 1078"/>
                  <a:gd name="T7" fmla="*/ 133 h 685"/>
                  <a:gd name="T8" fmla="*/ 804 w 1078"/>
                  <a:gd name="T9" fmla="*/ 167 h 685"/>
                  <a:gd name="T10" fmla="*/ 873 w 1078"/>
                  <a:gd name="T11" fmla="*/ 182 h 685"/>
                  <a:gd name="T12" fmla="*/ 930 w 1078"/>
                  <a:gd name="T13" fmla="*/ 219 h 685"/>
                  <a:gd name="T14" fmla="*/ 968 w 1078"/>
                  <a:gd name="T15" fmla="*/ 276 h 685"/>
                  <a:gd name="T16" fmla="*/ 982 w 1078"/>
                  <a:gd name="T17" fmla="*/ 346 h 685"/>
                  <a:gd name="T18" fmla="*/ 977 w 1078"/>
                  <a:gd name="T19" fmla="*/ 389 h 685"/>
                  <a:gd name="T20" fmla="*/ 1030 w 1078"/>
                  <a:gd name="T21" fmla="*/ 421 h 685"/>
                  <a:gd name="T22" fmla="*/ 1065 w 1078"/>
                  <a:gd name="T23" fmla="*/ 471 h 685"/>
                  <a:gd name="T24" fmla="*/ 1078 w 1078"/>
                  <a:gd name="T25" fmla="*/ 532 h 685"/>
                  <a:gd name="T26" fmla="*/ 1066 w 1078"/>
                  <a:gd name="T27" fmla="*/ 592 h 685"/>
                  <a:gd name="T28" fmla="*/ 1034 w 1078"/>
                  <a:gd name="T29" fmla="*/ 640 h 685"/>
                  <a:gd name="T30" fmla="*/ 985 w 1078"/>
                  <a:gd name="T31" fmla="*/ 673 h 685"/>
                  <a:gd name="T32" fmla="*/ 927 w 1078"/>
                  <a:gd name="T33" fmla="*/ 685 h 685"/>
                  <a:gd name="T34" fmla="*/ 208 w 1078"/>
                  <a:gd name="T35" fmla="*/ 685 h 685"/>
                  <a:gd name="T36" fmla="*/ 135 w 1078"/>
                  <a:gd name="T37" fmla="*/ 672 h 685"/>
                  <a:gd name="T38" fmla="*/ 75 w 1078"/>
                  <a:gd name="T39" fmla="*/ 636 h 685"/>
                  <a:gd name="T40" fmla="*/ 29 w 1078"/>
                  <a:gd name="T41" fmla="*/ 582 h 685"/>
                  <a:gd name="T42" fmla="*/ 4 w 1078"/>
                  <a:gd name="T43" fmla="*/ 514 h 685"/>
                  <a:gd name="T44" fmla="*/ 4 w 1078"/>
                  <a:gd name="T45" fmla="*/ 441 h 685"/>
                  <a:gd name="T46" fmla="*/ 28 w 1078"/>
                  <a:gd name="T47" fmla="*/ 374 h 685"/>
                  <a:gd name="T48" fmla="*/ 73 w 1078"/>
                  <a:gd name="T49" fmla="*/ 321 h 685"/>
                  <a:gd name="T50" fmla="*/ 132 w 1078"/>
                  <a:gd name="T51" fmla="*/ 285 h 685"/>
                  <a:gd name="T52" fmla="*/ 164 w 1078"/>
                  <a:gd name="T53" fmla="*/ 256 h 685"/>
                  <a:gd name="T54" fmla="*/ 179 w 1078"/>
                  <a:gd name="T55" fmla="*/ 187 h 685"/>
                  <a:gd name="T56" fmla="*/ 216 w 1078"/>
                  <a:gd name="T57" fmla="*/ 131 h 685"/>
                  <a:gd name="T58" fmla="*/ 273 w 1078"/>
                  <a:gd name="T59" fmla="*/ 92 h 685"/>
                  <a:gd name="T60" fmla="*/ 342 w 1078"/>
                  <a:gd name="T61" fmla="*/ 79 h 685"/>
                  <a:gd name="T62" fmla="*/ 409 w 1078"/>
                  <a:gd name="T63" fmla="*/ 92 h 685"/>
                  <a:gd name="T64" fmla="*/ 456 w 1078"/>
                  <a:gd name="T65" fmla="*/ 44 h 685"/>
                  <a:gd name="T66" fmla="*/ 516 w 1078"/>
                  <a:gd name="T67" fmla="*/ 13 h 685"/>
                  <a:gd name="T68" fmla="*/ 585 w 1078"/>
                  <a:gd name="T69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8" h="685">
                    <a:moveTo>
                      <a:pt x="585" y="0"/>
                    </a:moveTo>
                    <a:lnTo>
                      <a:pt x="623" y="4"/>
                    </a:lnTo>
                    <a:lnTo>
                      <a:pt x="658" y="14"/>
                    </a:lnTo>
                    <a:lnTo>
                      <a:pt x="690" y="28"/>
                    </a:lnTo>
                    <a:lnTo>
                      <a:pt x="721" y="49"/>
                    </a:lnTo>
                    <a:lnTo>
                      <a:pt x="746" y="73"/>
                    </a:lnTo>
                    <a:lnTo>
                      <a:pt x="768" y="101"/>
                    </a:lnTo>
                    <a:lnTo>
                      <a:pt x="785" y="133"/>
                    </a:lnTo>
                    <a:lnTo>
                      <a:pt x="796" y="167"/>
                    </a:lnTo>
                    <a:lnTo>
                      <a:pt x="804" y="167"/>
                    </a:lnTo>
                    <a:lnTo>
                      <a:pt x="839" y="171"/>
                    </a:lnTo>
                    <a:lnTo>
                      <a:pt x="873" y="182"/>
                    </a:lnTo>
                    <a:lnTo>
                      <a:pt x="903" y="198"/>
                    </a:lnTo>
                    <a:lnTo>
                      <a:pt x="930" y="219"/>
                    </a:lnTo>
                    <a:lnTo>
                      <a:pt x="952" y="246"/>
                    </a:lnTo>
                    <a:lnTo>
                      <a:pt x="968" y="276"/>
                    </a:lnTo>
                    <a:lnTo>
                      <a:pt x="978" y="310"/>
                    </a:lnTo>
                    <a:lnTo>
                      <a:pt x="982" y="346"/>
                    </a:lnTo>
                    <a:lnTo>
                      <a:pt x="981" y="368"/>
                    </a:lnTo>
                    <a:lnTo>
                      <a:pt x="977" y="389"/>
                    </a:lnTo>
                    <a:lnTo>
                      <a:pt x="1005" y="402"/>
                    </a:lnTo>
                    <a:lnTo>
                      <a:pt x="1030" y="421"/>
                    </a:lnTo>
                    <a:lnTo>
                      <a:pt x="1049" y="444"/>
                    </a:lnTo>
                    <a:lnTo>
                      <a:pt x="1065" y="471"/>
                    </a:lnTo>
                    <a:lnTo>
                      <a:pt x="1075" y="500"/>
                    </a:lnTo>
                    <a:lnTo>
                      <a:pt x="1078" y="532"/>
                    </a:lnTo>
                    <a:lnTo>
                      <a:pt x="1076" y="563"/>
                    </a:lnTo>
                    <a:lnTo>
                      <a:pt x="1066" y="592"/>
                    </a:lnTo>
                    <a:lnTo>
                      <a:pt x="1053" y="617"/>
                    </a:lnTo>
                    <a:lnTo>
                      <a:pt x="1034" y="640"/>
                    </a:lnTo>
                    <a:lnTo>
                      <a:pt x="1012" y="658"/>
                    </a:lnTo>
                    <a:lnTo>
                      <a:pt x="985" y="673"/>
                    </a:lnTo>
                    <a:lnTo>
                      <a:pt x="958" y="681"/>
                    </a:lnTo>
                    <a:lnTo>
                      <a:pt x="927" y="685"/>
                    </a:lnTo>
                    <a:lnTo>
                      <a:pt x="927" y="685"/>
                    </a:lnTo>
                    <a:lnTo>
                      <a:pt x="208" y="685"/>
                    </a:lnTo>
                    <a:lnTo>
                      <a:pt x="170" y="681"/>
                    </a:lnTo>
                    <a:lnTo>
                      <a:pt x="135" y="672"/>
                    </a:lnTo>
                    <a:lnTo>
                      <a:pt x="104" y="656"/>
                    </a:lnTo>
                    <a:lnTo>
                      <a:pt x="75" y="636"/>
                    </a:lnTo>
                    <a:lnTo>
                      <a:pt x="50" y="611"/>
                    </a:lnTo>
                    <a:lnTo>
                      <a:pt x="29" y="582"/>
                    </a:lnTo>
                    <a:lnTo>
                      <a:pt x="13" y="549"/>
                    </a:lnTo>
                    <a:lnTo>
                      <a:pt x="4" y="514"/>
                    </a:lnTo>
                    <a:lnTo>
                      <a:pt x="0" y="477"/>
                    </a:lnTo>
                    <a:lnTo>
                      <a:pt x="4" y="441"/>
                    </a:lnTo>
                    <a:lnTo>
                      <a:pt x="13" y="406"/>
                    </a:lnTo>
                    <a:lnTo>
                      <a:pt x="28" y="374"/>
                    </a:lnTo>
                    <a:lnTo>
                      <a:pt x="47" y="345"/>
                    </a:lnTo>
                    <a:lnTo>
                      <a:pt x="73" y="321"/>
                    </a:lnTo>
                    <a:lnTo>
                      <a:pt x="100" y="300"/>
                    </a:lnTo>
                    <a:lnTo>
                      <a:pt x="132" y="285"/>
                    </a:lnTo>
                    <a:lnTo>
                      <a:pt x="166" y="274"/>
                    </a:lnTo>
                    <a:lnTo>
                      <a:pt x="164" y="256"/>
                    </a:lnTo>
                    <a:lnTo>
                      <a:pt x="168" y="221"/>
                    </a:lnTo>
                    <a:lnTo>
                      <a:pt x="179" y="187"/>
                    </a:lnTo>
                    <a:lnTo>
                      <a:pt x="195" y="156"/>
                    </a:lnTo>
                    <a:lnTo>
                      <a:pt x="216" y="131"/>
                    </a:lnTo>
                    <a:lnTo>
                      <a:pt x="243" y="109"/>
                    </a:lnTo>
                    <a:lnTo>
                      <a:pt x="273" y="92"/>
                    </a:lnTo>
                    <a:lnTo>
                      <a:pt x="306" y="83"/>
                    </a:lnTo>
                    <a:lnTo>
                      <a:pt x="342" y="79"/>
                    </a:lnTo>
                    <a:lnTo>
                      <a:pt x="377" y="83"/>
                    </a:lnTo>
                    <a:lnTo>
                      <a:pt x="409" y="92"/>
                    </a:lnTo>
                    <a:lnTo>
                      <a:pt x="430" y="66"/>
                    </a:lnTo>
                    <a:lnTo>
                      <a:pt x="456" y="44"/>
                    </a:lnTo>
                    <a:lnTo>
                      <a:pt x="485" y="26"/>
                    </a:lnTo>
                    <a:lnTo>
                      <a:pt x="516" y="13"/>
                    </a:lnTo>
                    <a:lnTo>
                      <a:pt x="550" y="4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94E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4" name="Rectangle 165">
                <a:extLst>
                  <a:ext uri="{FF2B5EF4-FFF2-40B4-BE49-F238E27FC236}">
                    <a16:creationId xmlns="" xmlns:a16="http://schemas.microsoft.com/office/drawing/2014/main" id="{1491DE38-6ED8-4069-A468-7DB43F7A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2377"/>
                <a:ext cx="201" cy="159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5" name="Rectangle 166">
                <a:extLst>
                  <a:ext uri="{FF2B5EF4-FFF2-40B4-BE49-F238E27FC236}">
                    <a16:creationId xmlns="" xmlns:a16="http://schemas.microsoft.com/office/drawing/2014/main" id="{CE3B84F1-D1D7-4980-9357-E5857D544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2397"/>
                <a:ext cx="161" cy="120"/>
              </a:xfrm>
              <a:prstGeom prst="rect">
                <a:avLst/>
              </a:prstGeom>
              <a:solidFill>
                <a:srgbClr val="AAD04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6" name="Freeform 167">
                <a:extLst>
                  <a:ext uri="{FF2B5EF4-FFF2-40B4-BE49-F238E27FC236}">
                    <a16:creationId xmlns="" xmlns:a16="http://schemas.microsoft.com/office/drawing/2014/main" id="{75EFCBB1-DD88-4EA4-B9C9-76C1FB9E4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" y="2397"/>
                <a:ext cx="95" cy="53"/>
              </a:xfrm>
              <a:custGeom>
                <a:avLst/>
                <a:gdLst>
                  <a:gd name="T0" fmla="*/ 0 w 477"/>
                  <a:gd name="T1" fmla="*/ 0 h 261"/>
                  <a:gd name="T2" fmla="*/ 461 w 477"/>
                  <a:gd name="T3" fmla="*/ 0 h 261"/>
                  <a:gd name="T4" fmla="*/ 467 w 477"/>
                  <a:gd name="T5" fmla="*/ 14 h 261"/>
                  <a:gd name="T6" fmla="*/ 472 w 477"/>
                  <a:gd name="T7" fmla="*/ 32 h 261"/>
                  <a:gd name="T8" fmla="*/ 475 w 477"/>
                  <a:gd name="T9" fmla="*/ 53 h 261"/>
                  <a:gd name="T10" fmla="*/ 477 w 477"/>
                  <a:gd name="T11" fmla="*/ 77 h 261"/>
                  <a:gd name="T12" fmla="*/ 477 w 477"/>
                  <a:gd name="T13" fmla="*/ 101 h 261"/>
                  <a:gd name="T14" fmla="*/ 473 w 477"/>
                  <a:gd name="T15" fmla="*/ 127 h 261"/>
                  <a:gd name="T16" fmla="*/ 466 w 477"/>
                  <a:gd name="T17" fmla="*/ 152 h 261"/>
                  <a:gd name="T18" fmla="*/ 454 w 477"/>
                  <a:gd name="T19" fmla="*/ 176 h 261"/>
                  <a:gd name="T20" fmla="*/ 437 w 477"/>
                  <a:gd name="T21" fmla="*/ 199 h 261"/>
                  <a:gd name="T22" fmla="*/ 415 w 477"/>
                  <a:gd name="T23" fmla="*/ 220 h 261"/>
                  <a:gd name="T24" fmla="*/ 391 w 477"/>
                  <a:gd name="T25" fmla="*/ 233 h 261"/>
                  <a:gd name="T26" fmla="*/ 365 w 477"/>
                  <a:gd name="T27" fmla="*/ 240 h 261"/>
                  <a:gd name="T28" fmla="*/ 340 w 477"/>
                  <a:gd name="T29" fmla="*/ 242 h 261"/>
                  <a:gd name="T30" fmla="*/ 315 w 477"/>
                  <a:gd name="T31" fmla="*/ 238 h 261"/>
                  <a:gd name="T32" fmla="*/ 288 w 477"/>
                  <a:gd name="T33" fmla="*/ 231 h 261"/>
                  <a:gd name="T34" fmla="*/ 263 w 477"/>
                  <a:gd name="T35" fmla="*/ 221 h 261"/>
                  <a:gd name="T36" fmla="*/ 237 w 477"/>
                  <a:gd name="T37" fmla="*/ 210 h 261"/>
                  <a:gd name="T38" fmla="*/ 213 w 477"/>
                  <a:gd name="T39" fmla="*/ 199 h 261"/>
                  <a:gd name="T40" fmla="*/ 189 w 477"/>
                  <a:gd name="T41" fmla="*/ 188 h 261"/>
                  <a:gd name="T42" fmla="*/ 167 w 477"/>
                  <a:gd name="T43" fmla="*/ 181 h 261"/>
                  <a:gd name="T44" fmla="*/ 148 w 477"/>
                  <a:gd name="T45" fmla="*/ 176 h 261"/>
                  <a:gd name="T46" fmla="*/ 127 w 477"/>
                  <a:gd name="T47" fmla="*/ 175 h 261"/>
                  <a:gd name="T48" fmla="*/ 110 w 477"/>
                  <a:gd name="T49" fmla="*/ 179 h 261"/>
                  <a:gd name="T50" fmla="*/ 96 w 477"/>
                  <a:gd name="T51" fmla="*/ 185 h 261"/>
                  <a:gd name="T52" fmla="*/ 81 w 477"/>
                  <a:gd name="T53" fmla="*/ 194 h 261"/>
                  <a:gd name="T54" fmla="*/ 68 w 477"/>
                  <a:gd name="T55" fmla="*/ 205 h 261"/>
                  <a:gd name="T56" fmla="*/ 55 w 477"/>
                  <a:gd name="T57" fmla="*/ 219 h 261"/>
                  <a:gd name="T58" fmla="*/ 39 w 477"/>
                  <a:gd name="T59" fmla="*/ 232 h 261"/>
                  <a:gd name="T60" fmla="*/ 21 w 477"/>
                  <a:gd name="T61" fmla="*/ 246 h 261"/>
                  <a:gd name="T62" fmla="*/ 0 w 477"/>
                  <a:gd name="T63" fmla="*/ 261 h 261"/>
                  <a:gd name="T64" fmla="*/ 0 w 477"/>
                  <a:gd name="T6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7" h="261">
                    <a:moveTo>
                      <a:pt x="0" y="0"/>
                    </a:moveTo>
                    <a:lnTo>
                      <a:pt x="461" y="0"/>
                    </a:lnTo>
                    <a:lnTo>
                      <a:pt x="467" y="14"/>
                    </a:lnTo>
                    <a:lnTo>
                      <a:pt x="472" y="32"/>
                    </a:lnTo>
                    <a:lnTo>
                      <a:pt x="475" y="53"/>
                    </a:lnTo>
                    <a:lnTo>
                      <a:pt x="477" y="77"/>
                    </a:lnTo>
                    <a:lnTo>
                      <a:pt x="477" y="101"/>
                    </a:lnTo>
                    <a:lnTo>
                      <a:pt x="473" y="127"/>
                    </a:lnTo>
                    <a:lnTo>
                      <a:pt x="466" y="152"/>
                    </a:lnTo>
                    <a:lnTo>
                      <a:pt x="454" y="176"/>
                    </a:lnTo>
                    <a:lnTo>
                      <a:pt x="437" y="199"/>
                    </a:lnTo>
                    <a:lnTo>
                      <a:pt x="415" y="220"/>
                    </a:lnTo>
                    <a:lnTo>
                      <a:pt x="391" y="233"/>
                    </a:lnTo>
                    <a:lnTo>
                      <a:pt x="365" y="240"/>
                    </a:lnTo>
                    <a:lnTo>
                      <a:pt x="340" y="242"/>
                    </a:lnTo>
                    <a:lnTo>
                      <a:pt x="315" y="238"/>
                    </a:lnTo>
                    <a:lnTo>
                      <a:pt x="288" y="231"/>
                    </a:lnTo>
                    <a:lnTo>
                      <a:pt x="263" y="221"/>
                    </a:lnTo>
                    <a:lnTo>
                      <a:pt x="237" y="210"/>
                    </a:lnTo>
                    <a:lnTo>
                      <a:pt x="213" y="199"/>
                    </a:lnTo>
                    <a:lnTo>
                      <a:pt x="189" y="188"/>
                    </a:lnTo>
                    <a:lnTo>
                      <a:pt x="167" y="181"/>
                    </a:lnTo>
                    <a:lnTo>
                      <a:pt x="148" y="176"/>
                    </a:lnTo>
                    <a:lnTo>
                      <a:pt x="127" y="175"/>
                    </a:lnTo>
                    <a:lnTo>
                      <a:pt x="110" y="179"/>
                    </a:lnTo>
                    <a:lnTo>
                      <a:pt x="96" y="185"/>
                    </a:lnTo>
                    <a:lnTo>
                      <a:pt x="81" y="194"/>
                    </a:lnTo>
                    <a:lnTo>
                      <a:pt x="68" y="205"/>
                    </a:lnTo>
                    <a:lnTo>
                      <a:pt x="55" y="219"/>
                    </a:lnTo>
                    <a:lnTo>
                      <a:pt x="39" y="232"/>
                    </a:lnTo>
                    <a:lnTo>
                      <a:pt x="21" y="246"/>
                    </a:lnTo>
                    <a:lnTo>
                      <a:pt x="0" y="2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7" name="Freeform 168">
                <a:extLst>
                  <a:ext uri="{FF2B5EF4-FFF2-40B4-BE49-F238E27FC236}">
                    <a16:creationId xmlns="" xmlns:a16="http://schemas.microsoft.com/office/drawing/2014/main" id="{D4B1C39E-B15C-4149-9902-CB537CA3D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" y="2413"/>
                <a:ext cx="161" cy="74"/>
              </a:xfrm>
              <a:custGeom>
                <a:avLst/>
                <a:gdLst>
                  <a:gd name="T0" fmla="*/ 808 w 808"/>
                  <a:gd name="T1" fmla="*/ 162 h 368"/>
                  <a:gd name="T2" fmla="*/ 770 w 808"/>
                  <a:gd name="T3" fmla="*/ 159 h 368"/>
                  <a:gd name="T4" fmla="*/ 728 w 808"/>
                  <a:gd name="T5" fmla="*/ 157 h 368"/>
                  <a:gd name="T6" fmla="*/ 683 w 808"/>
                  <a:gd name="T7" fmla="*/ 164 h 368"/>
                  <a:gd name="T8" fmla="*/ 642 w 808"/>
                  <a:gd name="T9" fmla="*/ 182 h 368"/>
                  <a:gd name="T10" fmla="*/ 608 w 808"/>
                  <a:gd name="T11" fmla="*/ 214 h 368"/>
                  <a:gd name="T12" fmla="*/ 587 w 808"/>
                  <a:gd name="T13" fmla="*/ 254 h 368"/>
                  <a:gd name="T14" fmla="*/ 553 w 808"/>
                  <a:gd name="T15" fmla="*/ 276 h 368"/>
                  <a:gd name="T16" fmla="*/ 503 w 808"/>
                  <a:gd name="T17" fmla="*/ 287 h 368"/>
                  <a:gd name="T18" fmla="*/ 445 w 808"/>
                  <a:gd name="T19" fmla="*/ 292 h 368"/>
                  <a:gd name="T20" fmla="*/ 383 w 808"/>
                  <a:gd name="T21" fmla="*/ 290 h 368"/>
                  <a:gd name="T22" fmla="*/ 322 w 808"/>
                  <a:gd name="T23" fmla="*/ 288 h 368"/>
                  <a:gd name="T24" fmla="*/ 266 w 808"/>
                  <a:gd name="T25" fmla="*/ 287 h 368"/>
                  <a:gd name="T26" fmla="*/ 221 w 808"/>
                  <a:gd name="T27" fmla="*/ 290 h 368"/>
                  <a:gd name="T28" fmla="*/ 182 w 808"/>
                  <a:gd name="T29" fmla="*/ 303 h 368"/>
                  <a:gd name="T30" fmla="*/ 144 w 808"/>
                  <a:gd name="T31" fmla="*/ 324 h 368"/>
                  <a:gd name="T32" fmla="*/ 110 w 808"/>
                  <a:gd name="T33" fmla="*/ 345 h 368"/>
                  <a:gd name="T34" fmla="*/ 74 w 808"/>
                  <a:gd name="T35" fmla="*/ 361 h 368"/>
                  <a:gd name="T36" fmla="*/ 26 w 808"/>
                  <a:gd name="T37" fmla="*/ 365 h 368"/>
                  <a:gd name="T38" fmla="*/ 0 w 808"/>
                  <a:gd name="T39" fmla="*/ 368 h 368"/>
                  <a:gd name="T40" fmla="*/ 22 w 808"/>
                  <a:gd name="T41" fmla="*/ 297 h 368"/>
                  <a:gd name="T42" fmla="*/ 57 w 808"/>
                  <a:gd name="T43" fmla="*/ 284 h 368"/>
                  <a:gd name="T44" fmla="*/ 103 w 808"/>
                  <a:gd name="T45" fmla="*/ 258 h 368"/>
                  <a:gd name="T46" fmla="*/ 161 w 808"/>
                  <a:gd name="T47" fmla="*/ 229 h 368"/>
                  <a:gd name="T48" fmla="*/ 230 w 808"/>
                  <a:gd name="T49" fmla="*/ 207 h 368"/>
                  <a:gd name="T50" fmla="*/ 306 w 808"/>
                  <a:gd name="T51" fmla="*/ 200 h 368"/>
                  <a:gd name="T52" fmla="*/ 379 w 808"/>
                  <a:gd name="T53" fmla="*/ 196 h 368"/>
                  <a:gd name="T54" fmla="*/ 435 w 808"/>
                  <a:gd name="T55" fmla="*/ 183 h 368"/>
                  <a:gd name="T56" fmla="*/ 480 w 808"/>
                  <a:gd name="T57" fmla="*/ 161 h 368"/>
                  <a:gd name="T58" fmla="*/ 515 w 808"/>
                  <a:gd name="T59" fmla="*/ 135 h 368"/>
                  <a:gd name="T60" fmla="*/ 566 w 808"/>
                  <a:gd name="T61" fmla="*/ 89 h 368"/>
                  <a:gd name="T62" fmla="*/ 616 w 808"/>
                  <a:gd name="T63" fmla="*/ 50 h 368"/>
                  <a:gd name="T64" fmla="*/ 668 w 808"/>
                  <a:gd name="T65" fmla="*/ 22 h 368"/>
                  <a:gd name="T66" fmla="*/ 730 w 808"/>
                  <a:gd name="T67" fmla="*/ 5 h 368"/>
                  <a:gd name="T68" fmla="*/ 808 w 808"/>
                  <a:gd name="T69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08" h="368">
                    <a:moveTo>
                      <a:pt x="808" y="0"/>
                    </a:moveTo>
                    <a:lnTo>
                      <a:pt x="808" y="162"/>
                    </a:lnTo>
                    <a:lnTo>
                      <a:pt x="790" y="160"/>
                    </a:lnTo>
                    <a:lnTo>
                      <a:pt x="770" y="159"/>
                    </a:lnTo>
                    <a:lnTo>
                      <a:pt x="750" y="157"/>
                    </a:lnTo>
                    <a:lnTo>
                      <a:pt x="728" y="157"/>
                    </a:lnTo>
                    <a:lnTo>
                      <a:pt x="705" y="160"/>
                    </a:lnTo>
                    <a:lnTo>
                      <a:pt x="683" y="164"/>
                    </a:lnTo>
                    <a:lnTo>
                      <a:pt x="662" y="171"/>
                    </a:lnTo>
                    <a:lnTo>
                      <a:pt x="642" y="182"/>
                    </a:lnTo>
                    <a:lnTo>
                      <a:pt x="624" y="196"/>
                    </a:lnTo>
                    <a:lnTo>
                      <a:pt x="608" y="214"/>
                    </a:lnTo>
                    <a:lnTo>
                      <a:pt x="596" y="238"/>
                    </a:lnTo>
                    <a:lnTo>
                      <a:pt x="587" y="254"/>
                    </a:lnTo>
                    <a:lnTo>
                      <a:pt x="572" y="266"/>
                    </a:lnTo>
                    <a:lnTo>
                      <a:pt x="553" y="276"/>
                    </a:lnTo>
                    <a:lnTo>
                      <a:pt x="530" y="282"/>
                    </a:lnTo>
                    <a:lnTo>
                      <a:pt x="503" y="287"/>
                    </a:lnTo>
                    <a:lnTo>
                      <a:pt x="475" y="290"/>
                    </a:lnTo>
                    <a:lnTo>
                      <a:pt x="445" y="292"/>
                    </a:lnTo>
                    <a:lnTo>
                      <a:pt x="415" y="292"/>
                    </a:lnTo>
                    <a:lnTo>
                      <a:pt x="383" y="290"/>
                    </a:lnTo>
                    <a:lnTo>
                      <a:pt x="352" y="289"/>
                    </a:lnTo>
                    <a:lnTo>
                      <a:pt x="322" y="288"/>
                    </a:lnTo>
                    <a:lnTo>
                      <a:pt x="293" y="288"/>
                    </a:lnTo>
                    <a:lnTo>
                      <a:pt x="266" y="287"/>
                    </a:lnTo>
                    <a:lnTo>
                      <a:pt x="242" y="288"/>
                    </a:lnTo>
                    <a:lnTo>
                      <a:pt x="221" y="290"/>
                    </a:lnTo>
                    <a:lnTo>
                      <a:pt x="205" y="294"/>
                    </a:lnTo>
                    <a:lnTo>
                      <a:pt x="182" y="303"/>
                    </a:lnTo>
                    <a:lnTo>
                      <a:pt x="162" y="313"/>
                    </a:lnTo>
                    <a:lnTo>
                      <a:pt x="144" y="324"/>
                    </a:lnTo>
                    <a:lnTo>
                      <a:pt x="127" y="335"/>
                    </a:lnTo>
                    <a:lnTo>
                      <a:pt x="110" y="345"/>
                    </a:lnTo>
                    <a:lnTo>
                      <a:pt x="93" y="353"/>
                    </a:lnTo>
                    <a:lnTo>
                      <a:pt x="74" y="361"/>
                    </a:lnTo>
                    <a:lnTo>
                      <a:pt x="51" y="364"/>
                    </a:lnTo>
                    <a:lnTo>
                      <a:pt x="26" y="365"/>
                    </a:lnTo>
                    <a:lnTo>
                      <a:pt x="12" y="367"/>
                    </a:lnTo>
                    <a:lnTo>
                      <a:pt x="0" y="368"/>
                    </a:lnTo>
                    <a:lnTo>
                      <a:pt x="0" y="299"/>
                    </a:lnTo>
                    <a:lnTo>
                      <a:pt x="22" y="297"/>
                    </a:lnTo>
                    <a:lnTo>
                      <a:pt x="41" y="292"/>
                    </a:lnTo>
                    <a:lnTo>
                      <a:pt x="57" y="284"/>
                    </a:lnTo>
                    <a:lnTo>
                      <a:pt x="79" y="272"/>
                    </a:lnTo>
                    <a:lnTo>
                      <a:pt x="103" y="258"/>
                    </a:lnTo>
                    <a:lnTo>
                      <a:pt x="131" y="243"/>
                    </a:lnTo>
                    <a:lnTo>
                      <a:pt x="161" y="229"/>
                    </a:lnTo>
                    <a:lnTo>
                      <a:pt x="195" y="217"/>
                    </a:lnTo>
                    <a:lnTo>
                      <a:pt x="230" y="207"/>
                    </a:lnTo>
                    <a:lnTo>
                      <a:pt x="267" y="201"/>
                    </a:lnTo>
                    <a:lnTo>
                      <a:pt x="306" y="200"/>
                    </a:lnTo>
                    <a:lnTo>
                      <a:pt x="345" y="200"/>
                    </a:lnTo>
                    <a:lnTo>
                      <a:pt x="379" y="196"/>
                    </a:lnTo>
                    <a:lnTo>
                      <a:pt x="409" y="191"/>
                    </a:lnTo>
                    <a:lnTo>
                      <a:pt x="435" y="183"/>
                    </a:lnTo>
                    <a:lnTo>
                      <a:pt x="460" y="173"/>
                    </a:lnTo>
                    <a:lnTo>
                      <a:pt x="480" y="161"/>
                    </a:lnTo>
                    <a:lnTo>
                      <a:pt x="498" y="148"/>
                    </a:lnTo>
                    <a:lnTo>
                      <a:pt x="515" y="135"/>
                    </a:lnTo>
                    <a:lnTo>
                      <a:pt x="541" y="110"/>
                    </a:lnTo>
                    <a:lnTo>
                      <a:pt x="566" y="89"/>
                    </a:lnTo>
                    <a:lnTo>
                      <a:pt x="590" y="68"/>
                    </a:lnTo>
                    <a:lnTo>
                      <a:pt x="616" y="50"/>
                    </a:lnTo>
                    <a:lnTo>
                      <a:pt x="641" y="35"/>
                    </a:lnTo>
                    <a:lnTo>
                      <a:pt x="668" y="22"/>
                    </a:lnTo>
                    <a:lnTo>
                      <a:pt x="698" y="12"/>
                    </a:lnTo>
                    <a:lnTo>
                      <a:pt x="730" y="5"/>
                    </a:lnTo>
                    <a:lnTo>
                      <a:pt x="767" y="2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8" name="Freeform 169">
                <a:extLst>
                  <a:ext uri="{FF2B5EF4-FFF2-40B4-BE49-F238E27FC236}">
                    <a16:creationId xmlns="" xmlns:a16="http://schemas.microsoft.com/office/drawing/2014/main" id="{D01D8E1E-745C-4DD3-A8E1-0824286F5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" y="2470"/>
                <a:ext cx="25" cy="26"/>
              </a:xfrm>
              <a:custGeom>
                <a:avLst/>
                <a:gdLst>
                  <a:gd name="T0" fmla="*/ 62 w 125"/>
                  <a:gd name="T1" fmla="*/ 0 h 126"/>
                  <a:gd name="T2" fmla="*/ 83 w 125"/>
                  <a:gd name="T3" fmla="*/ 3 h 126"/>
                  <a:gd name="T4" fmla="*/ 99 w 125"/>
                  <a:gd name="T5" fmla="*/ 12 h 126"/>
                  <a:gd name="T6" fmla="*/ 113 w 125"/>
                  <a:gd name="T7" fmla="*/ 26 h 126"/>
                  <a:gd name="T8" fmla="*/ 122 w 125"/>
                  <a:gd name="T9" fmla="*/ 43 h 126"/>
                  <a:gd name="T10" fmla="*/ 125 w 125"/>
                  <a:gd name="T11" fmla="*/ 63 h 126"/>
                  <a:gd name="T12" fmla="*/ 122 w 125"/>
                  <a:gd name="T13" fmla="*/ 83 h 126"/>
                  <a:gd name="T14" fmla="*/ 113 w 125"/>
                  <a:gd name="T15" fmla="*/ 100 h 126"/>
                  <a:gd name="T16" fmla="*/ 99 w 125"/>
                  <a:gd name="T17" fmla="*/ 114 h 126"/>
                  <a:gd name="T18" fmla="*/ 83 w 125"/>
                  <a:gd name="T19" fmla="*/ 122 h 126"/>
                  <a:gd name="T20" fmla="*/ 62 w 125"/>
                  <a:gd name="T21" fmla="*/ 126 h 126"/>
                  <a:gd name="T22" fmla="*/ 43 w 125"/>
                  <a:gd name="T23" fmla="*/ 122 h 126"/>
                  <a:gd name="T24" fmla="*/ 26 w 125"/>
                  <a:gd name="T25" fmla="*/ 114 h 126"/>
                  <a:gd name="T26" fmla="*/ 12 w 125"/>
                  <a:gd name="T27" fmla="*/ 100 h 126"/>
                  <a:gd name="T28" fmla="*/ 3 w 125"/>
                  <a:gd name="T29" fmla="*/ 83 h 126"/>
                  <a:gd name="T30" fmla="*/ 0 w 125"/>
                  <a:gd name="T31" fmla="*/ 63 h 126"/>
                  <a:gd name="T32" fmla="*/ 3 w 125"/>
                  <a:gd name="T33" fmla="*/ 43 h 126"/>
                  <a:gd name="T34" fmla="*/ 12 w 125"/>
                  <a:gd name="T35" fmla="*/ 26 h 126"/>
                  <a:gd name="T36" fmla="*/ 26 w 125"/>
                  <a:gd name="T37" fmla="*/ 12 h 126"/>
                  <a:gd name="T38" fmla="*/ 43 w 125"/>
                  <a:gd name="T39" fmla="*/ 3 h 126"/>
                  <a:gd name="T40" fmla="*/ 62 w 125"/>
                  <a:gd name="T4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126">
                    <a:moveTo>
                      <a:pt x="62" y="0"/>
                    </a:moveTo>
                    <a:lnTo>
                      <a:pt x="83" y="3"/>
                    </a:lnTo>
                    <a:lnTo>
                      <a:pt x="99" y="12"/>
                    </a:lnTo>
                    <a:lnTo>
                      <a:pt x="113" y="26"/>
                    </a:lnTo>
                    <a:lnTo>
                      <a:pt x="122" y="43"/>
                    </a:lnTo>
                    <a:lnTo>
                      <a:pt x="125" y="63"/>
                    </a:lnTo>
                    <a:lnTo>
                      <a:pt x="122" y="83"/>
                    </a:lnTo>
                    <a:lnTo>
                      <a:pt x="113" y="100"/>
                    </a:lnTo>
                    <a:lnTo>
                      <a:pt x="99" y="114"/>
                    </a:lnTo>
                    <a:lnTo>
                      <a:pt x="83" y="122"/>
                    </a:lnTo>
                    <a:lnTo>
                      <a:pt x="62" y="126"/>
                    </a:lnTo>
                    <a:lnTo>
                      <a:pt x="43" y="122"/>
                    </a:lnTo>
                    <a:lnTo>
                      <a:pt x="26" y="114"/>
                    </a:lnTo>
                    <a:lnTo>
                      <a:pt x="12" y="100"/>
                    </a:lnTo>
                    <a:lnTo>
                      <a:pt x="3" y="83"/>
                    </a:lnTo>
                    <a:lnTo>
                      <a:pt x="0" y="63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15B00"/>
              </a:solidFill>
              <a:ln w="0">
                <a:solidFill>
                  <a:srgbClr val="D15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9" name="Freeform 170">
                <a:extLst>
                  <a:ext uri="{FF2B5EF4-FFF2-40B4-BE49-F238E27FC236}">
                    <a16:creationId xmlns="" xmlns:a16="http://schemas.microsoft.com/office/drawing/2014/main" id="{BC92455E-0EC8-44F3-BBCC-0CEDC8E2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2482"/>
                <a:ext cx="22" cy="22"/>
              </a:xfrm>
              <a:custGeom>
                <a:avLst/>
                <a:gdLst>
                  <a:gd name="T0" fmla="*/ 56 w 112"/>
                  <a:gd name="T1" fmla="*/ 0 h 110"/>
                  <a:gd name="T2" fmla="*/ 73 w 112"/>
                  <a:gd name="T3" fmla="*/ 3 h 110"/>
                  <a:gd name="T4" fmla="*/ 89 w 112"/>
                  <a:gd name="T5" fmla="*/ 10 h 110"/>
                  <a:gd name="T6" fmla="*/ 101 w 112"/>
                  <a:gd name="T7" fmla="*/ 22 h 110"/>
                  <a:gd name="T8" fmla="*/ 108 w 112"/>
                  <a:gd name="T9" fmla="*/ 38 h 110"/>
                  <a:gd name="T10" fmla="*/ 112 w 112"/>
                  <a:gd name="T11" fmla="*/ 55 h 110"/>
                  <a:gd name="T12" fmla="*/ 108 w 112"/>
                  <a:gd name="T13" fmla="*/ 71 h 110"/>
                  <a:gd name="T14" fmla="*/ 101 w 112"/>
                  <a:gd name="T15" fmla="*/ 87 h 110"/>
                  <a:gd name="T16" fmla="*/ 89 w 112"/>
                  <a:gd name="T17" fmla="*/ 99 h 110"/>
                  <a:gd name="T18" fmla="*/ 73 w 112"/>
                  <a:gd name="T19" fmla="*/ 106 h 110"/>
                  <a:gd name="T20" fmla="*/ 56 w 112"/>
                  <a:gd name="T21" fmla="*/ 110 h 110"/>
                  <a:gd name="T22" fmla="*/ 39 w 112"/>
                  <a:gd name="T23" fmla="*/ 106 h 110"/>
                  <a:gd name="T24" fmla="*/ 23 w 112"/>
                  <a:gd name="T25" fmla="*/ 99 h 110"/>
                  <a:gd name="T26" fmla="*/ 11 w 112"/>
                  <a:gd name="T27" fmla="*/ 87 h 110"/>
                  <a:gd name="T28" fmla="*/ 4 w 112"/>
                  <a:gd name="T29" fmla="*/ 71 h 110"/>
                  <a:gd name="T30" fmla="*/ 0 w 112"/>
                  <a:gd name="T31" fmla="*/ 55 h 110"/>
                  <a:gd name="T32" fmla="*/ 4 w 112"/>
                  <a:gd name="T33" fmla="*/ 38 h 110"/>
                  <a:gd name="T34" fmla="*/ 11 w 112"/>
                  <a:gd name="T35" fmla="*/ 22 h 110"/>
                  <a:gd name="T36" fmla="*/ 23 w 112"/>
                  <a:gd name="T37" fmla="*/ 10 h 110"/>
                  <a:gd name="T38" fmla="*/ 39 w 112"/>
                  <a:gd name="T39" fmla="*/ 3 h 110"/>
                  <a:gd name="T40" fmla="*/ 56 w 112"/>
                  <a:gd name="T4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10">
                    <a:moveTo>
                      <a:pt x="56" y="0"/>
                    </a:moveTo>
                    <a:lnTo>
                      <a:pt x="73" y="3"/>
                    </a:lnTo>
                    <a:lnTo>
                      <a:pt x="89" y="10"/>
                    </a:lnTo>
                    <a:lnTo>
                      <a:pt x="101" y="22"/>
                    </a:lnTo>
                    <a:lnTo>
                      <a:pt x="108" y="38"/>
                    </a:lnTo>
                    <a:lnTo>
                      <a:pt x="112" y="55"/>
                    </a:lnTo>
                    <a:lnTo>
                      <a:pt x="108" y="71"/>
                    </a:lnTo>
                    <a:lnTo>
                      <a:pt x="101" y="87"/>
                    </a:lnTo>
                    <a:lnTo>
                      <a:pt x="89" y="99"/>
                    </a:lnTo>
                    <a:lnTo>
                      <a:pt x="73" y="106"/>
                    </a:lnTo>
                    <a:lnTo>
                      <a:pt x="56" y="110"/>
                    </a:lnTo>
                    <a:lnTo>
                      <a:pt x="39" y="106"/>
                    </a:lnTo>
                    <a:lnTo>
                      <a:pt x="23" y="99"/>
                    </a:lnTo>
                    <a:lnTo>
                      <a:pt x="11" y="87"/>
                    </a:lnTo>
                    <a:lnTo>
                      <a:pt x="4" y="71"/>
                    </a:lnTo>
                    <a:lnTo>
                      <a:pt x="0" y="55"/>
                    </a:lnTo>
                    <a:lnTo>
                      <a:pt x="4" y="38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9" y="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15B00"/>
              </a:solidFill>
              <a:ln w="0">
                <a:solidFill>
                  <a:srgbClr val="D15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0" name="Freeform 171">
                <a:extLst>
                  <a:ext uri="{FF2B5EF4-FFF2-40B4-BE49-F238E27FC236}">
                    <a16:creationId xmlns="" xmlns:a16="http://schemas.microsoft.com/office/drawing/2014/main" id="{AB1885D2-9C0C-462D-B348-BF164FF54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" y="2407"/>
                <a:ext cx="25" cy="26"/>
              </a:xfrm>
              <a:custGeom>
                <a:avLst/>
                <a:gdLst>
                  <a:gd name="T0" fmla="*/ 63 w 126"/>
                  <a:gd name="T1" fmla="*/ 0 h 127"/>
                  <a:gd name="T2" fmla="*/ 82 w 126"/>
                  <a:gd name="T3" fmla="*/ 4 h 127"/>
                  <a:gd name="T4" fmla="*/ 100 w 126"/>
                  <a:gd name="T5" fmla="*/ 13 h 127"/>
                  <a:gd name="T6" fmla="*/ 113 w 126"/>
                  <a:gd name="T7" fmla="*/ 27 h 127"/>
                  <a:gd name="T8" fmla="*/ 123 w 126"/>
                  <a:gd name="T9" fmla="*/ 44 h 127"/>
                  <a:gd name="T10" fmla="*/ 126 w 126"/>
                  <a:gd name="T11" fmla="*/ 63 h 127"/>
                  <a:gd name="T12" fmla="*/ 123 w 126"/>
                  <a:gd name="T13" fmla="*/ 84 h 127"/>
                  <a:gd name="T14" fmla="*/ 113 w 126"/>
                  <a:gd name="T15" fmla="*/ 101 h 127"/>
                  <a:gd name="T16" fmla="*/ 100 w 126"/>
                  <a:gd name="T17" fmla="*/ 115 h 127"/>
                  <a:gd name="T18" fmla="*/ 82 w 126"/>
                  <a:gd name="T19" fmla="*/ 124 h 127"/>
                  <a:gd name="T20" fmla="*/ 63 w 126"/>
                  <a:gd name="T21" fmla="*/ 127 h 127"/>
                  <a:gd name="T22" fmla="*/ 42 w 126"/>
                  <a:gd name="T23" fmla="*/ 124 h 127"/>
                  <a:gd name="T24" fmla="*/ 25 w 126"/>
                  <a:gd name="T25" fmla="*/ 115 h 127"/>
                  <a:gd name="T26" fmla="*/ 12 w 126"/>
                  <a:gd name="T27" fmla="*/ 101 h 127"/>
                  <a:gd name="T28" fmla="*/ 2 w 126"/>
                  <a:gd name="T29" fmla="*/ 84 h 127"/>
                  <a:gd name="T30" fmla="*/ 0 w 126"/>
                  <a:gd name="T31" fmla="*/ 63 h 127"/>
                  <a:gd name="T32" fmla="*/ 2 w 126"/>
                  <a:gd name="T33" fmla="*/ 44 h 127"/>
                  <a:gd name="T34" fmla="*/ 12 w 126"/>
                  <a:gd name="T35" fmla="*/ 27 h 127"/>
                  <a:gd name="T36" fmla="*/ 25 w 126"/>
                  <a:gd name="T37" fmla="*/ 13 h 127"/>
                  <a:gd name="T38" fmla="*/ 42 w 126"/>
                  <a:gd name="T39" fmla="*/ 4 h 127"/>
                  <a:gd name="T40" fmla="*/ 63 w 126"/>
                  <a:gd name="T4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27">
                    <a:moveTo>
                      <a:pt x="63" y="0"/>
                    </a:moveTo>
                    <a:lnTo>
                      <a:pt x="82" y="4"/>
                    </a:lnTo>
                    <a:lnTo>
                      <a:pt x="100" y="13"/>
                    </a:lnTo>
                    <a:lnTo>
                      <a:pt x="113" y="27"/>
                    </a:lnTo>
                    <a:lnTo>
                      <a:pt x="123" y="44"/>
                    </a:lnTo>
                    <a:lnTo>
                      <a:pt x="126" y="63"/>
                    </a:lnTo>
                    <a:lnTo>
                      <a:pt x="123" y="84"/>
                    </a:lnTo>
                    <a:lnTo>
                      <a:pt x="113" y="101"/>
                    </a:lnTo>
                    <a:lnTo>
                      <a:pt x="100" y="115"/>
                    </a:lnTo>
                    <a:lnTo>
                      <a:pt x="82" y="124"/>
                    </a:lnTo>
                    <a:lnTo>
                      <a:pt x="63" y="127"/>
                    </a:lnTo>
                    <a:lnTo>
                      <a:pt x="42" y="124"/>
                    </a:lnTo>
                    <a:lnTo>
                      <a:pt x="25" y="115"/>
                    </a:lnTo>
                    <a:lnTo>
                      <a:pt x="12" y="101"/>
                    </a:lnTo>
                    <a:lnTo>
                      <a:pt x="2" y="84"/>
                    </a:lnTo>
                    <a:lnTo>
                      <a:pt x="0" y="63"/>
                    </a:lnTo>
                    <a:lnTo>
                      <a:pt x="2" y="44"/>
                    </a:lnTo>
                    <a:lnTo>
                      <a:pt x="12" y="27"/>
                    </a:lnTo>
                    <a:lnTo>
                      <a:pt x="25" y="13"/>
                    </a:lnTo>
                    <a:lnTo>
                      <a:pt x="42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BBB1F"/>
              </a:solidFill>
              <a:ln w="0">
                <a:solidFill>
                  <a:srgbClr val="FBBB1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CFAA5C3-E776-4700-B3FA-649C804C625F}"/>
                </a:ext>
              </a:extLst>
            </p:cNvPr>
            <p:cNvGrpSpPr/>
            <p:nvPr/>
          </p:nvGrpSpPr>
          <p:grpSpPr>
            <a:xfrm>
              <a:off x="4811560" y="916767"/>
              <a:ext cx="1474970" cy="5081707"/>
              <a:chOff x="8432805" y="129627"/>
              <a:chExt cx="1966626" cy="6775609"/>
            </a:xfrm>
          </p:grpSpPr>
          <p:grpSp>
            <p:nvGrpSpPr>
              <p:cNvPr id="27" name="Group 65">
                <a:extLst>
                  <a:ext uri="{FF2B5EF4-FFF2-40B4-BE49-F238E27FC236}">
                    <a16:creationId xmlns="" xmlns:a16="http://schemas.microsoft.com/office/drawing/2014/main" id="{C7015E4C-714E-424B-BF78-AFB2833636B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623606" y="5203595"/>
                <a:ext cx="1698397" cy="1093747"/>
                <a:chOff x="413" y="940"/>
                <a:chExt cx="632" cy="407"/>
              </a:xfrm>
            </p:grpSpPr>
            <p:sp useBgFill="1">
              <p:nvSpPr>
                <p:cNvPr id="90" name="Freeform 67">
                  <a:extLst>
                    <a:ext uri="{FF2B5EF4-FFF2-40B4-BE49-F238E27FC236}">
                      <a16:creationId xmlns="" xmlns:a16="http://schemas.microsoft.com/office/drawing/2014/main" id="{44890A07-B65C-4979-9595-94382EFB0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" y="940"/>
                  <a:ext cx="632" cy="407"/>
                </a:xfrm>
                <a:custGeom>
                  <a:avLst/>
                  <a:gdLst>
                    <a:gd name="T0" fmla="*/ 1578 w 3158"/>
                    <a:gd name="T1" fmla="*/ 0 h 2034"/>
                    <a:gd name="T2" fmla="*/ 1603 w 3158"/>
                    <a:gd name="T3" fmla="*/ 1 h 2034"/>
                    <a:gd name="T4" fmla="*/ 1630 w 3158"/>
                    <a:gd name="T5" fmla="*/ 5 h 2034"/>
                    <a:gd name="T6" fmla="*/ 1659 w 3158"/>
                    <a:gd name="T7" fmla="*/ 11 h 2034"/>
                    <a:gd name="T8" fmla="*/ 1688 w 3158"/>
                    <a:gd name="T9" fmla="*/ 21 h 2034"/>
                    <a:gd name="T10" fmla="*/ 1718 w 3158"/>
                    <a:gd name="T11" fmla="*/ 35 h 2034"/>
                    <a:gd name="T12" fmla="*/ 3049 w 3158"/>
                    <a:gd name="T13" fmla="*/ 834 h 2034"/>
                    <a:gd name="T14" fmla="*/ 3081 w 3158"/>
                    <a:gd name="T15" fmla="*/ 857 h 2034"/>
                    <a:gd name="T16" fmla="*/ 3107 w 3158"/>
                    <a:gd name="T17" fmla="*/ 884 h 2034"/>
                    <a:gd name="T18" fmla="*/ 3129 w 3158"/>
                    <a:gd name="T19" fmla="*/ 914 h 2034"/>
                    <a:gd name="T20" fmla="*/ 3145 w 3158"/>
                    <a:gd name="T21" fmla="*/ 947 h 2034"/>
                    <a:gd name="T22" fmla="*/ 3154 w 3158"/>
                    <a:gd name="T23" fmla="*/ 982 h 2034"/>
                    <a:gd name="T24" fmla="*/ 3158 w 3158"/>
                    <a:gd name="T25" fmla="*/ 1018 h 2034"/>
                    <a:gd name="T26" fmla="*/ 3154 w 3158"/>
                    <a:gd name="T27" fmla="*/ 1053 h 2034"/>
                    <a:gd name="T28" fmla="*/ 3145 w 3158"/>
                    <a:gd name="T29" fmla="*/ 1088 h 2034"/>
                    <a:gd name="T30" fmla="*/ 3129 w 3158"/>
                    <a:gd name="T31" fmla="*/ 1121 h 2034"/>
                    <a:gd name="T32" fmla="*/ 3107 w 3158"/>
                    <a:gd name="T33" fmla="*/ 1150 h 2034"/>
                    <a:gd name="T34" fmla="*/ 3081 w 3158"/>
                    <a:gd name="T35" fmla="*/ 1177 h 2034"/>
                    <a:gd name="T36" fmla="*/ 3049 w 3158"/>
                    <a:gd name="T37" fmla="*/ 1200 h 2034"/>
                    <a:gd name="T38" fmla="*/ 1718 w 3158"/>
                    <a:gd name="T39" fmla="*/ 1999 h 2034"/>
                    <a:gd name="T40" fmla="*/ 1689 w 3158"/>
                    <a:gd name="T41" fmla="*/ 2013 h 2034"/>
                    <a:gd name="T42" fmla="*/ 1659 w 3158"/>
                    <a:gd name="T43" fmla="*/ 2024 h 2034"/>
                    <a:gd name="T44" fmla="*/ 1630 w 3158"/>
                    <a:gd name="T45" fmla="*/ 2030 h 2034"/>
                    <a:gd name="T46" fmla="*/ 1603 w 3158"/>
                    <a:gd name="T47" fmla="*/ 2034 h 2034"/>
                    <a:gd name="T48" fmla="*/ 1578 w 3158"/>
                    <a:gd name="T49" fmla="*/ 2034 h 2034"/>
                    <a:gd name="T50" fmla="*/ 1555 w 3158"/>
                    <a:gd name="T51" fmla="*/ 2034 h 2034"/>
                    <a:gd name="T52" fmla="*/ 1528 w 3158"/>
                    <a:gd name="T53" fmla="*/ 2030 h 2034"/>
                    <a:gd name="T54" fmla="*/ 1498 w 3158"/>
                    <a:gd name="T55" fmla="*/ 2023 h 2034"/>
                    <a:gd name="T56" fmla="*/ 1468 w 3158"/>
                    <a:gd name="T57" fmla="*/ 2013 h 2034"/>
                    <a:gd name="T58" fmla="*/ 1439 w 3158"/>
                    <a:gd name="T59" fmla="*/ 1998 h 2034"/>
                    <a:gd name="T60" fmla="*/ 109 w 3158"/>
                    <a:gd name="T61" fmla="*/ 1200 h 2034"/>
                    <a:gd name="T62" fmla="*/ 77 w 3158"/>
                    <a:gd name="T63" fmla="*/ 1177 h 2034"/>
                    <a:gd name="T64" fmla="*/ 50 w 3158"/>
                    <a:gd name="T65" fmla="*/ 1150 h 2034"/>
                    <a:gd name="T66" fmla="*/ 29 w 3158"/>
                    <a:gd name="T67" fmla="*/ 1120 h 2034"/>
                    <a:gd name="T68" fmla="*/ 13 w 3158"/>
                    <a:gd name="T69" fmla="*/ 1087 h 2034"/>
                    <a:gd name="T70" fmla="*/ 4 w 3158"/>
                    <a:gd name="T71" fmla="*/ 1052 h 2034"/>
                    <a:gd name="T72" fmla="*/ 0 w 3158"/>
                    <a:gd name="T73" fmla="*/ 1016 h 2034"/>
                    <a:gd name="T74" fmla="*/ 4 w 3158"/>
                    <a:gd name="T75" fmla="*/ 981 h 2034"/>
                    <a:gd name="T76" fmla="*/ 13 w 3158"/>
                    <a:gd name="T77" fmla="*/ 946 h 2034"/>
                    <a:gd name="T78" fmla="*/ 29 w 3158"/>
                    <a:gd name="T79" fmla="*/ 913 h 2034"/>
                    <a:gd name="T80" fmla="*/ 51 w 3158"/>
                    <a:gd name="T81" fmla="*/ 883 h 2034"/>
                    <a:gd name="T82" fmla="*/ 77 w 3158"/>
                    <a:gd name="T83" fmla="*/ 857 h 2034"/>
                    <a:gd name="T84" fmla="*/ 110 w 3158"/>
                    <a:gd name="T85" fmla="*/ 834 h 2034"/>
                    <a:gd name="T86" fmla="*/ 1440 w 3158"/>
                    <a:gd name="T87" fmla="*/ 36 h 2034"/>
                    <a:gd name="T88" fmla="*/ 1469 w 3158"/>
                    <a:gd name="T89" fmla="*/ 21 h 2034"/>
                    <a:gd name="T90" fmla="*/ 1499 w 3158"/>
                    <a:gd name="T91" fmla="*/ 11 h 2034"/>
                    <a:gd name="T92" fmla="*/ 1528 w 3158"/>
                    <a:gd name="T93" fmla="*/ 5 h 2034"/>
                    <a:gd name="T94" fmla="*/ 1555 w 3158"/>
                    <a:gd name="T95" fmla="*/ 1 h 2034"/>
                    <a:gd name="T96" fmla="*/ 1578 w 3158"/>
                    <a:gd name="T97" fmla="*/ 0 h 2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58" h="2034">
                      <a:moveTo>
                        <a:pt x="1578" y="0"/>
                      </a:moveTo>
                      <a:lnTo>
                        <a:pt x="1603" y="1"/>
                      </a:lnTo>
                      <a:lnTo>
                        <a:pt x="1630" y="5"/>
                      </a:lnTo>
                      <a:lnTo>
                        <a:pt x="1659" y="11"/>
                      </a:lnTo>
                      <a:lnTo>
                        <a:pt x="1688" y="21"/>
                      </a:lnTo>
                      <a:lnTo>
                        <a:pt x="1718" y="35"/>
                      </a:lnTo>
                      <a:lnTo>
                        <a:pt x="3049" y="834"/>
                      </a:lnTo>
                      <a:lnTo>
                        <a:pt x="3081" y="857"/>
                      </a:lnTo>
                      <a:lnTo>
                        <a:pt x="3107" y="884"/>
                      </a:lnTo>
                      <a:lnTo>
                        <a:pt x="3129" y="914"/>
                      </a:lnTo>
                      <a:lnTo>
                        <a:pt x="3145" y="947"/>
                      </a:lnTo>
                      <a:lnTo>
                        <a:pt x="3154" y="982"/>
                      </a:lnTo>
                      <a:lnTo>
                        <a:pt x="3158" y="1018"/>
                      </a:lnTo>
                      <a:lnTo>
                        <a:pt x="3154" y="1053"/>
                      </a:lnTo>
                      <a:lnTo>
                        <a:pt x="3145" y="1088"/>
                      </a:lnTo>
                      <a:lnTo>
                        <a:pt x="3129" y="1121"/>
                      </a:lnTo>
                      <a:lnTo>
                        <a:pt x="3107" y="1150"/>
                      </a:lnTo>
                      <a:lnTo>
                        <a:pt x="3081" y="1177"/>
                      </a:lnTo>
                      <a:lnTo>
                        <a:pt x="3049" y="1200"/>
                      </a:lnTo>
                      <a:lnTo>
                        <a:pt x="1718" y="1999"/>
                      </a:lnTo>
                      <a:lnTo>
                        <a:pt x="1689" y="2013"/>
                      </a:lnTo>
                      <a:lnTo>
                        <a:pt x="1659" y="2024"/>
                      </a:lnTo>
                      <a:lnTo>
                        <a:pt x="1630" y="2030"/>
                      </a:lnTo>
                      <a:lnTo>
                        <a:pt x="1603" y="2034"/>
                      </a:lnTo>
                      <a:lnTo>
                        <a:pt x="1578" y="2034"/>
                      </a:lnTo>
                      <a:lnTo>
                        <a:pt x="1555" y="2034"/>
                      </a:lnTo>
                      <a:lnTo>
                        <a:pt x="1528" y="2030"/>
                      </a:lnTo>
                      <a:lnTo>
                        <a:pt x="1498" y="2023"/>
                      </a:lnTo>
                      <a:lnTo>
                        <a:pt x="1468" y="2013"/>
                      </a:lnTo>
                      <a:lnTo>
                        <a:pt x="1439" y="1998"/>
                      </a:lnTo>
                      <a:lnTo>
                        <a:pt x="109" y="1200"/>
                      </a:lnTo>
                      <a:lnTo>
                        <a:pt x="77" y="1177"/>
                      </a:lnTo>
                      <a:lnTo>
                        <a:pt x="50" y="1150"/>
                      </a:lnTo>
                      <a:lnTo>
                        <a:pt x="29" y="1120"/>
                      </a:lnTo>
                      <a:lnTo>
                        <a:pt x="13" y="1087"/>
                      </a:lnTo>
                      <a:lnTo>
                        <a:pt x="4" y="1052"/>
                      </a:lnTo>
                      <a:lnTo>
                        <a:pt x="0" y="1016"/>
                      </a:lnTo>
                      <a:lnTo>
                        <a:pt x="4" y="981"/>
                      </a:lnTo>
                      <a:lnTo>
                        <a:pt x="13" y="946"/>
                      </a:lnTo>
                      <a:lnTo>
                        <a:pt x="29" y="913"/>
                      </a:lnTo>
                      <a:lnTo>
                        <a:pt x="51" y="883"/>
                      </a:lnTo>
                      <a:lnTo>
                        <a:pt x="77" y="857"/>
                      </a:lnTo>
                      <a:lnTo>
                        <a:pt x="110" y="834"/>
                      </a:lnTo>
                      <a:lnTo>
                        <a:pt x="1440" y="36"/>
                      </a:lnTo>
                      <a:lnTo>
                        <a:pt x="1469" y="21"/>
                      </a:lnTo>
                      <a:lnTo>
                        <a:pt x="1499" y="11"/>
                      </a:lnTo>
                      <a:lnTo>
                        <a:pt x="1528" y="5"/>
                      </a:lnTo>
                      <a:lnTo>
                        <a:pt x="1555" y="1"/>
                      </a:lnTo>
                      <a:lnTo>
                        <a:pt x="157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1" name="Freeform 68">
                  <a:extLst>
                    <a:ext uri="{FF2B5EF4-FFF2-40B4-BE49-F238E27FC236}">
                      <a16:creationId xmlns="" xmlns:a16="http://schemas.microsoft.com/office/drawing/2014/main" id="{F6BEB9EB-3399-4C1F-9BDE-88291F275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" y="972"/>
                  <a:ext cx="568" cy="343"/>
                </a:xfrm>
                <a:custGeom>
                  <a:avLst/>
                  <a:gdLst>
                    <a:gd name="T0" fmla="*/ 1417 w 2837"/>
                    <a:gd name="T1" fmla="*/ 0 h 1714"/>
                    <a:gd name="T2" fmla="*/ 1440 w 2837"/>
                    <a:gd name="T3" fmla="*/ 1 h 1714"/>
                    <a:gd name="T4" fmla="*/ 1459 w 2837"/>
                    <a:gd name="T5" fmla="*/ 6 h 1714"/>
                    <a:gd name="T6" fmla="*/ 1475 w 2837"/>
                    <a:gd name="T7" fmla="*/ 13 h 1714"/>
                    <a:gd name="T8" fmla="*/ 2806 w 2837"/>
                    <a:gd name="T9" fmla="*/ 811 h 1714"/>
                    <a:gd name="T10" fmla="*/ 2823 w 2837"/>
                    <a:gd name="T11" fmla="*/ 826 h 1714"/>
                    <a:gd name="T12" fmla="*/ 2834 w 2837"/>
                    <a:gd name="T13" fmla="*/ 841 h 1714"/>
                    <a:gd name="T14" fmla="*/ 2837 w 2837"/>
                    <a:gd name="T15" fmla="*/ 857 h 1714"/>
                    <a:gd name="T16" fmla="*/ 2834 w 2837"/>
                    <a:gd name="T17" fmla="*/ 874 h 1714"/>
                    <a:gd name="T18" fmla="*/ 2823 w 2837"/>
                    <a:gd name="T19" fmla="*/ 890 h 1714"/>
                    <a:gd name="T20" fmla="*/ 2806 w 2837"/>
                    <a:gd name="T21" fmla="*/ 903 h 1714"/>
                    <a:gd name="T22" fmla="*/ 1475 w 2837"/>
                    <a:gd name="T23" fmla="*/ 1701 h 1714"/>
                    <a:gd name="T24" fmla="*/ 1459 w 2837"/>
                    <a:gd name="T25" fmla="*/ 1708 h 1714"/>
                    <a:gd name="T26" fmla="*/ 1440 w 2837"/>
                    <a:gd name="T27" fmla="*/ 1713 h 1714"/>
                    <a:gd name="T28" fmla="*/ 1417 w 2837"/>
                    <a:gd name="T29" fmla="*/ 1714 h 1714"/>
                    <a:gd name="T30" fmla="*/ 1396 w 2837"/>
                    <a:gd name="T31" fmla="*/ 1713 h 1714"/>
                    <a:gd name="T32" fmla="*/ 1377 w 2837"/>
                    <a:gd name="T33" fmla="*/ 1708 h 1714"/>
                    <a:gd name="T34" fmla="*/ 1361 w 2837"/>
                    <a:gd name="T35" fmla="*/ 1701 h 1714"/>
                    <a:gd name="T36" fmla="*/ 30 w 2837"/>
                    <a:gd name="T37" fmla="*/ 903 h 1714"/>
                    <a:gd name="T38" fmla="*/ 14 w 2837"/>
                    <a:gd name="T39" fmla="*/ 891 h 1714"/>
                    <a:gd name="T40" fmla="*/ 5 w 2837"/>
                    <a:gd name="T41" fmla="*/ 878 h 1714"/>
                    <a:gd name="T42" fmla="*/ 0 w 2837"/>
                    <a:gd name="T43" fmla="*/ 864 h 1714"/>
                    <a:gd name="T44" fmla="*/ 0 w 2837"/>
                    <a:gd name="T45" fmla="*/ 850 h 1714"/>
                    <a:gd name="T46" fmla="*/ 5 w 2837"/>
                    <a:gd name="T47" fmla="*/ 836 h 1714"/>
                    <a:gd name="T48" fmla="*/ 14 w 2837"/>
                    <a:gd name="T49" fmla="*/ 823 h 1714"/>
                    <a:gd name="T50" fmla="*/ 30 w 2837"/>
                    <a:gd name="T51" fmla="*/ 811 h 1714"/>
                    <a:gd name="T52" fmla="*/ 1361 w 2837"/>
                    <a:gd name="T53" fmla="*/ 13 h 1714"/>
                    <a:gd name="T54" fmla="*/ 1377 w 2837"/>
                    <a:gd name="T55" fmla="*/ 6 h 1714"/>
                    <a:gd name="T56" fmla="*/ 1396 w 2837"/>
                    <a:gd name="T57" fmla="*/ 1 h 1714"/>
                    <a:gd name="T58" fmla="*/ 1417 w 2837"/>
                    <a:gd name="T59" fmla="*/ 0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7" h="1714">
                      <a:moveTo>
                        <a:pt x="1417" y="0"/>
                      </a:moveTo>
                      <a:lnTo>
                        <a:pt x="1440" y="1"/>
                      </a:lnTo>
                      <a:lnTo>
                        <a:pt x="1459" y="6"/>
                      </a:lnTo>
                      <a:lnTo>
                        <a:pt x="1475" y="13"/>
                      </a:lnTo>
                      <a:lnTo>
                        <a:pt x="2806" y="811"/>
                      </a:lnTo>
                      <a:lnTo>
                        <a:pt x="2823" y="826"/>
                      </a:lnTo>
                      <a:lnTo>
                        <a:pt x="2834" y="841"/>
                      </a:lnTo>
                      <a:lnTo>
                        <a:pt x="2837" y="857"/>
                      </a:lnTo>
                      <a:lnTo>
                        <a:pt x="2834" y="874"/>
                      </a:lnTo>
                      <a:lnTo>
                        <a:pt x="2823" y="890"/>
                      </a:lnTo>
                      <a:lnTo>
                        <a:pt x="2806" y="903"/>
                      </a:lnTo>
                      <a:lnTo>
                        <a:pt x="1475" y="1701"/>
                      </a:lnTo>
                      <a:lnTo>
                        <a:pt x="1459" y="1708"/>
                      </a:lnTo>
                      <a:lnTo>
                        <a:pt x="1440" y="1713"/>
                      </a:lnTo>
                      <a:lnTo>
                        <a:pt x="1417" y="1714"/>
                      </a:lnTo>
                      <a:lnTo>
                        <a:pt x="1396" y="1713"/>
                      </a:lnTo>
                      <a:lnTo>
                        <a:pt x="1377" y="1708"/>
                      </a:lnTo>
                      <a:lnTo>
                        <a:pt x="1361" y="1701"/>
                      </a:lnTo>
                      <a:lnTo>
                        <a:pt x="30" y="903"/>
                      </a:lnTo>
                      <a:lnTo>
                        <a:pt x="14" y="891"/>
                      </a:lnTo>
                      <a:lnTo>
                        <a:pt x="5" y="878"/>
                      </a:lnTo>
                      <a:lnTo>
                        <a:pt x="0" y="864"/>
                      </a:lnTo>
                      <a:lnTo>
                        <a:pt x="0" y="850"/>
                      </a:lnTo>
                      <a:lnTo>
                        <a:pt x="5" y="836"/>
                      </a:lnTo>
                      <a:lnTo>
                        <a:pt x="14" y="823"/>
                      </a:lnTo>
                      <a:lnTo>
                        <a:pt x="30" y="811"/>
                      </a:lnTo>
                      <a:lnTo>
                        <a:pt x="1361" y="13"/>
                      </a:lnTo>
                      <a:lnTo>
                        <a:pt x="1377" y="6"/>
                      </a:lnTo>
                      <a:lnTo>
                        <a:pt x="1396" y="1"/>
                      </a:lnTo>
                      <a:lnTo>
                        <a:pt x="1417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2" name="Freeform 69">
                  <a:extLst>
                    <a:ext uri="{FF2B5EF4-FFF2-40B4-BE49-F238E27FC236}">
                      <a16:creationId xmlns="" xmlns:a16="http://schemas.microsoft.com/office/drawing/2014/main" id="{052369C2-F655-45B2-880E-5B76C8950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" y="997"/>
                  <a:ext cx="488" cy="293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5B94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3" name="Freeform 70">
                  <a:extLst>
                    <a:ext uri="{FF2B5EF4-FFF2-40B4-BE49-F238E27FC236}">
                      <a16:creationId xmlns="" xmlns:a16="http://schemas.microsoft.com/office/drawing/2014/main" id="{2AC971C3-4E1D-45E6-BF39-2DE1346E8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" y="1173"/>
                  <a:ext cx="64" cy="41"/>
                </a:xfrm>
                <a:custGeom>
                  <a:avLst/>
                  <a:gdLst>
                    <a:gd name="T0" fmla="*/ 139 w 319"/>
                    <a:gd name="T1" fmla="*/ 0 h 208"/>
                    <a:gd name="T2" fmla="*/ 171 w 319"/>
                    <a:gd name="T3" fmla="*/ 1 h 208"/>
                    <a:gd name="T4" fmla="*/ 203 w 319"/>
                    <a:gd name="T5" fmla="*/ 6 h 208"/>
                    <a:gd name="T6" fmla="*/ 232 w 319"/>
                    <a:gd name="T7" fmla="*/ 15 h 208"/>
                    <a:gd name="T8" fmla="*/ 257 w 319"/>
                    <a:gd name="T9" fmla="*/ 27 h 208"/>
                    <a:gd name="T10" fmla="*/ 280 w 319"/>
                    <a:gd name="T11" fmla="*/ 41 h 208"/>
                    <a:gd name="T12" fmla="*/ 298 w 319"/>
                    <a:gd name="T13" fmla="*/ 58 h 208"/>
                    <a:gd name="T14" fmla="*/ 312 w 319"/>
                    <a:gd name="T15" fmla="*/ 78 h 208"/>
                    <a:gd name="T16" fmla="*/ 319 w 319"/>
                    <a:gd name="T17" fmla="*/ 98 h 208"/>
                    <a:gd name="T18" fmla="*/ 319 w 319"/>
                    <a:gd name="T19" fmla="*/ 119 h 208"/>
                    <a:gd name="T20" fmla="*/ 314 w 319"/>
                    <a:gd name="T21" fmla="*/ 139 h 208"/>
                    <a:gd name="T22" fmla="*/ 303 w 319"/>
                    <a:gd name="T23" fmla="*/ 157 h 208"/>
                    <a:gd name="T24" fmla="*/ 286 w 319"/>
                    <a:gd name="T25" fmla="*/ 174 h 208"/>
                    <a:gd name="T26" fmla="*/ 266 w 319"/>
                    <a:gd name="T27" fmla="*/ 188 h 208"/>
                    <a:gd name="T28" fmla="*/ 240 w 319"/>
                    <a:gd name="T29" fmla="*/ 199 h 208"/>
                    <a:gd name="T30" fmla="*/ 211 w 319"/>
                    <a:gd name="T31" fmla="*/ 206 h 208"/>
                    <a:gd name="T32" fmla="*/ 180 w 319"/>
                    <a:gd name="T33" fmla="*/ 208 h 208"/>
                    <a:gd name="T34" fmla="*/ 147 w 319"/>
                    <a:gd name="T35" fmla="*/ 208 h 208"/>
                    <a:gd name="T36" fmla="*/ 117 w 319"/>
                    <a:gd name="T37" fmla="*/ 203 h 208"/>
                    <a:gd name="T38" fmla="*/ 88 w 319"/>
                    <a:gd name="T39" fmla="*/ 195 h 208"/>
                    <a:gd name="T40" fmla="*/ 61 w 319"/>
                    <a:gd name="T41" fmla="*/ 183 h 208"/>
                    <a:gd name="T42" fmla="*/ 40 w 319"/>
                    <a:gd name="T43" fmla="*/ 168 h 208"/>
                    <a:gd name="T44" fmla="*/ 22 w 319"/>
                    <a:gd name="T45" fmla="*/ 151 h 208"/>
                    <a:gd name="T46" fmla="*/ 8 w 319"/>
                    <a:gd name="T47" fmla="*/ 132 h 208"/>
                    <a:gd name="T48" fmla="*/ 1 w 319"/>
                    <a:gd name="T49" fmla="*/ 111 h 208"/>
                    <a:gd name="T50" fmla="*/ 0 w 319"/>
                    <a:gd name="T51" fmla="*/ 90 h 208"/>
                    <a:gd name="T52" fmla="*/ 6 w 319"/>
                    <a:gd name="T53" fmla="*/ 69 h 208"/>
                    <a:gd name="T54" fmla="*/ 17 w 319"/>
                    <a:gd name="T55" fmla="*/ 51 h 208"/>
                    <a:gd name="T56" fmla="*/ 34 w 319"/>
                    <a:gd name="T57" fmla="*/ 35 h 208"/>
                    <a:gd name="T58" fmla="*/ 54 w 319"/>
                    <a:gd name="T59" fmla="*/ 22 h 208"/>
                    <a:gd name="T60" fmla="*/ 80 w 319"/>
                    <a:gd name="T61" fmla="*/ 11 h 208"/>
                    <a:gd name="T62" fmla="*/ 107 w 319"/>
                    <a:gd name="T63" fmla="*/ 4 h 208"/>
                    <a:gd name="T64" fmla="*/ 139 w 319"/>
                    <a:gd name="T65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19" h="208">
                      <a:moveTo>
                        <a:pt x="139" y="0"/>
                      </a:moveTo>
                      <a:lnTo>
                        <a:pt x="171" y="1"/>
                      </a:lnTo>
                      <a:lnTo>
                        <a:pt x="203" y="6"/>
                      </a:lnTo>
                      <a:lnTo>
                        <a:pt x="232" y="15"/>
                      </a:lnTo>
                      <a:lnTo>
                        <a:pt x="257" y="27"/>
                      </a:lnTo>
                      <a:lnTo>
                        <a:pt x="280" y="41"/>
                      </a:lnTo>
                      <a:lnTo>
                        <a:pt x="298" y="58"/>
                      </a:lnTo>
                      <a:lnTo>
                        <a:pt x="312" y="78"/>
                      </a:lnTo>
                      <a:lnTo>
                        <a:pt x="319" y="98"/>
                      </a:lnTo>
                      <a:lnTo>
                        <a:pt x="319" y="119"/>
                      </a:lnTo>
                      <a:lnTo>
                        <a:pt x="314" y="139"/>
                      </a:lnTo>
                      <a:lnTo>
                        <a:pt x="303" y="157"/>
                      </a:lnTo>
                      <a:lnTo>
                        <a:pt x="286" y="174"/>
                      </a:lnTo>
                      <a:lnTo>
                        <a:pt x="266" y="188"/>
                      </a:lnTo>
                      <a:lnTo>
                        <a:pt x="240" y="199"/>
                      </a:lnTo>
                      <a:lnTo>
                        <a:pt x="211" y="206"/>
                      </a:lnTo>
                      <a:lnTo>
                        <a:pt x="180" y="208"/>
                      </a:lnTo>
                      <a:lnTo>
                        <a:pt x="147" y="208"/>
                      </a:lnTo>
                      <a:lnTo>
                        <a:pt x="117" y="203"/>
                      </a:lnTo>
                      <a:lnTo>
                        <a:pt x="88" y="195"/>
                      </a:lnTo>
                      <a:lnTo>
                        <a:pt x="61" y="183"/>
                      </a:lnTo>
                      <a:lnTo>
                        <a:pt x="40" y="168"/>
                      </a:lnTo>
                      <a:lnTo>
                        <a:pt x="22" y="151"/>
                      </a:lnTo>
                      <a:lnTo>
                        <a:pt x="8" y="132"/>
                      </a:lnTo>
                      <a:lnTo>
                        <a:pt x="1" y="111"/>
                      </a:lnTo>
                      <a:lnTo>
                        <a:pt x="0" y="90"/>
                      </a:lnTo>
                      <a:lnTo>
                        <a:pt x="6" y="69"/>
                      </a:lnTo>
                      <a:lnTo>
                        <a:pt x="17" y="51"/>
                      </a:lnTo>
                      <a:lnTo>
                        <a:pt x="34" y="35"/>
                      </a:lnTo>
                      <a:lnTo>
                        <a:pt x="54" y="22"/>
                      </a:lnTo>
                      <a:lnTo>
                        <a:pt x="80" y="11"/>
                      </a:lnTo>
                      <a:lnTo>
                        <a:pt x="107" y="4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4" name="Freeform 71">
                  <a:extLst>
                    <a:ext uri="{FF2B5EF4-FFF2-40B4-BE49-F238E27FC236}">
                      <a16:creationId xmlns="" xmlns:a16="http://schemas.microsoft.com/office/drawing/2014/main" id="{FF15B245-89AA-43D9-9329-32F536AA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" y="1222"/>
                  <a:ext cx="36" cy="23"/>
                </a:xfrm>
                <a:custGeom>
                  <a:avLst/>
                  <a:gdLst>
                    <a:gd name="T0" fmla="*/ 79 w 179"/>
                    <a:gd name="T1" fmla="*/ 0 h 119"/>
                    <a:gd name="T2" fmla="*/ 103 w 179"/>
                    <a:gd name="T3" fmla="*/ 2 h 119"/>
                    <a:gd name="T4" fmla="*/ 125 w 179"/>
                    <a:gd name="T5" fmla="*/ 7 h 119"/>
                    <a:gd name="T6" fmla="*/ 145 w 179"/>
                    <a:gd name="T7" fmla="*/ 15 h 119"/>
                    <a:gd name="T8" fmla="*/ 161 w 179"/>
                    <a:gd name="T9" fmla="*/ 27 h 119"/>
                    <a:gd name="T10" fmla="*/ 173 w 179"/>
                    <a:gd name="T11" fmla="*/ 40 h 119"/>
                    <a:gd name="T12" fmla="*/ 179 w 179"/>
                    <a:gd name="T13" fmla="*/ 56 h 119"/>
                    <a:gd name="T14" fmla="*/ 179 w 179"/>
                    <a:gd name="T15" fmla="*/ 72 h 119"/>
                    <a:gd name="T16" fmla="*/ 173 w 179"/>
                    <a:gd name="T17" fmla="*/ 86 h 119"/>
                    <a:gd name="T18" fmla="*/ 161 w 179"/>
                    <a:gd name="T19" fmla="*/ 98 h 119"/>
                    <a:gd name="T20" fmla="*/ 145 w 179"/>
                    <a:gd name="T21" fmla="*/ 109 h 119"/>
                    <a:gd name="T22" fmla="*/ 125 w 179"/>
                    <a:gd name="T23" fmla="*/ 115 h 119"/>
                    <a:gd name="T24" fmla="*/ 101 w 179"/>
                    <a:gd name="T25" fmla="*/ 119 h 119"/>
                    <a:gd name="T26" fmla="*/ 76 w 179"/>
                    <a:gd name="T27" fmla="*/ 118 h 119"/>
                    <a:gd name="T28" fmla="*/ 55 w 179"/>
                    <a:gd name="T29" fmla="*/ 113 h 119"/>
                    <a:gd name="T30" fmla="*/ 34 w 179"/>
                    <a:gd name="T31" fmla="*/ 104 h 119"/>
                    <a:gd name="T32" fmla="*/ 18 w 179"/>
                    <a:gd name="T33" fmla="*/ 92 h 119"/>
                    <a:gd name="T34" fmla="*/ 6 w 179"/>
                    <a:gd name="T35" fmla="*/ 79 h 119"/>
                    <a:gd name="T36" fmla="*/ 0 w 179"/>
                    <a:gd name="T37" fmla="*/ 63 h 119"/>
                    <a:gd name="T38" fmla="*/ 0 w 179"/>
                    <a:gd name="T39" fmla="*/ 48 h 119"/>
                    <a:gd name="T40" fmla="*/ 6 w 179"/>
                    <a:gd name="T41" fmla="*/ 33 h 119"/>
                    <a:gd name="T42" fmla="*/ 18 w 179"/>
                    <a:gd name="T43" fmla="*/ 21 h 119"/>
                    <a:gd name="T44" fmla="*/ 34 w 179"/>
                    <a:gd name="T45" fmla="*/ 10 h 119"/>
                    <a:gd name="T46" fmla="*/ 55 w 179"/>
                    <a:gd name="T47" fmla="*/ 4 h 119"/>
                    <a:gd name="T48" fmla="*/ 79 w 179"/>
                    <a:gd name="T49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9" h="119">
                      <a:moveTo>
                        <a:pt x="79" y="0"/>
                      </a:moveTo>
                      <a:lnTo>
                        <a:pt x="103" y="2"/>
                      </a:lnTo>
                      <a:lnTo>
                        <a:pt x="125" y="7"/>
                      </a:lnTo>
                      <a:lnTo>
                        <a:pt x="145" y="15"/>
                      </a:lnTo>
                      <a:lnTo>
                        <a:pt x="161" y="27"/>
                      </a:lnTo>
                      <a:lnTo>
                        <a:pt x="173" y="40"/>
                      </a:lnTo>
                      <a:lnTo>
                        <a:pt x="179" y="56"/>
                      </a:lnTo>
                      <a:lnTo>
                        <a:pt x="179" y="72"/>
                      </a:lnTo>
                      <a:lnTo>
                        <a:pt x="173" y="86"/>
                      </a:lnTo>
                      <a:lnTo>
                        <a:pt x="161" y="98"/>
                      </a:lnTo>
                      <a:lnTo>
                        <a:pt x="145" y="109"/>
                      </a:lnTo>
                      <a:lnTo>
                        <a:pt x="125" y="115"/>
                      </a:lnTo>
                      <a:lnTo>
                        <a:pt x="101" y="119"/>
                      </a:lnTo>
                      <a:lnTo>
                        <a:pt x="76" y="118"/>
                      </a:lnTo>
                      <a:lnTo>
                        <a:pt x="55" y="113"/>
                      </a:lnTo>
                      <a:lnTo>
                        <a:pt x="34" y="104"/>
                      </a:lnTo>
                      <a:lnTo>
                        <a:pt x="18" y="92"/>
                      </a:lnTo>
                      <a:lnTo>
                        <a:pt x="6" y="79"/>
                      </a:lnTo>
                      <a:lnTo>
                        <a:pt x="0" y="63"/>
                      </a:lnTo>
                      <a:lnTo>
                        <a:pt x="0" y="48"/>
                      </a:lnTo>
                      <a:lnTo>
                        <a:pt x="6" y="33"/>
                      </a:lnTo>
                      <a:lnTo>
                        <a:pt x="18" y="21"/>
                      </a:lnTo>
                      <a:lnTo>
                        <a:pt x="34" y="10"/>
                      </a:lnTo>
                      <a:lnTo>
                        <a:pt x="55" y="4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5" name="Freeform 72">
                  <a:extLst>
                    <a:ext uri="{FF2B5EF4-FFF2-40B4-BE49-F238E27FC236}">
                      <a16:creationId xmlns="" xmlns:a16="http://schemas.microsoft.com/office/drawing/2014/main" id="{1AD71DD2-4246-4704-ACB0-A24BE4C4B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" y="1144"/>
                  <a:ext cx="43" cy="28"/>
                </a:xfrm>
                <a:custGeom>
                  <a:avLst/>
                  <a:gdLst>
                    <a:gd name="T0" fmla="*/ 96 w 219"/>
                    <a:gd name="T1" fmla="*/ 0 h 144"/>
                    <a:gd name="T2" fmla="*/ 126 w 219"/>
                    <a:gd name="T3" fmla="*/ 1 h 144"/>
                    <a:gd name="T4" fmla="*/ 152 w 219"/>
                    <a:gd name="T5" fmla="*/ 7 h 144"/>
                    <a:gd name="T6" fmla="*/ 177 w 219"/>
                    <a:gd name="T7" fmla="*/ 18 h 144"/>
                    <a:gd name="T8" fmla="*/ 197 w 219"/>
                    <a:gd name="T9" fmla="*/ 31 h 144"/>
                    <a:gd name="T10" fmla="*/ 212 w 219"/>
                    <a:gd name="T11" fmla="*/ 48 h 144"/>
                    <a:gd name="T12" fmla="*/ 219 w 219"/>
                    <a:gd name="T13" fmla="*/ 68 h 144"/>
                    <a:gd name="T14" fmla="*/ 219 w 219"/>
                    <a:gd name="T15" fmla="*/ 86 h 144"/>
                    <a:gd name="T16" fmla="*/ 212 w 219"/>
                    <a:gd name="T17" fmla="*/ 104 h 144"/>
                    <a:gd name="T18" fmla="*/ 197 w 219"/>
                    <a:gd name="T19" fmla="*/ 120 h 144"/>
                    <a:gd name="T20" fmla="*/ 177 w 219"/>
                    <a:gd name="T21" fmla="*/ 132 h 144"/>
                    <a:gd name="T22" fmla="*/ 152 w 219"/>
                    <a:gd name="T23" fmla="*/ 139 h 144"/>
                    <a:gd name="T24" fmla="*/ 123 w 219"/>
                    <a:gd name="T25" fmla="*/ 144 h 144"/>
                    <a:gd name="T26" fmla="*/ 94 w 219"/>
                    <a:gd name="T27" fmla="*/ 141 h 144"/>
                    <a:gd name="T28" fmla="*/ 66 w 219"/>
                    <a:gd name="T29" fmla="*/ 135 h 144"/>
                    <a:gd name="T30" fmla="*/ 42 w 219"/>
                    <a:gd name="T31" fmla="*/ 126 h 144"/>
                    <a:gd name="T32" fmla="*/ 22 w 219"/>
                    <a:gd name="T33" fmla="*/ 111 h 144"/>
                    <a:gd name="T34" fmla="*/ 8 w 219"/>
                    <a:gd name="T35" fmla="*/ 94 h 144"/>
                    <a:gd name="T36" fmla="*/ 0 w 219"/>
                    <a:gd name="T37" fmla="*/ 76 h 144"/>
                    <a:gd name="T38" fmla="*/ 0 w 219"/>
                    <a:gd name="T39" fmla="*/ 57 h 144"/>
                    <a:gd name="T40" fmla="*/ 8 w 219"/>
                    <a:gd name="T41" fmla="*/ 39 h 144"/>
                    <a:gd name="T42" fmla="*/ 23 w 219"/>
                    <a:gd name="T43" fmla="*/ 24 h 144"/>
                    <a:gd name="T44" fmla="*/ 42 w 219"/>
                    <a:gd name="T45" fmla="*/ 12 h 144"/>
                    <a:gd name="T46" fmla="*/ 68 w 219"/>
                    <a:gd name="T47" fmla="*/ 4 h 144"/>
                    <a:gd name="T48" fmla="*/ 96 w 219"/>
                    <a:gd name="T4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9" h="144">
                      <a:moveTo>
                        <a:pt x="96" y="0"/>
                      </a:moveTo>
                      <a:lnTo>
                        <a:pt x="126" y="1"/>
                      </a:lnTo>
                      <a:lnTo>
                        <a:pt x="152" y="7"/>
                      </a:lnTo>
                      <a:lnTo>
                        <a:pt x="177" y="18"/>
                      </a:lnTo>
                      <a:lnTo>
                        <a:pt x="197" y="31"/>
                      </a:lnTo>
                      <a:lnTo>
                        <a:pt x="212" y="48"/>
                      </a:lnTo>
                      <a:lnTo>
                        <a:pt x="219" y="68"/>
                      </a:lnTo>
                      <a:lnTo>
                        <a:pt x="219" y="86"/>
                      </a:lnTo>
                      <a:lnTo>
                        <a:pt x="212" y="104"/>
                      </a:lnTo>
                      <a:lnTo>
                        <a:pt x="197" y="120"/>
                      </a:lnTo>
                      <a:lnTo>
                        <a:pt x="177" y="132"/>
                      </a:lnTo>
                      <a:lnTo>
                        <a:pt x="152" y="139"/>
                      </a:lnTo>
                      <a:lnTo>
                        <a:pt x="123" y="144"/>
                      </a:lnTo>
                      <a:lnTo>
                        <a:pt x="94" y="141"/>
                      </a:lnTo>
                      <a:lnTo>
                        <a:pt x="66" y="135"/>
                      </a:lnTo>
                      <a:lnTo>
                        <a:pt x="42" y="126"/>
                      </a:lnTo>
                      <a:lnTo>
                        <a:pt x="22" y="111"/>
                      </a:lnTo>
                      <a:lnTo>
                        <a:pt x="8" y="94"/>
                      </a:lnTo>
                      <a:lnTo>
                        <a:pt x="0" y="76"/>
                      </a:lnTo>
                      <a:lnTo>
                        <a:pt x="0" y="57"/>
                      </a:lnTo>
                      <a:lnTo>
                        <a:pt x="8" y="39"/>
                      </a:lnTo>
                      <a:lnTo>
                        <a:pt x="23" y="24"/>
                      </a:lnTo>
                      <a:lnTo>
                        <a:pt x="42" y="12"/>
                      </a:lnTo>
                      <a:lnTo>
                        <a:pt x="68" y="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6" name="Freeform 73">
                  <a:extLst>
                    <a:ext uri="{FF2B5EF4-FFF2-40B4-BE49-F238E27FC236}">
                      <a16:creationId xmlns="" xmlns:a16="http://schemas.microsoft.com/office/drawing/2014/main" id="{DA2133EB-C52F-40AC-B786-9686C4733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" y="1195"/>
                  <a:ext cx="35" cy="23"/>
                </a:xfrm>
                <a:custGeom>
                  <a:avLst/>
                  <a:gdLst>
                    <a:gd name="T0" fmla="*/ 76 w 174"/>
                    <a:gd name="T1" fmla="*/ 0 h 113"/>
                    <a:gd name="T2" fmla="*/ 99 w 174"/>
                    <a:gd name="T3" fmla="*/ 1 h 113"/>
                    <a:gd name="T4" fmla="*/ 121 w 174"/>
                    <a:gd name="T5" fmla="*/ 6 h 113"/>
                    <a:gd name="T6" fmla="*/ 140 w 174"/>
                    <a:gd name="T7" fmla="*/ 14 h 113"/>
                    <a:gd name="T8" fmla="*/ 156 w 174"/>
                    <a:gd name="T9" fmla="*/ 25 h 113"/>
                    <a:gd name="T10" fmla="*/ 168 w 174"/>
                    <a:gd name="T11" fmla="*/ 38 h 113"/>
                    <a:gd name="T12" fmla="*/ 174 w 174"/>
                    <a:gd name="T13" fmla="*/ 53 h 113"/>
                    <a:gd name="T14" fmla="*/ 173 w 174"/>
                    <a:gd name="T15" fmla="*/ 69 h 113"/>
                    <a:gd name="T16" fmla="*/ 167 w 174"/>
                    <a:gd name="T17" fmla="*/ 82 h 113"/>
                    <a:gd name="T18" fmla="*/ 156 w 174"/>
                    <a:gd name="T19" fmla="*/ 94 h 113"/>
                    <a:gd name="T20" fmla="*/ 140 w 174"/>
                    <a:gd name="T21" fmla="*/ 104 h 113"/>
                    <a:gd name="T22" fmla="*/ 121 w 174"/>
                    <a:gd name="T23" fmla="*/ 111 h 113"/>
                    <a:gd name="T24" fmla="*/ 98 w 174"/>
                    <a:gd name="T25" fmla="*/ 113 h 113"/>
                    <a:gd name="T26" fmla="*/ 75 w 174"/>
                    <a:gd name="T27" fmla="*/ 112 h 113"/>
                    <a:gd name="T28" fmla="*/ 53 w 174"/>
                    <a:gd name="T29" fmla="*/ 107 h 113"/>
                    <a:gd name="T30" fmla="*/ 34 w 174"/>
                    <a:gd name="T31" fmla="*/ 99 h 113"/>
                    <a:gd name="T32" fmla="*/ 18 w 174"/>
                    <a:gd name="T33" fmla="*/ 88 h 113"/>
                    <a:gd name="T34" fmla="*/ 6 w 174"/>
                    <a:gd name="T35" fmla="*/ 75 h 113"/>
                    <a:gd name="T36" fmla="*/ 0 w 174"/>
                    <a:gd name="T37" fmla="*/ 60 h 113"/>
                    <a:gd name="T38" fmla="*/ 0 w 174"/>
                    <a:gd name="T39" fmla="*/ 44 h 113"/>
                    <a:gd name="T40" fmla="*/ 6 w 174"/>
                    <a:gd name="T41" fmla="*/ 31 h 113"/>
                    <a:gd name="T42" fmla="*/ 18 w 174"/>
                    <a:gd name="T43" fmla="*/ 19 h 113"/>
                    <a:gd name="T44" fmla="*/ 34 w 174"/>
                    <a:gd name="T45" fmla="*/ 9 h 113"/>
                    <a:gd name="T46" fmla="*/ 53 w 174"/>
                    <a:gd name="T47" fmla="*/ 2 h 113"/>
                    <a:gd name="T48" fmla="*/ 76 w 174"/>
                    <a:gd name="T4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4" h="113">
                      <a:moveTo>
                        <a:pt x="76" y="0"/>
                      </a:moveTo>
                      <a:lnTo>
                        <a:pt x="99" y="1"/>
                      </a:lnTo>
                      <a:lnTo>
                        <a:pt x="121" y="6"/>
                      </a:lnTo>
                      <a:lnTo>
                        <a:pt x="140" y="14"/>
                      </a:lnTo>
                      <a:lnTo>
                        <a:pt x="156" y="25"/>
                      </a:lnTo>
                      <a:lnTo>
                        <a:pt x="168" y="38"/>
                      </a:lnTo>
                      <a:lnTo>
                        <a:pt x="174" y="53"/>
                      </a:lnTo>
                      <a:lnTo>
                        <a:pt x="173" y="69"/>
                      </a:lnTo>
                      <a:lnTo>
                        <a:pt x="167" y="82"/>
                      </a:lnTo>
                      <a:lnTo>
                        <a:pt x="156" y="94"/>
                      </a:lnTo>
                      <a:lnTo>
                        <a:pt x="140" y="104"/>
                      </a:lnTo>
                      <a:lnTo>
                        <a:pt x="121" y="111"/>
                      </a:lnTo>
                      <a:lnTo>
                        <a:pt x="98" y="113"/>
                      </a:lnTo>
                      <a:lnTo>
                        <a:pt x="75" y="112"/>
                      </a:lnTo>
                      <a:lnTo>
                        <a:pt x="53" y="107"/>
                      </a:lnTo>
                      <a:lnTo>
                        <a:pt x="34" y="99"/>
                      </a:lnTo>
                      <a:lnTo>
                        <a:pt x="18" y="88"/>
                      </a:lnTo>
                      <a:lnTo>
                        <a:pt x="6" y="7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6" y="31"/>
                      </a:lnTo>
                      <a:lnTo>
                        <a:pt x="18" y="19"/>
                      </a:lnTo>
                      <a:lnTo>
                        <a:pt x="34" y="9"/>
                      </a:lnTo>
                      <a:lnTo>
                        <a:pt x="53" y="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97" name="Freeform 74">
                  <a:extLst>
                    <a:ext uri="{FF2B5EF4-FFF2-40B4-BE49-F238E27FC236}">
                      <a16:creationId xmlns="" xmlns:a16="http://schemas.microsoft.com/office/drawing/2014/main" id="{E8394E73-B69B-4EA0-BCC3-D38EB7259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" y="1155"/>
                  <a:ext cx="43" cy="28"/>
                </a:xfrm>
                <a:custGeom>
                  <a:avLst/>
                  <a:gdLst>
                    <a:gd name="T0" fmla="*/ 96 w 218"/>
                    <a:gd name="T1" fmla="*/ 0 h 142"/>
                    <a:gd name="T2" fmla="*/ 125 w 218"/>
                    <a:gd name="T3" fmla="*/ 1 h 142"/>
                    <a:gd name="T4" fmla="*/ 152 w 218"/>
                    <a:gd name="T5" fmla="*/ 7 h 142"/>
                    <a:gd name="T6" fmla="*/ 177 w 218"/>
                    <a:gd name="T7" fmla="*/ 16 h 142"/>
                    <a:gd name="T8" fmla="*/ 196 w 218"/>
                    <a:gd name="T9" fmla="*/ 30 h 142"/>
                    <a:gd name="T10" fmla="*/ 210 w 218"/>
                    <a:gd name="T11" fmla="*/ 48 h 142"/>
                    <a:gd name="T12" fmla="*/ 218 w 218"/>
                    <a:gd name="T13" fmla="*/ 66 h 142"/>
                    <a:gd name="T14" fmla="*/ 218 w 218"/>
                    <a:gd name="T15" fmla="*/ 85 h 142"/>
                    <a:gd name="T16" fmla="*/ 210 w 218"/>
                    <a:gd name="T17" fmla="*/ 104 h 142"/>
                    <a:gd name="T18" fmla="*/ 196 w 218"/>
                    <a:gd name="T19" fmla="*/ 118 h 142"/>
                    <a:gd name="T20" fmla="*/ 177 w 218"/>
                    <a:gd name="T21" fmla="*/ 130 h 142"/>
                    <a:gd name="T22" fmla="*/ 151 w 218"/>
                    <a:gd name="T23" fmla="*/ 139 h 142"/>
                    <a:gd name="T24" fmla="*/ 123 w 218"/>
                    <a:gd name="T25" fmla="*/ 142 h 142"/>
                    <a:gd name="T26" fmla="*/ 93 w 218"/>
                    <a:gd name="T27" fmla="*/ 141 h 142"/>
                    <a:gd name="T28" fmla="*/ 67 w 218"/>
                    <a:gd name="T29" fmla="*/ 135 h 142"/>
                    <a:gd name="T30" fmla="*/ 42 w 218"/>
                    <a:gd name="T31" fmla="*/ 124 h 142"/>
                    <a:gd name="T32" fmla="*/ 22 w 218"/>
                    <a:gd name="T33" fmla="*/ 111 h 142"/>
                    <a:gd name="T34" fmla="*/ 7 w 218"/>
                    <a:gd name="T35" fmla="*/ 94 h 142"/>
                    <a:gd name="T36" fmla="*/ 0 w 218"/>
                    <a:gd name="T37" fmla="*/ 76 h 142"/>
                    <a:gd name="T38" fmla="*/ 0 w 218"/>
                    <a:gd name="T39" fmla="*/ 56 h 142"/>
                    <a:gd name="T40" fmla="*/ 7 w 218"/>
                    <a:gd name="T41" fmla="*/ 38 h 142"/>
                    <a:gd name="T42" fmla="*/ 22 w 218"/>
                    <a:gd name="T43" fmla="*/ 24 h 142"/>
                    <a:gd name="T44" fmla="*/ 42 w 218"/>
                    <a:gd name="T45" fmla="*/ 12 h 142"/>
                    <a:gd name="T46" fmla="*/ 67 w 218"/>
                    <a:gd name="T47" fmla="*/ 3 h 142"/>
                    <a:gd name="T48" fmla="*/ 96 w 218"/>
                    <a:gd name="T4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142">
                      <a:moveTo>
                        <a:pt x="96" y="0"/>
                      </a:moveTo>
                      <a:lnTo>
                        <a:pt x="125" y="1"/>
                      </a:lnTo>
                      <a:lnTo>
                        <a:pt x="152" y="7"/>
                      </a:lnTo>
                      <a:lnTo>
                        <a:pt x="177" y="16"/>
                      </a:lnTo>
                      <a:lnTo>
                        <a:pt x="196" y="30"/>
                      </a:lnTo>
                      <a:lnTo>
                        <a:pt x="210" y="48"/>
                      </a:lnTo>
                      <a:lnTo>
                        <a:pt x="218" y="66"/>
                      </a:lnTo>
                      <a:lnTo>
                        <a:pt x="218" y="85"/>
                      </a:lnTo>
                      <a:lnTo>
                        <a:pt x="210" y="104"/>
                      </a:lnTo>
                      <a:lnTo>
                        <a:pt x="196" y="118"/>
                      </a:lnTo>
                      <a:lnTo>
                        <a:pt x="177" y="130"/>
                      </a:lnTo>
                      <a:lnTo>
                        <a:pt x="151" y="139"/>
                      </a:lnTo>
                      <a:lnTo>
                        <a:pt x="123" y="142"/>
                      </a:lnTo>
                      <a:lnTo>
                        <a:pt x="93" y="141"/>
                      </a:lnTo>
                      <a:lnTo>
                        <a:pt x="67" y="135"/>
                      </a:lnTo>
                      <a:lnTo>
                        <a:pt x="42" y="124"/>
                      </a:lnTo>
                      <a:lnTo>
                        <a:pt x="22" y="111"/>
                      </a:lnTo>
                      <a:lnTo>
                        <a:pt x="7" y="94"/>
                      </a:lnTo>
                      <a:lnTo>
                        <a:pt x="0" y="76"/>
                      </a:lnTo>
                      <a:lnTo>
                        <a:pt x="0" y="56"/>
                      </a:lnTo>
                      <a:lnTo>
                        <a:pt x="7" y="38"/>
                      </a:lnTo>
                      <a:lnTo>
                        <a:pt x="22" y="24"/>
                      </a:lnTo>
                      <a:lnTo>
                        <a:pt x="42" y="12"/>
                      </a:lnTo>
                      <a:lnTo>
                        <a:pt x="67" y="3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ECC4318D-C917-42AE-8E49-29BCAB8125A1}"/>
                  </a:ext>
                </a:extLst>
              </p:cNvPr>
              <p:cNvGrpSpPr/>
              <p:nvPr/>
            </p:nvGrpSpPr>
            <p:grpSpPr>
              <a:xfrm>
                <a:off x="8628753" y="3527847"/>
                <a:ext cx="1590220" cy="1011958"/>
                <a:chOff x="2914302" y="3969910"/>
                <a:chExt cx="734711" cy="467543"/>
              </a:xfrm>
            </p:grpSpPr>
            <p:sp useBgFill="1">
              <p:nvSpPr>
                <p:cNvPr id="75" name="Freeform 69">
                  <a:extLst>
                    <a:ext uri="{FF2B5EF4-FFF2-40B4-BE49-F238E27FC236}">
                      <a16:creationId xmlns="" xmlns:a16="http://schemas.microsoft.com/office/drawing/2014/main" id="{ABBC7635-EF18-4E10-A9DC-724F44C4E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302" y="3972295"/>
                  <a:ext cx="734711" cy="465158"/>
                </a:xfrm>
                <a:custGeom>
                  <a:avLst/>
                  <a:gdLst>
                    <a:gd name="T0" fmla="*/ 1538 w 3078"/>
                    <a:gd name="T1" fmla="*/ 0 h 1954"/>
                    <a:gd name="T2" fmla="*/ 1564 w 3078"/>
                    <a:gd name="T3" fmla="*/ 1 h 1954"/>
                    <a:gd name="T4" fmla="*/ 1595 w 3078"/>
                    <a:gd name="T5" fmla="*/ 6 h 1954"/>
                    <a:gd name="T6" fmla="*/ 1626 w 3078"/>
                    <a:gd name="T7" fmla="*/ 16 h 1954"/>
                    <a:gd name="T8" fmla="*/ 1657 w 3078"/>
                    <a:gd name="T9" fmla="*/ 30 h 1954"/>
                    <a:gd name="T10" fmla="*/ 2989 w 3078"/>
                    <a:gd name="T11" fmla="*/ 830 h 1954"/>
                    <a:gd name="T12" fmla="*/ 3015 w 3078"/>
                    <a:gd name="T13" fmla="*/ 848 h 1954"/>
                    <a:gd name="T14" fmla="*/ 3037 w 3078"/>
                    <a:gd name="T15" fmla="*/ 870 h 1954"/>
                    <a:gd name="T16" fmla="*/ 3055 w 3078"/>
                    <a:gd name="T17" fmla="*/ 894 h 1954"/>
                    <a:gd name="T18" fmla="*/ 3067 w 3078"/>
                    <a:gd name="T19" fmla="*/ 920 h 1954"/>
                    <a:gd name="T20" fmla="*/ 3076 w 3078"/>
                    <a:gd name="T21" fmla="*/ 948 h 1954"/>
                    <a:gd name="T22" fmla="*/ 3078 w 3078"/>
                    <a:gd name="T23" fmla="*/ 978 h 1954"/>
                    <a:gd name="T24" fmla="*/ 3076 w 3078"/>
                    <a:gd name="T25" fmla="*/ 1007 h 1954"/>
                    <a:gd name="T26" fmla="*/ 3067 w 3078"/>
                    <a:gd name="T27" fmla="*/ 1035 h 1954"/>
                    <a:gd name="T28" fmla="*/ 3055 w 3078"/>
                    <a:gd name="T29" fmla="*/ 1062 h 1954"/>
                    <a:gd name="T30" fmla="*/ 3037 w 3078"/>
                    <a:gd name="T31" fmla="*/ 1086 h 1954"/>
                    <a:gd name="T32" fmla="*/ 3015 w 3078"/>
                    <a:gd name="T33" fmla="*/ 1107 h 1954"/>
                    <a:gd name="T34" fmla="*/ 2989 w 3078"/>
                    <a:gd name="T35" fmla="*/ 1126 h 1954"/>
                    <a:gd name="T36" fmla="*/ 1657 w 3078"/>
                    <a:gd name="T37" fmla="*/ 1924 h 1954"/>
                    <a:gd name="T38" fmla="*/ 1626 w 3078"/>
                    <a:gd name="T39" fmla="*/ 1940 h 1954"/>
                    <a:gd name="T40" fmla="*/ 1595 w 3078"/>
                    <a:gd name="T41" fmla="*/ 1949 h 1954"/>
                    <a:gd name="T42" fmla="*/ 1566 w 3078"/>
                    <a:gd name="T43" fmla="*/ 1953 h 1954"/>
                    <a:gd name="T44" fmla="*/ 1538 w 3078"/>
                    <a:gd name="T45" fmla="*/ 1954 h 1954"/>
                    <a:gd name="T46" fmla="*/ 1512 w 3078"/>
                    <a:gd name="T47" fmla="*/ 1953 h 1954"/>
                    <a:gd name="T48" fmla="*/ 1482 w 3078"/>
                    <a:gd name="T49" fmla="*/ 1949 h 1954"/>
                    <a:gd name="T50" fmla="*/ 1451 w 3078"/>
                    <a:gd name="T51" fmla="*/ 1940 h 1954"/>
                    <a:gd name="T52" fmla="*/ 1419 w 3078"/>
                    <a:gd name="T53" fmla="*/ 1924 h 1954"/>
                    <a:gd name="T54" fmla="*/ 89 w 3078"/>
                    <a:gd name="T55" fmla="*/ 1126 h 1954"/>
                    <a:gd name="T56" fmla="*/ 63 w 3078"/>
                    <a:gd name="T57" fmla="*/ 1107 h 1954"/>
                    <a:gd name="T58" fmla="*/ 41 w 3078"/>
                    <a:gd name="T59" fmla="*/ 1085 h 1954"/>
                    <a:gd name="T60" fmla="*/ 23 w 3078"/>
                    <a:gd name="T61" fmla="*/ 1061 h 1954"/>
                    <a:gd name="T62" fmla="*/ 11 w 3078"/>
                    <a:gd name="T63" fmla="*/ 1034 h 1954"/>
                    <a:gd name="T64" fmla="*/ 2 w 3078"/>
                    <a:gd name="T65" fmla="*/ 1006 h 1954"/>
                    <a:gd name="T66" fmla="*/ 0 w 3078"/>
                    <a:gd name="T67" fmla="*/ 977 h 1954"/>
                    <a:gd name="T68" fmla="*/ 2 w 3078"/>
                    <a:gd name="T69" fmla="*/ 947 h 1954"/>
                    <a:gd name="T70" fmla="*/ 11 w 3078"/>
                    <a:gd name="T71" fmla="*/ 919 h 1954"/>
                    <a:gd name="T72" fmla="*/ 24 w 3078"/>
                    <a:gd name="T73" fmla="*/ 893 h 1954"/>
                    <a:gd name="T74" fmla="*/ 41 w 3078"/>
                    <a:gd name="T75" fmla="*/ 868 h 1954"/>
                    <a:gd name="T76" fmla="*/ 63 w 3078"/>
                    <a:gd name="T77" fmla="*/ 848 h 1954"/>
                    <a:gd name="T78" fmla="*/ 89 w 3078"/>
                    <a:gd name="T79" fmla="*/ 828 h 1954"/>
                    <a:gd name="T80" fmla="*/ 1421 w 3078"/>
                    <a:gd name="T81" fmla="*/ 30 h 1954"/>
                    <a:gd name="T82" fmla="*/ 1452 w 3078"/>
                    <a:gd name="T83" fmla="*/ 16 h 1954"/>
                    <a:gd name="T84" fmla="*/ 1483 w 3078"/>
                    <a:gd name="T85" fmla="*/ 6 h 1954"/>
                    <a:gd name="T86" fmla="*/ 1512 w 3078"/>
                    <a:gd name="T87" fmla="*/ 1 h 1954"/>
                    <a:gd name="T88" fmla="*/ 1538 w 3078"/>
                    <a:gd name="T89" fmla="*/ 0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78" h="1954">
                      <a:moveTo>
                        <a:pt x="1538" y="0"/>
                      </a:moveTo>
                      <a:lnTo>
                        <a:pt x="1564" y="1"/>
                      </a:lnTo>
                      <a:lnTo>
                        <a:pt x="1595" y="6"/>
                      </a:lnTo>
                      <a:lnTo>
                        <a:pt x="1626" y="16"/>
                      </a:lnTo>
                      <a:lnTo>
                        <a:pt x="1657" y="30"/>
                      </a:lnTo>
                      <a:lnTo>
                        <a:pt x="2989" y="830"/>
                      </a:lnTo>
                      <a:lnTo>
                        <a:pt x="3015" y="848"/>
                      </a:lnTo>
                      <a:lnTo>
                        <a:pt x="3037" y="870"/>
                      </a:lnTo>
                      <a:lnTo>
                        <a:pt x="3055" y="894"/>
                      </a:lnTo>
                      <a:lnTo>
                        <a:pt x="3067" y="920"/>
                      </a:lnTo>
                      <a:lnTo>
                        <a:pt x="3076" y="948"/>
                      </a:lnTo>
                      <a:lnTo>
                        <a:pt x="3078" y="978"/>
                      </a:lnTo>
                      <a:lnTo>
                        <a:pt x="3076" y="1007"/>
                      </a:lnTo>
                      <a:lnTo>
                        <a:pt x="3067" y="1035"/>
                      </a:lnTo>
                      <a:lnTo>
                        <a:pt x="3055" y="1062"/>
                      </a:lnTo>
                      <a:lnTo>
                        <a:pt x="3037" y="1086"/>
                      </a:lnTo>
                      <a:lnTo>
                        <a:pt x="3015" y="1107"/>
                      </a:lnTo>
                      <a:lnTo>
                        <a:pt x="2989" y="1126"/>
                      </a:lnTo>
                      <a:lnTo>
                        <a:pt x="1657" y="1924"/>
                      </a:lnTo>
                      <a:lnTo>
                        <a:pt x="1626" y="1940"/>
                      </a:lnTo>
                      <a:lnTo>
                        <a:pt x="1595" y="1949"/>
                      </a:lnTo>
                      <a:lnTo>
                        <a:pt x="1566" y="1953"/>
                      </a:lnTo>
                      <a:lnTo>
                        <a:pt x="1538" y="1954"/>
                      </a:lnTo>
                      <a:lnTo>
                        <a:pt x="1512" y="1953"/>
                      </a:lnTo>
                      <a:lnTo>
                        <a:pt x="1482" y="1949"/>
                      </a:lnTo>
                      <a:lnTo>
                        <a:pt x="1451" y="1940"/>
                      </a:lnTo>
                      <a:lnTo>
                        <a:pt x="1419" y="1924"/>
                      </a:lnTo>
                      <a:lnTo>
                        <a:pt x="89" y="1126"/>
                      </a:lnTo>
                      <a:lnTo>
                        <a:pt x="63" y="1107"/>
                      </a:lnTo>
                      <a:lnTo>
                        <a:pt x="41" y="1085"/>
                      </a:lnTo>
                      <a:lnTo>
                        <a:pt x="23" y="1061"/>
                      </a:lnTo>
                      <a:lnTo>
                        <a:pt x="11" y="1034"/>
                      </a:lnTo>
                      <a:lnTo>
                        <a:pt x="2" y="1006"/>
                      </a:lnTo>
                      <a:lnTo>
                        <a:pt x="0" y="977"/>
                      </a:lnTo>
                      <a:lnTo>
                        <a:pt x="2" y="947"/>
                      </a:lnTo>
                      <a:lnTo>
                        <a:pt x="11" y="919"/>
                      </a:lnTo>
                      <a:lnTo>
                        <a:pt x="24" y="893"/>
                      </a:lnTo>
                      <a:lnTo>
                        <a:pt x="41" y="868"/>
                      </a:lnTo>
                      <a:lnTo>
                        <a:pt x="63" y="848"/>
                      </a:lnTo>
                      <a:lnTo>
                        <a:pt x="89" y="828"/>
                      </a:lnTo>
                      <a:lnTo>
                        <a:pt x="1421" y="30"/>
                      </a:lnTo>
                      <a:lnTo>
                        <a:pt x="1452" y="16"/>
                      </a:lnTo>
                      <a:lnTo>
                        <a:pt x="1483" y="6"/>
                      </a:lnTo>
                      <a:lnTo>
                        <a:pt x="1512" y="1"/>
                      </a:lnTo>
                      <a:lnTo>
                        <a:pt x="153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6" name="Freeform 70">
                  <a:extLst>
                    <a:ext uri="{FF2B5EF4-FFF2-40B4-BE49-F238E27FC236}">
                      <a16:creationId xmlns="" xmlns:a16="http://schemas.microsoft.com/office/drawing/2014/main" id="{306B18E2-26D6-4B4A-A517-8D5D063E0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2927" y="4000920"/>
                  <a:ext cx="677461" cy="407908"/>
                </a:xfrm>
                <a:custGeom>
                  <a:avLst/>
                  <a:gdLst>
                    <a:gd name="T0" fmla="*/ 1418 w 2838"/>
                    <a:gd name="T1" fmla="*/ 0 h 1714"/>
                    <a:gd name="T2" fmla="*/ 1441 w 2838"/>
                    <a:gd name="T3" fmla="*/ 2 h 1714"/>
                    <a:gd name="T4" fmla="*/ 1460 w 2838"/>
                    <a:gd name="T5" fmla="*/ 6 h 1714"/>
                    <a:gd name="T6" fmla="*/ 1476 w 2838"/>
                    <a:gd name="T7" fmla="*/ 13 h 1714"/>
                    <a:gd name="T8" fmla="*/ 2807 w 2838"/>
                    <a:gd name="T9" fmla="*/ 811 h 1714"/>
                    <a:gd name="T10" fmla="*/ 2824 w 2838"/>
                    <a:gd name="T11" fmla="*/ 826 h 1714"/>
                    <a:gd name="T12" fmla="*/ 2835 w 2838"/>
                    <a:gd name="T13" fmla="*/ 841 h 1714"/>
                    <a:gd name="T14" fmla="*/ 2838 w 2838"/>
                    <a:gd name="T15" fmla="*/ 857 h 1714"/>
                    <a:gd name="T16" fmla="*/ 2835 w 2838"/>
                    <a:gd name="T17" fmla="*/ 874 h 1714"/>
                    <a:gd name="T18" fmla="*/ 2824 w 2838"/>
                    <a:gd name="T19" fmla="*/ 890 h 1714"/>
                    <a:gd name="T20" fmla="*/ 2807 w 2838"/>
                    <a:gd name="T21" fmla="*/ 903 h 1714"/>
                    <a:gd name="T22" fmla="*/ 1476 w 2838"/>
                    <a:gd name="T23" fmla="*/ 1702 h 1714"/>
                    <a:gd name="T24" fmla="*/ 1460 w 2838"/>
                    <a:gd name="T25" fmla="*/ 1710 h 1714"/>
                    <a:gd name="T26" fmla="*/ 1441 w 2838"/>
                    <a:gd name="T27" fmla="*/ 1713 h 1714"/>
                    <a:gd name="T28" fmla="*/ 1418 w 2838"/>
                    <a:gd name="T29" fmla="*/ 1714 h 1714"/>
                    <a:gd name="T30" fmla="*/ 1397 w 2838"/>
                    <a:gd name="T31" fmla="*/ 1713 h 1714"/>
                    <a:gd name="T32" fmla="*/ 1378 w 2838"/>
                    <a:gd name="T33" fmla="*/ 1710 h 1714"/>
                    <a:gd name="T34" fmla="*/ 1362 w 2838"/>
                    <a:gd name="T35" fmla="*/ 1702 h 1714"/>
                    <a:gd name="T36" fmla="*/ 31 w 2838"/>
                    <a:gd name="T37" fmla="*/ 903 h 1714"/>
                    <a:gd name="T38" fmla="*/ 15 w 2838"/>
                    <a:gd name="T39" fmla="*/ 891 h 1714"/>
                    <a:gd name="T40" fmla="*/ 6 w 2838"/>
                    <a:gd name="T41" fmla="*/ 879 h 1714"/>
                    <a:gd name="T42" fmla="*/ 0 w 2838"/>
                    <a:gd name="T43" fmla="*/ 864 h 1714"/>
                    <a:gd name="T44" fmla="*/ 0 w 2838"/>
                    <a:gd name="T45" fmla="*/ 850 h 1714"/>
                    <a:gd name="T46" fmla="*/ 6 w 2838"/>
                    <a:gd name="T47" fmla="*/ 837 h 1714"/>
                    <a:gd name="T48" fmla="*/ 15 w 2838"/>
                    <a:gd name="T49" fmla="*/ 823 h 1714"/>
                    <a:gd name="T50" fmla="*/ 31 w 2838"/>
                    <a:gd name="T51" fmla="*/ 811 h 1714"/>
                    <a:gd name="T52" fmla="*/ 1362 w 2838"/>
                    <a:gd name="T53" fmla="*/ 13 h 1714"/>
                    <a:gd name="T54" fmla="*/ 1378 w 2838"/>
                    <a:gd name="T55" fmla="*/ 6 h 1714"/>
                    <a:gd name="T56" fmla="*/ 1397 w 2838"/>
                    <a:gd name="T57" fmla="*/ 2 h 1714"/>
                    <a:gd name="T58" fmla="*/ 1418 w 2838"/>
                    <a:gd name="T59" fmla="*/ 0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8" h="1714">
                      <a:moveTo>
                        <a:pt x="1418" y="0"/>
                      </a:moveTo>
                      <a:lnTo>
                        <a:pt x="1441" y="2"/>
                      </a:lnTo>
                      <a:lnTo>
                        <a:pt x="1460" y="6"/>
                      </a:lnTo>
                      <a:lnTo>
                        <a:pt x="1476" y="13"/>
                      </a:lnTo>
                      <a:lnTo>
                        <a:pt x="2807" y="811"/>
                      </a:lnTo>
                      <a:lnTo>
                        <a:pt x="2824" y="826"/>
                      </a:lnTo>
                      <a:lnTo>
                        <a:pt x="2835" y="841"/>
                      </a:lnTo>
                      <a:lnTo>
                        <a:pt x="2838" y="857"/>
                      </a:lnTo>
                      <a:lnTo>
                        <a:pt x="2835" y="874"/>
                      </a:lnTo>
                      <a:lnTo>
                        <a:pt x="2824" y="890"/>
                      </a:lnTo>
                      <a:lnTo>
                        <a:pt x="2807" y="903"/>
                      </a:lnTo>
                      <a:lnTo>
                        <a:pt x="1476" y="1702"/>
                      </a:lnTo>
                      <a:lnTo>
                        <a:pt x="1460" y="1710"/>
                      </a:lnTo>
                      <a:lnTo>
                        <a:pt x="1441" y="1713"/>
                      </a:lnTo>
                      <a:lnTo>
                        <a:pt x="1418" y="1714"/>
                      </a:lnTo>
                      <a:lnTo>
                        <a:pt x="1397" y="1713"/>
                      </a:lnTo>
                      <a:lnTo>
                        <a:pt x="1378" y="1710"/>
                      </a:lnTo>
                      <a:lnTo>
                        <a:pt x="1362" y="1702"/>
                      </a:lnTo>
                      <a:lnTo>
                        <a:pt x="31" y="903"/>
                      </a:lnTo>
                      <a:lnTo>
                        <a:pt x="15" y="891"/>
                      </a:lnTo>
                      <a:lnTo>
                        <a:pt x="6" y="879"/>
                      </a:lnTo>
                      <a:lnTo>
                        <a:pt x="0" y="864"/>
                      </a:lnTo>
                      <a:lnTo>
                        <a:pt x="0" y="850"/>
                      </a:lnTo>
                      <a:lnTo>
                        <a:pt x="6" y="837"/>
                      </a:lnTo>
                      <a:lnTo>
                        <a:pt x="15" y="823"/>
                      </a:lnTo>
                      <a:lnTo>
                        <a:pt x="31" y="811"/>
                      </a:lnTo>
                      <a:lnTo>
                        <a:pt x="1362" y="13"/>
                      </a:lnTo>
                      <a:lnTo>
                        <a:pt x="1378" y="6"/>
                      </a:lnTo>
                      <a:lnTo>
                        <a:pt x="1397" y="2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7" name="Freeform 71">
                  <a:extLst>
                    <a:ext uri="{FF2B5EF4-FFF2-40B4-BE49-F238E27FC236}">
                      <a16:creationId xmlns="" xmlns:a16="http://schemas.microsoft.com/office/drawing/2014/main" id="{849D2E0F-C99A-48BA-9E18-C819FF299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0636" y="4030738"/>
                  <a:ext cx="582044" cy="339923"/>
                </a:xfrm>
                <a:custGeom>
                  <a:avLst/>
                  <a:gdLst>
                    <a:gd name="T0" fmla="*/ 1219 w 2438"/>
                    <a:gd name="T1" fmla="*/ 0 h 1424"/>
                    <a:gd name="T2" fmla="*/ 2438 w 2438"/>
                    <a:gd name="T3" fmla="*/ 731 h 1424"/>
                    <a:gd name="T4" fmla="*/ 1220 w 2438"/>
                    <a:gd name="T5" fmla="*/ 1424 h 1424"/>
                    <a:gd name="T6" fmla="*/ 0 w 2438"/>
                    <a:gd name="T7" fmla="*/ 731 h 1424"/>
                    <a:gd name="T8" fmla="*/ 1219 w 2438"/>
                    <a:gd name="T9" fmla="*/ 0 h 1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24">
                      <a:moveTo>
                        <a:pt x="1219" y="0"/>
                      </a:moveTo>
                      <a:lnTo>
                        <a:pt x="2438" y="731"/>
                      </a:lnTo>
                      <a:lnTo>
                        <a:pt x="1220" y="1424"/>
                      </a:lnTo>
                      <a:lnTo>
                        <a:pt x="0" y="731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50E2FB"/>
                </a:solidFill>
                <a:ln w="0">
                  <a:solidFill>
                    <a:srgbClr val="50E2F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8" name="Freeform 72">
                  <a:extLst>
                    <a:ext uri="{FF2B5EF4-FFF2-40B4-BE49-F238E27FC236}">
                      <a16:creationId xmlns="" xmlns:a16="http://schemas.microsoft.com/office/drawing/2014/main" id="{24B3B75D-E529-425C-B76B-8BE9B49B4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881" y="3969910"/>
                  <a:ext cx="243313" cy="203954"/>
                </a:xfrm>
                <a:custGeom>
                  <a:avLst/>
                  <a:gdLst>
                    <a:gd name="T0" fmla="*/ 536 w 1020"/>
                    <a:gd name="T1" fmla="*/ 0 h 857"/>
                    <a:gd name="T2" fmla="*/ 551 w 1020"/>
                    <a:gd name="T3" fmla="*/ 2 h 857"/>
                    <a:gd name="T4" fmla="*/ 568 w 1020"/>
                    <a:gd name="T5" fmla="*/ 12 h 857"/>
                    <a:gd name="T6" fmla="*/ 586 w 1020"/>
                    <a:gd name="T7" fmla="*/ 26 h 857"/>
                    <a:gd name="T8" fmla="*/ 604 w 1020"/>
                    <a:gd name="T9" fmla="*/ 45 h 857"/>
                    <a:gd name="T10" fmla="*/ 624 w 1020"/>
                    <a:gd name="T11" fmla="*/ 65 h 857"/>
                    <a:gd name="T12" fmla="*/ 643 w 1020"/>
                    <a:gd name="T13" fmla="*/ 87 h 857"/>
                    <a:gd name="T14" fmla="*/ 663 w 1020"/>
                    <a:gd name="T15" fmla="*/ 107 h 857"/>
                    <a:gd name="T16" fmla="*/ 683 w 1020"/>
                    <a:gd name="T17" fmla="*/ 126 h 857"/>
                    <a:gd name="T18" fmla="*/ 702 w 1020"/>
                    <a:gd name="T19" fmla="*/ 140 h 857"/>
                    <a:gd name="T20" fmla="*/ 727 w 1020"/>
                    <a:gd name="T21" fmla="*/ 156 h 857"/>
                    <a:gd name="T22" fmla="*/ 751 w 1020"/>
                    <a:gd name="T23" fmla="*/ 174 h 857"/>
                    <a:gd name="T24" fmla="*/ 775 w 1020"/>
                    <a:gd name="T25" fmla="*/ 193 h 857"/>
                    <a:gd name="T26" fmla="*/ 798 w 1020"/>
                    <a:gd name="T27" fmla="*/ 214 h 857"/>
                    <a:gd name="T28" fmla="*/ 820 w 1020"/>
                    <a:gd name="T29" fmla="*/ 233 h 857"/>
                    <a:gd name="T30" fmla="*/ 838 w 1020"/>
                    <a:gd name="T31" fmla="*/ 251 h 857"/>
                    <a:gd name="T32" fmla="*/ 854 w 1020"/>
                    <a:gd name="T33" fmla="*/ 268 h 857"/>
                    <a:gd name="T34" fmla="*/ 864 w 1020"/>
                    <a:gd name="T35" fmla="*/ 283 h 857"/>
                    <a:gd name="T36" fmla="*/ 870 w 1020"/>
                    <a:gd name="T37" fmla="*/ 291 h 857"/>
                    <a:gd name="T38" fmla="*/ 878 w 1020"/>
                    <a:gd name="T39" fmla="*/ 303 h 857"/>
                    <a:gd name="T40" fmla="*/ 887 w 1020"/>
                    <a:gd name="T41" fmla="*/ 319 h 857"/>
                    <a:gd name="T42" fmla="*/ 898 w 1020"/>
                    <a:gd name="T43" fmla="*/ 338 h 857"/>
                    <a:gd name="T44" fmla="*/ 912 w 1020"/>
                    <a:gd name="T45" fmla="*/ 359 h 857"/>
                    <a:gd name="T46" fmla="*/ 924 w 1020"/>
                    <a:gd name="T47" fmla="*/ 382 h 857"/>
                    <a:gd name="T48" fmla="*/ 937 w 1020"/>
                    <a:gd name="T49" fmla="*/ 405 h 857"/>
                    <a:gd name="T50" fmla="*/ 951 w 1020"/>
                    <a:gd name="T51" fmla="*/ 429 h 857"/>
                    <a:gd name="T52" fmla="*/ 965 w 1020"/>
                    <a:gd name="T53" fmla="*/ 452 h 857"/>
                    <a:gd name="T54" fmla="*/ 977 w 1020"/>
                    <a:gd name="T55" fmla="*/ 474 h 857"/>
                    <a:gd name="T56" fmla="*/ 989 w 1020"/>
                    <a:gd name="T57" fmla="*/ 494 h 857"/>
                    <a:gd name="T58" fmla="*/ 999 w 1020"/>
                    <a:gd name="T59" fmla="*/ 512 h 857"/>
                    <a:gd name="T60" fmla="*/ 1007 w 1020"/>
                    <a:gd name="T61" fmla="*/ 528 h 857"/>
                    <a:gd name="T62" fmla="*/ 1014 w 1020"/>
                    <a:gd name="T63" fmla="*/ 540 h 857"/>
                    <a:gd name="T64" fmla="*/ 1018 w 1020"/>
                    <a:gd name="T65" fmla="*/ 548 h 857"/>
                    <a:gd name="T66" fmla="*/ 1020 w 1020"/>
                    <a:gd name="T67" fmla="*/ 550 h 857"/>
                    <a:gd name="T68" fmla="*/ 531 w 1020"/>
                    <a:gd name="T69" fmla="*/ 857 h 857"/>
                    <a:gd name="T70" fmla="*/ 0 w 1020"/>
                    <a:gd name="T71" fmla="*/ 512 h 857"/>
                    <a:gd name="T72" fmla="*/ 1 w 1020"/>
                    <a:gd name="T73" fmla="*/ 510 h 857"/>
                    <a:gd name="T74" fmla="*/ 8 w 1020"/>
                    <a:gd name="T75" fmla="*/ 504 h 857"/>
                    <a:gd name="T76" fmla="*/ 19 w 1020"/>
                    <a:gd name="T77" fmla="*/ 492 h 857"/>
                    <a:gd name="T78" fmla="*/ 33 w 1020"/>
                    <a:gd name="T79" fmla="*/ 477 h 857"/>
                    <a:gd name="T80" fmla="*/ 51 w 1020"/>
                    <a:gd name="T81" fmla="*/ 459 h 857"/>
                    <a:gd name="T82" fmla="*/ 71 w 1020"/>
                    <a:gd name="T83" fmla="*/ 439 h 857"/>
                    <a:gd name="T84" fmla="*/ 94 w 1020"/>
                    <a:gd name="T85" fmla="*/ 416 h 857"/>
                    <a:gd name="T86" fmla="*/ 120 w 1020"/>
                    <a:gd name="T87" fmla="*/ 390 h 857"/>
                    <a:gd name="T88" fmla="*/ 146 w 1020"/>
                    <a:gd name="T89" fmla="*/ 363 h 857"/>
                    <a:gd name="T90" fmla="*/ 174 w 1020"/>
                    <a:gd name="T91" fmla="*/ 334 h 857"/>
                    <a:gd name="T92" fmla="*/ 204 w 1020"/>
                    <a:gd name="T93" fmla="*/ 303 h 857"/>
                    <a:gd name="T94" fmla="*/ 235 w 1020"/>
                    <a:gd name="T95" fmla="*/ 273 h 857"/>
                    <a:gd name="T96" fmla="*/ 265 w 1020"/>
                    <a:gd name="T97" fmla="*/ 243 h 857"/>
                    <a:gd name="T98" fmla="*/ 296 w 1020"/>
                    <a:gd name="T99" fmla="*/ 213 h 857"/>
                    <a:gd name="T100" fmla="*/ 326 w 1020"/>
                    <a:gd name="T101" fmla="*/ 182 h 857"/>
                    <a:gd name="T102" fmla="*/ 357 w 1020"/>
                    <a:gd name="T103" fmla="*/ 153 h 857"/>
                    <a:gd name="T104" fmla="*/ 386 w 1020"/>
                    <a:gd name="T105" fmla="*/ 126 h 857"/>
                    <a:gd name="T106" fmla="*/ 412 w 1020"/>
                    <a:gd name="T107" fmla="*/ 100 h 857"/>
                    <a:gd name="T108" fmla="*/ 438 w 1020"/>
                    <a:gd name="T109" fmla="*/ 76 h 857"/>
                    <a:gd name="T110" fmla="*/ 462 w 1020"/>
                    <a:gd name="T111" fmla="*/ 55 h 857"/>
                    <a:gd name="T112" fmla="*/ 482 w 1020"/>
                    <a:gd name="T113" fmla="*/ 37 h 857"/>
                    <a:gd name="T114" fmla="*/ 501 w 1020"/>
                    <a:gd name="T115" fmla="*/ 22 h 857"/>
                    <a:gd name="T116" fmla="*/ 516 w 1020"/>
                    <a:gd name="T117" fmla="*/ 11 h 857"/>
                    <a:gd name="T118" fmla="*/ 527 w 1020"/>
                    <a:gd name="T119" fmla="*/ 3 h 857"/>
                    <a:gd name="T120" fmla="*/ 536 w 1020"/>
                    <a:gd name="T121" fmla="*/ 0 h 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020" h="857">
                      <a:moveTo>
                        <a:pt x="536" y="0"/>
                      </a:moveTo>
                      <a:lnTo>
                        <a:pt x="551" y="2"/>
                      </a:lnTo>
                      <a:lnTo>
                        <a:pt x="568" y="12"/>
                      </a:lnTo>
                      <a:lnTo>
                        <a:pt x="586" y="26"/>
                      </a:lnTo>
                      <a:lnTo>
                        <a:pt x="604" y="45"/>
                      </a:lnTo>
                      <a:lnTo>
                        <a:pt x="624" y="65"/>
                      </a:lnTo>
                      <a:lnTo>
                        <a:pt x="643" y="87"/>
                      </a:lnTo>
                      <a:lnTo>
                        <a:pt x="663" y="107"/>
                      </a:lnTo>
                      <a:lnTo>
                        <a:pt x="683" y="126"/>
                      </a:lnTo>
                      <a:lnTo>
                        <a:pt x="702" y="140"/>
                      </a:lnTo>
                      <a:lnTo>
                        <a:pt x="727" y="156"/>
                      </a:lnTo>
                      <a:lnTo>
                        <a:pt x="751" y="174"/>
                      </a:lnTo>
                      <a:lnTo>
                        <a:pt x="775" y="193"/>
                      </a:lnTo>
                      <a:lnTo>
                        <a:pt x="798" y="214"/>
                      </a:lnTo>
                      <a:lnTo>
                        <a:pt x="820" y="233"/>
                      </a:lnTo>
                      <a:lnTo>
                        <a:pt x="838" y="251"/>
                      </a:lnTo>
                      <a:lnTo>
                        <a:pt x="854" y="268"/>
                      </a:lnTo>
                      <a:lnTo>
                        <a:pt x="864" y="283"/>
                      </a:lnTo>
                      <a:lnTo>
                        <a:pt x="870" y="291"/>
                      </a:lnTo>
                      <a:lnTo>
                        <a:pt x="878" y="303"/>
                      </a:lnTo>
                      <a:lnTo>
                        <a:pt x="887" y="319"/>
                      </a:lnTo>
                      <a:lnTo>
                        <a:pt x="898" y="338"/>
                      </a:lnTo>
                      <a:lnTo>
                        <a:pt x="912" y="359"/>
                      </a:lnTo>
                      <a:lnTo>
                        <a:pt x="924" y="382"/>
                      </a:lnTo>
                      <a:lnTo>
                        <a:pt x="937" y="405"/>
                      </a:lnTo>
                      <a:lnTo>
                        <a:pt x="951" y="429"/>
                      </a:lnTo>
                      <a:lnTo>
                        <a:pt x="965" y="452"/>
                      </a:lnTo>
                      <a:lnTo>
                        <a:pt x="977" y="474"/>
                      </a:lnTo>
                      <a:lnTo>
                        <a:pt x="989" y="494"/>
                      </a:lnTo>
                      <a:lnTo>
                        <a:pt x="999" y="512"/>
                      </a:lnTo>
                      <a:lnTo>
                        <a:pt x="1007" y="528"/>
                      </a:lnTo>
                      <a:lnTo>
                        <a:pt x="1014" y="540"/>
                      </a:lnTo>
                      <a:lnTo>
                        <a:pt x="1018" y="548"/>
                      </a:lnTo>
                      <a:lnTo>
                        <a:pt x="1020" y="550"/>
                      </a:lnTo>
                      <a:lnTo>
                        <a:pt x="531" y="857"/>
                      </a:lnTo>
                      <a:lnTo>
                        <a:pt x="0" y="512"/>
                      </a:lnTo>
                      <a:lnTo>
                        <a:pt x="1" y="510"/>
                      </a:lnTo>
                      <a:lnTo>
                        <a:pt x="8" y="504"/>
                      </a:lnTo>
                      <a:lnTo>
                        <a:pt x="19" y="492"/>
                      </a:lnTo>
                      <a:lnTo>
                        <a:pt x="33" y="477"/>
                      </a:lnTo>
                      <a:lnTo>
                        <a:pt x="51" y="459"/>
                      </a:lnTo>
                      <a:lnTo>
                        <a:pt x="71" y="439"/>
                      </a:lnTo>
                      <a:lnTo>
                        <a:pt x="94" y="416"/>
                      </a:lnTo>
                      <a:lnTo>
                        <a:pt x="120" y="390"/>
                      </a:lnTo>
                      <a:lnTo>
                        <a:pt x="146" y="363"/>
                      </a:lnTo>
                      <a:lnTo>
                        <a:pt x="174" y="334"/>
                      </a:lnTo>
                      <a:lnTo>
                        <a:pt x="204" y="303"/>
                      </a:lnTo>
                      <a:lnTo>
                        <a:pt x="235" y="273"/>
                      </a:lnTo>
                      <a:lnTo>
                        <a:pt x="265" y="243"/>
                      </a:lnTo>
                      <a:lnTo>
                        <a:pt x="296" y="213"/>
                      </a:lnTo>
                      <a:lnTo>
                        <a:pt x="326" y="182"/>
                      </a:lnTo>
                      <a:lnTo>
                        <a:pt x="357" y="153"/>
                      </a:lnTo>
                      <a:lnTo>
                        <a:pt x="386" y="126"/>
                      </a:lnTo>
                      <a:lnTo>
                        <a:pt x="412" y="100"/>
                      </a:lnTo>
                      <a:lnTo>
                        <a:pt x="438" y="76"/>
                      </a:lnTo>
                      <a:lnTo>
                        <a:pt x="462" y="55"/>
                      </a:lnTo>
                      <a:lnTo>
                        <a:pt x="482" y="37"/>
                      </a:lnTo>
                      <a:lnTo>
                        <a:pt x="501" y="22"/>
                      </a:lnTo>
                      <a:lnTo>
                        <a:pt x="516" y="11"/>
                      </a:lnTo>
                      <a:lnTo>
                        <a:pt x="527" y="3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9" name="Freeform 73">
                  <a:extLst>
                    <a:ext uri="{FF2B5EF4-FFF2-40B4-BE49-F238E27FC236}">
                      <a16:creationId xmlns="" xmlns:a16="http://schemas.microsoft.com/office/drawing/2014/main" id="{FCEEBF2F-A9D5-4375-8CD7-C353BEDD5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2204" y="3969910"/>
                  <a:ext cx="83490" cy="88261"/>
                </a:xfrm>
                <a:custGeom>
                  <a:avLst/>
                  <a:gdLst>
                    <a:gd name="T0" fmla="*/ 343 w 350"/>
                    <a:gd name="T1" fmla="*/ 0 h 369"/>
                    <a:gd name="T2" fmla="*/ 350 w 350"/>
                    <a:gd name="T3" fmla="*/ 0 h 369"/>
                    <a:gd name="T4" fmla="*/ 346 w 350"/>
                    <a:gd name="T5" fmla="*/ 11 h 369"/>
                    <a:gd name="T6" fmla="*/ 340 w 350"/>
                    <a:gd name="T7" fmla="*/ 24 h 369"/>
                    <a:gd name="T8" fmla="*/ 332 w 350"/>
                    <a:gd name="T9" fmla="*/ 40 h 369"/>
                    <a:gd name="T10" fmla="*/ 321 w 350"/>
                    <a:gd name="T11" fmla="*/ 55 h 369"/>
                    <a:gd name="T12" fmla="*/ 306 w 350"/>
                    <a:gd name="T13" fmla="*/ 70 h 369"/>
                    <a:gd name="T14" fmla="*/ 294 w 350"/>
                    <a:gd name="T15" fmla="*/ 80 h 369"/>
                    <a:gd name="T16" fmla="*/ 285 w 350"/>
                    <a:gd name="T17" fmla="*/ 88 h 369"/>
                    <a:gd name="T18" fmla="*/ 276 w 350"/>
                    <a:gd name="T19" fmla="*/ 95 h 369"/>
                    <a:gd name="T20" fmla="*/ 268 w 350"/>
                    <a:gd name="T21" fmla="*/ 104 h 369"/>
                    <a:gd name="T22" fmla="*/ 260 w 350"/>
                    <a:gd name="T23" fmla="*/ 115 h 369"/>
                    <a:gd name="T24" fmla="*/ 254 w 350"/>
                    <a:gd name="T25" fmla="*/ 129 h 369"/>
                    <a:gd name="T26" fmla="*/ 247 w 350"/>
                    <a:gd name="T27" fmla="*/ 150 h 369"/>
                    <a:gd name="T28" fmla="*/ 240 w 350"/>
                    <a:gd name="T29" fmla="*/ 169 h 369"/>
                    <a:gd name="T30" fmla="*/ 234 w 350"/>
                    <a:gd name="T31" fmla="*/ 185 h 369"/>
                    <a:gd name="T32" fmla="*/ 228 w 350"/>
                    <a:gd name="T33" fmla="*/ 196 h 369"/>
                    <a:gd name="T34" fmla="*/ 222 w 350"/>
                    <a:gd name="T35" fmla="*/ 205 h 369"/>
                    <a:gd name="T36" fmla="*/ 214 w 350"/>
                    <a:gd name="T37" fmla="*/ 215 h 369"/>
                    <a:gd name="T38" fmla="*/ 206 w 350"/>
                    <a:gd name="T39" fmla="*/ 226 h 369"/>
                    <a:gd name="T40" fmla="*/ 194 w 350"/>
                    <a:gd name="T41" fmla="*/ 240 h 369"/>
                    <a:gd name="T42" fmla="*/ 178 w 350"/>
                    <a:gd name="T43" fmla="*/ 257 h 369"/>
                    <a:gd name="T44" fmla="*/ 161 w 350"/>
                    <a:gd name="T45" fmla="*/ 272 h 369"/>
                    <a:gd name="T46" fmla="*/ 143 w 350"/>
                    <a:gd name="T47" fmla="*/ 284 h 369"/>
                    <a:gd name="T48" fmla="*/ 126 w 350"/>
                    <a:gd name="T49" fmla="*/ 295 h 369"/>
                    <a:gd name="T50" fmla="*/ 113 w 350"/>
                    <a:gd name="T51" fmla="*/ 303 h 369"/>
                    <a:gd name="T52" fmla="*/ 104 w 350"/>
                    <a:gd name="T53" fmla="*/ 311 h 369"/>
                    <a:gd name="T54" fmla="*/ 98 w 350"/>
                    <a:gd name="T55" fmla="*/ 320 h 369"/>
                    <a:gd name="T56" fmla="*/ 92 w 350"/>
                    <a:gd name="T57" fmla="*/ 334 h 369"/>
                    <a:gd name="T58" fmla="*/ 87 w 350"/>
                    <a:gd name="T59" fmla="*/ 346 h 369"/>
                    <a:gd name="T60" fmla="*/ 83 w 350"/>
                    <a:gd name="T61" fmla="*/ 358 h 369"/>
                    <a:gd name="T62" fmla="*/ 80 w 350"/>
                    <a:gd name="T63" fmla="*/ 366 h 369"/>
                    <a:gd name="T64" fmla="*/ 79 w 350"/>
                    <a:gd name="T65" fmla="*/ 369 h 369"/>
                    <a:gd name="T66" fmla="*/ 0 w 350"/>
                    <a:gd name="T67" fmla="*/ 315 h 369"/>
                    <a:gd name="T68" fmla="*/ 31 w 350"/>
                    <a:gd name="T69" fmla="*/ 284 h 369"/>
                    <a:gd name="T70" fmla="*/ 62 w 350"/>
                    <a:gd name="T71" fmla="*/ 252 h 369"/>
                    <a:gd name="T72" fmla="*/ 93 w 350"/>
                    <a:gd name="T73" fmla="*/ 221 h 369"/>
                    <a:gd name="T74" fmla="*/ 125 w 350"/>
                    <a:gd name="T75" fmla="*/ 191 h 369"/>
                    <a:gd name="T76" fmla="*/ 156 w 350"/>
                    <a:gd name="T77" fmla="*/ 161 h 369"/>
                    <a:gd name="T78" fmla="*/ 187 w 350"/>
                    <a:gd name="T79" fmla="*/ 132 h 369"/>
                    <a:gd name="T80" fmla="*/ 214 w 350"/>
                    <a:gd name="T81" fmla="*/ 105 h 369"/>
                    <a:gd name="T82" fmla="*/ 241 w 350"/>
                    <a:gd name="T83" fmla="*/ 80 h 369"/>
                    <a:gd name="T84" fmla="*/ 265 w 350"/>
                    <a:gd name="T85" fmla="*/ 58 h 369"/>
                    <a:gd name="T86" fmla="*/ 288 w 350"/>
                    <a:gd name="T87" fmla="*/ 38 h 369"/>
                    <a:gd name="T88" fmla="*/ 306 w 350"/>
                    <a:gd name="T89" fmla="*/ 23 h 369"/>
                    <a:gd name="T90" fmla="*/ 322 w 350"/>
                    <a:gd name="T91" fmla="*/ 11 h 369"/>
                    <a:gd name="T92" fmla="*/ 334 w 350"/>
                    <a:gd name="T93" fmla="*/ 3 h 369"/>
                    <a:gd name="T94" fmla="*/ 343 w 350"/>
                    <a:gd name="T95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369">
                      <a:moveTo>
                        <a:pt x="343" y="0"/>
                      </a:moveTo>
                      <a:lnTo>
                        <a:pt x="350" y="0"/>
                      </a:lnTo>
                      <a:lnTo>
                        <a:pt x="346" y="11"/>
                      </a:lnTo>
                      <a:lnTo>
                        <a:pt x="340" y="24"/>
                      </a:lnTo>
                      <a:lnTo>
                        <a:pt x="332" y="40"/>
                      </a:lnTo>
                      <a:lnTo>
                        <a:pt x="321" y="55"/>
                      </a:lnTo>
                      <a:lnTo>
                        <a:pt x="306" y="70"/>
                      </a:lnTo>
                      <a:lnTo>
                        <a:pt x="294" y="80"/>
                      </a:lnTo>
                      <a:lnTo>
                        <a:pt x="285" y="88"/>
                      </a:lnTo>
                      <a:lnTo>
                        <a:pt x="276" y="95"/>
                      </a:lnTo>
                      <a:lnTo>
                        <a:pt x="268" y="104"/>
                      </a:lnTo>
                      <a:lnTo>
                        <a:pt x="260" y="115"/>
                      </a:lnTo>
                      <a:lnTo>
                        <a:pt x="254" y="129"/>
                      </a:lnTo>
                      <a:lnTo>
                        <a:pt x="247" y="150"/>
                      </a:lnTo>
                      <a:lnTo>
                        <a:pt x="240" y="169"/>
                      </a:lnTo>
                      <a:lnTo>
                        <a:pt x="234" y="185"/>
                      </a:lnTo>
                      <a:lnTo>
                        <a:pt x="228" y="196"/>
                      </a:lnTo>
                      <a:lnTo>
                        <a:pt x="222" y="205"/>
                      </a:lnTo>
                      <a:lnTo>
                        <a:pt x="214" y="215"/>
                      </a:lnTo>
                      <a:lnTo>
                        <a:pt x="206" y="226"/>
                      </a:lnTo>
                      <a:lnTo>
                        <a:pt x="194" y="240"/>
                      </a:lnTo>
                      <a:lnTo>
                        <a:pt x="178" y="257"/>
                      </a:lnTo>
                      <a:lnTo>
                        <a:pt x="161" y="272"/>
                      </a:lnTo>
                      <a:lnTo>
                        <a:pt x="143" y="284"/>
                      </a:lnTo>
                      <a:lnTo>
                        <a:pt x="126" y="295"/>
                      </a:lnTo>
                      <a:lnTo>
                        <a:pt x="113" y="303"/>
                      </a:lnTo>
                      <a:lnTo>
                        <a:pt x="104" y="311"/>
                      </a:lnTo>
                      <a:lnTo>
                        <a:pt x="98" y="320"/>
                      </a:lnTo>
                      <a:lnTo>
                        <a:pt x="92" y="334"/>
                      </a:lnTo>
                      <a:lnTo>
                        <a:pt x="87" y="346"/>
                      </a:lnTo>
                      <a:lnTo>
                        <a:pt x="83" y="358"/>
                      </a:lnTo>
                      <a:lnTo>
                        <a:pt x="80" y="366"/>
                      </a:lnTo>
                      <a:lnTo>
                        <a:pt x="79" y="369"/>
                      </a:lnTo>
                      <a:lnTo>
                        <a:pt x="0" y="315"/>
                      </a:lnTo>
                      <a:lnTo>
                        <a:pt x="31" y="284"/>
                      </a:lnTo>
                      <a:lnTo>
                        <a:pt x="62" y="252"/>
                      </a:lnTo>
                      <a:lnTo>
                        <a:pt x="93" y="221"/>
                      </a:lnTo>
                      <a:lnTo>
                        <a:pt x="125" y="191"/>
                      </a:lnTo>
                      <a:lnTo>
                        <a:pt x="156" y="161"/>
                      </a:lnTo>
                      <a:lnTo>
                        <a:pt x="187" y="132"/>
                      </a:lnTo>
                      <a:lnTo>
                        <a:pt x="214" y="105"/>
                      </a:lnTo>
                      <a:lnTo>
                        <a:pt x="241" y="80"/>
                      </a:lnTo>
                      <a:lnTo>
                        <a:pt x="265" y="58"/>
                      </a:lnTo>
                      <a:lnTo>
                        <a:pt x="288" y="38"/>
                      </a:lnTo>
                      <a:lnTo>
                        <a:pt x="306" y="23"/>
                      </a:lnTo>
                      <a:lnTo>
                        <a:pt x="322" y="11"/>
                      </a:lnTo>
                      <a:lnTo>
                        <a:pt x="334" y="3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0" name="Freeform 74">
                  <a:extLst>
                    <a:ext uri="{FF2B5EF4-FFF2-40B4-BE49-F238E27FC236}">
                      <a16:creationId xmlns="" xmlns:a16="http://schemas.microsoft.com/office/drawing/2014/main" id="{82BAC9FC-4AED-46D6-BF02-86E150A6C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803" y="4022389"/>
                  <a:ext cx="294600" cy="178907"/>
                </a:xfrm>
                <a:custGeom>
                  <a:avLst/>
                  <a:gdLst>
                    <a:gd name="T0" fmla="*/ 477 w 1233"/>
                    <a:gd name="T1" fmla="*/ 4 h 748"/>
                    <a:gd name="T2" fmla="*/ 500 w 1233"/>
                    <a:gd name="T3" fmla="*/ 19 h 748"/>
                    <a:gd name="T4" fmla="*/ 524 w 1233"/>
                    <a:gd name="T5" fmla="*/ 45 h 748"/>
                    <a:gd name="T6" fmla="*/ 551 w 1233"/>
                    <a:gd name="T7" fmla="*/ 81 h 748"/>
                    <a:gd name="T8" fmla="*/ 574 w 1233"/>
                    <a:gd name="T9" fmla="*/ 110 h 748"/>
                    <a:gd name="T10" fmla="*/ 593 w 1233"/>
                    <a:gd name="T11" fmla="*/ 129 h 748"/>
                    <a:gd name="T12" fmla="*/ 616 w 1233"/>
                    <a:gd name="T13" fmla="*/ 152 h 748"/>
                    <a:gd name="T14" fmla="*/ 651 w 1233"/>
                    <a:gd name="T15" fmla="*/ 177 h 748"/>
                    <a:gd name="T16" fmla="*/ 692 w 1233"/>
                    <a:gd name="T17" fmla="*/ 198 h 748"/>
                    <a:gd name="T18" fmla="*/ 737 w 1233"/>
                    <a:gd name="T19" fmla="*/ 233 h 748"/>
                    <a:gd name="T20" fmla="*/ 784 w 1233"/>
                    <a:gd name="T21" fmla="*/ 273 h 748"/>
                    <a:gd name="T22" fmla="*/ 827 w 1233"/>
                    <a:gd name="T23" fmla="*/ 311 h 748"/>
                    <a:gd name="T24" fmla="*/ 863 w 1233"/>
                    <a:gd name="T25" fmla="*/ 342 h 748"/>
                    <a:gd name="T26" fmla="*/ 886 w 1233"/>
                    <a:gd name="T27" fmla="*/ 364 h 748"/>
                    <a:gd name="T28" fmla="*/ 896 w 1233"/>
                    <a:gd name="T29" fmla="*/ 371 h 748"/>
                    <a:gd name="T30" fmla="*/ 1229 w 1233"/>
                    <a:gd name="T31" fmla="*/ 747 h 748"/>
                    <a:gd name="T32" fmla="*/ 1205 w 1233"/>
                    <a:gd name="T33" fmla="*/ 740 h 748"/>
                    <a:gd name="T34" fmla="*/ 1160 w 1233"/>
                    <a:gd name="T35" fmla="*/ 726 h 748"/>
                    <a:gd name="T36" fmla="*/ 1101 w 1233"/>
                    <a:gd name="T37" fmla="*/ 707 h 748"/>
                    <a:gd name="T38" fmla="*/ 1032 w 1233"/>
                    <a:gd name="T39" fmla="*/ 686 h 748"/>
                    <a:gd name="T40" fmla="*/ 960 w 1233"/>
                    <a:gd name="T41" fmla="*/ 663 h 748"/>
                    <a:gd name="T42" fmla="*/ 888 w 1233"/>
                    <a:gd name="T43" fmla="*/ 640 h 748"/>
                    <a:gd name="T44" fmla="*/ 823 w 1233"/>
                    <a:gd name="T45" fmla="*/ 619 h 748"/>
                    <a:gd name="T46" fmla="*/ 769 w 1233"/>
                    <a:gd name="T47" fmla="*/ 602 h 748"/>
                    <a:gd name="T48" fmla="*/ 732 w 1233"/>
                    <a:gd name="T49" fmla="*/ 591 h 748"/>
                    <a:gd name="T50" fmla="*/ 717 w 1233"/>
                    <a:gd name="T51" fmla="*/ 588 h 748"/>
                    <a:gd name="T52" fmla="*/ 719 w 1233"/>
                    <a:gd name="T53" fmla="*/ 578 h 748"/>
                    <a:gd name="T54" fmla="*/ 734 w 1233"/>
                    <a:gd name="T55" fmla="*/ 555 h 748"/>
                    <a:gd name="T56" fmla="*/ 754 w 1233"/>
                    <a:gd name="T57" fmla="*/ 524 h 748"/>
                    <a:gd name="T58" fmla="*/ 239 w 1233"/>
                    <a:gd name="T59" fmla="*/ 452 h 748"/>
                    <a:gd name="T60" fmla="*/ 3 w 1233"/>
                    <a:gd name="T61" fmla="*/ 241 h 748"/>
                    <a:gd name="T62" fmla="*/ 32 w 1233"/>
                    <a:gd name="T63" fmla="*/ 233 h 748"/>
                    <a:gd name="T64" fmla="*/ 82 w 1233"/>
                    <a:gd name="T65" fmla="*/ 214 h 748"/>
                    <a:gd name="T66" fmla="*/ 142 w 1233"/>
                    <a:gd name="T67" fmla="*/ 178 h 748"/>
                    <a:gd name="T68" fmla="*/ 179 w 1233"/>
                    <a:gd name="T69" fmla="*/ 155 h 748"/>
                    <a:gd name="T70" fmla="*/ 218 w 1233"/>
                    <a:gd name="T71" fmla="*/ 134 h 748"/>
                    <a:gd name="T72" fmla="*/ 248 w 1233"/>
                    <a:gd name="T73" fmla="*/ 117 h 748"/>
                    <a:gd name="T74" fmla="*/ 279 w 1233"/>
                    <a:gd name="T75" fmla="*/ 102 h 748"/>
                    <a:gd name="T76" fmla="*/ 304 w 1233"/>
                    <a:gd name="T77" fmla="*/ 96 h 748"/>
                    <a:gd name="T78" fmla="*/ 327 w 1233"/>
                    <a:gd name="T79" fmla="*/ 90 h 748"/>
                    <a:gd name="T80" fmla="*/ 354 w 1233"/>
                    <a:gd name="T81" fmla="*/ 74 h 748"/>
                    <a:gd name="T82" fmla="*/ 382 w 1233"/>
                    <a:gd name="T83" fmla="*/ 53 h 748"/>
                    <a:gd name="T84" fmla="*/ 410 w 1233"/>
                    <a:gd name="T85" fmla="*/ 30 h 748"/>
                    <a:gd name="T86" fmla="*/ 442 w 1233"/>
                    <a:gd name="T87" fmla="*/ 5 h 748"/>
                    <a:gd name="T88" fmla="*/ 466 w 1233"/>
                    <a:gd name="T89" fmla="*/ 0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33" h="748">
                      <a:moveTo>
                        <a:pt x="466" y="0"/>
                      </a:moveTo>
                      <a:lnTo>
                        <a:pt x="477" y="4"/>
                      </a:lnTo>
                      <a:lnTo>
                        <a:pt x="488" y="10"/>
                      </a:lnTo>
                      <a:lnTo>
                        <a:pt x="500" y="19"/>
                      </a:lnTo>
                      <a:lnTo>
                        <a:pt x="512" y="31"/>
                      </a:lnTo>
                      <a:lnTo>
                        <a:pt x="524" y="45"/>
                      </a:lnTo>
                      <a:lnTo>
                        <a:pt x="538" y="62"/>
                      </a:lnTo>
                      <a:lnTo>
                        <a:pt x="551" y="81"/>
                      </a:lnTo>
                      <a:lnTo>
                        <a:pt x="564" y="99"/>
                      </a:lnTo>
                      <a:lnTo>
                        <a:pt x="574" y="110"/>
                      </a:lnTo>
                      <a:lnTo>
                        <a:pt x="582" y="120"/>
                      </a:lnTo>
                      <a:lnTo>
                        <a:pt x="593" y="129"/>
                      </a:lnTo>
                      <a:lnTo>
                        <a:pt x="604" y="140"/>
                      </a:lnTo>
                      <a:lnTo>
                        <a:pt x="616" y="152"/>
                      </a:lnTo>
                      <a:lnTo>
                        <a:pt x="632" y="166"/>
                      </a:lnTo>
                      <a:lnTo>
                        <a:pt x="651" y="177"/>
                      </a:lnTo>
                      <a:lnTo>
                        <a:pt x="672" y="187"/>
                      </a:lnTo>
                      <a:lnTo>
                        <a:pt x="692" y="198"/>
                      </a:lnTo>
                      <a:lnTo>
                        <a:pt x="713" y="213"/>
                      </a:lnTo>
                      <a:lnTo>
                        <a:pt x="737" y="233"/>
                      </a:lnTo>
                      <a:lnTo>
                        <a:pt x="761" y="253"/>
                      </a:lnTo>
                      <a:lnTo>
                        <a:pt x="784" y="273"/>
                      </a:lnTo>
                      <a:lnTo>
                        <a:pt x="806" y="293"/>
                      </a:lnTo>
                      <a:lnTo>
                        <a:pt x="827" y="311"/>
                      </a:lnTo>
                      <a:lnTo>
                        <a:pt x="846" y="328"/>
                      </a:lnTo>
                      <a:lnTo>
                        <a:pt x="863" y="342"/>
                      </a:lnTo>
                      <a:lnTo>
                        <a:pt x="876" y="354"/>
                      </a:lnTo>
                      <a:lnTo>
                        <a:pt x="886" y="364"/>
                      </a:lnTo>
                      <a:lnTo>
                        <a:pt x="893" y="370"/>
                      </a:lnTo>
                      <a:lnTo>
                        <a:pt x="896" y="371"/>
                      </a:lnTo>
                      <a:lnTo>
                        <a:pt x="1233" y="748"/>
                      </a:lnTo>
                      <a:lnTo>
                        <a:pt x="1229" y="747"/>
                      </a:lnTo>
                      <a:lnTo>
                        <a:pt x="1221" y="745"/>
                      </a:lnTo>
                      <a:lnTo>
                        <a:pt x="1205" y="740"/>
                      </a:lnTo>
                      <a:lnTo>
                        <a:pt x="1185" y="734"/>
                      </a:lnTo>
                      <a:lnTo>
                        <a:pt x="1160" y="726"/>
                      </a:lnTo>
                      <a:lnTo>
                        <a:pt x="1133" y="717"/>
                      </a:lnTo>
                      <a:lnTo>
                        <a:pt x="1101" y="707"/>
                      </a:lnTo>
                      <a:lnTo>
                        <a:pt x="1068" y="696"/>
                      </a:lnTo>
                      <a:lnTo>
                        <a:pt x="1032" y="686"/>
                      </a:lnTo>
                      <a:lnTo>
                        <a:pt x="997" y="674"/>
                      </a:lnTo>
                      <a:lnTo>
                        <a:pt x="960" y="663"/>
                      </a:lnTo>
                      <a:lnTo>
                        <a:pt x="923" y="651"/>
                      </a:lnTo>
                      <a:lnTo>
                        <a:pt x="888" y="640"/>
                      </a:lnTo>
                      <a:lnTo>
                        <a:pt x="854" y="629"/>
                      </a:lnTo>
                      <a:lnTo>
                        <a:pt x="823" y="619"/>
                      </a:lnTo>
                      <a:lnTo>
                        <a:pt x="794" y="611"/>
                      </a:lnTo>
                      <a:lnTo>
                        <a:pt x="769" y="602"/>
                      </a:lnTo>
                      <a:lnTo>
                        <a:pt x="748" y="596"/>
                      </a:lnTo>
                      <a:lnTo>
                        <a:pt x="732" y="591"/>
                      </a:lnTo>
                      <a:lnTo>
                        <a:pt x="721" y="589"/>
                      </a:lnTo>
                      <a:lnTo>
                        <a:pt x="717" y="588"/>
                      </a:lnTo>
                      <a:lnTo>
                        <a:pt x="717" y="585"/>
                      </a:lnTo>
                      <a:lnTo>
                        <a:pt x="719" y="578"/>
                      </a:lnTo>
                      <a:lnTo>
                        <a:pt x="725" y="568"/>
                      </a:lnTo>
                      <a:lnTo>
                        <a:pt x="734" y="555"/>
                      </a:lnTo>
                      <a:lnTo>
                        <a:pt x="743" y="541"/>
                      </a:lnTo>
                      <a:lnTo>
                        <a:pt x="754" y="524"/>
                      </a:lnTo>
                      <a:lnTo>
                        <a:pt x="765" y="507"/>
                      </a:lnTo>
                      <a:lnTo>
                        <a:pt x="239" y="452"/>
                      </a:lnTo>
                      <a:lnTo>
                        <a:pt x="0" y="241"/>
                      </a:lnTo>
                      <a:lnTo>
                        <a:pt x="3" y="241"/>
                      </a:lnTo>
                      <a:lnTo>
                        <a:pt x="15" y="238"/>
                      </a:lnTo>
                      <a:lnTo>
                        <a:pt x="32" y="233"/>
                      </a:lnTo>
                      <a:lnTo>
                        <a:pt x="55" y="226"/>
                      </a:lnTo>
                      <a:lnTo>
                        <a:pt x="82" y="214"/>
                      </a:lnTo>
                      <a:lnTo>
                        <a:pt x="111" y="198"/>
                      </a:lnTo>
                      <a:lnTo>
                        <a:pt x="142" y="178"/>
                      </a:lnTo>
                      <a:lnTo>
                        <a:pt x="159" y="167"/>
                      </a:lnTo>
                      <a:lnTo>
                        <a:pt x="179" y="155"/>
                      </a:lnTo>
                      <a:lnTo>
                        <a:pt x="199" y="144"/>
                      </a:lnTo>
                      <a:lnTo>
                        <a:pt x="218" y="134"/>
                      </a:lnTo>
                      <a:lnTo>
                        <a:pt x="235" y="125"/>
                      </a:lnTo>
                      <a:lnTo>
                        <a:pt x="248" y="117"/>
                      </a:lnTo>
                      <a:lnTo>
                        <a:pt x="264" y="108"/>
                      </a:lnTo>
                      <a:lnTo>
                        <a:pt x="279" y="102"/>
                      </a:lnTo>
                      <a:lnTo>
                        <a:pt x="292" y="98"/>
                      </a:lnTo>
                      <a:lnTo>
                        <a:pt x="304" y="96"/>
                      </a:lnTo>
                      <a:lnTo>
                        <a:pt x="315" y="93"/>
                      </a:lnTo>
                      <a:lnTo>
                        <a:pt x="327" y="90"/>
                      </a:lnTo>
                      <a:lnTo>
                        <a:pt x="339" y="83"/>
                      </a:lnTo>
                      <a:lnTo>
                        <a:pt x="354" y="74"/>
                      </a:lnTo>
                      <a:lnTo>
                        <a:pt x="368" y="63"/>
                      </a:lnTo>
                      <a:lnTo>
                        <a:pt x="382" y="53"/>
                      </a:lnTo>
                      <a:lnTo>
                        <a:pt x="395" y="42"/>
                      </a:lnTo>
                      <a:lnTo>
                        <a:pt x="410" y="30"/>
                      </a:lnTo>
                      <a:lnTo>
                        <a:pt x="428" y="15"/>
                      </a:lnTo>
                      <a:lnTo>
                        <a:pt x="442" y="5"/>
                      </a:lnTo>
                      <a:lnTo>
                        <a:pt x="455" y="0"/>
                      </a:lnTo>
                      <a:lnTo>
                        <a:pt x="466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1" name="Freeform 75">
                  <a:extLst>
                    <a:ext uri="{FF2B5EF4-FFF2-40B4-BE49-F238E27FC236}">
                      <a16:creationId xmlns="" xmlns:a16="http://schemas.microsoft.com/office/drawing/2014/main" id="{DCA796AF-90A2-4F17-B221-22CCB7327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079" y="3984222"/>
                  <a:ext cx="64407" cy="76334"/>
                </a:xfrm>
                <a:custGeom>
                  <a:avLst/>
                  <a:gdLst>
                    <a:gd name="T0" fmla="*/ 2 w 267"/>
                    <a:gd name="T1" fmla="*/ 2 h 319"/>
                    <a:gd name="T2" fmla="*/ 15 w 267"/>
                    <a:gd name="T3" fmla="*/ 15 h 319"/>
                    <a:gd name="T4" fmla="*/ 36 w 267"/>
                    <a:gd name="T5" fmla="*/ 36 h 319"/>
                    <a:gd name="T6" fmla="*/ 60 w 267"/>
                    <a:gd name="T7" fmla="*/ 59 h 319"/>
                    <a:gd name="T8" fmla="*/ 82 w 267"/>
                    <a:gd name="T9" fmla="*/ 80 h 319"/>
                    <a:gd name="T10" fmla="*/ 98 w 267"/>
                    <a:gd name="T11" fmla="*/ 94 h 319"/>
                    <a:gd name="T12" fmla="*/ 121 w 267"/>
                    <a:gd name="T13" fmla="*/ 115 h 319"/>
                    <a:gd name="T14" fmla="*/ 152 w 267"/>
                    <a:gd name="T15" fmla="*/ 142 h 319"/>
                    <a:gd name="T16" fmla="*/ 187 w 267"/>
                    <a:gd name="T17" fmla="*/ 171 h 319"/>
                    <a:gd name="T18" fmla="*/ 221 w 267"/>
                    <a:gd name="T19" fmla="*/ 198 h 319"/>
                    <a:gd name="T20" fmla="*/ 249 w 267"/>
                    <a:gd name="T21" fmla="*/ 221 h 319"/>
                    <a:gd name="T22" fmla="*/ 264 w 267"/>
                    <a:gd name="T23" fmla="*/ 235 h 319"/>
                    <a:gd name="T24" fmla="*/ 264 w 267"/>
                    <a:gd name="T25" fmla="*/ 238 h 319"/>
                    <a:gd name="T26" fmla="*/ 250 w 267"/>
                    <a:gd name="T27" fmla="*/ 250 h 319"/>
                    <a:gd name="T28" fmla="*/ 227 w 267"/>
                    <a:gd name="T29" fmla="*/ 268 h 319"/>
                    <a:gd name="T30" fmla="*/ 205 w 267"/>
                    <a:gd name="T31" fmla="*/ 284 h 319"/>
                    <a:gd name="T32" fmla="*/ 182 w 267"/>
                    <a:gd name="T33" fmla="*/ 299 h 319"/>
                    <a:gd name="T34" fmla="*/ 165 w 267"/>
                    <a:gd name="T35" fmla="*/ 313 h 319"/>
                    <a:gd name="T36" fmla="*/ 158 w 267"/>
                    <a:gd name="T37" fmla="*/ 319 h 319"/>
                    <a:gd name="T38" fmla="*/ 152 w 267"/>
                    <a:gd name="T39" fmla="*/ 310 h 319"/>
                    <a:gd name="T40" fmla="*/ 140 w 267"/>
                    <a:gd name="T41" fmla="*/ 289 h 319"/>
                    <a:gd name="T42" fmla="*/ 127 w 267"/>
                    <a:gd name="T43" fmla="*/ 266 h 319"/>
                    <a:gd name="T44" fmla="*/ 116 w 267"/>
                    <a:gd name="T45" fmla="*/ 249 h 319"/>
                    <a:gd name="T46" fmla="*/ 107 w 267"/>
                    <a:gd name="T47" fmla="*/ 231 h 319"/>
                    <a:gd name="T48" fmla="*/ 100 w 267"/>
                    <a:gd name="T49" fmla="*/ 210 h 319"/>
                    <a:gd name="T50" fmla="*/ 96 w 267"/>
                    <a:gd name="T51" fmla="*/ 201 h 319"/>
                    <a:gd name="T52" fmla="*/ 52 w 267"/>
                    <a:gd name="T53" fmla="*/ 212 h 319"/>
                    <a:gd name="T54" fmla="*/ 48 w 267"/>
                    <a:gd name="T55" fmla="*/ 189 h 319"/>
                    <a:gd name="T56" fmla="*/ 41 w 267"/>
                    <a:gd name="T57" fmla="*/ 155 h 319"/>
                    <a:gd name="T58" fmla="*/ 31 w 267"/>
                    <a:gd name="T59" fmla="*/ 116 h 319"/>
                    <a:gd name="T60" fmla="*/ 18 w 267"/>
                    <a:gd name="T61" fmla="*/ 81 h 319"/>
                    <a:gd name="T62" fmla="*/ 8 w 267"/>
                    <a:gd name="T63" fmla="*/ 42 h 319"/>
                    <a:gd name="T64" fmla="*/ 2 w 267"/>
                    <a:gd name="T65" fmla="*/ 12 h 319"/>
                    <a:gd name="T66" fmla="*/ 0 w 267"/>
                    <a:gd name="T67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7" h="319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7" y="7"/>
                      </a:lnTo>
                      <a:lnTo>
                        <a:pt x="15" y="15"/>
                      </a:lnTo>
                      <a:lnTo>
                        <a:pt x="25" y="24"/>
                      </a:lnTo>
                      <a:lnTo>
                        <a:pt x="36" y="36"/>
                      </a:lnTo>
                      <a:lnTo>
                        <a:pt x="48" y="47"/>
                      </a:lnTo>
                      <a:lnTo>
                        <a:pt x="60" y="59"/>
                      </a:lnTo>
                      <a:lnTo>
                        <a:pt x="71" y="70"/>
                      </a:lnTo>
                      <a:lnTo>
                        <a:pt x="82" y="80"/>
                      </a:lnTo>
                      <a:lnTo>
                        <a:pt x="90" y="88"/>
                      </a:lnTo>
                      <a:lnTo>
                        <a:pt x="98" y="94"/>
                      </a:lnTo>
                      <a:lnTo>
                        <a:pt x="107" y="104"/>
                      </a:lnTo>
                      <a:lnTo>
                        <a:pt x="121" y="115"/>
                      </a:lnTo>
                      <a:lnTo>
                        <a:pt x="136" y="127"/>
                      </a:lnTo>
                      <a:lnTo>
                        <a:pt x="152" y="142"/>
                      </a:lnTo>
                      <a:lnTo>
                        <a:pt x="170" y="156"/>
                      </a:lnTo>
                      <a:lnTo>
                        <a:pt x="187" y="171"/>
                      </a:lnTo>
                      <a:lnTo>
                        <a:pt x="205" y="185"/>
                      </a:lnTo>
                      <a:lnTo>
                        <a:pt x="221" y="198"/>
                      </a:lnTo>
                      <a:lnTo>
                        <a:pt x="235" y="210"/>
                      </a:lnTo>
                      <a:lnTo>
                        <a:pt x="249" y="221"/>
                      </a:lnTo>
                      <a:lnTo>
                        <a:pt x="258" y="229"/>
                      </a:lnTo>
                      <a:lnTo>
                        <a:pt x="264" y="235"/>
                      </a:lnTo>
                      <a:lnTo>
                        <a:pt x="267" y="236"/>
                      </a:lnTo>
                      <a:lnTo>
                        <a:pt x="264" y="238"/>
                      </a:lnTo>
                      <a:lnTo>
                        <a:pt x="258" y="243"/>
                      </a:lnTo>
                      <a:lnTo>
                        <a:pt x="250" y="250"/>
                      </a:lnTo>
                      <a:lnTo>
                        <a:pt x="239" y="260"/>
                      </a:lnTo>
                      <a:lnTo>
                        <a:pt x="227" y="268"/>
                      </a:lnTo>
                      <a:lnTo>
                        <a:pt x="216" y="277"/>
                      </a:lnTo>
                      <a:lnTo>
                        <a:pt x="205" y="284"/>
                      </a:lnTo>
                      <a:lnTo>
                        <a:pt x="193" y="291"/>
                      </a:lnTo>
                      <a:lnTo>
                        <a:pt x="182" y="299"/>
                      </a:lnTo>
                      <a:lnTo>
                        <a:pt x="173" y="306"/>
                      </a:lnTo>
                      <a:lnTo>
                        <a:pt x="165" y="313"/>
                      </a:lnTo>
                      <a:lnTo>
                        <a:pt x="159" y="317"/>
                      </a:lnTo>
                      <a:lnTo>
                        <a:pt x="158" y="319"/>
                      </a:lnTo>
                      <a:lnTo>
                        <a:pt x="156" y="317"/>
                      </a:lnTo>
                      <a:lnTo>
                        <a:pt x="152" y="310"/>
                      </a:lnTo>
                      <a:lnTo>
                        <a:pt x="147" y="300"/>
                      </a:lnTo>
                      <a:lnTo>
                        <a:pt x="140" y="289"/>
                      </a:lnTo>
                      <a:lnTo>
                        <a:pt x="133" y="277"/>
                      </a:lnTo>
                      <a:lnTo>
                        <a:pt x="127" y="266"/>
                      </a:lnTo>
                      <a:lnTo>
                        <a:pt x="121" y="256"/>
                      </a:lnTo>
                      <a:lnTo>
                        <a:pt x="116" y="249"/>
                      </a:lnTo>
                      <a:lnTo>
                        <a:pt x="111" y="241"/>
                      </a:lnTo>
                      <a:lnTo>
                        <a:pt x="107" y="231"/>
                      </a:lnTo>
                      <a:lnTo>
                        <a:pt x="104" y="220"/>
                      </a:lnTo>
                      <a:lnTo>
                        <a:pt x="100" y="210"/>
                      </a:lnTo>
                      <a:lnTo>
                        <a:pt x="98" y="203"/>
                      </a:lnTo>
                      <a:lnTo>
                        <a:pt x="96" y="201"/>
                      </a:lnTo>
                      <a:lnTo>
                        <a:pt x="52" y="214"/>
                      </a:lnTo>
                      <a:lnTo>
                        <a:pt x="52" y="212"/>
                      </a:lnTo>
                      <a:lnTo>
                        <a:pt x="50" y="202"/>
                      </a:lnTo>
                      <a:lnTo>
                        <a:pt x="48" y="189"/>
                      </a:lnTo>
                      <a:lnTo>
                        <a:pt x="46" y="173"/>
                      </a:lnTo>
                      <a:lnTo>
                        <a:pt x="41" y="155"/>
                      </a:lnTo>
                      <a:lnTo>
                        <a:pt x="37" y="135"/>
                      </a:lnTo>
                      <a:lnTo>
                        <a:pt x="31" y="116"/>
                      </a:lnTo>
                      <a:lnTo>
                        <a:pt x="25" y="99"/>
                      </a:lnTo>
                      <a:lnTo>
                        <a:pt x="18" y="81"/>
                      </a:lnTo>
                      <a:lnTo>
                        <a:pt x="12" y="60"/>
                      </a:lnTo>
                      <a:lnTo>
                        <a:pt x="8" y="42"/>
                      </a:lnTo>
                      <a:lnTo>
                        <a:pt x="5" y="25"/>
                      </a:lnTo>
                      <a:lnTo>
                        <a:pt x="2" y="12"/>
                      </a:lnTo>
                      <a:lnTo>
                        <a:pt x="1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2" name="Freeform 76">
                  <a:extLst>
                    <a:ext uri="{FF2B5EF4-FFF2-40B4-BE49-F238E27FC236}">
                      <a16:creationId xmlns="" xmlns:a16="http://schemas.microsoft.com/office/drawing/2014/main" id="{A409E56C-7CDB-40D2-9C42-E9110CAAF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0923" y="4022389"/>
                  <a:ext cx="95417" cy="83490"/>
                </a:xfrm>
                <a:custGeom>
                  <a:avLst/>
                  <a:gdLst>
                    <a:gd name="T0" fmla="*/ 399 w 399"/>
                    <a:gd name="T1" fmla="*/ 0 h 351"/>
                    <a:gd name="T2" fmla="*/ 387 w 399"/>
                    <a:gd name="T3" fmla="*/ 12 h 351"/>
                    <a:gd name="T4" fmla="*/ 374 w 399"/>
                    <a:gd name="T5" fmla="*/ 27 h 351"/>
                    <a:gd name="T6" fmla="*/ 361 w 399"/>
                    <a:gd name="T7" fmla="*/ 44 h 351"/>
                    <a:gd name="T8" fmla="*/ 349 w 399"/>
                    <a:gd name="T9" fmla="*/ 61 h 351"/>
                    <a:gd name="T10" fmla="*/ 340 w 399"/>
                    <a:gd name="T11" fmla="*/ 77 h 351"/>
                    <a:gd name="T12" fmla="*/ 332 w 399"/>
                    <a:gd name="T13" fmla="*/ 93 h 351"/>
                    <a:gd name="T14" fmla="*/ 323 w 399"/>
                    <a:gd name="T15" fmla="*/ 105 h 351"/>
                    <a:gd name="T16" fmla="*/ 315 w 399"/>
                    <a:gd name="T17" fmla="*/ 116 h 351"/>
                    <a:gd name="T18" fmla="*/ 304 w 399"/>
                    <a:gd name="T19" fmla="*/ 126 h 351"/>
                    <a:gd name="T20" fmla="*/ 294 w 399"/>
                    <a:gd name="T21" fmla="*/ 139 h 351"/>
                    <a:gd name="T22" fmla="*/ 283 w 399"/>
                    <a:gd name="T23" fmla="*/ 157 h 351"/>
                    <a:gd name="T24" fmla="*/ 273 w 399"/>
                    <a:gd name="T25" fmla="*/ 183 h 351"/>
                    <a:gd name="T26" fmla="*/ 262 w 399"/>
                    <a:gd name="T27" fmla="*/ 206 h 351"/>
                    <a:gd name="T28" fmla="*/ 247 w 399"/>
                    <a:gd name="T29" fmla="*/ 224 h 351"/>
                    <a:gd name="T30" fmla="*/ 233 w 399"/>
                    <a:gd name="T31" fmla="*/ 238 h 351"/>
                    <a:gd name="T32" fmla="*/ 217 w 399"/>
                    <a:gd name="T33" fmla="*/ 250 h 351"/>
                    <a:gd name="T34" fmla="*/ 202 w 399"/>
                    <a:gd name="T35" fmla="*/ 259 h 351"/>
                    <a:gd name="T36" fmla="*/ 189 w 399"/>
                    <a:gd name="T37" fmla="*/ 266 h 351"/>
                    <a:gd name="T38" fmla="*/ 178 w 399"/>
                    <a:gd name="T39" fmla="*/ 270 h 351"/>
                    <a:gd name="T40" fmla="*/ 171 w 399"/>
                    <a:gd name="T41" fmla="*/ 273 h 351"/>
                    <a:gd name="T42" fmla="*/ 155 w 399"/>
                    <a:gd name="T43" fmla="*/ 284 h 351"/>
                    <a:gd name="T44" fmla="*/ 141 w 399"/>
                    <a:gd name="T45" fmla="*/ 296 h 351"/>
                    <a:gd name="T46" fmla="*/ 129 w 399"/>
                    <a:gd name="T47" fmla="*/ 308 h 351"/>
                    <a:gd name="T48" fmla="*/ 118 w 399"/>
                    <a:gd name="T49" fmla="*/ 322 h 351"/>
                    <a:gd name="T50" fmla="*/ 109 w 399"/>
                    <a:gd name="T51" fmla="*/ 333 h 351"/>
                    <a:gd name="T52" fmla="*/ 103 w 399"/>
                    <a:gd name="T53" fmla="*/ 342 h 351"/>
                    <a:gd name="T54" fmla="*/ 100 w 399"/>
                    <a:gd name="T55" fmla="*/ 348 h 351"/>
                    <a:gd name="T56" fmla="*/ 98 w 399"/>
                    <a:gd name="T57" fmla="*/ 351 h 351"/>
                    <a:gd name="T58" fmla="*/ 0 w 399"/>
                    <a:gd name="T59" fmla="*/ 271 h 351"/>
                    <a:gd name="T60" fmla="*/ 3 w 399"/>
                    <a:gd name="T61" fmla="*/ 270 h 351"/>
                    <a:gd name="T62" fmla="*/ 8 w 399"/>
                    <a:gd name="T63" fmla="*/ 264 h 351"/>
                    <a:gd name="T64" fmla="*/ 16 w 399"/>
                    <a:gd name="T65" fmla="*/ 254 h 351"/>
                    <a:gd name="T66" fmla="*/ 27 w 399"/>
                    <a:gd name="T67" fmla="*/ 242 h 351"/>
                    <a:gd name="T68" fmla="*/ 40 w 399"/>
                    <a:gd name="T69" fmla="*/ 227 h 351"/>
                    <a:gd name="T70" fmla="*/ 56 w 399"/>
                    <a:gd name="T71" fmla="*/ 212 h 351"/>
                    <a:gd name="T72" fmla="*/ 73 w 399"/>
                    <a:gd name="T73" fmla="*/ 194 h 351"/>
                    <a:gd name="T74" fmla="*/ 90 w 399"/>
                    <a:gd name="T75" fmla="*/ 175 h 351"/>
                    <a:gd name="T76" fmla="*/ 107 w 399"/>
                    <a:gd name="T77" fmla="*/ 164 h 351"/>
                    <a:gd name="T78" fmla="*/ 126 w 399"/>
                    <a:gd name="T79" fmla="*/ 154 h 351"/>
                    <a:gd name="T80" fmla="*/ 146 w 399"/>
                    <a:gd name="T81" fmla="*/ 143 h 351"/>
                    <a:gd name="T82" fmla="*/ 164 w 399"/>
                    <a:gd name="T83" fmla="*/ 133 h 351"/>
                    <a:gd name="T84" fmla="*/ 179 w 399"/>
                    <a:gd name="T85" fmla="*/ 125 h 351"/>
                    <a:gd name="T86" fmla="*/ 192 w 399"/>
                    <a:gd name="T87" fmla="*/ 117 h 351"/>
                    <a:gd name="T88" fmla="*/ 208 w 399"/>
                    <a:gd name="T89" fmla="*/ 108 h 351"/>
                    <a:gd name="T90" fmla="*/ 223 w 399"/>
                    <a:gd name="T91" fmla="*/ 102 h 351"/>
                    <a:gd name="T92" fmla="*/ 236 w 399"/>
                    <a:gd name="T93" fmla="*/ 98 h 351"/>
                    <a:gd name="T94" fmla="*/ 248 w 399"/>
                    <a:gd name="T95" fmla="*/ 96 h 351"/>
                    <a:gd name="T96" fmla="*/ 259 w 399"/>
                    <a:gd name="T97" fmla="*/ 93 h 351"/>
                    <a:gd name="T98" fmla="*/ 271 w 399"/>
                    <a:gd name="T99" fmla="*/ 90 h 351"/>
                    <a:gd name="T100" fmla="*/ 283 w 399"/>
                    <a:gd name="T101" fmla="*/ 83 h 351"/>
                    <a:gd name="T102" fmla="*/ 298 w 399"/>
                    <a:gd name="T103" fmla="*/ 74 h 351"/>
                    <a:gd name="T104" fmla="*/ 312 w 399"/>
                    <a:gd name="T105" fmla="*/ 63 h 351"/>
                    <a:gd name="T106" fmla="*/ 326 w 399"/>
                    <a:gd name="T107" fmla="*/ 53 h 351"/>
                    <a:gd name="T108" fmla="*/ 339 w 399"/>
                    <a:gd name="T109" fmla="*/ 42 h 351"/>
                    <a:gd name="T110" fmla="*/ 354 w 399"/>
                    <a:gd name="T111" fmla="*/ 30 h 351"/>
                    <a:gd name="T112" fmla="*/ 367 w 399"/>
                    <a:gd name="T113" fmla="*/ 18 h 351"/>
                    <a:gd name="T114" fmla="*/ 379 w 399"/>
                    <a:gd name="T115" fmla="*/ 10 h 351"/>
                    <a:gd name="T116" fmla="*/ 390 w 399"/>
                    <a:gd name="T117" fmla="*/ 4 h 351"/>
                    <a:gd name="T118" fmla="*/ 399 w 399"/>
                    <a:gd name="T11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9" h="351">
                      <a:moveTo>
                        <a:pt x="399" y="0"/>
                      </a:moveTo>
                      <a:lnTo>
                        <a:pt x="387" y="12"/>
                      </a:lnTo>
                      <a:lnTo>
                        <a:pt x="374" y="27"/>
                      </a:lnTo>
                      <a:lnTo>
                        <a:pt x="361" y="44"/>
                      </a:lnTo>
                      <a:lnTo>
                        <a:pt x="349" y="61"/>
                      </a:lnTo>
                      <a:lnTo>
                        <a:pt x="340" y="77"/>
                      </a:lnTo>
                      <a:lnTo>
                        <a:pt x="332" y="93"/>
                      </a:lnTo>
                      <a:lnTo>
                        <a:pt x="323" y="105"/>
                      </a:lnTo>
                      <a:lnTo>
                        <a:pt x="315" y="116"/>
                      </a:lnTo>
                      <a:lnTo>
                        <a:pt x="304" y="126"/>
                      </a:lnTo>
                      <a:lnTo>
                        <a:pt x="294" y="139"/>
                      </a:lnTo>
                      <a:lnTo>
                        <a:pt x="283" y="157"/>
                      </a:lnTo>
                      <a:lnTo>
                        <a:pt x="273" y="183"/>
                      </a:lnTo>
                      <a:lnTo>
                        <a:pt x="262" y="206"/>
                      </a:lnTo>
                      <a:lnTo>
                        <a:pt x="247" y="224"/>
                      </a:lnTo>
                      <a:lnTo>
                        <a:pt x="233" y="238"/>
                      </a:lnTo>
                      <a:lnTo>
                        <a:pt x="217" y="250"/>
                      </a:lnTo>
                      <a:lnTo>
                        <a:pt x="202" y="259"/>
                      </a:lnTo>
                      <a:lnTo>
                        <a:pt x="189" y="266"/>
                      </a:lnTo>
                      <a:lnTo>
                        <a:pt x="178" y="270"/>
                      </a:lnTo>
                      <a:lnTo>
                        <a:pt x="171" y="273"/>
                      </a:lnTo>
                      <a:lnTo>
                        <a:pt x="155" y="284"/>
                      </a:lnTo>
                      <a:lnTo>
                        <a:pt x="141" y="296"/>
                      </a:lnTo>
                      <a:lnTo>
                        <a:pt x="129" y="308"/>
                      </a:lnTo>
                      <a:lnTo>
                        <a:pt x="118" y="322"/>
                      </a:lnTo>
                      <a:lnTo>
                        <a:pt x="109" y="333"/>
                      </a:lnTo>
                      <a:lnTo>
                        <a:pt x="103" y="342"/>
                      </a:lnTo>
                      <a:lnTo>
                        <a:pt x="100" y="348"/>
                      </a:lnTo>
                      <a:lnTo>
                        <a:pt x="98" y="351"/>
                      </a:lnTo>
                      <a:lnTo>
                        <a:pt x="0" y="271"/>
                      </a:lnTo>
                      <a:lnTo>
                        <a:pt x="3" y="270"/>
                      </a:lnTo>
                      <a:lnTo>
                        <a:pt x="8" y="264"/>
                      </a:lnTo>
                      <a:lnTo>
                        <a:pt x="16" y="254"/>
                      </a:lnTo>
                      <a:lnTo>
                        <a:pt x="27" y="242"/>
                      </a:lnTo>
                      <a:lnTo>
                        <a:pt x="40" y="227"/>
                      </a:lnTo>
                      <a:lnTo>
                        <a:pt x="56" y="212"/>
                      </a:lnTo>
                      <a:lnTo>
                        <a:pt x="73" y="194"/>
                      </a:lnTo>
                      <a:lnTo>
                        <a:pt x="90" y="175"/>
                      </a:lnTo>
                      <a:lnTo>
                        <a:pt x="107" y="164"/>
                      </a:lnTo>
                      <a:lnTo>
                        <a:pt x="126" y="154"/>
                      </a:lnTo>
                      <a:lnTo>
                        <a:pt x="146" y="143"/>
                      </a:lnTo>
                      <a:lnTo>
                        <a:pt x="164" y="133"/>
                      </a:lnTo>
                      <a:lnTo>
                        <a:pt x="179" y="125"/>
                      </a:lnTo>
                      <a:lnTo>
                        <a:pt x="192" y="117"/>
                      </a:lnTo>
                      <a:lnTo>
                        <a:pt x="208" y="108"/>
                      </a:lnTo>
                      <a:lnTo>
                        <a:pt x="223" y="102"/>
                      </a:lnTo>
                      <a:lnTo>
                        <a:pt x="236" y="98"/>
                      </a:lnTo>
                      <a:lnTo>
                        <a:pt x="248" y="96"/>
                      </a:lnTo>
                      <a:lnTo>
                        <a:pt x="259" y="93"/>
                      </a:lnTo>
                      <a:lnTo>
                        <a:pt x="271" y="90"/>
                      </a:lnTo>
                      <a:lnTo>
                        <a:pt x="283" y="83"/>
                      </a:lnTo>
                      <a:lnTo>
                        <a:pt x="298" y="74"/>
                      </a:lnTo>
                      <a:lnTo>
                        <a:pt x="312" y="63"/>
                      </a:lnTo>
                      <a:lnTo>
                        <a:pt x="326" y="53"/>
                      </a:lnTo>
                      <a:lnTo>
                        <a:pt x="339" y="42"/>
                      </a:lnTo>
                      <a:lnTo>
                        <a:pt x="354" y="30"/>
                      </a:lnTo>
                      <a:lnTo>
                        <a:pt x="367" y="18"/>
                      </a:lnTo>
                      <a:lnTo>
                        <a:pt x="379" y="10"/>
                      </a:lnTo>
                      <a:lnTo>
                        <a:pt x="390" y="4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3" name="Freeform 77">
                  <a:extLst>
                    <a:ext uri="{FF2B5EF4-FFF2-40B4-BE49-F238E27FC236}">
                      <a16:creationId xmlns="" xmlns:a16="http://schemas.microsoft.com/office/drawing/2014/main" id="{31D1FF21-E0F0-4742-9217-AA186B395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0912" y="4027160"/>
                  <a:ext cx="452038" cy="254048"/>
                </a:xfrm>
                <a:custGeom>
                  <a:avLst/>
                  <a:gdLst>
                    <a:gd name="T0" fmla="*/ 692 w 1891"/>
                    <a:gd name="T1" fmla="*/ 2 h 1065"/>
                    <a:gd name="T2" fmla="*/ 712 w 1891"/>
                    <a:gd name="T3" fmla="*/ 10 h 1065"/>
                    <a:gd name="T4" fmla="*/ 733 w 1891"/>
                    <a:gd name="T5" fmla="*/ 22 h 1065"/>
                    <a:gd name="T6" fmla="*/ 761 w 1891"/>
                    <a:gd name="T7" fmla="*/ 41 h 1065"/>
                    <a:gd name="T8" fmla="*/ 801 w 1891"/>
                    <a:gd name="T9" fmla="*/ 70 h 1065"/>
                    <a:gd name="T10" fmla="*/ 857 w 1891"/>
                    <a:gd name="T11" fmla="*/ 111 h 1065"/>
                    <a:gd name="T12" fmla="*/ 872 w 1891"/>
                    <a:gd name="T13" fmla="*/ 118 h 1065"/>
                    <a:gd name="T14" fmla="*/ 885 w 1891"/>
                    <a:gd name="T15" fmla="*/ 117 h 1065"/>
                    <a:gd name="T16" fmla="*/ 902 w 1891"/>
                    <a:gd name="T17" fmla="*/ 115 h 1065"/>
                    <a:gd name="T18" fmla="*/ 927 w 1891"/>
                    <a:gd name="T19" fmla="*/ 118 h 1065"/>
                    <a:gd name="T20" fmla="*/ 966 w 1891"/>
                    <a:gd name="T21" fmla="*/ 133 h 1065"/>
                    <a:gd name="T22" fmla="*/ 985 w 1891"/>
                    <a:gd name="T23" fmla="*/ 143 h 1065"/>
                    <a:gd name="T24" fmla="*/ 1019 w 1891"/>
                    <a:gd name="T25" fmla="*/ 162 h 1065"/>
                    <a:gd name="T26" fmla="*/ 1063 w 1891"/>
                    <a:gd name="T27" fmla="*/ 187 h 1065"/>
                    <a:gd name="T28" fmla="*/ 1111 w 1891"/>
                    <a:gd name="T29" fmla="*/ 216 h 1065"/>
                    <a:gd name="T30" fmla="*/ 1157 w 1891"/>
                    <a:gd name="T31" fmla="*/ 243 h 1065"/>
                    <a:gd name="T32" fmla="*/ 1197 w 1891"/>
                    <a:gd name="T33" fmla="*/ 266 h 1065"/>
                    <a:gd name="T34" fmla="*/ 1224 w 1891"/>
                    <a:gd name="T35" fmla="*/ 280 h 1065"/>
                    <a:gd name="T36" fmla="*/ 1278 w 1891"/>
                    <a:gd name="T37" fmla="*/ 306 h 1065"/>
                    <a:gd name="T38" fmla="*/ 1366 w 1891"/>
                    <a:gd name="T39" fmla="*/ 351 h 1065"/>
                    <a:gd name="T40" fmla="*/ 1452 w 1891"/>
                    <a:gd name="T41" fmla="*/ 386 h 1065"/>
                    <a:gd name="T42" fmla="*/ 1572 w 1891"/>
                    <a:gd name="T43" fmla="*/ 417 h 1065"/>
                    <a:gd name="T44" fmla="*/ 1677 w 1891"/>
                    <a:gd name="T45" fmla="*/ 440 h 1065"/>
                    <a:gd name="T46" fmla="*/ 1765 w 1891"/>
                    <a:gd name="T47" fmla="*/ 456 h 1065"/>
                    <a:gd name="T48" fmla="*/ 1833 w 1891"/>
                    <a:gd name="T49" fmla="*/ 464 h 1065"/>
                    <a:gd name="T50" fmla="*/ 1875 w 1891"/>
                    <a:gd name="T51" fmla="*/ 469 h 1065"/>
                    <a:gd name="T52" fmla="*/ 1891 w 1891"/>
                    <a:gd name="T53" fmla="*/ 470 h 1065"/>
                    <a:gd name="T54" fmla="*/ 389 w 1891"/>
                    <a:gd name="T55" fmla="*/ 637 h 1065"/>
                    <a:gd name="T56" fmla="*/ 360 w 1891"/>
                    <a:gd name="T57" fmla="*/ 677 h 1065"/>
                    <a:gd name="T58" fmla="*/ 331 w 1891"/>
                    <a:gd name="T59" fmla="*/ 713 h 1065"/>
                    <a:gd name="T60" fmla="*/ 304 w 1891"/>
                    <a:gd name="T61" fmla="*/ 740 h 1065"/>
                    <a:gd name="T62" fmla="*/ 283 w 1891"/>
                    <a:gd name="T63" fmla="*/ 748 h 1065"/>
                    <a:gd name="T64" fmla="*/ 250 w 1891"/>
                    <a:gd name="T65" fmla="*/ 747 h 1065"/>
                    <a:gd name="T66" fmla="*/ 200 w 1891"/>
                    <a:gd name="T67" fmla="*/ 744 h 1065"/>
                    <a:gd name="T68" fmla="*/ 139 w 1891"/>
                    <a:gd name="T69" fmla="*/ 740 h 1065"/>
                    <a:gd name="T70" fmla="*/ 81 w 1891"/>
                    <a:gd name="T71" fmla="*/ 736 h 1065"/>
                    <a:gd name="T72" fmla="*/ 33 w 1891"/>
                    <a:gd name="T73" fmla="*/ 734 h 1065"/>
                    <a:gd name="T74" fmla="*/ 4 w 1891"/>
                    <a:gd name="T75" fmla="*/ 733 h 1065"/>
                    <a:gd name="T76" fmla="*/ 152 w 1891"/>
                    <a:gd name="T77" fmla="*/ 554 h 1065"/>
                    <a:gd name="T78" fmla="*/ 160 w 1891"/>
                    <a:gd name="T79" fmla="*/ 546 h 1065"/>
                    <a:gd name="T80" fmla="*/ 185 w 1891"/>
                    <a:gd name="T81" fmla="*/ 520 h 1065"/>
                    <a:gd name="T82" fmla="*/ 223 w 1891"/>
                    <a:gd name="T83" fmla="*/ 484 h 1065"/>
                    <a:gd name="T84" fmla="*/ 260 w 1891"/>
                    <a:gd name="T85" fmla="*/ 451 h 1065"/>
                    <a:gd name="T86" fmla="*/ 294 w 1891"/>
                    <a:gd name="T87" fmla="*/ 412 h 1065"/>
                    <a:gd name="T88" fmla="*/ 333 w 1891"/>
                    <a:gd name="T89" fmla="*/ 365 h 1065"/>
                    <a:gd name="T90" fmla="*/ 370 w 1891"/>
                    <a:gd name="T91" fmla="*/ 320 h 1065"/>
                    <a:gd name="T92" fmla="*/ 403 w 1891"/>
                    <a:gd name="T93" fmla="*/ 287 h 1065"/>
                    <a:gd name="T94" fmla="*/ 428 w 1891"/>
                    <a:gd name="T95" fmla="*/ 260 h 1065"/>
                    <a:gd name="T96" fmla="*/ 450 w 1891"/>
                    <a:gd name="T97" fmla="*/ 235 h 1065"/>
                    <a:gd name="T98" fmla="*/ 475 w 1891"/>
                    <a:gd name="T99" fmla="*/ 204 h 1065"/>
                    <a:gd name="T100" fmla="*/ 509 w 1891"/>
                    <a:gd name="T101" fmla="*/ 166 h 1065"/>
                    <a:gd name="T102" fmla="*/ 557 w 1891"/>
                    <a:gd name="T103" fmla="*/ 111 h 1065"/>
                    <a:gd name="T104" fmla="*/ 597 w 1891"/>
                    <a:gd name="T105" fmla="*/ 60 h 1065"/>
                    <a:gd name="T106" fmla="*/ 629 w 1891"/>
                    <a:gd name="T107" fmla="*/ 25 h 1065"/>
                    <a:gd name="T108" fmla="*/ 654 w 1891"/>
                    <a:gd name="T109" fmla="*/ 5 h 1065"/>
                    <a:gd name="T110" fmla="*/ 680 w 1891"/>
                    <a:gd name="T111" fmla="*/ 0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91" h="1065">
                      <a:moveTo>
                        <a:pt x="680" y="0"/>
                      </a:moveTo>
                      <a:lnTo>
                        <a:pt x="692" y="2"/>
                      </a:lnTo>
                      <a:lnTo>
                        <a:pt x="701" y="5"/>
                      </a:lnTo>
                      <a:lnTo>
                        <a:pt x="712" y="10"/>
                      </a:lnTo>
                      <a:lnTo>
                        <a:pt x="722" y="14"/>
                      </a:lnTo>
                      <a:lnTo>
                        <a:pt x="733" y="22"/>
                      </a:lnTo>
                      <a:lnTo>
                        <a:pt x="746" y="30"/>
                      </a:lnTo>
                      <a:lnTo>
                        <a:pt x="761" y="41"/>
                      </a:lnTo>
                      <a:lnTo>
                        <a:pt x="779" y="54"/>
                      </a:lnTo>
                      <a:lnTo>
                        <a:pt x="801" y="70"/>
                      </a:lnTo>
                      <a:lnTo>
                        <a:pt x="826" y="89"/>
                      </a:lnTo>
                      <a:lnTo>
                        <a:pt x="857" y="111"/>
                      </a:lnTo>
                      <a:lnTo>
                        <a:pt x="865" y="116"/>
                      </a:lnTo>
                      <a:lnTo>
                        <a:pt x="872" y="118"/>
                      </a:lnTo>
                      <a:lnTo>
                        <a:pt x="878" y="118"/>
                      </a:lnTo>
                      <a:lnTo>
                        <a:pt x="885" y="117"/>
                      </a:lnTo>
                      <a:lnTo>
                        <a:pt x="892" y="116"/>
                      </a:lnTo>
                      <a:lnTo>
                        <a:pt x="902" y="115"/>
                      </a:lnTo>
                      <a:lnTo>
                        <a:pt x="913" y="116"/>
                      </a:lnTo>
                      <a:lnTo>
                        <a:pt x="927" y="118"/>
                      </a:lnTo>
                      <a:lnTo>
                        <a:pt x="944" y="123"/>
                      </a:lnTo>
                      <a:lnTo>
                        <a:pt x="966" y="133"/>
                      </a:lnTo>
                      <a:lnTo>
                        <a:pt x="973" y="137"/>
                      </a:lnTo>
                      <a:lnTo>
                        <a:pt x="985" y="143"/>
                      </a:lnTo>
                      <a:lnTo>
                        <a:pt x="1001" y="151"/>
                      </a:lnTo>
                      <a:lnTo>
                        <a:pt x="1019" y="162"/>
                      </a:lnTo>
                      <a:lnTo>
                        <a:pt x="1040" y="174"/>
                      </a:lnTo>
                      <a:lnTo>
                        <a:pt x="1063" y="187"/>
                      </a:lnTo>
                      <a:lnTo>
                        <a:pt x="1087" y="202"/>
                      </a:lnTo>
                      <a:lnTo>
                        <a:pt x="1111" y="216"/>
                      </a:lnTo>
                      <a:lnTo>
                        <a:pt x="1134" y="230"/>
                      </a:lnTo>
                      <a:lnTo>
                        <a:pt x="1157" y="243"/>
                      </a:lnTo>
                      <a:lnTo>
                        <a:pt x="1178" y="255"/>
                      </a:lnTo>
                      <a:lnTo>
                        <a:pt x="1197" y="266"/>
                      </a:lnTo>
                      <a:lnTo>
                        <a:pt x="1213" y="274"/>
                      </a:lnTo>
                      <a:lnTo>
                        <a:pt x="1224" y="280"/>
                      </a:lnTo>
                      <a:lnTo>
                        <a:pt x="1231" y="284"/>
                      </a:lnTo>
                      <a:lnTo>
                        <a:pt x="1278" y="306"/>
                      </a:lnTo>
                      <a:lnTo>
                        <a:pt x="1323" y="328"/>
                      </a:lnTo>
                      <a:lnTo>
                        <a:pt x="1366" y="351"/>
                      </a:lnTo>
                      <a:lnTo>
                        <a:pt x="1410" y="370"/>
                      </a:lnTo>
                      <a:lnTo>
                        <a:pt x="1452" y="386"/>
                      </a:lnTo>
                      <a:lnTo>
                        <a:pt x="1514" y="403"/>
                      </a:lnTo>
                      <a:lnTo>
                        <a:pt x="1572" y="417"/>
                      </a:lnTo>
                      <a:lnTo>
                        <a:pt x="1626" y="429"/>
                      </a:lnTo>
                      <a:lnTo>
                        <a:pt x="1677" y="440"/>
                      </a:lnTo>
                      <a:lnTo>
                        <a:pt x="1723" y="449"/>
                      </a:lnTo>
                      <a:lnTo>
                        <a:pt x="1765" y="456"/>
                      </a:lnTo>
                      <a:lnTo>
                        <a:pt x="1802" y="461"/>
                      </a:lnTo>
                      <a:lnTo>
                        <a:pt x="1833" y="464"/>
                      </a:lnTo>
                      <a:lnTo>
                        <a:pt x="1857" y="468"/>
                      </a:lnTo>
                      <a:lnTo>
                        <a:pt x="1875" y="469"/>
                      </a:lnTo>
                      <a:lnTo>
                        <a:pt x="1886" y="470"/>
                      </a:lnTo>
                      <a:lnTo>
                        <a:pt x="1891" y="470"/>
                      </a:lnTo>
                      <a:lnTo>
                        <a:pt x="1677" y="1065"/>
                      </a:lnTo>
                      <a:lnTo>
                        <a:pt x="389" y="637"/>
                      </a:lnTo>
                      <a:lnTo>
                        <a:pt x="375" y="657"/>
                      </a:lnTo>
                      <a:lnTo>
                        <a:pt x="360" y="677"/>
                      </a:lnTo>
                      <a:lnTo>
                        <a:pt x="346" y="696"/>
                      </a:lnTo>
                      <a:lnTo>
                        <a:pt x="331" y="713"/>
                      </a:lnTo>
                      <a:lnTo>
                        <a:pt x="317" y="728"/>
                      </a:lnTo>
                      <a:lnTo>
                        <a:pt x="304" y="740"/>
                      </a:lnTo>
                      <a:lnTo>
                        <a:pt x="293" y="746"/>
                      </a:lnTo>
                      <a:lnTo>
                        <a:pt x="283" y="748"/>
                      </a:lnTo>
                      <a:lnTo>
                        <a:pt x="269" y="748"/>
                      </a:lnTo>
                      <a:lnTo>
                        <a:pt x="250" y="747"/>
                      </a:lnTo>
                      <a:lnTo>
                        <a:pt x="226" y="746"/>
                      </a:lnTo>
                      <a:lnTo>
                        <a:pt x="200" y="744"/>
                      </a:lnTo>
                      <a:lnTo>
                        <a:pt x="169" y="742"/>
                      </a:lnTo>
                      <a:lnTo>
                        <a:pt x="139" y="740"/>
                      </a:lnTo>
                      <a:lnTo>
                        <a:pt x="110" y="739"/>
                      </a:lnTo>
                      <a:lnTo>
                        <a:pt x="81" y="736"/>
                      </a:lnTo>
                      <a:lnTo>
                        <a:pt x="54" y="735"/>
                      </a:lnTo>
                      <a:lnTo>
                        <a:pt x="33" y="734"/>
                      </a:lnTo>
                      <a:lnTo>
                        <a:pt x="15" y="733"/>
                      </a:lnTo>
                      <a:lnTo>
                        <a:pt x="4" y="733"/>
                      </a:lnTo>
                      <a:lnTo>
                        <a:pt x="0" y="731"/>
                      </a:lnTo>
                      <a:lnTo>
                        <a:pt x="152" y="554"/>
                      </a:lnTo>
                      <a:lnTo>
                        <a:pt x="152" y="554"/>
                      </a:lnTo>
                      <a:lnTo>
                        <a:pt x="160" y="546"/>
                      </a:lnTo>
                      <a:lnTo>
                        <a:pt x="171" y="534"/>
                      </a:lnTo>
                      <a:lnTo>
                        <a:pt x="185" y="520"/>
                      </a:lnTo>
                      <a:lnTo>
                        <a:pt x="202" y="503"/>
                      </a:lnTo>
                      <a:lnTo>
                        <a:pt x="223" y="484"/>
                      </a:lnTo>
                      <a:lnTo>
                        <a:pt x="246" y="464"/>
                      </a:lnTo>
                      <a:lnTo>
                        <a:pt x="260" y="451"/>
                      </a:lnTo>
                      <a:lnTo>
                        <a:pt x="277" y="433"/>
                      </a:lnTo>
                      <a:lnTo>
                        <a:pt x="294" y="412"/>
                      </a:lnTo>
                      <a:lnTo>
                        <a:pt x="313" y="389"/>
                      </a:lnTo>
                      <a:lnTo>
                        <a:pt x="333" y="365"/>
                      </a:lnTo>
                      <a:lnTo>
                        <a:pt x="351" y="342"/>
                      </a:lnTo>
                      <a:lnTo>
                        <a:pt x="370" y="320"/>
                      </a:lnTo>
                      <a:lnTo>
                        <a:pt x="388" y="302"/>
                      </a:lnTo>
                      <a:lnTo>
                        <a:pt x="403" y="287"/>
                      </a:lnTo>
                      <a:lnTo>
                        <a:pt x="416" y="273"/>
                      </a:lnTo>
                      <a:lnTo>
                        <a:pt x="428" y="260"/>
                      </a:lnTo>
                      <a:lnTo>
                        <a:pt x="439" y="248"/>
                      </a:lnTo>
                      <a:lnTo>
                        <a:pt x="450" y="235"/>
                      </a:lnTo>
                      <a:lnTo>
                        <a:pt x="462" y="220"/>
                      </a:lnTo>
                      <a:lnTo>
                        <a:pt x="475" y="204"/>
                      </a:lnTo>
                      <a:lnTo>
                        <a:pt x="491" y="186"/>
                      </a:lnTo>
                      <a:lnTo>
                        <a:pt x="509" y="166"/>
                      </a:lnTo>
                      <a:lnTo>
                        <a:pt x="531" y="140"/>
                      </a:lnTo>
                      <a:lnTo>
                        <a:pt x="557" y="111"/>
                      </a:lnTo>
                      <a:lnTo>
                        <a:pt x="579" y="85"/>
                      </a:lnTo>
                      <a:lnTo>
                        <a:pt x="597" y="60"/>
                      </a:lnTo>
                      <a:lnTo>
                        <a:pt x="614" y="41"/>
                      </a:lnTo>
                      <a:lnTo>
                        <a:pt x="629" y="25"/>
                      </a:lnTo>
                      <a:lnTo>
                        <a:pt x="641" y="12"/>
                      </a:lnTo>
                      <a:lnTo>
                        <a:pt x="654" y="5"/>
                      </a:lnTo>
                      <a:lnTo>
                        <a:pt x="666" y="0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4" name="Freeform 78">
                  <a:extLst>
                    <a:ext uri="{FF2B5EF4-FFF2-40B4-BE49-F238E27FC236}">
                      <a16:creationId xmlns="" xmlns:a16="http://schemas.microsoft.com/office/drawing/2014/main" id="{DA362725-2E65-4CA0-9393-08B3A3E30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1943" y="4129733"/>
                  <a:ext cx="582044" cy="249277"/>
                </a:xfrm>
                <a:custGeom>
                  <a:avLst/>
                  <a:gdLst>
                    <a:gd name="T0" fmla="*/ 964 w 2438"/>
                    <a:gd name="T1" fmla="*/ 0 h 1045"/>
                    <a:gd name="T2" fmla="*/ 1017 w 2438"/>
                    <a:gd name="T3" fmla="*/ 2 h 1045"/>
                    <a:gd name="T4" fmla="*/ 1069 w 2438"/>
                    <a:gd name="T5" fmla="*/ 11 h 1045"/>
                    <a:gd name="T6" fmla="*/ 1120 w 2438"/>
                    <a:gd name="T7" fmla="*/ 21 h 1045"/>
                    <a:gd name="T8" fmla="*/ 1171 w 2438"/>
                    <a:gd name="T9" fmla="*/ 34 h 1045"/>
                    <a:gd name="T10" fmla="*/ 1218 w 2438"/>
                    <a:gd name="T11" fmla="*/ 48 h 1045"/>
                    <a:gd name="T12" fmla="*/ 1265 w 2438"/>
                    <a:gd name="T13" fmla="*/ 63 h 1045"/>
                    <a:gd name="T14" fmla="*/ 1310 w 2438"/>
                    <a:gd name="T15" fmla="*/ 77 h 1045"/>
                    <a:gd name="T16" fmla="*/ 1351 w 2438"/>
                    <a:gd name="T17" fmla="*/ 92 h 1045"/>
                    <a:gd name="T18" fmla="*/ 1389 w 2438"/>
                    <a:gd name="T19" fmla="*/ 103 h 1045"/>
                    <a:gd name="T20" fmla="*/ 1425 w 2438"/>
                    <a:gd name="T21" fmla="*/ 112 h 1045"/>
                    <a:gd name="T22" fmla="*/ 1466 w 2438"/>
                    <a:gd name="T23" fmla="*/ 120 h 1045"/>
                    <a:gd name="T24" fmla="*/ 1501 w 2438"/>
                    <a:gd name="T25" fmla="*/ 123 h 1045"/>
                    <a:gd name="T26" fmla="*/ 1533 w 2438"/>
                    <a:gd name="T27" fmla="*/ 125 h 1045"/>
                    <a:gd name="T28" fmla="*/ 1562 w 2438"/>
                    <a:gd name="T29" fmla="*/ 122 h 1045"/>
                    <a:gd name="T30" fmla="*/ 1589 w 2438"/>
                    <a:gd name="T31" fmla="*/ 119 h 1045"/>
                    <a:gd name="T32" fmla="*/ 1614 w 2438"/>
                    <a:gd name="T33" fmla="*/ 112 h 1045"/>
                    <a:gd name="T34" fmla="*/ 1639 w 2438"/>
                    <a:gd name="T35" fmla="*/ 105 h 1045"/>
                    <a:gd name="T36" fmla="*/ 1662 w 2438"/>
                    <a:gd name="T37" fmla="*/ 96 h 1045"/>
                    <a:gd name="T38" fmla="*/ 1686 w 2438"/>
                    <a:gd name="T39" fmla="*/ 86 h 1045"/>
                    <a:gd name="T40" fmla="*/ 1710 w 2438"/>
                    <a:gd name="T41" fmla="*/ 75 h 1045"/>
                    <a:gd name="T42" fmla="*/ 1735 w 2438"/>
                    <a:gd name="T43" fmla="*/ 64 h 1045"/>
                    <a:gd name="T44" fmla="*/ 1761 w 2438"/>
                    <a:gd name="T45" fmla="*/ 57 h 1045"/>
                    <a:gd name="T46" fmla="*/ 1790 w 2438"/>
                    <a:gd name="T47" fmla="*/ 54 h 1045"/>
                    <a:gd name="T48" fmla="*/ 1820 w 2438"/>
                    <a:gd name="T49" fmla="*/ 54 h 1045"/>
                    <a:gd name="T50" fmla="*/ 1851 w 2438"/>
                    <a:gd name="T51" fmla="*/ 59 h 1045"/>
                    <a:gd name="T52" fmla="*/ 1883 w 2438"/>
                    <a:gd name="T53" fmla="*/ 65 h 1045"/>
                    <a:gd name="T54" fmla="*/ 1913 w 2438"/>
                    <a:gd name="T55" fmla="*/ 74 h 1045"/>
                    <a:gd name="T56" fmla="*/ 1942 w 2438"/>
                    <a:gd name="T57" fmla="*/ 83 h 1045"/>
                    <a:gd name="T58" fmla="*/ 1969 w 2438"/>
                    <a:gd name="T59" fmla="*/ 92 h 1045"/>
                    <a:gd name="T60" fmla="*/ 1992 w 2438"/>
                    <a:gd name="T61" fmla="*/ 102 h 1045"/>
                    <a:gd name="T62" fmla="*/ 2010 w 2438"/>
                    <a:gd name="T63" fmla="*/ 109 h 1045"/>
                    <a:gd name="T64" fmla="*/ 2187 w 2438"/>
                    <a:gd name="T65" fmla="*/ 163 h 1045"/>
                    <a:gd name="T66" fmla="*/ 2438 w 2438"/>
                    <a:gd name="T67" fmla="*/ 313 h 1045"/>
                    <a:gd name="T68" fmla="*/ 1219 w 2438"/>
                    <a:gd name="T69" fmla="*/ 1045 h 1045"/>
                    <a:gd name="T70" fmla="*/ 0 w 2438"/>
                    <a:gd name="T71" fmla="*/ 313 h 1045"/>
                    <a:gd name="T72" fmla="*/ 149 w 2438"/>
                    <a:gd name="T73" fmla="*/ 224 h 1045"/>
                    <a:gd name="T74" fmla="*/ 153 w 2438"/>
                    <a:gd name="T75" fmla="*/ 223 h 1045"/>
                    <a:gd name="T76" fmla="*/ 163 w 2438"/>
                    <a:gd name="T77" fmla="*/ 220 h 1045"/>
                    <a:gd name="T78" fmla="*/ 182 w 2438"/>
                    <a:gd name="T79" fmla="*/ 216 h 1045"/>
                    <a:gd name="T80" fmla="*/ 205 w 2438"/>
                    <a:gd name="T81" fmla="*/ 212 h 1045"/>
                    <a:gd name="T82" fmla="*/ 234 w 2438"/>
                    <a:gd name="T83" fmla="*/ 206 h 1045"/>
                    <a:gd name="T84" fmla="*/ 267 w 2438"/>
                    <a:gd name="T85" fmla="*/ 198 h 1045"/>
                    <a:gd name="T86" fmla="*/ 305 w 2438"/>
                    <a:gd name="T87" fmla="*/ 189 h 1045"/>
                    <a:gd name="T88" fmla="*/ 346 w 2438"/>
                    <a:gd name="T89" fmla="*/ 179 h 1045"/>
                    <a:gd name="T90" fmla="*/ 390 w 2438"/>
                    <a:gd name="T91" fmla="*/ 168 h 1045"/>
                    <a:gd name="T92" fmla="*/ 434 w 2438"/>
                    <a:gd name="T93" fmla="*/ 156 h 1045"/>
                    <a:gd name="T94" fmla="*/ 481 w 2438"/>
                    <a:gd name="T95" fmla="*/ 143 h 1045"/>
                    <a:gd name="T96" fmla="*/ 529 w 2438"/>
                    <a:gd name="T97" fmla="*/ 128 h 1045"/>
                    <a:gd name="T98" fmla="*/ 576 w 2438"/>
                    <a:gd name="T99" fmla="*/ 114 h 1045"/>
                    <a:gd name="T100" fmla="*/ 623 w 2438"/>
                    <a:gd name="T101" fmla="*/ 97 h 1045"/>
                    <a:gd name="T102" fmla="*/ 668 w 2438"/>
                    <a:gd name="T103" fmla="*/ 80 h 1045"/>
                    <a:gd name="T104" fmla="*/ 711 w 2438"/>
                    <a:gd name="T105" fmla="*/ 62 h 1045"/>
                    <a:gd name="T106" fmla="*/ 751 w 2438"/>
                    <a:gd name="T107" fmla="*/ 44 h 1045"/>
                    <a:gd name="T108" fmla="*/ 804 w 2438"/>
                    <a:gd name="T109" fmla="*/ 22 h 1045"/>
                    <a:gd name="T110" fmla="*/ 856 w 2438"/>
                    <a:gd name="T111" fmla="*/ 9 h 1045"/>
                    <a:gd name="T112" fmla="*/ 911 w 2438"/>
                    <a:gd name="T113" fmla="*/ 1 h 1045"/>
                    <a:gd name="T114" fmla="*/ 964 w 2438"/>
                    <a:gd name="T115" fmla="*/ 0 h 1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438" h="1045">
                      <a:moveTo>
                        <a:pt x="964" y="0"/>
                      </a:moveTo>
                      <a:lnTo>
                        <a:pt x="1017" y="2"/>
                      </a:lnTo>
                      <a:lnTo>
                        <a:pt x="1069" y="11"/>
                      </a:lnTo>
                      <a:lnTo>
                        <a:pt x="1120" y="21"/>
                      </a:lnTo>
                      <a:lnTo>
                        <a:pt x="1171" y="34"/>
                      </a:lnTo>
                      <a:lnTo>
                        <a:pt x="1218" y="48"/>
                      </a:lnTo>
                      <a:lnTo>
                        <a:pt x="1265" y="63"/>
                      </a:lnTo>
                      <a:lnTo>
                        <a:pt x="1310" y="77"/>
                      </a:lnTo>
                      <a:lnTo>
                        <a:pt x="1351" y="92"/>
                      </a:lnTo>
                      <a:lnTo>
                        <a:pt x="1389" y="103"/>
                      </a:lnTo>
                      <a:lnTo>
                        <a:pt x="1425" y="112"/>
                      </a:lnTo>
                      <a:lnTo>
                        <a:pt x="1466" y="120"/>
                      </a:lnTo>
                      <a:lnTo>
                        <a:pt x="1501" y="123"/>
                      </a:lnTo>
                      <a:lnTo>
                        <a:pt x="1533" y="125"/>
                      </a:lnTo>
                      <a:lnTo>
                        <a:pt x="1562" y="122"/>
                      </a:lnTo>
                      <a:lnTo>
                        <a:pt x="1589" y="119"/>
                      </a:lnTo>
                      <a:lnTo>
                        <a:pt x="1614" y="112"/>
                      </a:lnTo>
                      <a:lnTo>
                        <a:pt x="1639" y="105"/>
                      </a:lnTo>
                      <a:lnTo>
                        <a:pt x="1662" y="96"/>
                      </a:lnTo>
                      <a:lnTo>
                        <a:pt x="1686" y="86"/>
                      </a:lnTo>
                      <a:lnTo>
                        <a:pt x="1710" y="75"/>
                      </a:lnTo>
                      <a:lnTo>
                        <a:pt x="1735" y="64"/>
                      </a:lnTo>
                      <a:lnTo>
                        <a:pt x="1761" y="57"/>
                      </a:lnTo>
                      <a:lnTo>
                        <a:pt x="1790" y="54"/>
                      </a:lnTo>
                      <a:lnTo>
                        <a:pt x="1820" y="54"/>
                      </a:lnTo>
                      <a:lnTo>
                        <a:pt x="1851" y="59"/>
                      </a:lnTo>
                      <a:lnTo>
                        <a:pt x="1883" y="65"/>
                      </a:lnTo>
                      <a:lnTo>
                        <a:pt x="1913" y="74"/>
                      </a:lnTo>
                      <a:lnTo>
                        <a:pt x="1942" y="83"/>
                      </a:lnTo>
                      <a:lnTo>
                        <a:pt x="1969" y="92"/>
                      </a:lnTo>
                      <a:lnTo>
                        <a:pt x="1992" y="102"/>
                      </a:lnTo>
                      <a:lnTo>
                        <a:pt x="2010" y="109"/>
                      </a:lnTo>
                      <a:lnTo>
                        <a:pt x="2187" y="163"/>
                      </a:lnTo>
                      <a:lnTo>
                        <a:pt x="2438" y="313"/>
                      </a:lnTo>
                      <a:lnTo>
                        <a:pt x="1219" y="1045"/>
                      </a:lnTo>
                      <a:lnTo>
                        <a:pt x="0" y="313"/>
                      </a:lnTo>
                      <a:lnTo>
                        <a:pt x="149" y="224"/>
                      </a:lnTo>
                      <a:lnTo>
                        <a:pt x="153" y="223"/>
                      </a:lnTo>
                      <a:lnTo>
                        <a:pt x="163" y="220"/>
                      </a:lnTo>
                      <a:lnTo>
                        <a:pt x="182" y="216"/>
                      </a:lnTo>
                      <a:lnTo>
                        <a:pt x="205" y="212"/>
                      </a:lnTo>
                      <a:lnTo>
                        <a:pt x="234" y="206"/>
                      </a:lnTo>
                      <a:lnTo>
                        <a:pt x="267" y="198"/>
                      </a:lnTo>
                      <a:lnTo>
                        <a:pt x="305" y="189"/>
                      </a:lnTo>
                      <a:lnTo>
                        <a:pt x="346" y="179"/>
                      </a:lnTo>
                      <a:lnTo>
                        <a:pt x="390" y="168"/>
                      </a:lnTo>
                      <a:lnTo>
                        <a:pt x="434" y="156"/>
                      </a:lnTo>
                      <a:lnTo>
                        <a:pt x="481" y="143"/>
                      </a:lnTo>
                      <a:lnTo>
                        <a:pt x="529" y="128"/>
                      </a:lnTo>
                      <a:lnTo>
                        <a:pt x="576" y="114"/>
                      </a:lnTo>
                      <a:lnTo>
                        <a:pt x="623" y="97"/>
                      </a:lnTo>
                      <a:lnTo>
                        <a:pt x="668" y="80"/>
                      </a:lnTo>
                      <a:lnTo>
                        <a:pt x="711" y="62"/>
                      </a:lnTo>
                      <a:lnTo>
                        <a:pt x="751" y="44"/>
                      </a:lnTo>
                      <a:lnTo>
                        <a:pt x="804" y="22"/>
                      </a:lnTo>
                      <a:lnTo>
                        <a:pt x="856" y="9"/>
                      </a:lnTo>
                      <a:lnTo>
                        <a:pt x="911" y="1"/>
                      </a:lnTo>
                      <a:lnTo>
                        <a:pt x="964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5" name="Freeform 79">
                  <a:extLst>
                    <a:ext uri="{FF2B5EF4-FFF2-40B4-BE49-F238E27FC236}">
                      <a16:creationId xmlns="" xmlns:a16="http://schemas.microsoft.com/office/drawing/2014/main" id="{423D2ADB-516A-45D3-835E-FE4AEE3F4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1188" y="4188176"/>
                  <a:ext cx="447267" cy="138355"/>
                </a:xfrm>
                <a:custGeom>
                  <a:avLst/>
                  <a:gdLst>
                    <a:gd name="T0" fmla="*/ 1232 w 1875"/>
                    <a:gd name="T1" fmla="*/ 2 h 584"/>
                    <a:gd name="T2" fmla="*/ 1289 w 1875"/>
                    <a:gd name="T3" fmla="*/ 18 h 584"/>
                    <a:gd name="T4" fmla="*/ 1335 w 1875"/>
                    <a:gd name="T5" fmla="*/ 48 h 584"/>
                    <a:gd name="T6" fmla="*/ 1379 w 1875"/>
                    <a:gd name="T7" fmla="*/ 83 h 584"/>
                    <a:gd name="T8" fmla="*/ 1422 w 1875"/>
                    <a:gd name="T9" fmla="*/ 118 h 584"/>
                    <a:gd name="T10" fmla="*/ 1457 w 1875"/>
                    <a:gd name="T11" fmla="*/ 151 h 584"/>
                    <a:gd name="T12" fmla="*/ 1482 w 1875"/>
                    <a:gd name="T13" fmla="*/ 175 h 584"/>
                    <a:gd name="T14" fmla="*/ 1493 w 1875"/>
                    <a:gd name="T15" fmla="*/ 187 h 584"/>
                    <a:gd name="T16" fmla="*/ 1507 w 1875"/>
                    <a:gd name="T17" fmla="*/ 194 h 584"/>
                    <a:gd name="T18" fmla="*/ 1544 w 1875"/>
                    <a:gd name="T19" fmla="*/ 206 h 584"/>
                    <a:gd name="T20" fmla="*/ 1595 w 1875"/>
                    <a:gd name="T21" fmla="*/ 223 h 584"/>
                    <a:gd name="T22" fmla="*/ 1655 w 1875"/>
                    <a:gd name="T23" fmla="*/ 241 h 584"/>
                    <a:gd name="T24" fmla="*/ 1718 w 1875"/>
                    <a:gd name="T25" fmla="*/ 261 h 584"/>
                    <a:gd name="T26" fmla="*/ 1777 w 1875"/>
                    <a:gd name="T27" fmla="*/ 279 h 584"/>
                    <a:gd name="T28" fmla="*/ 1827 w 1875"/>
                    <a:gd name="T29" fmla="*/ 295 h 584"/>
                    <a:gd name="T30" fmla="*/ 1862 w 1875"/>
                    <a:gd name="T31" fmla="*/ 304 h 584"/>
                    <a:gd name="T32" fmla="*/ 1875 w 1875"/>
                    <a:gd name="T33" fmla="*/ 308 h 584"/>
                    <a:gd name="T34" fmla="*/ 1449 w 1875"/>
                    <a:gd name="T35" fmla="*/ 563 h 584"/>
                    <a:gd name="T36" fmla="*/ 1425 w 1875"/>
                    <a:gd name="T37" fmla="*/ 568 h 584"/>
                    <a:gd name="T38" fmla="*/ 1378 w 1875"/>
                    <a:gd name="T39" fmla="*/ 574 h 584"/>
                    <a:gd name="T40" fmla="*/ 1310 w 1875"/>
                    <a:gd name="T41" fmla="*/ 581 h 584"/>
                    <a:gd name="T42" fmla="*/ 1226 w 1875"/>
                    <a:gd name="T43" fmla="*/ 584 h 584"/>
                    <a:gd name="T44" fmla="*/ 1135 w 1875"/>
                    <a:gd name="T45" fmla="*/ 578 h 584"/>
                    <a:gd name="T46" fmla="*/ 1046 w 1875"/>
                    <a:gd name="T47" fmla="*/ 557 h 584"/>
                    <a:gd name="T48" fmla="*/ 951 w 1875"/>
                    <a:gd name="T49" fmla="*/ 524 h 584"/>
                    <a:gd name="T50" fmla="*/ 858 w 1875"/>
                    <a:gd name="T51" fmla="*/ 487 h 584"/>
                    <a:gd name="T52" fmla="*/ 770 w 1875"/>
                    <a:gd name="T53" fmla="*/ 452 h 584"/>
                    <a:gd name="T54" fmla="*/ 691 w 1875"/>
                    <a:gd name="T55" fmla="*/ 424 h 584"/>
                    <a:gd name="T56" fmla="*/ 608 w 1875"/>
                    <a:gd name="T57" fmla="*/ 407 h 584"/>
                    <a:gd name="T58" fmla="*/ 526 w 1875"/>
                    <a:gd name="T59" fmla="*/ 401 h 584"/>
                    <a:gd name="T60" fmla="*/ 464 w 1875"/>
                    <a:gd name="T61" fmla="*/ 403 h 584"/>
                    <a:gd name="T62" fmla="*/ 423 w 1875"/>
                    <a:gd name="T63" fmla="*/ 411 h 584"/>
                    <a:gd name="T64" fmla="*/ 402 w 1875"/>
                    <a:gd name="T65" fmla="*/ 416 h 584"/>
                    <a:gd name="T66" fmla="*/ 0 w 1875"/>
                    <a:gd name="T67" fmla="*/ 177 h 584"/>
                    <a:gd name="T68" fmla="*/ 65 w 1875"/>
                    <a:gd name="T69" fmla="*/ 165 h 584"/>
                    <a:gd name="T70" fmla="*/ 95 w 1875"/>
                    <a:gd name="T71" fmla="*/ 164 h 584"/>
                    <a:gd name="T72" fmla="*/ 151 w 1875"/>
                    <a:gd name="T73" fmla="*/ 163 h 584"/>
                    <a:gd name="T74" fmla="*/ 223 w 1875"/>
                    <a:gd name="T75" fmla="*/ 159 h 584"/>
                    <a:gd name="T76" fmla="*/ 306 w 1875"/>
                    <a:gd name="T77" fmla="*/ 154 h 584"/>
                    <a:gd name="T78" fmla="*/ 393 w 1875"/>
                    <a:gd name="T79" fmla="*/ 148 h 584"/>
                    <a:gd name="T80" fmla="*/ 476 w 1875"/>
                    <a:gd name="T81" fmla="*/ 140 h 584"/>
                    <a:gd name="T82" fmla="*/ 550 w 1875"/>
                    <a:gd name="T83" fmla="*/ 129 h 584"/>
                    <a:gd name="T84" fmla="*/ 605 w 1875"/>
                    <a:gd name="T85" fmla="*/ 117 h 584"/>
                    <a:gd name="T86" fmla="*/ 723 w 1875"/>
                    <a:gd name="T87" fmla="*/ 87 h 584"/>
                    <a:gd name="T88" fmla="*/ 844 w 1875"/>
                    <a:gd name="T89" fmla="*/ 61 h 584"/>
                    <a:gd name="T90" fmla="*/ 955 w 1875"/>
                    <a:gd name="T91" fmla="*/ 40 h 584"/>
                    <a:gd name="T92" fmla="*/ 1033 w 1875"/>
                    <a:gd name="T93" fmla="*/ 21 h 584"/>
                    <a:gd name="T94" fmla="*/ 1100 w 1875"/>
                    <a:gd name="T95" fmla="*/ 8 h 584"/>
                    <a:gd name="T96" fmla="*/ 1166 w 1875"/>
                    <a:gd name="T97" fmla="*/ 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75" h="584">
                      <a:moveTo>
                        <a:pt x="1199" y="0"/>
                      </a:moveTo>
                      <a:lnTo>
                        <a:pt x="1232" y="2"/>
                      </a:lnTo>
                      <a:lnTo>
                        <a:pt x="1261" y="7"/>
                      </a:lnTo>
                      <a:lnTo>
                        <a:pt x="1289" y="18"/>
                      </a:lnTo>
                      <a:lnTo>
                        <a:pt x="1314" y="31"/>
                      </a:lnTo>
                      <a:lnTo>
                        <a:pt x="1335" y="48"/>
                      </a:lnTo>
                      <a:lnTo>
                        <a:pt x="1358" y="65"/>
                      </a:lnTo>
                      <a:lnTo>
                        <a:pt x="1379" y="83"/>
                      </a:lnTo>
                      <a:lnTo>
                        <a:pt x="1401" y="100"/>
                      </a:lnTo>
                      <a:lnTo>
                        <a:pt x="1422" y="118"/>
                      </a:lnTo>
                      <a:lnTo>
                        <a:pt x="1440" y="135"/>
                      </a:lnTo>
                      <a:lnTo>
                        <a:pt x="1457" y="151"/>
                      </a:lnTo>
                      <a:lnTo>
                        <a:pt x="1471" y="164"/>
                      </a:lnTo>
                      <a:lnTo>
                        <a:pt x="1482" y="175"/>
                      </a:lnTo>
                      <a:lnTo>
                        <a:pt x="1491" y="182"/>
                      </a:lnTo>
                      <a:lnTo>
                        <a:pt x="1493" y="187"/>
                      </a:lnTo>
                      <a:lnTo>
                        <a:pt x="1498" y="189"/>
                      </a:lnTo>
                      <a:lnTo>
                        <a:pt x="1507" y="194"/>
                      </a:lnTo>
                      <a:lnTo>
                        <a:pt x="1523" y="199"/>
                      </a:lnTo>
                      <a:lnTo>
                        <a:pt x="1544" y="206"/>
                      </a:lnTo>
                      <a:lnTo>
                        <a:pt x="1568" y="215"/>
                      </a:lnTo>
                      <a:lnTo>
                        <a:pt x="1595" y="223"/>
                      </a:lnTo>
                      <a:lnTo>
                        <a:pt x="1624" y="232"/>
                      </a:lnTo>
                      <a:lnTo>
                        <a:pt x="1655" y="241"/>
                      </a:lnTo>
                      <a:lnTo>
                        <a:pt x="1686" y="251"/>
                      </a:lnTo>
                      <a:lnTo>
                        <a:pt x="1718" y="261"/>
                      </a:lnTo>
                      <a:lnTo>
                        <a:pt x="1748" y="270"/>
                      </a:lnTo>
                      <a:lnTo>
                        <a:pt x="1777" y="279"/>
                      </a:lnTo>
                      <a:lnTo>
                        <a:pt x="1804" y="287"/>
                      </a:lnTo>
                      <a:lnTo>
                        <a:pt x="1827" y="295"/>
                      </a:lnTo>
                      <a:lnTo>
                        <a:pt x="1847" y="300"/>
                      </a:lnTo>
                      <a:lnTo>
                        <a:pt x="1862" y="304"/>
                      </a:lnTo>
                      <a:lnTo>
                        <a:pt x="1871" y="307"/>
                      </a:lnTo>
                      <a:lnTo>
                        <a:pt x="1875" y="308"/>
                      </a:lnTo>
                      <a:lnTo>
                        <a:pt x="1453" y="562"/>
                      </a:lnTo>
                      <a:lnTo>
                        <a:pt x="1449" y="563"/>
                      </a:lnTo>
                      <a:lnTo>
                        <a:pt x="1440" y="564"/>
                      </a:lnTo>
                      <a:lnTo>
                        <a:pt x="1425" y="568"/>
                      </a:lnTo>
                      <a:lnTo>
                        <a:pt x="1403" y="572"/>
                      </a:lnTo>
                      <a:lnTo>
                        <a:pt x="1378" y="574"/>
                      </a:lnTo>
                      <a:lnTo>
                        <a:pt x="1347" y="578"/>
                      </a:lnTo>
                      <a:lnTo>
                        <a:pt x="1310" y="581"/>
                      </a:lnTo>
                      <a:lnTo>
                        <a:pt x="1270" y="582"/>
                      </a:lnTo>
                      <a:lnTo>
                        <a:pt x="1226" y="584"/>
                      </a:lnTo>
                      <a:lnTo>
                        <a:pt x="1177" y="582"/>
                      </a:lnTo>
                      <a:lnTo>
                        <a:pt x="1135" y="578"/>
                      </a:lnTo>
                      <a:lnTo>
                        <a:pt x="1092" y="569"/>
                      </a:lnTo>
                      <a:lnTo>
                        <a:pt x="1046" y="557"/>
                      </a:lnTo>
                      <a:lnTo>
                        <a:pt x="998" y="541"/>
                      </a:lnTo>
                      <a:lnTo>
                        <a:pt x="951" y="524"/>
                      </a:lnTo>
                      <a:lnTo>
                        <a:pt x="904" y="506"/>
                      </a:lnTo>
                      <a:lnTo>
                        <a:pt x="858" y="487"/>
                      </a:lnTo>
                      <a:lnTo>
                        <a:pt x="812" y="469"/>
                      </a:lnTo>
                      <a:lnTo>
                        <a:pt x="770" y="452"/>
                      </a:lnTo>
                      <a:lnTo>
                        <a:pt x="729" y="437"/>
                      </a:lnTo>
                      <a:lnTo>
                        <a:pt x="691" y="424"/>
                      </a:lnTo>
                      <a:lnTo>
                        <a:pt x="657" y="416"/>
                      </a:lnTo>
                      <a:lnTo>
                        <a:pt x="608" y="407"/>
                      </a:lnTo>
                      <a:lnTo>
                        <a:pt x="564" y="402"/>
                      </a:lnTo>
                      <a:lnTo>
                        <a:pt x="526" y="401"/>
                      </a:lnTo>
                      <a:lnTo>
                        <a:pt x="493" y="401"/>
                      </a:lnTo>
                      <a:lnTo>
                        <a:pt x="464" y="403"/>
                      </a:lnTo>
                      <a:lnTo>
                        <a:pt x="441" y="407"/>
                      </a:lnTo>
                      <a:lnTo>
                        <a:pt x="423" y="411"/>
                      </a:lnTo>
                      <a:lnTo>
                        <a:pt x="411" y="413"/>
                      </a:lnTo>
                      <a:lnTo>
                        <a:pt x="402" y="416"/>
                      </a:lnTo>
                      <a:lnTo>
                        <a:pt x="400" y="417"/>
                      </a:lnTo>
                      <a:lnTo>
                        <a:pt x="0" y="177"/>
                      </a:lnTo>
                      <a:lnTo>
                        <a:pt x="60" y="165"/>
                      </a:lnTo>
                      <a:lnTo>
                        <a:pt x="65" y="165"/>
                      </a:lnTo>
                      <a:lnTo>
                        <a:pt x="77" y="165"/>
                      </a:lnTo>
                      <a:lnTo>
                        <a:pt x="95" y="164"/>
                      </a:lnTo>
                      <a:lnTo>
                        <a:pt x="121" y="163"/>
                      </a:lnTo>
                      <a:lnTo>
                        <a:pt x="151" y="163"/>
                      </a:lnTo>
                      <a:lnTo>
                        <a:pt x="185" y="160"/>
                      </a:lnTo>
                      <a:lnTo>
                        <a:pt x="223" y="159"/>
                      </a:lnTo>
                      <a:lnTo>
                        <a:pt x="263" y="157"/>
                      </a:lnTo>
                      <a:lnTo>
                        <a:pt x="306" y="154"/>
                      </a:lnTo>
                      <a:lnTo>
                        <a:pt x="349" y="151"/>
                      </a:lnTo>
                      <a:lnTo>
                        <a:pt x="393" y="148"/>
                      </a:lnTo>
                      <a:lnTo>
                        <a:pt x="435" y="144"/>
                      </a:lnTo>
                      <a:lnTo>
                        <a:pt x="476" y="140"/>
                      </a:lnTo>
                      <a:lnTo>
                        <a:pt x="515" y="135"/>
                      </a:lnTo>
                      <a:lnTo>
                        <a:pt x="550" y="129"/>
                      </a:lnTo>
                      <a:lnTo>
                        <a:pt x="580" y="123"/>
                      </a:lnTo>
                      <a:lnTo>
                        <a:pt x="605" y="117"/>
                      </a:lnTo>
                      <a:lnTo>
                        <a:pt x="662" y="101"/>
                      </a:lnTo>
                      <a:lnTo>
                        <a:pt x="723" y="87"/>
                      </a:lnTo>
                      <a:lnTo>
                        <a:pt x="783" y="73"/>
                      </a:lnTo>
                      <a:lnTo>
                        <a:pt x="844" y="61"/>
                      </a:lnTo>
                      <a:lnTo>
                        <a:pt x="902" y="50"/>
                      </a:lnTo>
                      <a:lnTo>
                        <a:pt x="955" y="40"/>
                      </a:lnTo>
                      <a:lnTo>
                        <a:pt x="1002" y="29"/>
                      </a:lnTo>
                      <a:lnTo>
                        <a:pt x="1033" y="21"/>
                      </a:lnTo>
                      <a:lnTo>
                        <a:pt x="1066" y="14"/>
                      </a:lnTo>
                      <a:lnTo>
                        <a:pt x="1100" y="8"/>
                      </a:lnTo>
                      <a:lnTo>
                        <a:pt x="1134" y="3"/>
                      </a:lnTo>
                      <a:lnTo>
                        <a:pt x="1166" y="0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6" name="Freeform 80">
                  <a:extLst>
                    <a:ext uri="{FF2B5EF4-FFF2-40B4-BE49-F238E27FC236}">
                      <a16:creationId xmlns="" xmlns:a16="http://schemas.microsoft.com/office/drawing/2014/main" id="{4DFE326B-0FF2-4625-AE8D-2095D581F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0636" y="4166707"/>
                  <a:ext cx="582044" cy="106151"/>
                </a:xfrm>
                <a:custGeom>
                  <a:avLst/>
                  <a:gdLst>
                    <a:gd name="T0" fmla="*/ 1889 w 2438"/>
                    <a:gd name="T1" fmla="*/ 3 h 445"/>
                    <a:gd name="T2" fmla="*/ 1976 w 2438"/>
                    <a:gd name="T3" fmla="*/ 12 h 445"/>
                    <a:gd name="T4" fmla="*/ 2004 w 2438"/>
                    <a:gd name="T5" fmla="*/ 15 h 445"/>
                    <a:gd name="T6" fmla="*/ 2088 w 2438"/>
                    <a:gd name="T7" fmla="*/ 26 h 445"/>
                    <a:gd name="T8" fmla="*/ 2200 w 2438"/>
                    <a:gd name="T9" fmla="*/ 42 h 445"/>
                    <a:gd name="T10" fmla="*/ 2438 w 2438"/>
                    <a:gd name="T11" fmla="*/ 159 h 445"/>
                    <a:gd name="T12" fmla="*/ 2346 w 2438"/>
                    <a:gd name="T13" fmla="*/ 192 h 445"/>
                    <a:gd name="T14" fmla="*/ 2239 w 2438"/>
                    <a:gd name="T15" fmla="*/ 170 h 445"/>
                    <a:gd name="T16" fmla="*/ 2108 w 2438"/>
                    <a:gd name="T17" fmla="*/ 146 h 445"/>
                    <a:gd name="T18" fmla="*/ 1984 w 2438"/>
                    <a:gd name="T19" fmla="*/ 128 h 445"/>
                    <a:gd name="T20" fmla="*/ 1871 w 2438"/>
                    <a:gd name="T21" fmla="*/ 118 h 445"/>
                    <a:gd name="T22" fmla="*/ 1776 w 2438"/>
                    <a:gd name="T23" fmla="*/ 141 h 445"/>
                    <a:gd name="T24" fmla="*/ 1735 w 2438"/>
                    <a:gd name="T25" fmla="*/ 200 h 445"/>
                    <a:gd name="T26" fmla="*/ 1740 w 2438"/>
                    <a:gd name="T27" fmla="*/ 245 h 445"/>
                    <a:gd name="T28" fmla="*/ 1786 w 2438"/>
                    <a:gd name="T29" fmla="*/ 295 h 445"/>
                    <a:gd name="T30" fmla="*/ 1880 w 2438"/>
                    <a:gd name="T31" fmla="*/ 321 h 445"/>
                    <a:gd name="T32" fmla="*/ 2044 w 2438"/>
                    <a:gd name="T33" fmla="*/ 328 h 445"/>
                    <a:gd name="T34" fmla="*/ 2149 w 2438"/>
                    <a:gd name="T35" fmla="*/ 327 h 445"/>
                    <a:gd name="T36" fmla="*/ 1931 w 2438"/>
                    <a:gd name="T37" fmla="*/ 443 h 445"/>
                    <a:gd name="T38" fmla="*/ 1827 w 2438"/>
                    <a:gd name="T39" fmla="*/ 434 h 445"/>
                    <a:gd name="T40" fmla="*/ 1773 w 2438"/>
                    <a:gd name="T41" fmla="*/ 420 h 445"/>
                    <a:gd name="T42" fmla="*/ 1642 w 2438"/>
                    <a:gd name="T43" fmla="*/ 364 h 445"/>
                    <a:gd name="T44" fmla="*/ 1498 w 2438"/>
                    <a:gd name="T45" fmla="*/ 249 h 445"/>
                    <a:gd name="T46" fmla="*/ 1427 w 2438"/>
                    <a:gd name="T47" fmla="*/ 181 h 445"/>
                    <a:gd name="T48" fmla="*/ 1342 w 2438"/>
                    <a:gd name="T49" fmla="*/ 146 h 445"/>
                    <a:gd name="T50" fmla="*/ 1255 w 2438"/>
                    <a:gd name="T51" fmla="*/ 152 h 445"/>
                    <a:gd name="T52" fmla="*/ 1217 w 2438"/>
                    <a:gd name="T53" fmla="*/ 195 h 445"/>
                    <a:gd name="T54" fmla="*/ 1156 w 2438"/>
                    <a:gd name="T55" fmla="*/ 214 h 445"/>
                    <a:gd name="T56" fmla="*/ 1080 w 2438"/>
                    <a:gd name="T57" fmla="*/ 193 h 445"/>
                    <a:gd name="T58" fmla="*/ 1038 w 2438"/>
                    <a:gd name="T59" fmla="*/ 211 h 445"/>
                    <a:gd name="T60" fmla="*/ 1009 w 2438"/>
                    <a:gd name="T61" fmla="*/ 241 h 445"/>
                    <a:gd name="T62" fmla="*/ 951 w 2438"/>
                    <a:gd name="T63" fmla="*/ 263 h 445"/>
                    <a:gd name="T64" fmla="*/ 884 w 2438"/>
                    <a:gd name="T65" fmla="*/ 274 h 445"/>
                    <a:gd name="T66" fmla="*/ 747 w 2438"/>
                    <a:gd name="T67" fmla="*/ 290 h 445"/>
                    <a:gd name="T68" fmla="*/ 589 w 2438"/>
                    <a:gd name="T69" fmla="*/ 302 h 445"/>
                    <a:gd name="T70" fmla="*/ 423 w 2438"/>
                    <a:gd name="T71" fmla="*/ 301 h 445"/>
                    <a:gd name="T72" fmla="*/ 248 w 2438"/>
                    <a:gd name="T73" fmla="*/ 290 h 445"/>
                    <a:gd name="T74" fmla="*/ 0 w 2438"/>
                    <a:gd name="T75" fmla="*/ 159 h 445"/>
                    <a:gd name="T76" fmla="*/ 124 w 2438"/>
                    <a:gd name="T77" fmla="*/ 106 h 445"/>
                    <a:gd name="T78" fmla="*/ 228 w 2438"/>
                    <a:gd name="T79" fmla="*/ 123 h 445"/>
                    <a:gd name="T80" fmla="*/ 404 w 2438"/>
                    <a:gd name="T81" fmla="*/ 142 h 445"/>
                    <a:gd name="T82" fmla="*/ 593 w 2438"/>
                    <a:gd name="T83" fmla="*/ 153 h 445"/>
                    <a:gd name="T84" fmla="*/ 639 w 2438"/>
                    <a:gd name="T85" fmla="*/ 157 h 445"/>
                    <a:gd name="T86" fmla="*/ 772 w 2438"/>
                    <a:gd name="T87" fmla="*/ 153 h 445"/>
                    <a:gd name="T88" fmla="*/ 856 w 2438"/>
                    <a:gd name="T89" fmla="*/ 134 h 445"/>
                    <a:gd name="T90" fmla="*/ 920 w 2438"/>
                    <a:gd name="T91" fmla="*/ 82 h 445"/>
                    <a:gd name="T92" fmla="*/ 969 w 2438"/>
                    <a:gd name="T93" fmla="*/ 60 h 445"/>
                    <a:gd name="T94" fmla="*/ 1034 w 2438"/>
                    <a:gd name="T95" fmla="*/ 73 h 445"/>
                    <a:gd name="T96" fmla="*/ 1109 w 2438"/>
                    <a:gd name="T97" fmla="*/ 77 h 445"/>
                    <a:gd name="T98" fmla="*/ 1161 w 2438"/>
                    <a:gd name="T99" fmla="*/ 38 h 445"/>
                    <a:gd name="T100" fmla="*/ 1256 w 2438"/>
                    <a:gd name="T101" fmla="*/ 13 h 445"/>
                    <a:gd name="T102" fmla="*/ 1414 w 2438"/>
                    <a:gd name="T103" fmla="*/ 37 h 445"/>
                    <a:gd name="T104" fmla="*/ 1524 w 2438"/>
                    <a:gd name="T105" fmla="*/ 94 h 445"/>
                    <a:gd name="T106" fmla="*/ 1599 w 2438"/>
                    <a:gd name="T107" fmla="*/ 145 h 445"/>
                    <a:gd name="T108" fmla="*/ 1649 w 2438"/>
                    <a:gd name="T109" fmla="*/ 153 h 445"/>
                    <a:gd name="T110" fmla="*/ 1677 w 2438"/>
                    <a:gd name="T111" fmla="*/ 106 h 445"/>
                    <a:gd name="T112" fmla="*/ 1677 w 2438"/>
                    <a:gd name="T113" fmla="*/ 49 h 445"/>
                    <a:gd name="T114" fmla="*/ 1709 w 2438"/>
                    <a:gd name="T115" fmla="*/ 8 h 445"/>
                    <a:gd name="T116" fmla="*/ 1802 w 2438"/>
                    <a:gd name="T117" fmla="*/ 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438" h="445">
                      <a:moveTo>
                        <a:pt x="1802" y="0"/>
                      </a:moveTo>
                      <a:lnTo>
                        <a:pt x="1831" y="0"/>
                      </a:lnTo>
                      <a:lnTo>
                        <a:pt x="1860" y="1"/>
                      </a:lnTo>
                      <a:lnTo>
                        <a:pt x="1889" y="3"/>
                      </a:lnTo>
                      <a:lnTo>
                        <a:pt x="1915" y="6"/>
                      </a:lnTo>
                      <a:lnTo>
                        <a:pt x="1940" y="8"/>
                      </a:lnTo>
                      <a:lnTo>
                        <a:pt x="1960" y="9"/>
                      </a:lnTo>
                      <a:lnTo>
                        <a:pt x="1976" y="12"/>
                      </a:lnTo>
                      <a:lnTo>
                        <a:pt x="1986" y="13"/>
                      </a:lnTo>
                      <a:lnTo>
                        <a:pt x="1989" y="13"/>
                      </a:lnTo>
                      <a:lnTo>
                        <a:pt x="1993" y="14"/>
                      </a:lnTo>
                      <a:lnTo>
                        <a:pt x="2004" y="15"/>
                      </a:lnTo>
                      <a:lnTo>
                        <a:pt x="2019" y="18"/>
                      </a:lnTo>
                      <a:lnTo>
                        <a:pt x="2039" y="20"/>
                      </a:lnTo>
                      <a:lnTo>
                        <a:pt x="2063" y="23"/>
                      </a:lnTo>
                      <a:lnTo>
                        <a:pt x="2088" y="26"/>
                      </a:lnTo>
                      <a:lnTo>
                        <a:pt x="2116" y="30"/>
                      </a:lnTo>
                      <a:lnTo>
                        <a:pt x="2145" y="35"/>
                      </a:lnTo>
                      <a:lnTo>
                        <a:pt x="2173" y="38"/>
                      </a:lnTo>
                      <a:lnTo>
                        <a:pt x="2200" y="42"/>
                      </a:lnTo>
                      <a:lnTo>
                        <a:pt x="2223" y="46"/>
                      </a:lnTo>
                      <a:lnTo>
                        <a:pt x="2244" y="49"/>
                      </a:lnTo>
                      <a:lnTo>
                        <a:pt x="2260" y="53"/>
                      </a:lnTo>
                      <a:lnTo>
                        <a:pt x="2438" y="159"/>
                      </a:lnTo>
                      <a:lnTo>
                        <a:pt x="2375" y="198"/>
                      </a:lnTo>
                      <a:lnTo>
                        <a:pt x="2371" y="198"/>
                      </a:lnTo>
                      <a:lnTo>
                        <a:pt x="2362" y="195"/>
                      </a:lnTo>
                      <a:lnTo>
                        <a:pt x="2346" y="192"/>
                      </a:lnTo>
                      <a:lnTo>
                        <a:pt x="2324" y="188"/>
                      </a:lnTo>
                      <a:lnTo>
                        <a:pt x="2299" y="182"/>
                      </a:lnTo>
                      <a:lnTo>
                        <a:pt x="2271" y="176"/>
                      </a:lnTo>
                      <a:lnTo>
                        <a:pt x="2239" y="170"/>
                      </a:lnTo>
                      <a:lnTo>
                        <a:pt x="2207" y="164"/>
                      </a:lnTo>
                      <a:lnTo>
                        <a:pt x="2173" y="158"/>
                      </a:lnTo>
                      <a:lnTo>
                        <a:pt x="2140" y="152"/>
                      </a:lnTo>
                      <a:lnTo>
                        <a:pt x="2108" y="146"/>
                      </a:lnTo>
                      <a:lnTo>
                        <a:pt x="2077" y="140"/>
                      </a:lnTo>
                      <a:lnTo>
                        <a:pt x="2050" y="136"/>
                      </a:lnTo>
                      <a:lnTo>
                        <a:pt x="2018" y="131"/>
                      </a:lnTo>
                      <a:lnTo>
                        <a:pt x="1984" y="128"/>
                      </a:lnTo>
                      <a:lnTo>
                        <a:pt x="1951" y="124"/>
                      </a:lnTo>
                      <a:lnTo>
                        <a:pt x="1921" y="121"/>
                      </a:lnTo>
                      <a:lnTo>
                        <a:pt x="1896" y="118"/>
                      </a:lnTo>
                      <a:lnTo>
                        <a:pt x="1871" y="118"/>
                      </a:lnTo>
                      <a:lnTo>
                        <a:pt x="1844" y="119"/>
                      </a:lnTo>
                      <a:lnTo>
                        <a:pt x="1818" y="124"/>
                      </a:lnTo>
                      <a:lnTo>
                        <a:pt x="1792" y="131"/>
                      </a:lnTo>
                      <a:lnTo>
                        <a:pt x="1776" y="141"/>
                      </a:lnTo>
                      <a:lnTo>
                        <a:pt x="1762" y="153"/>
                      </a:lnTo>
                      <a:lnTo>
                        <a:pt x="1750" y="169"/>
                      </a:lnTo>
                      <a:lnTo>
                        <a:pt x="1741" y="185"/>
                      </a:lnTo>
                      <a:lnTo>
                        <a:pt x="1735" y="200"/>
                      </a:lnTo>
                      <a:lnTo>
                        <a:pt x="1734" y="211"/>
                      </a:lnTo>
                      <a:lnTo>
                        <a:pt x="1734" y="222"/>
                      </a:lnTo>
                      <a:lnTo>
                        <a:pt x="1736" y="232"/>
                      </a:lnTo>
                      <a:lnTo>
                        <a:pt x="1740" y="245"/>
                      </a:lnTo>
                      <a:lnTo>
                        <a:pt x="1746" y="258"/>
                      </a:lnTo>
                      <a:lnTo>
                        <a:pt x="1755" y="272"/>
                      </a:lnTo>
                      <a:lnTo>
                        <a:pt x="1768" y="284"/>
                      </a:lnTo>
                      <a:lnTo>
                        <a:pt x="1786" y="295"/>
                      </a:lnTo>
                      <a:lnTo>
                        <a:pt x="1813" y="306"/>
                      </a:lnTo>
                      <a:lnTo>
                        <a:pt x="1836" y="313"/>
                      </a:lnTo>
                      <a:lnTo>
                        <a:pt x="1859" y="318"/>
                      </a:lnTo>
                      <a:lnTo>
                        <a:pt x="1880" y="321"/>
                      </a:lnTo>
                      <a:lnTo>
                        <a:pt x="1924" y="325"/>
                      </a:lnTo>
                      <a:lnTo>
                        <a:pt x="1966" y="327"/>
                      </a:lnTo>
                      <a:lnTo>
                        <a:pt x="2006" y="328"/>
                      </a:lnTo>
                      <a:lnTo>
                        <a:pt x="2044" y="328"/>
                      </a:lnTo>
                      <a:lnTo>
                        <a:pt x="2077" y="328"/>
                      </a:lnTo>
                      <a:lnTo>
                        <a:pt x="2106" y="328"/>
                      </a:lnTo>
                      <a:lnTo>
                        <a:pt x="2131" y="327"/>
                      </a:lnTo>
                      <a:lnTo>
                        <a:pt x="2149" y="327"/>
                      </a:lnTo>
                      <a:lnTo>
                        <a:pt x="2161" y="326"/>
                      </a:lnTo>
                      <a:lnTo>
                        <a:pt x="2165" y="326"/>
                      </a:lnTo>
                      <a:lnTo>
                        <a:pt x="1964" y="445"/>
                      </a:lnTo>
                      <a:lnTo>
                        <a:pt x="1931" y="443"/>
                      </a:lnTo>
                      <a:lnTo>
                        <a:pt x="1900" y="442"/>
                      </a:lnTo>
                      <a:lnTo>
                        <a:pt x="1872" y="440"/>
                      </a:lnTo>
                      <a:lnTo>
                        <a:pt x="1848" y="436"/>
                      </a:lnTo>
                      <a:lnTo>
                        <a:pt x="1827" y="434"/>
                      </a:lnTo>
                      <a:lnTo>
                        <a:pt x="1811" y="430"/>
                      </a:lnTo>
                      <a:lnTo>
                        <a:pt x="1802" y="429"/>
                      </a:lnTo>
                      <a:lnTo>
                        <a:pt x="1799" y="428"/>
                      </a:lnTo>
                      <a:lnTo>
                        <a:pt x="1773" y="420"/>
                      </a:lnTo>
                      <a:lnTo>
                        <a:pt x="1743" y="409"/>
                      </a:lnTo>
                      <a:lnTo>
                        <a:pt x="1710" y="396"/>
                      </a:lnTo>
                      <a:lnTo>
                        <a:pt x="1676" y="380"/>
                      </a:lnTo>
                      <a:lnTo>
                        <a:pt x="1642" y="364"/>
                      </a:lnTo>
                      <a:lnTo>
                        <a:pt x="1605" y="339"/>
                      </a:lnTo>
                      <a:lnTo>
                        <a:pt x="1567" y="310"/>
                      </a:lnTo>
                      <a:lnTo>
                        <a:pt x="1532" y="280"/>
                      </a:lnTo>
                      <a:lnTo>
                        <a:pt x="1498" y="249"/>
                      </a:lnTo>
                      <a:lnTo>
                        <a:pt x="1467" y="218"/>
                      </a:lnTo>
                      <a:lnTo>
                        <a:pt x="1438" y="192"/>
                      </a:lnTo>
                      <a:lnTo>
                        <a:pt x="1432" y="186"/>
                      </a:lnTo>
                      <a:lnTo>
                        <a:pt x="1427" y="181"/>
                      </a:lnTo>
                      <a:lnTo>
                        <a:pt x="1422" y="177"/>
                      </a:lnTo>
                      <a:lnTo>
                        <a:pt x="1394" y="162"/>
                      </a:lnTo>
                      <a:lnTo>
                        <a:pt x="1368" y="152"/>
                      </a:lnTo>
                      <a:lnTo>
                        <a:pt x="1342" y="146"/>
                      </a:lnTo>
                      <a:lnTo>
                        <a:pt x="1313" y="142"/>
                      </a:lnTo>
                      <a:lnTo>
                        <a:pt x="1281" y="142"/>
                      </a:lnTo>
                      <a:lnTo>
                        <a:pt x="1267" y="145"/>
                      </a:lnTo>
                      <a:lnTo>
                        <a:pt x="1255" y="152"/>
                      </a:lnTo>
                      <a:lnTo>
                        <a:pt x="1246" y="162"/>
                      </a:lnTo>
                      <a:lnTo>
                        <a:pt x="1236" y="173"/>
                      </a:lnTo>
                      <a:lnTo>
                        <a:pt x="1226" y="185"/>
                      </a:lnTo>
                      <a:lnTo>
                        <a:pt x="1217" y="195"/>
                      </a:lnTo>
                      <a:lnTo>
                        <a:pt x="1206" y="205"/>
                      </a:lnTo>
                      <a:lnTo>
                        <a:pt x="1194" y="212"/>
                      </a:lnTo>
                      <a:lnTo>
                        <a:pt x="1175" y="215"/>
                      </a:lnTo>
                      <a:lnTo>
                        <a:pt x="1156" y="214"/>
                      </a:lnTo>
                      <a:lnTo>
                        <a:pt x="1137" y="209"/>
                      </a:lnTo>
                      <a:lnTo>
                        <a:pt x="1116" y="203"/>
                      </a:lnTo>
                      <a:lnTo>
                        <a:pt x="1097" y="197"/>
                      </a:lnTo>
                      <a:lnTo>
                        <a:pt x="1080" y="193"/>
                      </a:lnTo>
                      <a:lnTo>
                        <a:pt x="1065" y="193"/>
                      </a:lnTo>
                      <a:lnTo>
                        <a:pt x="1052" y="198"/>
                      </a:lnTo>
                      <a:lnTo>
                        <a:pt x="1044" y="204"/>
                      </a:lnTo>
                      <a:lnTo>
                        <a:pt x="1038" y="211"/>
                      </a:lnTo>
                      <a:lnTo>
                        <a:pt x="1032" y="218"/>
                      </a:lnTo>
                      <a:lnTo>
                        <a:pt x="1027" y="227"/>
                      </a:lnTo>
                      <a:lnTo>
                        <a:pt x="1020" y="234"/>
                      </a:lnTo>
                      <a:lnTo>
                        <a:pt x="1009" y="241"/>
                      </a:lnTo>
                      <a:lnTo>
                        <a:pt x="993" y="250"/>
                      </a:lnTo>
                      <a:lnTo>
                        <a:pt x="975" y="256"/>
                      </a:lnTo>
                      <a:lnTo>
                        <a:pt x="960" y="260"/>
                      </a:lnTo>
                      <a:lnTo>
                        <a:pt x="951" y="263"/>
                      </a:lnTo>
                      <a:lnTo>
                        <a:pt x="937" y="267"/>
                      </a:lnTo>
                      <a:lnTo>
                        <a:pt x="926" y="268"/>
                      </a:lnTo>
                      <a:lnTo>
                        <a:pt x="908" y="272"/>
                      </a:lnTo>
                      <a:lnTo>
                        <a:pt x="884" y="274"/>
                      </a:lnTo>
                      <a:lnTo>
                        <a:pt x="855" y="278"/>
                      </a:lnTo>
                      <a:lnTo>
                        <a:pt x="821" y="281"/>
                      </a:lnTo>
                      <a:lnTo>
                        <a:pt x="785" y="285"/>
                      </a:lnTo>
                      <a:lnTo>
                        <a:pt x="747" y="290"/>
                      </a:lnTo>
                      <a:lnTo>
                        <a:pt x="708" y="293"/>
                      </a:lnTo>
                      <a:lnTo>
                        <a:pt x="666" y="296"/>
                      </a:lnTo>
                      <a:lnTo>
                        <a:pt x="628" y="299"/>
                      </a:lnTo>
                      <a:lnTo>
                        <a:pt x="589" y="302"/>
                      </a:lnTo>
                      <a:lnTo>
                        <a:pt x="553" y="303"/>
                      </a:lnTo>
                      <a:lnTo>
                        <a:pt x="520" y="304"/>
                      </a:lnTo>
                      <a:lnTo>
                        <a:pt x="491" y="303"/>
                      </a:lnTo>
                      <a:lnTo>
                        <a:pt x="423" y="301"/>
                      </a:lnTo>
                      <a:lnTo>
                        <a:pt x="367" y="297"/>
                      </a:lnTo>
                      <a:lnTo>
                        <a:pt x="318" y="295"/>
                      </a:lnTo>
                      <a:lnTo>
                        <a:pt x="278" y="292"/>
                      </a:lnTo>
                      <a:lnTo>
                        <a:pt x="248" y="290"/>
                      </a:lnTo>
                      <a:lnTo>
                        <a:pt x="226" y="287"/>
                      </a:lnTo>
                      <a:lnTo>
                        <a:pt x="213" y="286"/>
                      </a:lnTo>
                      <a:lnTo>
                        <a:pt x="209" y="286"/>
                      </a:lnTo>
                      <a:lnTo>
                        <a:pt x="0" y="159"/>
                      </a:lnTo>
                      <a:lnTo>
                        <a:pt x="97" y="100"/>
                      </a:lnTo>
                      <a:lnTo>
                        <a:pt x="101" y="101"/>
                      </a:lnTo>
                      <a:lnTo>
                        <a:pt x="109" y="102"/>
                      </a:lnTo>
                      <a:lnTo>
                        <a:pt x="124" y="106"/>
                      </a:lnTo>
                      <a:lnTo>
                        <a:pt x="144" y="110"/>
                      </a:lnTo>
                      <a:lnTo>
                        <a:pt x="168" y="113"/>
                      </a:lnTo>
                      <a:lnTo>
                        <a:pt x="196" y="118"/>
                      </a:lnTo>
                      <a:lnTo>
                        <a:pt x="228" y="123"/>
                      </a:lnTo>
                      <a:lnTo>
                        <a:pt x="261" y="128"/>
                      </a:lnTo>
                      <a:lnTo>
                        <a:pt x="298" y="133"/>
                      </a:lnTo>
                      <a:lnTo>
                        <a:pt x="336" y="136"/>
                      </a:lnTo>
                      <a:lnTo>
                        <a:pt x="404" y="142"/>
                      </a:lnTo>
                      <a:lnTo>
                        <a:pt x="472" y="147"/>
                      </a:lnTo>
                      <a:lnTo>
                        <a:pt x="536" y="151"/>
                      </a:lnTo>
                      <a:lnTo>
                        <a:pt x="595" y="154"/>
                      </a:lnTo>
                      <a:lnTo>
                        <a:pt x="593" y="153"/>
                      </a:lnTo>
                      <a:lnTo>
                        <a:pt x="595" y="154"/>
                      </a:lnTo>
                      <a:lnTo>
                        <a:pt x="599" y="154"/>
                      </a:lnTo>
                      <a:lnTo>
                        <a:pt x="604" y="154"/>
                      </a:lnTo>
                      <a:lnTo>
                        <a:pt x="639" y="157"/>
                      </a:lnTo>
                      <a:lnTo>
                        <a:pt x="668" y="158"/>
                      </a:lnTo>
                      <a:lnTo>
                        <a:pt x="702" y="158"/>
                      </a:lnTo>
                      <a:lnTo>
                        <a:pt x="737" y="157"/>
                      </a:lnTo>
                      <a:lnTo>
                        <a:pt x="772" y="153"/>
                      </a:lnTo>
                      <a:lnTo>
                        <a:pt x="805" y="148"/>
                      </a:lnTo>
                      <a:lnTo>
                        <a:pt x="819" y="146"/>
                      </a:lnTo>
                      <a:lnTo>
                        <a:pt x="837" y="141"/>
                      </a:lnTo>
                      <a:lnTo>
                        <a:pt x="856" y="134"/>
                      </a:lnTo>
                      <a:lnTo>
                        <a:pt x="876" y="123"/>
                      </a:lnTo>
                      <a:lnTo>
                        <a:pt x="895" y="111"/>
                      </a:lnTo>
                      <a:lnTo>
                        <a:pt x="912" y="93"/>
                      </a:lnTo>
                      <a:lnTo>
                        <a:pt x="920" y="82"/>
                      </a:lnTo>
                      <a:lnTo>
                        <a:pt x="930" y="73"/>
                      </a:lnTo>
                      <a:lnTo>
                        <a:pt x="941" y="66"/>
                      </a:lnTo>
                      <a:lnTo>
                        <a:pt x="953" y="61"/>
                      </a:lnTo>
                      <a:lnTo>
                        <a:pt x="969" y="60"/>
                      </a:lnTo>
                      <a:lnTo>
                        <a:pt x="987" y="61"/>
                      </a:lnTo>
                      <a:lnTo>
                        <a:pt x="1010" y="65"/>
                      </a:lnTo>
                      <a:lnTo>
                        <a:pt x="1021" y="69"/>
                      </a:lnTo>
                      <a:lnTo>
                        <a:pt x="1034" y="73"/>
                      </a:lnTo>
                      <a:lnTo>
                        <a:pt x="1050" y="78"/>
                      </a:lnTo>
                      <a:lnTo>
                        <a:pt x="1068" y="82"/>
                      </a:lnTo>
                      <a:lnTo>
                        <a:pt x="1088" y="82"/>
                      </a:lnTo>
                      <a:lnTo>
                        <a:pt x="1109" y="77"/>
                      </a:lnTo>
                      <a:lnTo>
                        <a:pt x="1122" y="70"/>
                      </a:lnTo>
                      <a:lnTo>
                        <a:pt x="1136" y="60"/>
                      </a:lnTo>
                      <a:lnTo>
                        <a:pt x="1149" y="49"/>
                      </a:lnTo>
                      <a:lnTo>
                        <a:pt x="1161" y="38"/>
                      </a:lnTo>
                      <a:lnTo>
                        <a:pt x="1175" y="27"/>
                      </a:lnTo>
                      <a:lnTo>
                        <a:pt x="1191" y="20"/>
                      </a:lnTo>
                      <a:lnTo>
                        <a:pt x="1209" y="15"/>
                      </a:lnTo>
                      <a:lnTo>
                        <a:pt x="1256" y="13"/>
                      </a:lnTo>
                      <a:lnTo>
                        <a:pt x="1301" y="14"/>
                      </a:lnTo>
                      <a:lnTo>
                        <a:pt x="1342" y="19"/>
                      </a:lnTo>
                      <a:lnTo>
                        <a:pt x="1380" y="26"/>
                      </a:lnTo>
                      <a:lnTo>
                        <a:pt x="1414" y="37"/>
                      </a:lnTo>
                      <a:lnTo>
                        <a:pt x="1445" y="49"/>
                      </a:lnTo>
                      <a:lnTo>
                        <a:pt x="1474" y="64"/>
                      </a:lnTo>
                      <a:lnTo>
                        <a:pt x="1500" y="78"/>
                      </a:lnTo>
                      <a:lnTo>
                        <a:pt x="1524" y="94"/>
                      </a:lnTo>
                      <a:lnTo>
                        <a:pt x="1545" y="108"/>
                      </a:lnTo>
                      <a:lnTo>
                        <a:pt x="1565" y="122"/>
                      </a:lnTo>
                      <a:lnTo>
                        <a:pt x="1583" y="134"/>
                      </a:lnTo>
                      <a:lnTo>
                        <a:pt x="1599" y="145"/>
                      </a:lnTo>
                      <a:lnTo>
                        <a:pt x="1613" y="152"/>
                      </a:lnTo>
                      <a:lnTo>
                        <a:pt x="1626" y="157"/>
                      </a:lnTo>
                      <a:lnTo>
                        <a:pt x="1639" y="157"/>
                      </a:lnTo>
                      <a:lnTo>
                        <a:pt x="1649" y="153"/>
                      </a:lnTo>
                      <a:lnTo>
                        <a:pt x="1663" y="143"/>
                      </a:lnTo>
                      <a:lnTo>
                        <a:pt x="1671" y="133"/>
                      </a:lnTo>
                      <a:lnTo>
                        <a:pt x="1676" y="119"/>
                      </a:lnTo>
                      <a:lnTo>
                        <a:pt x="1677" y="106"/>
                      </a:lnTo>
                      <a:lnTo>
                        <a:pt x="1677" y="91"/>
                      </a:lnTo>
                      <a:lnTo>
                        <a:pt x="1677" y="77"/>
                      </a:lnTo>
                      <a:lnTo>
                        <a:pt x="1677" y="62"/>
                      </a:lnTo>
                      <a:lnTo>
                        <a:pt x="1677" y="49"/>
                      </a:lnTo>
                      <a:lnTo>
                        <a:pt x="1680" y="36"/>
                      </a:lnTo>
                      <a:lnTo>
                        <a:pt x="1686" y="25"/>
                      </a:lnTo>
                      <a:lnTo>
                        <a:pt x="1695" y="15"/>
                      </a:lnTo>
                      <a:lnTo>
                        <a:pt x="1709" y="8"/>
                      </a:lnTo>
                      <a:lnTo>
                        <a:pt x="1727" y="4"/>
                      </a:lnTo>
                      <a:lnTo>
                        <a:pt x="1749" y="1"/>
                      </a:lnTo>
                      <a:lnTo>
                        <a:pt x="1774" y="0"/>
                      </a:lnTo>
                      <a:lnTo>
                        <a:pt x="1802" y="0"/>
                      </a:lnTo>
                      <a:close/>
                    </a:path>
                  </a:pathLst>
                </a:custGeom>
                <a:solidFill>
                  <a:srgbClr val="007AC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7" name="Freeform 81">
                  <a:extLst>
                    <a:ext uri="{FF2B5EF4-FFF2-40B4-BE49-F238E27FC236}">
                      <a16:creationId xmlns="" xmlns:a16="http://schemas.microsoft.com/office/drawing/2014/main" id="{E5BEF78F-23DE-46CB-BA53-67E19B400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506" y="4037894"/>
                  <a:ext cx="178907" cy="93032"/>
                </a:xfrm>
                <a:custGeom>
                  <a:avLst/>
                  <a:gdLst>
                    <a:gd name="T0" fmla="*/ 3 w 750"/>
                    <a:gd name="T1" fmla="*/ 2 h 387"/>
                    <a:gd name="T2" fmla="*/ 21 w 750"/>
                    <a:gd name="T3" fmla="*/ 12 h 387"/>
                    <a:gd name="T4" fmla="*/ 51 w 750"/>
                    <a:gd name="T5" fmla="*/ 32 h 387"/>
                    <a:gd name="T6" fmla="*/ 90 w 750"/>
                    <a:gd name="T7" fmla="*/ 55 h 387"/>
                    <a:gd name="T8" fmla="*/ 132 w 750"/>
                    <a:gd name="T9" fmla="*/ 78 h 387"/>
                    <a:gd name="T10" fmla="*/ 172 w 750"/>
                    <a:gd name="T11" fmla="*/ 98 h 387"/>
                    <a:gd name="T12" fmla="*/ 205 w 750"/>
                    <a:gd name="T13" fmla="*/ 110 h 387"/>
                    <a:gd name="T14" fmla="*/ 273 w 750"/>
                    <a:gd name="T15" fmla="*/ 131 h 387"/>
                    <a:gd name="T16" fmla="*/ 341 w 750"/>
                    <a:gd name="T17" fmla="*/ 160 h 387"/>
                    <a:gd name="T18" fmla="*/ 395 w 750"/>
                    <a:gd name="T19" fmla="*/ 190 h 387"/>
                    <a:gd name="T20" fmla="*/ 437 w 750"/>
                    <a:gd name="T21" fmla="*/ 214 h 387"/>
                    <a:gd name="T22" fmla="*/ 490 w 750"/>
                    <a:gd name="T23" fmla="*/ 245 h 387"/>
                    <a:gd name="T24" fmla="*/ 548 w 750"/>
                    <a:gd name="T25" fmla="*/ 277 h 387"/>
                    <a:gd name="T26" fmla="*/ 607 w 750"/>
                    <a:gd name="T27" fmla="*/ 310 h 387"/>
                    <a:gd name="T28" fmla="*/ 663 w 750"/>
                    <a:gd name="T29" fmla="*/ 339 h 387"/>
                    <a:gd name="T30" fmla="*/ 708 w 750"/>
                    <a:gd name="T31" fmla="*/ 364 h 387"/>
                    <a:gd name="T32" fmla="*/ 739 w 750"/>
                    <a:gd name="T33" fmla="*/ 381 h 387"/>
                    <a:gd name="T34" fmla="*/ 750 w 750"/>
                    <a:gd name="T35" fmla="*/ 387 h 387"/>
                    <a:gd name="T36" fmla="*/ 736 w 750"/>
                    <a:gd name="T37" fmla="*/ 385 h 387"/>
                    <a:gd name="T38" fmla="*/ 694 w 750"/>
                    <a:gd name="T39" fmla="*/ 379 h 387"/>
                    <a:gd name="T40" fmla="*/ 638 w 750"/>
                    <a:gd name="T41" fmla="*/ 370 h 387"/>
                    <a:gd name="T42" fmla="*/ 572 w 750"/>
                    <a:gd name="T43" fmla="*/ 361 h 387"/>
                    <a:gd name="T44" fmla="*/ 506 w 750"/>
                    <a:gd name="T45" fmla="*/ 352 h 387"/>
                    <a:gd name="T46" fmla="*/ 449 w 750"/>
                    <a:gd name="T47" fmla="*/ 344 h 387"/>
                    <a:gd name="T48" fmla="*/ 407 w 750"/>
                    <a:gd name="T49" fmla="*/ 338 h 387"/>
                    <a:gd name="T50" fmla="*/ 374 w 750"/>
                    <a:gd name="T51" fmla="*/ 334 h 387"/>
                    <a:gd name="T52" fmla="*/ 334 w 750"/>
                    <a:gd name="T53" fmla="*/ 329 h 387"/>
                    <a:gd name="T54" fmla="*/ 309 w 750"/>
                    <a:gd name="T55" fmla="*/ 326 h 387"/>
                    <a:gd name="T56" fmla="*/ 303 w 750"/>
                    <a:gd name="T57" fmla="*/ 323 h 387"/>
                    <a:gd name="T58" fmla="*/ 285 w 750"/>
                    <a:gd name="T59" fmla="*/ 309 h 387"/>
                    <a:gd name="T60" fmla="*/ 256 w 750"/>
                    <a:gd name="T61" fmla="*/ 286 h 387"/>
                    <a:gd name="T62" fmla="*/ 219 w 750"/>
                    <a:gd name="T63" fmla="*/ 255 h 387"/>
                    <a:gd name="T64" fmla="*/ 183 w 750"/>
                    <a:gd name="T65" fmla="*/ 225 h 387"/>
                    <a:gd name="T66" fmla="*/ 152 w 750"/>
                    <a:gd name="T67" fmla="*/ 199 h 387"/>
                    <a:gd name="T68" fmla="*/ 83 w 750"/>
                    <a:gd name="T69" fmla="*/ 183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0" h="387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10" y="6"/>
                      </a:lnTo>
                      <a:lnTo>
                        <a:pt x="21" y="12"/>
                      </a:lnTo>
                      <a:lnTo>
                        <a:pt x="36" y="21"/>
                      </a:lnTo>
                      <a:lnTo>
                        <a:pt x="51" y="32"/>
                      </a:lnTo>
                      <a:lnTo>
                        <a:pt x="71" y="43"/>
                      </a:lnTo>
                      <a:lnTo>
                        <a:pt x="90" y="55"/>
                      </a:lnTo>
                      <a:lnTo>
                        <a:pt x="112" y="67"/>
                      </a:lnTo>
                      <a:lnTo>
                        <a:pt x="132" y="78"/>
                      </a:lnTo>
                      <a:lnTo>
                        <a:pt x="153" y="89"/>
                      </a:lnTo>
                      <a:lnTo>
                        <a:pt x="172" y="98"/>
                      </a:lnTo>
                      <a:lnTo>
                        <a:pt x="189" y="106"/>
                      </a:lnTo>
                      <a:lnTo>
                        <a:pt x="205" y="110"/>
                      </a:lnTo>
                      <a:lnTo>
                        <a:pt x="239" y="121"/>
                      </a:lnTo>
                      <a:lnTo>
                        <a:pt x="273" y="131"/>
                      </a:lnTo>
                      <a:lnTo>
                        <a:pt x="306" y="144"/>
                      </a:lnTo>
                      <a:lnTo>
                        <a:pt x="341" y="160"/>
                      </a:lnTo>
                      <a:lnTo>
                        <a:pt x="379" y="181"/>
                      </a:lnTo>
                      <a:lnTo>
                        <a:pt x="395" y="190"/>
                      </a:lnTo>
                      <a:lnTo>
                        <a:pt x="414" y="201"/>
                      </a:lnTo>
                      <a:lnTo>
                        <a:pt x="437" y="214"/>
                      </a:lnTo>
                      <a:lnTo>
                        <a:pt x="462" y="229"/>
                      </a:lnTo>
                      <a:lnTo>
                        <a:pt x="490" y="245"/>
                      </a:lnTo>
                      <a:lnTo>
                        <a:pt x="519" y="260"/>
                      </a:lnTo>
                      <a:lnTo>
                        <a:pt x="548" y="277"/>
                      </a:lnTo>
                      <a:lnTo>
                        <a:pt x="578" y="293"/>
                      </a:lnTo>
                      <a:lnTo>
                        <a:pt x="607" y="310"/>
                      </a:lnTo>
                      <a:lnTo>
                        <a:pt x="636" y="324"/>
                      </a:lnTo>
                      <a:lnTo>
                        <a:pt x="663" y="339"/>
                      </a:lnTo>
                      <a:lnTo>
                        <a:pt x="687" y="352"/>
                      </a:lnTo>
                      <a:lnTo>
                        <a:pt x="708" y="364"/>
                      </a:lnTo>
                      <a:lnTo>
                        <a:pt x="726" y="374"/>
                      </a:lnTo>
                      <a:lnTo>
                        <a:pt x="739" y="381"/>
                      </a:lnTo>
                      <a:lnTo>
                        <a:pt x="748" y="385"/>
                      </a:lnTo>
                      <a:lnTo>
                        <a:pt x="750" y="387"/>
                      </a:lnTo>
                      <a:lnTo>
                        <a:pt x="746" y="386"/>
                      </a:lnTo>
                      <a:lnTo>
                        <a:pt x="736" y="385"/>
                      </a:lnTo>
                      <a:lnTo>
                        <a:pt x="717" y="382"/>
                      </a:lnTo>
                      <a:lnTo>
                        <a:pt x="694" y="379"/>
                      </a:lnTo>
                      <a:lnTo>
                        <a:pt x="668" y="375"/>
                      </a:lnTo>
                      <a:lnTo>
                        <a:pt x="638" y="370"/>
                      </a:lnTo>
                      <a:lnTo>
                        <a:pt x="605" y="365"/>
                      </a:lnTo>
                      <a:lnTo>
                        <a:pt x="572" y="361"/>
                      </a:lnTo>
                      <a:lnTo>
                        <a:pt x="539" y="356"/>
                      </a:lnTo>
                      <a:lnTo>
                        <a:pt x="506" y="352"/>
                      </a:lnTo>
                      <a:lnTo>
                        <a:pt x="476" y="347"/>
                      </a:lnTo>
                      <a:lnTo>
                        <a:pt x="449" y="344"/>
                      </a:lnTo>
                      <a:lnTo>
                        <a:pt x="425" y="340"/>
                      </a:lnTo>
                      <a:lnTo>
                        <a:pt x="407" y="338"/>
                      </a:lnTo>
                      <a:lnTo>
                        <a:pt x="395" y="336"/>
                      </a:lnTo>
                      <a:lnTo>
                        <a:pt x="374" y="334"/>
                      </a:lnTo>
                      <a:lnTo>
                        <a:pt x="352" y="332"/>
                      </a:lnTo>
                      <a:lnTo>
                        <a:pt x="334" y="329"/>
                      </a:lnTo>
                      <a:lnTo>
                        <a:pt x="318" y="327"/>
                      </a:lnTo>
                      <a:lnTo>
                        <a:pt x="309" y="326"/>
                      </a:lnTo>
                      <a:lnTo>
                        <a:pt x="305" y="324"/>
                      </a:lnTo>
                      <a:lnTo>
                        <a:pt x="303" y="323"/>
                      </a:lnTo>
                      <a:lnTo>
                        <a:pt x="295" y="317"/>
                      </a:lnTo>
                      <a:lnTo>
                        <a:pt x="285" y="309"/>
                      </a:lnTo>
                      <a:lnTo>
                        <a:pt x="271" y="298"/>
                      </a:lnTo>
                      <a:lnTo>
                        <a:pt x="256" y="286"/>
                      </a:lnTo>
                      <a:lnTo>
                        <a:pt x="239" y="271"/>
                      </a:lnTo>
                      <a:lnTo>
                        <a:pt x="219" y="255"/>
                      </a:lnTo>
                      <a:lnTo>
                        <a:pt x="201" y="241"/>
                      </a:lnTo>
                      <a:lnTo>
                        <a:pt x="183" y="225"/>
                      </a:lnTo>
                      <a:lnTo>
                        <a:pt x="166" y="212"/>
                      </a:lnTo>
                      <a:lnTo>
                        <a:pt x="152" y="199"/>
                      </a:lnTo>
                      <a:lnTo>
                        <a:pt x="138" y="188"/>
                      </a:lnTo>
                      <a:lnTo>
                        <a:pt x="83" y="1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8" name="Freeform 82">
                  <a:extLst>
                    <a:ext uri="{FF2B5EF4-FFF2-40B4-BE49-F238E27FC236}">
                      <a16:creationId xmlns="" xmlns:a16="http://schemas.microsoft.com/office/drawing/2014/main" id="{4BE0AF9E-A19E-4B57-ACE0-229F522306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1111" y="4031931"/>
                  <a:ext cx="101381" cy="95417"/>
                </a:xfrm>
                <a:custGeom>
                  <a:avLst/>
                  <a:gdLst>
                    <a:gd name="T0" fmla="*/ 0 w 423"/>
                    <a:gd name="T1" fmla="*/ 0 h 400"/>
                    <a:gd name="T2" fmla="*/ 1 w 423"/>
                    <a:gd name="T3" fmla="*/ 2 h 400"/>
                    <a:gd name="T4" fmla="*/ 6 w 423"/>
                    <a:gd name="T5" fmla="*/ 8 h 400"/>
                    <a:gd name="T6" fmla="*/ 14 w 423"/>
                    <a:gd name="T7" fmla="*/ 19 h 400"/>
                    <a:gd name="T8" fmla="*/ 25 w 423"/>
                    <a:gd name="T9" fmla="*/ 32 h 400"/>
                    <a:gd name="T10" fmla="*/ 37 w 423"/>
                    <a:gd name="T11" fmla="*/ 48 h 400"/>
                    <a:gd name="T12" fmla="*/ 52 w 423"/>
                    <a:gd name="T13" fmla="*/ 66 h 400"/>
                    <a:gd name="T14" fmla="*/ 68 w 423"/>
                    <a:gd name="T15" fmla="*/ 84 h 400"/>
                    <a:gd name="T16" fmla="*/ 83 w 423"/>
                    <a:gd name="T17" fmla="*/ 104 h 400"/>
                    <a:gd name="T18" fmla="*/ 99 w 423"/>
                    <a:gd name="T19" fmla="*/ 123 h 400"/>
                    <a:gd name="T20" fmla="*/ 115 w 423"/>
                    <a:gd name="T21" fmla="*/ 141 h 400"/>
                    <a:gd name="T22" fmla="*/ 130 w 423"/>
                    <a:gd name="T23" fmla="*/ 157 h 400"/>
                    <a:gd name="T24" fmla="*/ 144 w 423"/>
                    <a:gd name="T25" fmla="*/ 171 h 400"/>
                    <a:gd name="T26" fmla="*/ 157 w 423"/>
                    <a:gd name="T27" fmla="*/ 184 h 400"/>
                    <a:gd name="T28" fmla="*/ 167 w 423"/>
                    <a:gd name="T29" fmla="*/ 191 h 400"/>
                    <a:gd name="T30" fmla="*/ 176 w 423"/>
                    <a:gd name="T31" fmla="*/ 198 h 400"/>
                    <a:gd name="T32" fmla="*/ 191 w 423"/>
                    <a:gd name="T33" fmla="*/ 209 h 400"/>
                    <a:gd name="T34" fmla="*/ 207 w 423"/>
                    <a:gd name="T35" fmla="*/ 221 h 400"/>
                    <a:gd name="T36" fmla="*/ 225 w 423"/>
                    <a:gd name="T37" fmla="*/ 237 h 400"/>
                    <a:gd name="T38" fmla="*/ 245 w 423"/>
                    <a:gd name="T39" fmla="*/ 252 h 400"/>
                    <a:gd name="T40" fmla="*/ 267 w 423"/>
                    <a:gd name="T41" fmla="*/ 271 h 400"/>
                    <a:gd name="T42" fmla="*/ 289 w 423"/>
                    <a:gd name="T43" fmla="*/ 289 h 400"/>
                    <a:gd name="T44" fmla="*/ 311 w 423"/>
                    <a:gd name="T45" fmla="*/ 307 h 400"/>
                    <a:gd name="T46" fmla="*/ 332 w 423"/>
                    <a:gd name="T47" fmla="*/ 325 h 400"/>
                    <a:gd name="T48" fmla="*/ 353 w 423"/>
                    <a:gd name="T49" fmla="*/ 342 h 400"/>
                    <a:gd name="T50" fmla="*/ 372 w 423"/>
                    <a:gd name="T51" fmla="*/ 358 h 400"/>
                    <a:gd name="T52" fmla="*/ 389 w 423"/>
                    <a:gd name="T53" fmla="*/ 372 h 400"/>
                    <a:gd name="T54" fmla="*/ 404 w 423"/>
                    <a:gd name="T55" fmla="*/ 383 h 400"/>
                    <a:gd name="T56" fmla="*/ 413 w 423"/>
                    <a:gd name="T57" fmla="*/ 393 h 400"/>
                    <a:gd name="T58" fmla="*/ 421 w 423"/>
                    <a:gd name="T59" fmla="*/ 399 h 400"/>
                    <a:gd name="T60" fmla="*/ 423 w 423"/>
                    <a:gd name="T61" fmla="*/ 400 h 400"/>
                    <a:gd name="T62" fmla="*/ 220 w 423"/>
                    <a:gd name="T63" fmla="*/ 344 h 400"/>
                    <a:gd name="T64" fmla="*/ 181 w 423"/>
                    <a:gd name="T65" fmla="*/ 294 h 400"/>
                    <a:gd name="T66" fmla="*/ 66 w 423"/>
                    <a:gd name="T67" fmla="*/ 255 h 400"/>
                    <a:gd name="T68" fmla="*/ 13 w 423"/>
                    <a:gd name="T69" fmla="*/ 92 h 400"/>
                    <a:gd name="T70" fmla="*/ 0 w 423"/>
                    <a:gd name="T71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23" h="400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6" y="8"/>
                      </a:lnTo>
                      <a:lnTo>
                        <a:pt x="14" y="19"/>
                      </a:lnTo>
                      <a:lnTo>
                        <a:pt x="25" y="32"/>
                      </a:lnTo>
                      <a:lnTo>
                        <a:pt x="37" y="48"/>
                      </a:lnTo>
                      <a:lnTo>
                        <a:pt x="52" y="66"/>
                      </a:lnTo>
                      <a:lnTo>
                        <a:pt x="68" y="84"/>
                      </a:lnTo>
                      <a:lnTo>
                        <a:pt x="83" y="104"/>
                      </a:lnTo>
                      <a:lnTo>
                        <a:pt x="99" y="123"/>
                      </a:lnTo>
                      <a:lnTo>
                        <a:pt x="115" y="141"/>
                      </a:lnTo>
                      <a:lnTo>
                        <a:pt x="130" y="157"/>
                      </a:lnTo>
                      <a:lnTo>
                        <a:pt x="144" y="171"/>
                      </a:lnTo>
                      <a:lnTo>
                        <a:pt x="157" y="184"/>
                      </a:lnTo>
                      <a:lnTo>
                        <a:pt x="167" y="191"/>
                      </a:lnTo>
                      <a:lnTo>
                        <a:pt x="176" y="198"/>
                      </a:lnTo>
                      <a:lnTo>
                        <a:pt x="191" y="209"/>
                      </a:lnTo>
                      <a:lnTo>
                        <a:pt x="207" y="221"/>
                      </a:lnTo>
                      <a:lnTo>
                        <a:pt x="225" y="237"/>
                      </a:lnTo>
                      <a:lnTo>
                        <a:pt x="245" y="252"/>
                      </a:lnTo>
                      <a:lnTo>
                        <a:pt x="267" y="271"/>
                      </a:lnTo>
                      <a:lnTo>
                        <a:pt x="289" y="289"/>
                      </a:lnTo>
                      <a:lnTo>
                        <a:pt x="311" y="307"/>
                      </a:lnTo>
                      <a:lnTo>
                        <a:pt x="332" y="325"/>
                      </a:lnTo>
                      <a:lnTo>
                        <a:pt x="353" y="342"/>
                      </a:lnTo>
                      <a:lnTo>
                        <a:pt x="372" y="358"/>
                      </a:lnTo>
                      <a:lnTo>
                        <a:pt x="389" y="372"/>
                      </a:lnTo>
                      <a:lnTo>
                        <a:pt x="404" y="383"/>
                      </a:lnTo>
                      <a:lnTo>
                        <a:pt x="413" y="393"/>
                      </a:lnTo>
                      <a:lnTo>
                        <a:pt x="421" y="399"/>
                      </a:lnTo>
                      <a:lnTo>
                        <a:pt x="423" y="400"/>
                      </a:lnTo>
                      <a:lnTo>
                        <a:pt x="220" y="344"/>
                      </a:lnTo>
                      <a:lnTo>
                        <a:pt x="181" y="294"/>
                      </a:lnTo>
                      <a:lnTo>
                        <a:pt x="66" y="255"/>
                      </a:lnTo>
                      <a:lnTo>
                        <a:pt x="13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89" name="Freeform 83">
                  <a:extLst>
                    <a:ext uri="{FF2B5EF4-FFF2-40B4-BE49-F238E27FC236}">
                      <a16:creationId xmlns="" xmlns:a16="http://schemas.microsoft.com/office/drawing/2014/main" id="{7BCBD174-BB19-4336-A8B4-0C94C7302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610" y="4028353"/>
                  <a:ext cx="139547" cy="153860"/>
                </a:xfrm>
                <a:custGeom>
                  <a:avLst/>
                  <a:gdLst>
                    <a:gd name="T0" fmla="*/ 577 w 586"/>
                    <a:gd name="T1" fmla="*/ 25 h 647"/>
                    <a:gd name="T2" fmla="*/ 558 w 586"/>
                    <a:gd name="T3" fmla="*/ 80 h 647"/>
                    <a:gd name="T4" fmla="*/ 539 w 586"/>
                    <a:gd name="T5" fmla="*/ 117 h 647"/>
                    <a:gd name="T6" fmla="*/ 512 w 586"/>
                    <a:gd name="T7" fmla="*/ 142 h 647"/>
                    <a:gd name="T8" fmla="*/ 481 w 586"/>
                    <a:gd name="T9" fmla="*/ 170 h 647"/>
                    <a:gd name="T10" fmla="*/ 451 w 586"/>
                    <a:gd name="T11" fmla="*/ 204 h 647"/>
                    <a:gd name="T12" fmla="*/ 429 w 586"/>
                    <a:gd name="T13" fmla="*/ 248 h 647"/>
                    <a:gd name="T14" fmla="*/ 411 w 586"/>
                    <a:gd name="T15" fmla="*/ 292 h 647"/>
                    <a:gd name="T16" fmla="*/ 382 w 586"/>
                    <a:gd name="T17" fmla="*/ 340 h 647"/>
                    <a:gd name="T18" fmla="*/ 350 w 586"/>
                    <a:gd name="T19" fmla="*/ 381 h 647"/>
                    <a:gd name="T20" fmla="*/ 324 w 586"/>
                    <a:gd name="T21" fmla="*/ 407 h 647"/>
                    <a:gd name="T22" fmla="*/ 275 w 586"/>
                    <a:gd name="T23" fmla="*/ 442 h 647"/>
                    <a:gd name="T24" fmla="*/ 227 w 586"/>
                    <a:gd name="T25" fmla="*/ 486 h 647"/>
                    <a:gd name="T26" fmla="*/ 191 w 586"/>
                    <a:gd name="T27" fmla="*/ 528 h 647"/>
                    <a:gd name="T28" fmla="*/ 150 w 586"/>
                    <a:gd name="T29" fmla="*/ 567 h 647"/>
                    <a:gd name="T30" fmla="*/ 116 w 586"/>
                    <a:gd name="T31" fmla="*/ 584 h 647"/>
                    <a:gd name="T32" fmla="*/ 80 w 586"/>
                    <a:gd name="T33" fmla="*/ 602 h 647"/>
                    <a:gd name="T34" fmla="*/ 37 w 586"/>
                    <a:gd name="T35" fmla="*/ 625 h 647"/>
                    <a:gd name="T36" fmla="*/ 0 w 586"/>
                    <a:gd name="T37" fmla="*/ 647 h 647"/>
                    <a:gd name="T38" fmla="*/ 84 w 586"/>
                    <a:gd name="T39" fmla="*/ 549 h 647"/>
                    <a:gd name="T40" fmla="*/ 103 w 586"/>
                    <a:gd name="T41" fmla="*/ 529 h 647"/>
                    <a:gd name="T42" fmla="*/ 134 w 586"/>
                    <a:gd name="T43" fmla="*/ 498 h 647"/>
                    <a:gd name="T44" fmla="*/ 178 w 586"/>
                    <a:gd name="T45" fmla="*/ 459 h 647"/>
                    <a:gd name="T46" fmla="*/ 209 w 586"/>
                    <a:gd name="T47" fmla="*/ 428 h 647"/>
                    <a:gd name="T48" fmla="*/ 245 w 586"/>
                    <a:gd name="T49" fmla="*/ 384 h 647"/>
                    <a:gd name="T50" fmla="*/ 283 w 586"/>
                    <a:gd name="T51" fmla="*/ 337 h 647"/>
                    <a:gd name="T52" fmla="*/ 320 w 586"/>
                    <a:gd name="T53" fmla="*/ 297 h 647"/>
                    <a:gd name="T54" fmla="*/ 348 w 586"/>
                    <a:gd name="T55" fmla="*/ 268 h 647"/>
                    <a:gd name="T56" fmla="*/ 371 w 586"/>
                    <a:gd name="T57" fmla="*/ 243 h 647"/>
                    <a:gd name="T58" fmla="*/ 394 w 586"/>
                    <a:gd name="T59" fmla="*/ 215 h 647"/>
                    <a:gd name="T60" fmla="*/ 423 w 586"/>
                    <a:gd name="T61" fmla="*/ 181 h 647"/>
                    <a:gd name="T62" fmla="*/ 463 w 586"/>
                    <a:gd name="T63" fmla="*/ 135 h 647"/>
                    <a:gd name="T64" fmla="*/ 511 w 586"/>
                    <a:gd name="T65" fmla="*/ 78 h 647"/>
                    <a:gd name="T66" fmla="*/ 546 w 586"/>
                    <a:gd name="T67" fmla="*/ 36 h 647"/>
                    <a:gd name="T68" fmla="*/ 574 w 586"/>
                    <a:gd name="T69" fmla="*/ 7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6" h="647">
                      <a:moveTo>
                        <a:pt x="586" y="0"/>
                      </a:moveTo>
                      <a:lnTo>
                        <a:pt x="577" y="25"/>
                      </a:lnTo>
                      <a:lnTo>
                        <a:pt x="568" y="53"/>
                      </a:lnTo>
                      <a:lnTo>
                        <a:pt x="558" y="80"/>
                      </a:lnTo>
                      <a:lnTo>
                        <a:pt x="549" y="103"/>
                      </a:lnTo>
                      <a:lnTo>
                        <a:pt x="539" y="117"/>
                      </a:lnTo>
                      <a:lnTo>
                        <a:pt x="527" y="130"/>
                      </a:lnTo>
                      <a:lnTo>
                        <a:pt x="512" y="142"/>
                      </a:lnTo>
                      <a:lnTo>
                        <a:pt x="497" y="156"/>
                      </a:lnTo>
                      <a:lnTo>
                        <a:pt x="481" y="170"/>
                      </a:lnTo>
                      <a:lnTo>
                        <a:pt x="464" y="186"/>
                      </a:lnTo>
                      <a:lnTo>
                        <a:pt x="451" y="204"/>
                      </a:lnTo>
                      <a:lnTo>
                        <a:pt x="437" y="225"/>
                      </a:lnTo>
                      <a:lnTo>
                        <a:pt x="429" y="248"/>
                      </a:lnTo>
                      <a:lnTo>
                        <a:pt x="422" y="269"/>
                      </a:lnTo>
                      <a:lnTo>
                        <a:pt x="411" y="292"/>
                      </a:lnTo>
                      <a:lnTo>
                        <a:pt x="398" y="315"/>
                      </a:lnTo>
                      <a:lnTo>
                        <a:pt x="382" y="340"/>
                      </a:lnTo>
                      <a:lnTo>
                        <a:pt x="366" y="361"/>
                      </a:lnTo>
                      <a:lnTo>
                        <a:pt x="350" y="381"/>
                      </a:lnTo>
                      <a:lnTo>
                        <a:pt x="336" y="396"/>
                      </a:lnTo>
                      <a:lnTo>
                        <a:pt x="324" y="407"/>
                      </a:lnTo>
                      <a:lnTo>
                        <a:pt x="301" y="424"/>
                      </a:lnTo>
                      <a:lnTo>
                        <a:pt x="275" y="442"/>
                      </a:lnTo>
                      <a:lnTo>
                        <a:pt x="250" y="463"/>
                      </a:lnTo>
                      <a:lnTo>
                        <a:pt x="227" y="486"/>
                      </a:lnTo>
                      <a:lnTo>
                        <a:pt x="210" y="506"/>
                      </a:lnTo>
                      <a:lnTo>
                        <a:pt x="191" y="528"/>
                      </a:lnTo>
                      <a:lnTo>
                        <a:pt x="170" y="549"/>
                      </a:lnTo>
                      <a:lnTo>
                        <a:pt x="150" y="567"/>
                      </a:lnTo>
                      <a:lnTo>
                        <a:pt x="129" y="579"/>
                      </a:lnTo>
                      <a:lnTo>
                        <a:pt x="116" y="584"/>
                      </a:lnTo>
                      <a:lnTo>
                        <a:pt x="99" y="592"/>
                      </a:lnTo>
                      <a:lnTo>
                        <a:pt x="80" y="602"/>
                      </a:lnTo>
                      <a:lnTo>
                        <a:pt x="58" y="613"/>
                      </a:lnTo>
                      <a:lnTo>
                        <a:pt x="37" y="625"/>
                      </a:lnTo>
                      <a:lnTo>
                        <a:pt x="17" y="636"/>
                      </a:lnTo>
                      <a:lnTo>
                        <a:pt x="0" y="647"/>
                      </a:lnTo>
                      <a:lnTo>
                        <a:pt x="84" y="549"/>
                      </a:lnTo>
                      <a:lnTo>
                        <a:pt x="84" y="549"/>
                      </a:lnTo>
                      <a:lnTo>
                        <a:pt x="92" y="541"/>
                      </a:lnTo>
                      <a:lnTo>
                        <a:pt x="103" y="529"/>
                      </a:lnTo>
                      <a:lnTo>
                        <a:pt x="117" y="515"/>
                      </a:lnTo>
                      <a:lnTo>
                        <a:pt x="134" y="498"/>
                      </a:lnTo>
                      <a:lnTo>
                        <a:pt x="155" y="479"/>
                      </a:lnTo>
                      <a:lnTo>
                        <a:pt x="178" y="459"/>
                      </a:lnTo>
                      <a:lnTo>
                        <a:pt x="192" y="446"/>
                      </a:lnTo>
                      <a:lnTo>
                        <a:pt x="209" y="428"/>
                      </a:lnTo>
                      <a:lnTo>
                        <a:pt x="226" y="407"/>
                      </a:lnTo>
                      <a:lnTo>
                        <a:pt x="245" y="384"/>
                      </a:lnTo>
                      <a:lnTo>
                        <a:pt x="265" y="360"/>
                      </a:lnTo>
                      <a:lnTo>
                        <a:pt x="283" y="337"/>
                      </a:lnTo>
                      <a:lnTo>
                        <a:pt x="302" y="315"/>
                      </a:lnTo>
                      <a:lnTo>
                        <a:pt x="320" y="297"/>
                      </a:lnTo>
                      <a:lnTo>
                        <a:pt x="335" y="282"/>
                      </a:lnTo>
                      <a:lnTo>
                        <a:pt x="348" y="268"/>
                      </a:lnTo>
                      <a:lnTo>
                        <a:pt x="360" y="255"/>
                      </a:lnTo>
                      <a:lnTo>
                        <a:pt x="371" y="243"/>
                      </a:lnTo>
                      <a:lnTo>
                        <a:pt x="382" y="230"/>
                      </a:lnTo>
                      <a:lnTo>
                        <a:pt x="394" y="215"/>
                      </a:lnTo>
                      <a:lnTo>
                        <a:pt x="407" y="199"/>
                      </a:lnTo>
                      <a:lnTo>
                        <a:pt x="423" y="181"/>
                      </a:lnTo>
                      <a:lnTo>
                        <a:pt x="441" y="161"/>
                      </a:lnTo>
                      <a:lnTo>
                        <a:pt x="463" y="135"/>
                      </a:lnTo>
                      <a:lnTo>
                        <a:pt x="489" y="105"/>
                      </a:lnTo>
                      <a:lnTo>
                        <a:pt x="511" y="78"/>
                      </a:lnTo>
                      <a:lnTo>
                        <a:pt x="531" y="55"/>
                      </a:lnTo>
                      <a:lnTo>
                        <a:pt x="546" y="36"/>
                      </a:lnTo>
                      <a:lnTo>
                        <a:pt x="561" y="19"/>
                      </a:lnTo>
                      <a:lnTo>
                        <a:pt x="574" y="7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="" xmlns:a16="http://schemas.microsoft.com/office/drawing/2014/main" id="{76F94249-3C2F-4C20-AC43-3165ADD09D7F}"/>
                  </a:ext>
                </a:extLst>
              </p:cNvPr>
              <p:cNvGrpSpPr/>
              <p:nvPr/>
            </p:nvGrpSpPr>
            <p:grpSpPr>
              <a:xfrm>
                <a:off x="8841500" y="183955"/>
                <a:ext cx="1113212" cy="1018800"/>
                <a:chOff x="3926717" y="3953233"/>
                <a:chExt cx="733519" cy="542684"/>
              </a:xfrm>
            </p:grpSpPr>
            <p:sp useBgFill="1">
              <p:nvSpPr>
                <p:cNvPr id="39" name="Freeform 29">
                  <a:extLst>
                    <a:ext uri="{FF2B5EF4-FFF2-40B4-BE49-F238E27FC236}">
                      <a16:creationId xmlns="" xmlns:a16="http://schemas.microsoft.com/office/drawing/2014/main" id="{09FF557B-AF17-474B-9060-5AFE7AC67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6717" y="4029566"/>
                  <a:ext cx="733519" cy="466351"/>
                </a:xfrm>
                <a:custGeom>
                  <a:avLst/>
                  <a:gdLst>
                    <a:gd name="T0" fmla="*/ 1540 w 3079"/>
                    <a:gd name="T1" fmla="*/ 0 h 1953"/>
                    <a:gd name="T2" fmla="*/ 1566 w 3079"/>
                    <a:gd name="T3" fmla="*/ 1 h 1953"/>
                    <a:gd name="T4" fmla="*/ 1595 w 3079"/>
                    <a:gd name="T5" fmla="*/ 6 h 1953"/>
                    <a:gd name="T6" fmla="*/ 1627 w 3079"/>
                    <a:gd name="T7" fmla="*/ 14 h 1953"/>
                    <a:gd name="T8" fmla="*/ 1658 w 3079"/>
                    <a:gd name="T9" fmla="*/ 30 h 1953"/>
                    <a:gd name="T10" fmla="*/ 2989 w 3079"/>
                    <a:gd name="T11" fmla="*/ 828 h 1953"/>
                    <a:gd name="T12" fmla="*/ 3016 w 3079"/>
                    <a:gd name="T13" fmla="*/ 847 h 1953"/>
                    <a:gd name="T14" fmla="*/ 3038 w 3079"/>
                    <a:gd name="T15" fmla="*/ 869 h 1953"/>
                    <a:gd name="T16" fmla="*/ 3056 w 3079"/>
                    <a:gd name="T17" fmla="*/ 893 h 1953"/>
                    <a:gd name="T18" fmla="*/ 3068 w 3079"/>
                    <a:gd name="T19" fmla="*/ 920 h 1953"/>
                    <a:gd name="T20" fmla="*/ 3076 w 3079"/>
                    <a:gd name="T21" fmla="*/ 947 h 1953"/>
                    <a:gd name="T22" fmla="*/ 3079 w 3079"/>
                    <a:gd name="T23" fmla="*/ 977 h 1953"/>
                    <a:gd name="T24" fmla="*/ 3076 w 3079"/>
                    <a:gd name="T25" fmla="*/ 1006 h 1953"/>
                    <a:gd name="T26" fmla="*/ 3068 w 3079"/>
                    <a:gd name="T27" fmla="*/ 1035 h 1953"/>
                    <a:gd name="T28" fmla="*/ 3056 w 3079"/>
                    <a:gd name="T29" fmla="*/ 1060 h 1953"/>
                    <a:gd name="T30" fmla="*/ 3038 w 3079"/>
                    <a:gd name="T31" fmla="*/ 1084 h 1953"/>
                    <a:gd name="T32" fmla="*/ 3016 w 3079"/>
                    <a:gd name="T33" fmla="*/ 1106 h 1953"/>
                    <a:gd name="T34" fmla="*/ 2989 w 3079"/>
                    <a:gd name="T35" fmla="*/ 1125 h 1953"/>
                    <a:gd name="T36" fmla="*/ 1658 w 3079"/>
                    <a:gd name="T37" fmla="*/ 1923 h 1953"/>
                    <a:gd name="T38" fmla="*/ 1628 w 3079"/>
                    <a:gd name="T39" fmla="*/ 1939 h 1953"/>
                    <a:gd name="T40" fmla="*/ 1595 w 3079"/>
                    <a:gd name="T41" fmla="*/ 1947 h 1953"/>
                    <a:gd name="T42" fmla="*/ 1566 w 3079"/>
                    <a:gd name="T43" fmla="*/ 1952 h 1953"/>
                    <a:gd name="T44" fmla="*/ 1540 w 3079"/>
                    <a:gd name="T45" fmla="*/ 1953 h 1953"/>
                    <a:gd name="T46" fmla="*/ 1513 w 3079"/>
                    <a:gd name="T47" fmla="*/ 1952 h 1953"/>
                    <a:gd name="T48" fmla="*/ 1484 w 3079"/>
                    <a:gd name="T49" fmla="*/ 1947 h 1953"/>
                    <a:gd name="T50" fmla="*/ 1451 w 3079"/>
                    <a:gd name="T51" fmla="*/ 1938 h 1953"/>
                    <a:gd name="T52" fmla="*/ 1420 w 3079"/>
                    <a:gd name="T53" fmla="*/ 1923 h 1953"/>
                    <a:gd name="T54" fmla="*/ 90 w 3079"/>
                    <a:gd name="T55" fmla="*/ 1125 h 1953"/>
                    <a:gd name="T56" fmla="*/ 63 w 3079"/>
                    <a:gd name="T57" fmla="*/ 1106 h 1953"/>
                    <a:gd name="T58" fmla="*/ 41 w 3079"/>
                    <a:gd name="T59" fmla="*/ 1084 h 1953"/>
                    <a:gd name="T60" fmla="*/ 23 w 3079"/>
                    <a:gd name="T61" fmla="*/ 1060 h 1953"/>
                    <a:gd name="T62" fmla="*/ 11 w 3079"/>
                    <a:gd name="T63" fmla="*/ 1033 h 1953"/>
                    <a:gd name="T64" fmla="*/ 3 w 3079"/>
                    <a:gd name="T65" fmla="*/ 1006 h 1953"/>
                    <a:gd name="T66" fmla="*/ 0 w 3079"/>
                    <a:gd name="T67" fmla="*/ 975 h 1953"/>
                    <a:gd name="T68" fmla="*/ 3 w 3079"/>
                    <a:gd name="T69" fmla="*/ 946 h 1953"/>
                    <a:gd name="T70" fmla="*/ 11 w 3079"/>
                    <a:gd name="T71" fmla="*/ 918 h 1953"/>
                    <a:gd name="T72" fmla="*/ 25 w 3079"/>
                    <a:gd name="T73" fmla="*/ 892 h 1953"/>
                    <a:gd name="T74" fmla="*/ 41 w 3079"/>
                    <a:gd name="T75" fmla="*/ 868 h 1953"/>
                    <a:gd name="T76" fmla="*/ 64 w 3079"/>
                    <a:gd name="T77" fmla="*/ 846 h 1953"/>
                    <a:gd name="T78" fmla="*/ 90 w 3079"/>
                    <a:gd name="T79" fmla="*/ 828 h 1953"/>
                    <a:gd name="T80" fmla="*/ 1421 w 3079"/>
                    <a:gd name="T81" fmla="*/ 30 h 1953"/>
                    <a:gd name="T82" fmla="*/ 1452 w 3079"/>
                    <a:gd name="T83" fmla="*/ 14 h 1953"/>
                    <a:gd name="T84" fmla="*/ 1484 w 3079"/>
                    <a:gd name="T85" fmla="*/ 6 h 1953"/>
                    <a:gd name="T86" fmla="*/ 1513 w 3079"/>
                    <a:gd name="T87" fmla="*/ 1 h 1953"/>
                    <a:gd name="T88" fmla="*/ 1540 w 3079"/>
                    <a:gd name="T89" fmla="*/ 0 h 1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79" h="1953">
                      <a:moveTo>
                        <a:pt x="1540" y="0"/>
                      </a:moveTo>
                      <a:lnTo>
                        <a:pt x="1566" y="1"/>
                      </a:lnTo>
                      <a:lnTo>
                        <a:pt x="1595" y="6"/>
                      </a:lnTo>
                      <a:lnTo>
                        <a:pt x="1627" y="14"/>
                      </a:lnTo>
                      <a:lnTo>
                        <a:pt x="1658" y="30"/>
                      </a:lnTo>
                      <a:lnTo>
                        <a:pt x="2989" y="828"/>
                      </a:lnTo>
                      <a:lnTo>
                        <a:pt x="3016" y="847"/>
                      </a:lnTo>
                      <a:lnTo>
                        <a:pt x="3038" y="869"/>
                      </a:lnTo>
                      <a:lnTo>
                        <a:pt x="3056" y="893"/>
                      </a:lnTo>
                      <a:lnTo>
                        <a:pt x="3068" y="920"/>
                      </a:lnTo>
                      <a:lnTo>
                        <a:pt x="3076" y="947"/>
                      </a:lnTo>
                      <a:lnTo>
                        <a:pt x="3079" y="977"/>
                      </a:lnTo>
                      <a:lnTo>
                        <a:pt x="3076" y="1006"/>
                      </a:lnTo>
                      <a:lnTo>
                        <a:pt x="3068" y="1035"/>
                      </a:lnTo>
                      <a:lnTo>
                        <a:pt x="3056" y="1060"/>
                      </a:lnTo>
                      <a:lnTo>
                        <a:pt x="3038" y="1084"/>
                      </a:lnTo>
                      <a:lnTo>
                        <a:pt x="3016" y="1106"/>
                      </a:lnTo>
                      <a:lnTo>
                        <a:pt x="2989" y="1125"/>
                      </a:lnTo>
                      <a:lnTo>
                        <a:pt x="1658" y="1923"/>
                      </a:lnTo>
                      <a:lnTo>
                        <a:pt x="1628" y="1939"/>
                      </a:lnTo>
                      <a:lnTo>
                        <a:pt x="1595" y="1947"/>
                      </a:lnTo>
                      <a:lnTo>
                        <a:pt x="1566" y="1952"/>
                      </a:lnTo>
                      <a:lnTo>
                        <a:pt x="1540" y="1953"/>
                      </a:lnTo>
                      <a:lnTo>
                        <a:pt x="1513" y="1952"/>
                      </a:lnTo>
                      <a:lnTo>
                        <a:pt x="1484" y="1947"/>
                      </a:lnTo>
                      <a:lnTo>
                        <a:pt x="1451" y="1938"/>
                      </a:lnTo>
                      <a:lnTo>
                        <a:pt x="1420" y="1923"/>
                      </a:lnTo>
                      <a:lnTo>
                        <a:pt x="90" y="1125"/>
                      </a:lnTo>
                      <a:lnTo>
                        <a:pt x="63" y="1106"/>
                      </a:lnTo>
                      <a:lnTo>
                        <a:pt x="41" y="1084"/>
                      </a:lnTo>
                      <a:lnTo>
                        <a:pt x="23" y="1060"/>
                      </a:lnTo>
                      <a:lnTo>
                        <a:pt x="11" y="1033"/>
                      </a:lnTo>
                      <a:lnTo>
                        <a:pt x="3" y="1006"/>
                      </a:lnTo>
                      <a:lnTo>
                        <a:pt x="0" y="975"/>
                      </a:lnTo>
                      <a:lnTo>
                        <a:pt x="3" y="946"/>
                      </a:lnTo>
                      <a:lnTo>
                        <a:pt x="11" y="918"/>
                      </a:lnTo>
                      <a:lnTo>
                        <a:pt x="25" y="892"/>
                      </a:lnTo>
                      <a:lnTo>
                        <a:pt x="41" y="868"/>
                      </a:lnTo>
                      <a:lnTo>
                        <a:pt x="64" y="846"/>
                      </a:lnTo>
                      <a:lnTo>
                        <a:pt x="90" y="828"/>
                      </a:lnTo>
                      <a:lnTo>
                        <a:pt x="1421" y="30"/>
                      </a:lnTo>
                      <a:lnTo>
                        <a:pt x="1452" y="14"/>
                      </a:lnTo>
                      <a:lnTo>
                        <a:pt x="1484" y="6"/>
                      </a:lnTo>
                      <a:lnTo>
                        <a:pt x="1513" y="1"/>
                      </a:lnTo>
                      <a:lnTo>
                        <a:pt x="1540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0" name="Freeform 30">
                  <a:extLst>
                    <a:ext uri="{FF2B5EF4-FFF2-40B4-BE49-F238E27FC236}">
                      <a16:creationId xmlns="" xmlns:a16="http://schemas.microsoft.com/office/drawing/2014/main" id="{56097536-988A-472F-AFB6-31C28E527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5342" y="4058192"/>
                  <a:ext cx="676268" cy="409101"/>
                </a:xfrm>
                <a:custGeom>
                  <a:avLst/>
                  <a:gdLst>
                    <a:gd name="T0" fmla="*/ 1419 w 2838"/>
                    <a:gd name="T1" fmla="*/ 0 h 1715"/>
                    <a:gd name="T2" fmla="*/ 1440 w 2838"/>
                    <a:gd name="T3" fmla="*/ 1 h 1715"/>
                    <a:gd name="T4" fmla="*/ 1460 w 2838"/>
                    <a:gd name="T5" fmla="*/ 6 h 1715"/>
                    <a:gd name="T6" fmla="*/ 1475 w 2838"/>
                    <a:gd name="T7" fmla="*/ 14 h 1715"/>
                    <a:gd name="T8" fmla="*/ 2807 w 2838"/>
                    <a:gd name="T9" fmla="*/ 812 h 1715"/>
                    <a:gd name="T10" fmla="*/ 2825 w 2838"/>
                    <a:gd name="T11" fmla="*/ 826 h 1715"/>
                    <a:gd name="T12" fmla="*/ 2834 w 2838"/>
                    <a:gd name="T13" fmla="*/ 841 h 1715"/>
                    <a:gd name="T14" fmla="*/ 2838 w 2838"/>
                    <a:gd name="T15" fmla="*/ 858 h 1715"/>
                    <a:gd name="T16" fmla="*/ 2834 w 2838"/>
                    <a:gd name="T17" fmla="*/ 873 h 1715"/>
                    <a:gd name="T18" fmla="*/ 2825 w 2838"/>
                    <a:gd name="T19" fmla="*/ 889 h 1715"/>
                    <a:gd name="T20" fmla="*/ 2807 w 2838"/>
                    <a:gd name="T21" fmla="*/ 903 h 1715"/>
                    <a:gd name="T22" fmla="*/ 1475 w 2838"/>
                    <a:gd name="T23" fmla="*/ 1701 h 1715"/>
                    <a:gd name="T24" fmla="*/ 1460 w 2838"/>
                    <a:gd name="T25" fmla="*/ 1709 h 1715"/>
                    <a:gd name="T26" fmla="*/ 1440 w 2838"/>
                    <a:gd name="T27" fmla="*/ 1714 h 1715"/>
                    <a:gd name="T28" fmla="*/ 1419 w 2838"/>
                    <a:gd name="T29" fmla="*/ 1715 h 1715"/>
                    <a:gd name="T30" fmla="*/ 1398 w 2838"/>
                    <a:gd name="T31" fmla="*/ 1714 h 1715"/>
                    <a:gd name="T32" fmla="*/ 1377 w 2838"/>
                    <a:gd name="T33" fmla="*/ 1709 h 1715"/>
                    <a:gd name="T34" fmla="*/ 1362 w 2838"/>
                    <a:gd name="T35" fmla="*/ 1701 h 1715"/>
                    <a:gd name="T36" fmla="*/ 30 w 2838"/>
                    <a:gd name="T37" fmla="*/ 903 h 1715"/>
                    <a:gd name="T38" fmla="*/ 15 w 2838"/>
                    <a:gd name="T39" fmla="*/ 891 h 1715"/>
                    <a:gd name="T40" fmla="*/ 5 w 2838"/>
                    <a:gd name="T41" fmla="*/ 878 h 1715"/>
                    <a:gd name="T42" fmla="*/ 0 w 2838"/>
                    <a:gd name="T43" fmla="*/ 865 h 1715"/>
                    <a:gd name="T44" fmla="*/ 0 w 2838"/>
                    <a:gd name="T45" fmla="*/ 850 h 1715"/>
                    <a:gd name="T46" fmla="*/ 5 w 2838"/>
                    <a:gd name="T47" fmla="*/ 836 h 1715"/>
                    <a:gd name="T48" fmla="*/ 15 w 2838"/>
                    <a:gd name="T49" fmla="*/ 824 h 1715"/>
                    <a:gd name="T50" fmla="*/ 30 w 2838"/>
                    <a:gd name="T51" fmla="*/ 812 h 1715"/>
                    <a:gd name="T52" fmla="*/ 1362 w 2838"/>
                    <a:gd name="T53" fmla="*/ 14 h 1715"/>
                    <a:gd name="T54" fmla="*/ 1377 w 2838"/>
                    <a:gd name="T55" fmla="*/ 6 h 1715"/>
                    <a:gd name="T56" fmla="*/ 1398 w 2838"/>
                    <a:gd name="T57" fmla="*/ 1 h 1715"/>
                    <a:gd name="T58" fmla="*/ 1419 w 2838"/>
                    <a:gd name="T59" fmla="*/ 0 h 1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8" h="1715">
                      <a:moveTo>
                        <a:pt x="1419" y="0"/>
                      </a:moveTo>
                      <a:lnTo>
                        <a:pt x="1440" y="1"/>
                      </a:lnTo>
                      <a:lnTo>
                        <a:pt x="1460" y="6"/>
                      </a:lnTo>
                      <a:lnTo>
                        <a:pt x="1475" y="14"/>
                      </a:lnTo>
                      <a:lnTo>
                        <a:pt x="2807" y="812"/>
                      </a:lnTo>
                      <a:lnTo>
                        <a:pt x="2825" y="826"/>
                      </a:lnTo>
                      <a:lnTo>
                        <a:pt x="2834" y="841"/>
                      </a:lnTo>
                      <a:lnTo>
                        <a:pt x="2838" y="858"/>
                      </a:lnTo>
                      <a:lnTo>
                        <a:pt x="2834" y="873"/>
                      </a:lnTo>
                      <a:lnTo>
                        <a:pt x="2825" y="889"/>
                      </a:lnTo>
                      <a:lnTo>
                        <a:pt x="2807" y="903"/>
                      </a:lnTo>
                      <a:lnTo>
                        <a:pt x="1475" y="1701"/>
                      </a:lnTo>
                      <a:lnTo>
                        <a:pt x="1460" y="1709"/>
                      </a:lnTo>
                      <a:lnTo>
                        <a:pt x="1440" y="1714"/>
                      </a:lnTo>
                      <a:lnTo>
                        <a:pt x="1419" y="1715"/>
                      </a:lnTo>
                      <a:lnTo>
                        <a:pt x="1398" y="1714"/>
                      </a:lnTo>
                      <a:lnTo>
                        <a:pt x="1377" y="1709"/>
                      </a:lnTo>
                      <a:lnTo>
                        <a:pt x="1362" y="1701"/>
                      </a:lnTo>
                      <a:lnTo>
                        <a:pt x="30" y="903"/>
                      </a:lnTo>
                      <a:lnTo>
                        <a:pt x="15" y="891"/>
                      </a:lnTo>
                      <a:lnTo>
                        <a:pt x="5" y="878"/>
                      </a:lnTo>
                      <a:lnTo>
                        <a:pt x="0" y="865"/>
                      </a:lnTo>
                      <a:lnTo>
                        <a:pt x="0" y="850"/>
                      </a:lnTo>
                      <a:lnTo>
                        <a:pt x="5" y="836"/>
                      </a:lnTo>
                      <a:lnTo>
                        <a:pt x="15" y="824"/>
                      </a:lnTo>
                      <a:lnTo>
                        <a:pt x="30" y="812"/>
                      </a:lnTo>
                      <a:lnTo>
                        <a:pt x="1362" y="14"/>
                      </a:lnTo>
                      <a:lnTo>
                        <a:pt x="1377" y="6"/>
                      </a:lnTo>
                      <a:lnTo>
                        <a:pt x="1398" y="1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1" name="Freeform 31">
                  <a:extLst>
                    <a:ext uri="{FF2B5EF4-FFF2-40B4-BE49-F238E27FC236}">
                      <a16:creationId xmlns="" xmlns:a16="http://schemas.microsoft.com/office/drawing/2014/main" id="{8838A7B0-3040-4C5E-9D44-1C196A98B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3051" y="4088009"/>
                  <a:ext cx="580851" cy="34946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2" name="Freeform 32">
                  <a:extLst>
                    <a:ext uri="{FF2B5EF4-FFF2-40B4-BE49-F238E27FC236}">
                      <a16:creationId xmlns="" xmlns:a16="http://schemas.microsoft.com/office/drawing/2014/main" id="{42F0037D-9F23-4F3E-8D71-B966B2B50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858" y="4154801"/>
                  <a:ext cx="583237" cy="174136"/>
                </a:xfrm>
                <a:custGeom>
                  <a:avLst/>
                  <a:gdLst>
                    <a:gd name="T0" fmla="*/ 1583 w 2446"/>
                    <a:gd name="T1" fmla="*/ 0 h 728"/>
                    <a:gd name="T2" fmla="*/ 1589 w 2446"/>
                    <a:gd name="T3" fmla="*/ 0 h 728"/>
                    <a:gd name="T4" fmla="*/ 1600 w 2446"/>
                    <a:gd name="T5" fmla="*/ 3 h 728"/>
                    <a:gd name="T6" fmla="*/ 1617 w 2446"/>
                    <a:gd name="T7" fmla="*/ 5 h 728"/>
                    <a:gd name="T8" fmla="*/ 1637 w 2446"/>
                    <a:gd name="T9" fmla="*/ 10 h 728"/>
                    <a:gd name="T10" fmla="*/ 1660 w 2446"/>
                    <a:gd name="T11" fmla="*/ 13 h 728"/>
                    <a:gd name="T12" fmla="*/ 1683 w 2446"/>
                    <a:gd name="T13" fmla="*/ 18 h 728"/>
                    <a:gd name="T14" fmla="*/ 1705 w 2446"/>
                    <a:gd name="T15" fmla="*/ 23 h 728"/>
                    <a:gd name="T16" fmla="*/ 1726 w 2446"/>
                    <a:gd name="T17" fmla="*/ 29 h 728"/>
                    <a:gd name="T18" fmla="*/ 1741 w 2446"/>
                    <a:gd name="T19" fmla="*/ 33 h 728"/>
                    <a:gd name="T20" fmla="*/ 2420 w 2446"/>
                    <a:gd name="T21" fmla="*/ 438 h 728"/>
                    <a:gd name="T22" fmla="*/ 2431 w 2446"/>
                    <a:gd name="T23" fmla="*/ 446 h 728"/>
                    <a:gd name="T24" fmla="*/ 2439 w 2446"/>
                    <a:gd name="T25" fmla="*/ 451 h 728"/>
                    <a:gd name="T26" fmla="*/ 2444 w 2446"/>
                    <a:gd name="T27" fmla="*/ 455 h 728"/>
                    <a:gd name="T28" fmla="*/ 2446 w 2446"/>
                    <a:gd name="T29" fmla="*/ 456 h 728"/>
                    <a:gd name="T30" fmla="*/ 2022 w 2446"/>
                    <a:gd name="T31" fmla="*/ 695 h 728"/>
                    <a:gd name="T32" fmla="*/ 1845 w 2446"/>
                    <a:gd name="T33" fmla="*/ 728 h 728"/>
                    <a:gd name="T34" fmla="*/ 739 w 2446"/>
                    <a:gd name="T35" fmla="*/ 469 h 728"/>
                    <a:gd name="T36" fmla="*/ 367 w 2446"/>
                    <a:gd name="T37" fmla="*/ 670 h 728"/>
                    <a:gd name="T38" fmla="*/ 0 w 2446"/>
                    <a:gd name="T39" fmla="*/ 455 h 728"/>
                    <a:gd name="T40" fmla="*/ 310 w 2446"/>
                    <a:gd name="T41" fmla="*/ 269 h 728"/>
                    <a:gd name="T42" fmla="*/ 338 w 2446"/>
                    <a:gd name="T43" fmla="*/ 270 h 728"/>
                    <a:gd name="T44" fmla="*/ 367 w 2446"/>
                    <a:gd name="T45" fmla="*/ 272 h 728"/>
                    <a:gd name="T46" fmla="*/ 396 w 2446"/>
                    <a:gd name="T47" fmla="*/ 276 h 728"/>
                    <a:gd name="T48" fmla="*/ 425 w 2446"/>
                    <a:gd name="T49" fmla="*/ 278 h 728"/>
                    <a:gd name="T50" fmla="*/ 455 w 2446"/>
                    <a:gd name="T51" fmla="*/ 279 h 728"/>
                    <a:gd name="T52" fmla="*/ 488 w 2446"/>
                    <a:gd name="T53" fmla="*/ 279 h 728"/>
                    <a:gd name="T54" fmla="*/ 523 w 2446"/>
                    <a:gd name="T55" fmla="*/ 276 h 728"/>
                    <a:gd name="T56" fmla="*/ 560 w 2446"/>
                    <a:gd name="T57" fmla="*/ 267 h 728"/>
                    <a:gd name="T58" fmla="*/ 601 w 2446"/>
                    <a:gd name="T59" fmla="*/ 255 h 728"/>
                    <a:gd name="T60" fmla="*/ 644 w 2446"/>
                    <a:gd name="T61" fmla="*/ 238 h 728"/>
                    <a:gd name="T62" fmla="*/ 687 w 2446"/>
                    <a:gd name="T63" fmla="*/ 219 h 728"/>
                    <a:gd name="T64" fmla="*/ 728 w 2446"/>
                    <a:gd name="T65" fmla="*/ 196 h 728"/>
                    <a:gd name="T66" fmla="*/ 771 w 2446"/>
                    <a:gd name="T67" fmla="*/ 173 h 728"/>
                    <a:gd name="T68" fmla="*/ 814 w 2446"/>
                    <a:gd name="T69" fmla="*/ 149 h 728"/>
                    <a:gd name="T70" fmla="*/ 858 w 2446"/>
                    <a:gd name="T71" fmla="*/ 125 h 728"/>
                    <a:gd name="T72" fmla="*/ 904 w 2446"/>
                    <a:gd name="T73" fmla="*/ 103 h 728"/>
                    <a:gd name="T74" fmla="*/ 951 w 2446"/>
                    <a:gd name="T75" fmla="*/ 82 h 728"/>
                    <a:gd name="T76" fmla="*/ 1000 w 2446"/>
                    <a:gd name="T77" fmla="*/ 65 h 728"/>
                    <a:gd name="T78" fmla="*/ 1053 w 2446"/>
                    <a:gd name="T79" fmla="*/ 52 h 728"/>
                    <a:gd name="T80" fmla="*/ 1102 w 2446"/>
                    <a:gd name="T81" fmla="*/ 46 h 728"/>
                    <a:gd name="T82" fmla="*/ 1150 w 2446"/>
                    <a:gd name="T83" fmla="*/ 45 h 728"/>
                    <a:gd name="T84" fmla="*/ 1196 w 2446"/>
                    <a:gd name="T85" fmla="*/ 46 h 728"/>
                    <a:gd name="T86" fmla="*/ 1243 w 2446"/>
                    <a:gd name="T87" fmla="*/ 48 h 728"/>
                    <a:gd name="T88" fmla="*/ 1289 w 2446"/>
                    <a:gd name="T89" fmla="*/ 50 h 728"/>
                    <a:gd name="T90" fmla="*/ 1336 w 2446"/>
                    <a:gd name="T91" fmla="*/ 48 h 728"/>
                    <a:gd name="T92" fmla="*/ 1384 w 2446"/>
                    <a:gd name="T93" fmla="*/ 42 h 728"/>
                    <a:gd name="T94" fmla="*/ 1423 w 2446"/>
                    <a:gd name="T95" fmla="*/ 34 h 728"/>
                    <a:gd name="T96" fmla="*/ 1459 w 2446"/>
                    <a:gd name="T97" fmla="*/ 24 h 728"/>
                    <a:gd name="T98" fmla="*/ 1490 w 2446"/>
                    <a:gd name="T99" fmla="*/ 16 h 728"/>
                    <a:gd name="T100" fmla="*/ 1520 w 2446"/>
                    <a:gd name="T101" fmla="*/ 7 h 728"/>
                    <a:gd name="T102" fmla="*/ 1550 w 2446"/>
                    <a:gd name="T103" fmla="*/ 3 h 728"/>
                    <a:gd name="T104" fmla="*/ 1583 w 2446"/>
                    <a:gd name="T105" fmla="*/ 0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46" h="728">
                      <a:moveTo>
                        <a:pt x="1583" y="0"/>
                      </a:moveTo>
                      <a:lnTo>
                        <a:pt x="1589" y="0"/>
                      </a:lnTo>
                      <a:lnTo>
                        <a:pt x="1600" y="3"/>
                      </a:lnTo>
                      <a:lnTo>
                        <a:pt x="1617" y="5"/>
                      </a:lnTo>
                      <a:lnTo>
                        <a:pt x="1637" y="10"/>
                      </a:lnTo>
                      <a:lnTo>
                        <a:pt x="1660" y="13"/>
                      </a:lnTo>
                      <a:lnTo>
                        <a:pt x="1683" y="18"/>
                      </a:lnTo>
                      <a:lnTo>
                        <a:pt x="1705" y="23"/>
                      </a:lnTo>
                      <a:lnTo>
                        <a:pt x="1726" y="29"/>
                      </a:lnTo>
                      <a:lnTo>
                        <a:pt x="1741" y="33"/>
                      </a:lnTo>
                      <a:lnTo>
                        <a:pt x="2420" y="438"/>
                      </a:lnTo>
                      <a:lnTo>
                        <a:pt x="2431" y="446"/>
                      </a:lnTo>
                      <a:lnTo>
                        <a:pt x="2439" y="451"/>
                      </a:lnTo>
                      <a:lnTo>
                        <a:pt x="2444" y="455"/>
                      </a:lnTo>
                      <a:lnTo>
                        <a:pt x="2446" y="456"/>
                      </a:lnTo>
                      <a:lnTo>
                        <a:pt x="2022" y="695"/>
                      </a:lnTo>
                      <a:lnTo>
                        <a:pt x="1845" y="728"/>
                      </a:lnTo>
                      <a:lnTo>
                        <a:pt x="739" y="469"/>
                      </a:lnTo>
                      <a:lnTo>
                        <a:pt x="367" y="670"/>
                      </a:lnTo>
                      <a:lnTo>
                        <a:pt x="0" y="455"/>
                      </a:lnTo>
                      <a:lnTo>
                        <a:pt x="310" y="269"/>
                      </a:lnTo>
                      <a:lnTo>
                        <a:pt x="338" y="270"/>
                      </a:lnTo>
                      <a:lnTo>
                        <a:pt x="367" y="272"/>
                      </a:lnTo>
                      <a:lnTo>
                        <a:pt x="396" y="276"/>
                      </a:lnTo>
                      <a:lnTo>
                        <a:pt x="425" y="278"/>
                      </a:lnTo>
                      <a:lnTo>
                        <a:pt x="455" y="279"/>
                      </a:lnTo>
                      <a:lnTo>
                        <a:pt x="488" y="279"/>
                      </a:lnTo>
                      <a:lnTo>
                        <a:pt x="523" y="276"/>
                      </a:lnTo>
                      <a:lnTo>
                        <a:pt x="560" y="267"/>
                      </a:lnTo>
                      <a:lnTo>
                        <a:pt x="601" y="255"/>
                      </a:lnTo>
                      <a:lnTo>
                        <a:pt x="644" y="238"/>
                      </a:lnTo>
                      <a:lnTo>
                        <a:pt x="687" y="219"/>
                      </a:lnTo>
                      <a:lnTo>
                        <a:pt x="728" y="196"/>
                      </a:lnTo>
                      <a:lnTo>
                        <a:pt x="771" y="173"/>
                      </a:lnTo>
                      <a:lnTo>
                        <a:pt x="814" y="149"/>
                      </a:lnTo>
                      <a:lnTo>
                        <a:pt x="858" y="125"/>
                      </a:lnTo>
                      <a:lnTo>
                        <a:pt x="904" y="103"/>
                      </a:lnTo>
                      <a:lnTo>
                        <a:pt x="951" y="82"/>
                      </a:lnTo>
                      <a:lnTo>
                        <a:pt x="1000" y="65"/>
                      </a:lnTo>
                      <a:lnTo>
                        <a:pt x="1053" y="52"/>
                      </a:lnTo>
                      <a:lnTo>
                        <a:pt x="1102" y="46"/>
                      </a:lnTo>
                      <a:lnTo>
                        <a:pt x="1150" y="45"/>
                      </a:lnTo>
                      <a:lnTo>
                        <a:pt x="1196" y="46"/>
                      </a:lnTo>
                      <a:lnTo>
                        <a:pt x="1243" y="48"/>
                      </a:lnTo>
                      <a:lnTo>
                        <a:pt x="1289" y="50"/>
                      </a:lnTo>
                      <a:lnTo>
                        <a:pt x="1336" y="48"/>
                      </a:lnTo>
                      <a:lnTo>
                        <a:pt x="1384" y="42"/>
                      </a:lnTo>
                      <a:lnTo>
                        <a:pt x="1423" y="34"/>
                      </a:lnTo>
                      <a:lnTo>
                        <a:pt x="1459" y="24"/>
                      </a:lnTo>
                      <a:lnTo>
                        <a:pt x="1490" y="16"/>
                      </a:lnTo>
                      <a:lnTo>
                        <a:pt x="1520" y="7"/>
                      </a:lnTo>
                      <a:lnTo>
                        <a:pt x="1550" y="3"/>
                      </a:lnTo>
                      <a:lnTo>
                        <a:pt x="1583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3" name="Freeform 33">
                  <a:extLst>
                    <a:ext uri="{FF2B5EF4-FFF2-40B4-BE49-F238E27FC236}">
                      <a16:creationId xmlns="" xmlns:a16="http://schemas.microsoft.com/office/drawing/2014/main" id="{1359B210-AA91-4F4B-9AFE-9CA63C3CB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858" y="4215630"/>
                  <a:ext cx="584429" cy="221845"/>
                </a:xfrm>
                <a:custGeom>
                  <a:avLst/>
                  <a:gdLst>
                    <a:gd name="T0" fmla="*/ 1983 w 2450"/>
                    <a:gd name="T1" fmla="*/ 0 h 931"/>
                    <a:gd name="T2" fmla="*/ 2022 w 2450"/>
                    <a:gd name="T3" fmla="*/ 3 h 931"/>
                    <a:gd name="T4" fmla="*/ 2181 w 2450"/>
                    <a:gd name="T5" fmla="*/ 38 h 931"/>
                    <a:gd name="T6" fmla="*/ 2450 w 2450"/>
                    <a:gd name="T7" fmla="*/ 201 h 931"/>
                    <a:gd name="T8" fmla="*/ 2290 w 2450"/>
                    <a:gd name="T9" fmla="*/ 290 h 931"/>
                    <a:gd name="T10" fmla="*/ 1223 w 2450"/>
                    <a:gd name="T11" fmla="*/ 931 h 931"/>
                    <a:gd name="T12" fmla="*/ 155 w 2450"/>
                    <a:gd name="T13" fmla="*/ 290 h 931"/>
                    <a:gd name="T14" fmla="*/ 0 w 2450"/>
                    <a:gd name="T15" fmla="*/ 201 h 931"/>
                    <a:gd name="T16" fmla="*/ 38 w 2450"/>
                    <a:gd name="T17" fmla="*/ 178 h 931"/>
                    <a:gd name="T18" fmla="*/ 41 w 2450"/>
                    <a:gd name="T19" fmla="*/ 179 h 931"/>
                    <a:gd name="T20" fmla="*/ 52 w 2450"/>
                    <a:gd name="T21" fmla="*/ 180 h 931"/>
                    <a:gd name="T22" fmla="*/ 68 w 2450"/>
                    <a:gd name="T23" fmla="*/ 184 h 931"/>
                    <a:gd name="T24" fmla="*/ 88 w 2450"/>
                    <a:gd name="T25" fmla="*/ 188 h 931"/>
                    <a:gd name="T26" fmla="*/ 114 w 2450"/>
                    <a:gd name="T27" fmla="*/ 192 h 931"/>
                    <a:gd name="T28" fmla="*/ 143 w 2450"/>
                    <a:gd name="T29" fmla="*/ 197 h 931"/>
                    <a:gd name="T30" fmla="*/ 173 w 2450"/>
                    <a:gd name="T31" fmla="*/ 201 h 931"/>
                    <a:gd name="T32" fmla="*/ 207 w 2450"/>
                    <a:gd name="T33" fmla="*/ 206 h 931"/>
                    <a:gd name="T34" fmla="*/ 241 w 2450"/>
                    <a:gd name="T35" fmla="*/ 208 h 931"/>
                    <a:gd name="T36" fmla="*/ 275 w 2450"/>
                    <a:gd name="T37" fmla="*/ 211 h 931"/>
                    <a:gd name="T38" fmla="*/ 307 w 2450"/>
                    <a:gd name="T39" fmla="*/ 212 h 931"/>
                    <a:gd name="T40" fmla="*/ 339 w 2450"/>
                    <a:gd name="T41" fmla="*/ 212 h 931"/>
                    <a:gd name="T42" fmla="*/ 370 w 2450"/>
                    <a:gd name="T43" fmla="*/ 211 h 931"/>
                    <a:gd name="T44" fmla="*/ 408 w 2450"/>
                    <a:gd name="T45" fmla="*/ 209 h 931"/>
                    <a:gd name="T46" fmla="*/ 450 w 2450"/>
                    <a:gd name="T47" fmla="*/ 207 h 931"/>
                    <a:gd name="T48" fmla="*/ 497 w 2450"/>
                    <a:gd name="T49" fmla="*/ 205 h 931"/>
                    <a:gd name="T50" fmla="*/ 547 w 2450"/>
                    <a:gd name="T51" fmla="*/ 200 h 931"/>
                    <a:gd name="T52" fmla="*/ 599 w 2450"/>
                    <a:gd name="T53" fmla="*/ 195 h 931"/>
                    <a:gd name="T54" fmla="*/ 651 w 2450"/>
                    <a:gd name="T55" fmla="*/ 188 h 931"/>
                    <a:gd name="T56" fmla="*/ 703 w 2450"/>
                    <a:gd name="T57" fmla="*/ 178 h 931"/>
                    <a:gd name="T58" fmla="*/ 752 w 2450"/>
                    <a:gd name="T59" fmla="*/ 166 h 931"/>
                    <a:gd name="T60" fmla="*/ 799 w 2450"/>
                    <a:gd name="T61" fmla="*/ 150 h 931"/>
                    <a:gd name="T62" fmla="*/ 843 w 2450"/>
                    <a:gd name="T63" fmla="*/ 132 h 931"/>
                    <a:gd name="T64" fmla="*/ 906 w 2450"/>
                    <a:gd name="T65" fmla="*/ 105 h 931"/>
                    <a:gd name="T66" fmla="*/ 969 w 2450"/>
                    <a:gd name="T67" fmla="*/ 85 h 931"/>
                    <a:gd name="T68" fmla="*/ 1029 w 2450"/>
                    <a:gd name="T69" fmla="*/ 72 h 931"/>
                    <a:gd name="T70" fmla="*/ 1090 w 2450"/>
                    <a:gd name="T71" fmla="*/ 63 h 931"/>
                    <a:gd name="T72" fmla="*/ 1146 w 2450"/>
                    <a:gd name="T73" fmla="*/ 59 h 931"/>
                    <a:gd name="T74" fmla="*/ 1202 w 2450"/>
                    <a:gd name="T75" fmla="*/ 59 h 931"/>
                    <a:gd name="T76" fmla="*/ 1255 w 2450"/>
                    <a:gd name="T77" fmla="*/ 63 h 931"/>
                    <a:gd name="T78" fmla="*/ 1305 w 2450"/>
                    <a:gd name="T79" fmla="*/ 70 h 931"/>
                    <a:gd name="T80" fmla="*/ 1351 w 2450"/>
                    <a:gd name="T81" fmla="*/ 78 h 931"/>
                    <a:gd name="T82" fmla="*/ 1394 w 2450"/>
                    <a:gd name="T83" fmla="*/ 86 h 931"/>
                    <a:gd name="T84" fmla="*/ 1433 w 2450"/>
                    <a:gd name="T85" fmla="*/ 93 h 931"/>
                    <a:gd name="T86" fmla="*/ 1468 w 2450"/>
                    <a:gd name="T87" fmla="*/ 97 h 931"/>
                    <a:gd name="T88" fmla="*/ 1498 w 2450"/>
                    <a:gd name="T89" fmla="*/ 98 h 931"/>
                    <a:gd name="T90" fmla="*/ 1526 w 2450"/>
                    <a:gd name="T91" fmla="*/ 96 h 931"/>
                    <a:gd name="T92" fmla="*/ 1551 w 2450"/>
                    <a:gd name="T93" fmla="*/ 92 h 931"/>
                    <a:gd name="T94" fmla="*/ 1576 w 2450"/>
                    <a:gd name="T95" fmla="*/ 86 h 931"/>
                    <a:gd name="T96" fmla="*/ 1600 w 2450"/>
                    <a:gd name="T97" fmla="*/ 79 h 931"/>
                    <a:gd name="T98" fmla="*/ 1623 w 2450"/>
                    <a:gd name="T99" fmla="*/ 69 h 931"/>
                    <a:gd name="T100" fmla="*/ 1646 w 2450"/>
                    <a:gd name="T101" fmla="*/ 59 h 931"/>
                    <a:gd name="T102" fmla="*/ 1671 w 2450"/>
                    <a:gd name="T103" fmla="*/ 50 h 931"/>
                    <a:gd name="T104" fmla="*/ 1698 w 2450"/>
                    <a:gd name="T105" fmla="*/ 40 h 931"/>
                    <a:gd name="T106" fmla="*/ 1730 w 2450"/>
                    <a:gd name="T107" fmla="*/ 30 h 931"/>
                    <a:gd name="T108" fmla="*/ 1769 w 2450"/>
                    <a:gd name="T109" fmla="*/ 22 h 931"/>
                    <a:gd name="T110" fmla="*/ 1810 w 2450"/>
                    <a:gd name="T111" fmla="*/ 14 h 931"/>
                    <a:gd name="T112" fmla="*/ 1854 w 2450"/>
                    <a:gd name="T113" fmla="*/ 7 h 931"/>
                    <a:gd name="T114" fmla="*/ 1898 w 2450"/>
                    <a:gd name="T115" fmla="*/ 3 h 931"/>
                    <a:gd name="T116" fmla="*/ 1942 w 2450"/>
                    <a:gd name="T117" fmla="*/ 0 h 931"/>
                    <a:gd name="T118" fmla="*/ 1983 w 2450"/>
                    <a:gd name="T119" fmla="*/ 0 h 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50" h="931">
                      <a:moveTo>
                        <a:pt x="1983" y="0"/>
                      </a:moveTo>
                      <a:lnTo>
                        <a:pt x="2022" y="3"/>
                      </a:lnTo>
                      <a:lnTo>
                        <a:pt x="2181" y="38"/>
                      </a:lnTo>
                      <a:lnTo>
                        <a:pt x="2450" y="201"/>
                      </a:lnTo>
                      <a:lnTo>
                        <a:pt x="2290" y="290"/>
                      </a:lnTo>
                      <a:lnTo>
                        <a:pt x="1223" y="931"/>
                      </a:lnTo>
                      <a:lnTo>
                        <a:pt x="155" y="290"/>
                      </a:lnTo>
                      <a:lnTo>
                        <a:pt x="0" y="201"/>
                      </a:lnTo>
                      <a:lnTo>
                        <a:pt x="38" y="178"/>
                      </a:lnTo>
                      <a:lnTo>
                        <a:pt x="41" y="179"/>
                      </a:lnTo>
                      <a:lnTo>
                        <a:pt x="52" y="180"/>
                      </a:lnTo>
                      <a:lnTo>
                        <a:pt x="68" y="184"/>
                      </a:lnTo>
                      <a:lnTo>
                        <a:pt x="88" y="188"/>
                      </a:lnTo>
                      <a:lnTo>
                        <a:pt x="114" y="192"/>
                      </a:lnTo>
                      <a:lnTo>
                        <a:pt x="143" y="197"/>
                      </a:lnTo>
                      <a:lnTo>
                        <a:pt x="173" y="201"/>
                      </a:lnTo>
                      <a:lnTo>
                        <a:pt x="207" y="206"/>
                      </a:lnTo>
                      <a:lnTo>
                        <a:pt x="241" y="208"/>
                      </a:lnTo>
                      <a:lnTo>
                        <a:pt x="275" y="211"/>
                      </a:lnTo>
                      <a:lnTo>
                        <a:pt x="307" y="212"/>
                      </a:lnTo>
                      <a:lnTo>
                        <a:pt x="339" y="212"/>
                      </a:lnTo>
                      <a:lnTo>
                        <a:pt x="370" y="211"/>
                      </a:lnTo>
                      <a:lnTo>
                        <a:pt x="408" y="209"/>
                      </a:lnTo>
                      <a:lnTo>
                        <a:pt x="450" y="207"/>
                      </a:lnTo>
                      <a:lnTo>
                        <a:pt x="497" y="205"/>
                      </a:lnTo>
                      <a:lnTo>
                        <a:pt x="547" y="200"/>
                      </a:lnTo>
                      <a:lnTo>
                        <a:pt x="599" y="195"/>
                      </a:lnTo>
                      <a:lnTo>
                        <a:pt x="651" y="188"/>
                      </a:lnTo>
                      <a:lnTo>
                        <a:pt x="703" y="178"/>
                      </a:lnTo>
                      <a:lnTo>
                        <a:pt x="752" y="166"/>
                      </a:lnTo>
                      <a:lnTo>
                        <a:pt x="799" y="150"/>
                      </a:lnTo>
                      <a:lnTo>
                        <a:pt x="843" y="132"/>
                      </a:lnTo>
                      <a:lnTo>
                        <a:pt x="906" y="105"/>
                      </a:lnTo>
                      <a:lnTo>
                        <a:pt x="969" y="85"/>
                      </a:lnTo>
                      <a:lnTo>
                        <a:pt x="1029" y="72"/>
                      </a:lnTo>
                      <a:lnTo>
                        <a:pt x="1090" y="63"/>
                      </a:lnTo>
                      <a:lnTo>
                        <a:pt x="1146" y="59"/>
                      </a:lnTo>
                      <a:lnTo>
                        <a:pt x="1202" y="59"/>
                      </a:lnTo>
                      <a:lnTo>
                        <a:pt x="1255" y="63"/>
                      </a:lnTo>
                      <a:lnTo>
                        <a:pt x="1305" y="70"/>
                      </a:lnTo>
                      <a:lnTo>
                        <a:pt x="1351" y="78"/>
                      </a:lnTo>
                      <a:lnTo>
                        <a:pt x="1394" y="86"/>
                      </a:lnTo>
                      <a:lnTo>
                        <a:pt x="1433" y="93"/>
                      </a:lnTo>
                      <a:lnTo>
                        <a:pt x="1468" y="97"/>
                      </a:lnTo>
                      <a:lnTo>
                        <a:pt x="1498" y="98"/>
                      </a:lnTo>
                      <a:lnTo>
                        <a:pt x="1526" y="96"/>
                      </a:lnTo>
                      <a:lnTo>
                        <a:pt x="1551" y="92"/>
                      </a:lnTo>
                      <a:lnTo>
                        <a:pt x="1576" y="86"/>
                      </a:lnTo>
                      <a:lnTo>
                        <a:pt x="1600" y="79"/>
                      </a:lnTo>
                      <a:lnTo>
                        <a:pt x="1623" y="69"/>
                      </a:lnTo>
                      <a:lnTo>
                        <a:pt x="1646" y="59"/>
                      </a:lnTo>
                      <a:lnTo>
                        <a:pt x="1671" y="50"/>
                      </a:lnTo>
                      <a:lnTo>
                        <a:pt x="1698" y="40"/>
                      </a:lnTo>
                      <a:lnTo>
                        <a:pt x="1730" y="30"/>
                      </a:lnTo>
                      <a:lnTo>
                        <a:pt x="1769" y="22"/>
                      </a:lnTo>
                      <a:lnTo>
                        <a:pt x="1810" y="14"/>
                      </a:lnTo>
                      <a:lnTo>
                        <a:pt x="1854" y="7"/>
                      </a:lnTo>
                      <a:lnTo>
                        <a:pt x="1898" y="3"/>
                      </a:lnTo>
                      <a:lnTo>
                        <a:pt x="1942" y="0"/>
                      </a:lnTo>
                      <a:lnTo>
                        <a:pt x="1983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4" name="Freeform 34">
                  <a:extLst>
                    <a:ext uri="{FF2B5EF4-FFF2-40B4-BE49-F238E27FC236}">
                      <a16:creationId xmlns="" xmlns:a16="http://schemas.microsoft.com/office/drawing/2014/main" id="{2ED8117D-679E-4944-98C7-ADD2C3D40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4613" y="4269302"/>
                  <a:ext cx="391210" cy="122849"/>
                </a:xfrm>
                <a:custGeom>
                  <a:avLst/>
                  <a:gdLst>
                    <a:gd name="T0" fmla="*/ 1067 w 1640"/>
                    <a:gd name="T1" fmla="*/ 2 h 512"/>
                    <a:gd name="T2" fmla="*/ 1123 w 1640"/>
                    <a:gd name="T3" fmla="*/ 15 h 512"/>
                    <a:gd name="T4" fmla="*/ 1169 w 1640"/>
                    <a:gd name="T5" fmla="*/ 44 h 512"/>
                    <a:gd name="T6" fmla="*/ 1212 w 1640"/>
                    <a:gd name="T7" fmla="*/ 78 h 512"/>
                    <a:gd name="T8" fmla="*/ 1250 w 1640"/>
                    <a:gd name="T9" fmla="*/ 112 h 512"/>
                    <a:gd name="T10" fmla="*/ 1283 w 1640"/>
                    <a:gd name="T11" fmla="*/ 141 h 512"/>
                    <a:gd name="T12" fmla="*/ 1302 w 1640"/>
                    <a:gd name="T13" fmla="*/ 160 h 512"/>
                    <a:gd name="T14" fmla="*/ 1308 w 1640"/>
                    <a:gd name="T15" fmla="*/ 168 h 512"/>
                    <a:gd name="T16" fmla="*/ 1327 w 1640"/>
                    <a:gd name="T17" fmla="*/ 190 h 512"/>
                    <a:gd name="T18" fmla="*/ 1362 w 1640"/>
                    <a:gd name="T19" fmla="*/ 218 h 512"/>
                    <a:gd name="T20" fmla="*/ 1419 w 1640"/>
                    <a:gd name="T21" fmla="*/ 243 h 512"/>
                    <a:gd name="T22" fmla="*/ 1475 w 1640"/>
                    <a:gd name="T23" fmla="*/ 257 h 512"/>
                    <a:gd name="T24" fmla="*/ 1533 w 1640"/>
                    <a:gd name="T25" fmla="*/ 264 h 512"/>
                    <a:gd name="T26" fmla="*/ 1587 w 1640"/>
                    <a:gd name="T27" fmla="*/ 269 h 512"/>
                    <a:gd name="T28" fmla="*/ 1625 w 1640"/>
                    <a:gd name="T29" fmla="*/ 270 h 512"/>
                    <a:gd name="T30" fmla="*/ 1640 w 1640"/>
                    <a:gd name="T31" fmla="*/ 271 h 512"/>
                    <a:gd name="T32" fmla="*/ 1266 w 1640"/>
                    <a:gd name="T33" fmla="*/ 494 h 512"/>
                    <a:gd name="T34" fmla="*/ 1240 w 1640"/>
                    <a:gd name="T35" fmla="*/ 498 h 512"/>
                    <a:gd name="T36" fmla="*/ 1190 w 1640"/>
                    <a:gd name="T37" fmla="*/ 506 h 512"/>
                    <a:gd name="T38" fmla="*/ 1119 w 1640"/>
                    <a:gd name="T39" fmla="*/ 511 h 512"/>
                    <a:gd name="T40" fmla="*/ 1029 w 1640"/>
                    <a:gd name="T41" fmla="*/ 511 h 512"/>
                    <a:gd name="T42" fmla="*/ 947 w 1640"/>
                    <a:gd name="T43" fmla="*/ 497 h 512"/>
                    <a:gd name="T44" fmla="*/ 857 w 1640"/>
                    <a:gd name="T45" fmla="*/ 469 h 512"/>
                    <a:gd name="T46" fmla="*/ 768 w 1640"/>
                    <a:gd name="T47" fmla="*/ 434 h 512"/>
                    <a:gd name="T48" fmla="*/ 682 w 1640"/>
                    <a:gd name="T49" fmla="*/ 401 h 512"/>
                    <a:gd name="T50" fmla="*/ 606 w 1640"/>
                    <a:gd name="T51" fmla="*/ 373 h 512"/>
                    <a:gd name="T52" fmla="*/ 531 w 1640"/>
                    <a:gd name="T53" fmla="*/ 357 h 512"/>
                    <a:gd name="T54" fmla="*/ 458 w 1640"/>
                    <a:gd name="T55" fmla="*/ 352 h 512"/>
                    <a:gd name="T56" fmla="*/ 404 w 1640"/>
                    <a:gd name="T57" fmla="*/ 353 h 512"/>
                    <a:gd name="T58" fmla="*/ 369 w 1640"/>
                    <a:gd name="T59" fmla="*/ 359 h 512"/>
                    <a:gd name="T60" fmla="*/ 351 w 1640"/>
                    <a:gd name="T61" fmla="*/ 365 h 512"/>
                    <a:gd name="T62" fmla="*/ 0 w 1640"/>
                    <a:gd name="T63" fmla="*/ 155 h 512"/>
                    <a:gd name="T64" fmla="*/ 55 w 1640"/>
                    <a:gd name="T65" fmla="*/ 145 h 512"/>
                    <a:gd name="T66" fmla="*/ 85 w 1640"/>
                    <a:gd name="T67" fmla="*/ 144 h 512"/>
                    <a:gd name="T68" fmla="*/ 139 w 1640"/>
                    <a:gd name="T69" fmla="*/ 143 h 512"/>
                    <a:gd name="T70" fmla="*/ 208 w 1640"/>
                    <a:gd name="T71" fmla="*/ 139 h 512"/>
                    <a:gd name="T72" fmla="*/ 287 w 1640"/>
                    <a:gd name="T73" fmla="*/ 135 h 512"/>
                    <a:gd name="T74" fmla="*/ 368 w 1640"/>
                    <a:gd name="T75" fmla="*/ 127 h 512"/>
                    <a:gd name="T76" fmla="*/ 443 w 1640"/>
                    <a:gd name="T77" fmla="*/ 120 h 512"/>
                    <a:gd name="T78" fmla="*/ 504 w 1640"/>
                    <a:gd name="T79" fmla="*/ 109 h 512"/>
                    <a:gd name="T80" fmla="*/ 587 w 1640"/>
                    <a:gd name="T81" fmla="*/ 87 h 512"/>
                    <a:gd name="T82" fmla="*/ 711 w 1640"/>
                    <a:gd name="T83" fmla="*/ 60 h 512"/>
                    <a:gd name="T84" fmla="*/ 826 w 1640"/>
                    <a:gd name="T85" fmla="*/ 37 h 512"/>
                    <a:gd name="T86" fmla="*/ 906 w 1640"/>
                    <a:gd name="T87" fmla="*/ 18 h 512"/>
                    <a:gd name="T88" fmla="*/ 971 w 1640"/>
                    <a:gd name="T89" fmla="*/ 6 h 512"/>
                    <a:gd name="T90" fmla="*/ 1035 w 1640"/>
                    <a:gd name="T91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640" h="512">
                      <a:moveTo>
                        <a:pt x="1035" y="0"/>
                      </a:moveTo>
                      <a:lnTo>
                        <a:pt x="1067" y="2"/>
                      </a:lnTo>
                      <a:lnTo>
                        <a:pt x="1097" y="6"/>
                      </a:lnTo>
                      <a:lnTo>
                        <a:pt x="1123" y="15"/>
                      </a:lnTo>
                      <a:lnTo>
                        <a:pt x="1148" y="28"/>
                      </a:lnTo>
                      <a:lnTo>
                        <a:pt x="1169" y="44"/>
                      </a:lnTo>
                      <a:lnTo>
                        <a:pt x="1190" y="61"/>
                      </a:lnTo>
                      <a:lnTo>
                        <a:pt x="1212" y="78"/>
                      </a:lnTo>
                      <a:lnTo>
                        <a:pt x="1232" y="95"/>
                      </a:lnTo>
                      <a:lnTo>
                        <a:pt x="1250" y="112"/>
                      </a:lnTo>
                      <a:lnTo>
                        <a:pt x="1269" y="127"/>
                      </a:lnTo>
                      <a:lnTo>
                        <a:pt x="1283" y="141"/>
                      </a:lnTo>
                      <a:lnTo>
                        <a:pt x="1294" y="151"/>
                      </a:lnTo>
                      <a:lnTo>
                        <a:pt x="1302" y="160"/>
                      </a:lnTo>
                      <a:lnTo>
                        <a:pt x="1306" y="165"/>
                      </a:lnTo>
                      <a:lnTo>
                        <a:pt x="1308" y="168"/>
                      </a:lnTo>
                      <a:lnTo>
                        <a:pt x="1316" y="178"/>
                      </a:lnTo>
                      <a:lnTo>
                        <a:pt x="1327" y="190"/>
                      </a:lnTo>
                      <a:lnTo>
                        <a:pt x="1342" y="203"/>
                      </a:lnTo>
                      <a:lnTo>
                        <a:pt x="1362" y="218"/>
                      </a:lnTo>
                      <a:lnTo>
                        <a:pt x="1388" y="231"/>
                      </a:lnTo>
                      <a:lnTo>
                        <a:pt x="1419" y="243"/>
                      </a:lnTo>
                      <a:lnTo>
                        <a:pt x="1446" y="251"/>
                      </a:lnTo>
                      <a:lnTo>
                        <a:pt x="1475" y="257"/>
                      </a:lnTo>
                      <a:lnTo>
                        <a:pt x="1504" y="260"/>
                      </a:lnTo>
                      <a:lnTo>
                        <a:pt x="1533" y="264"/>
                      </a:lnTo>
                      <a:lnTo>
                        <a:pt x="1561" y="266"/>
                      </a:lnTo>
                      <a:lnTo>
                        <a:pt x="1587" y="269"/>
                      </a:lnTo>
                      <a:lnTo>
                        <a:pt x="1608" y="270"/>
                      </a:lnTo>
                      <a:lnTo>
                        <a:pt x="1625" y="270"/>
                      </a:lnTo>
                      <a:lnTo>
                        <a:pt x="1636" y="271"/>
                      </a:lnTo>
                      <a:lnTo>
                        <a:pt x="1640" y="271"/>
                      </a:lnTo>
                      <a:lnTo>
                        <a:pt x="1270" y="492"/>
                      </a:lnTo>
                      <a:lnTo>
                        <a:pt x="1266" y="494"/>
                      </a:lnTo>
                      <a:lnTo>
                        <a:pt x="1256" y="496"/>
                      </a:lnTo>
                      <a:lnTo>
                        <a:pt x="1240" y="498"/>
                      </a:lnTo>
                      <a:lnTo>
                        <a:pt x="1218" y="502"/>
                      </a:lnTo>
                      <a:lnTo>
                        <a:pt x="1190" y="506"/>
                      </a:lnTo>
                      <a:lnTo>
                        <a:pt x="1156" y="508"/>
                      </a:lnTo>
                      <a:lnTo>
                        <a:pt x="1119" y="511"/>
                      </a:lnTo>
                      <a:lnTo>
                        <a:pt x="1076" y="512"/>
                      </a:lnTo>
                      <a:lnTo>
                        <a:pt x="1029" y="511"/>
                      </a:lnTo>
                      <a:lnTo>
                        <a:pt x="989" y="506"/>
                      </a:lnTo>
                      <a:lnTo>
                        <a:pt x="947" y="497"/>
                      </a:lnTo>
                      <a:lnTo>
                        <a:pt x="902" y="485"/>
                      </a:lnTo>
                      <a:lnTo>
                        <a:pt x="857" y="469"/>
                      </a:lnTo>
                      <a:lnTo>
                        <a:pt x="813" y="453"/>
                      </a:lnTo>
                      <a:lnTo>
                        <a:pt x="768" y="434"/>
                      </a:lnTo>
                      <a:lnTo>
                        <a:pt x="723" y="417"/>
                      </a:lnTo>
                      <a:lnTo>
                        <a:pt x="682" y="401"/>
                      </a:lnTo>
                      <a:lnTo>
                        <a:pt x="642" y="385"/>
                      </a:lnTo>
                      <a:lnTo>
                        <a:pt x="606" y="373"/>
                      </a:lnTo>
                      <a:lnTo>
                        <a:pt x="573" y="365"/>
                      </a:lnTo>
                      <a:lnTo>
                        <a:pt x="531" y="357"/>
                      </a:lnTo>
                      <a:lnTo>
                        <a:pt x="492" y="353"/>
                      </a:lnTo>
                      <a:lnTo>
                        <a:pt x="458" y="352"/>
                      </a:lnTo>
                      <a:lnTo>
                        <a:pt x="429" y="352"/>
                      </a:lnTo>
                      <a:lnTo>
                        <a:pt x="404" y="353"/>
                      </a:lnTo>
                      <a:lnTo>
                        <a:pt x="385" y="357"/>
                      </a:lnTo>
                      <a:lnTo>
                        <a:pt x="369" y="359"/>
                      </a:lnTo>
                      <a:lnTo>
                        <a:pt x="357" y="363"/>
                      </a:lnTo>
                      <a:lnTo>
                        <a:pt x="351" y="365"/>
                      </a:lnTo>
                      <a:lnTo>
                        <a:pt x="348" y="365"/>
                      </a:lnTo>
                      <a:lnTo>
                        <a:pt x="0" y="155"/>
                      </a:lnTo>
                      <a:lnTo>
                        <a:pt x="51" y="145"/>
                      </a:lnTo>
                      <a:lnTo>
                        <a:pt x="55" y="145"/>
                      </a:lnTo>
                      <a:lnTo>
                        <a:pt x="67" y="145"/>
                      </a:lnTo>
                      <a:lnTo>
                        <a:pt x="85" y="144"/>
                      </a:lnTo>
                      <a:lnTo>
                        <a:pt x="110" y="143"/>
                      </a:lnTo>
                      <a:lnTo>
                        <a:pt x="139" y="143"/>
                      </a:lnTo>
                      <a:lnTo>
                        <a:pt x="172" y="141"/>
                      </a:lnTo>
                      <a:lnTo>
                        <a:pt x="208" y="139"/>
                      </a:lnTo>
                      <a:lnTo>
                        <a:pt x="247" y="137"/>
                      </a:lnTo>
                      <a:lnTo>
                        <a:pt x="287" y="135"/>
                      </a:lnTo>
                      <a:lnTo>
                        <a:pt x="328" y="131"/>
                      </a:lnTo>
                      <a:lnTo>
                        <a:pt x="368" y="127"/>
                      </a:lnTo>
                      <a:lnTo>
                        <a:pt x="406" y="124"/>
                      </a:lnTo>
                      <a:lnTo>
                        <a:pt x="443" y="120"/>
                      </a:lnTo>
                      <a:lnTo>
                        <a:pt x="475" y="114"/>
                      </a:lnTo>
                      <a:lnTo>
                        <a:pt x="504" y="109"/>
                      </a:lnTo>
                      <a:lnTo>
                        <a:pt x="529" y="103"/>
                      </a:lnTo>
                      <a:lnTo>
                        <a:pt x="587" y="87"/>
                      </a:lnTo>
                      <a:lnTo>
                        <a:pt x="648" y="73"/>
                      </a:lnTo>
                      <a:lnTo>
                        <a:pt x="711" y="60"/>
                      </a:lnTo>
                      <a:lnTo>
                        <a:pt x="770" y="47"/>
                      </a:lnTo>
                      <a:lnTo>
                        <a:pt x="826" y="37"/>
                      </a:lnTo>
                      <a:lnTo>
                        <a:pt x="876" y="26"/>
                      </a:lnTo>
                      <a:lnTo>
                        <a:pt x="906" y="18"/>
                      </a:lnTo>
                      <a:lnTo>
                        <a:pt x="938" y="12"/>
                      </a:lnTo>
                      <a:lnTo>
                        <a:pt x="971" y="6"/>
                      </a:lnTo>
                      <a:lnTo>
                        <a:pt x="1004" y="3"/>
                      </a:lnTo>
                      <a:lnTo>
                        <a:pt x="1035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5" name="Freeform 35">
                  <a:extLst>
                    <a:ext uri="{FF2B5EF4-FFF2-40B4-BE49-F238E27FC236}">
                      <a16:creationId xmlns="" xmlns:a16="http://schemas.microsoft.com/office/drawing/2014/main" id="{1D81E2DA-BBB4-429A-BE20-7C08D6785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8556" y="4259760"/>
                  <a:ext cx="541492" cy="90646"/>
                </a:xfrm>
                <a:custGeom>
                  <a:avLst/>
                  <a:gdLst>
                    <a:gd name="T0" fmla="*/ 1301 w 2269"/>
                    <a:gd name="T1" fmla="*/ 15 h 378"/>
                    <a:gd name="T2" fmla="*/ 1409 w 2269"/>
                    <a:gd name="T3" fmla="*/ 64 h 378"/>
                    <a:gd name="T4" fmla="*/ 1481 w 2269"/>
                    <a:gd name="T5" fmla="*/ 114 h 378"/>
                    <a:gd name="T6" fmla="*/ 1530 w 2269"/>
                    <a:gd name="T7" fmla="*/ 124 h 378"/>
                    <a:gd name="T8" fmla="*/ 1559 w 2269"/>
                    <a:gd name="T9" fmla="*/ 78 h 378"/>
                    <a:gd name="T10" fmla="*/ 1570 w 2269"/>
                    <a:gd name="T11" fmla="*/ 31 h 378"/>
                    <a:gd name="T12" fmla="*/ 1635 w 2269"/>
                    <a:gd name="T13" fmla="*/ 5 h 378"/>
                    <a:gd name="T14" fmla="*/ 1746 w 2269"/>
                    <a:gd name="T15" fmla="*/ 3 h 378"/>
                    <a:gd name="T16" fmla="*/ 1824 w 2269"/>
                    <a:gd name="T17" fmla="*/ 6 h 378"/>
                    <a:gd name="T18" fmla="*/ 1848 w 2269"/>
                    <a:gd name="T19" fmla="*/ 9 h 378"/>
                    <a:gd name="T20" fmla="*/ 1943 w 2269"/>
                    <a:gd name="T21" fmla="*/ 21 h 378"/>
                    <a:gd name="T22" fmla="*/ 2133 w 2269"/>
                    <a:gd name="T23" fmla="*/ 54 h 378"/>
                    <a:gd name="T24" fmla="*/ 2121 w 2269"/>
                    <a:gd name="T25" fmla="*/ 161 h 378"/>
                    <a:gd name="T26" fmla="*/ 2053 w 2269"/>
                    <a:gd name="T27" fmla="*/ 144 h 378"/>
                    <a:gd name="T28" fmla="*/ 1935 w 2269"/>
                    <a:gd name="T29" fmla="*/ 118 h 378"/>
                    <a:gd name="T30" fmla="*/ 1822 w 2269"/>
                    <a:gd name="T31" fmla="*/ 101 h 378"/>
                    <a:gd name="T32" fmla="*/ 1723 w 2269"/>
                    <a:gd name="T33" fmla="*/ 94 h 378"/>
                    <a:gd name="T34" fmla="*/ 1637 w 2269"/>
                    <a:gd name="T35" fmla="*/ 115 h 378"/>
                    <a:gd name="T36" fmla="*/ 1604 w 2269"/>
                    <a:gd name="T37" fmla="*/ 175 h 378"/>
                    <a:gd name="T38" fmla="*/ 1613 w 2269"/>
                    <a:gd name="T39" fmla="*/ 216 h 378"/>
                    <a:gd name="T40" fmla="*/ 1672 w 2269"/>
                    <a:gd name="T41" fmla="*/ 257 h 378"/>
                    <a:gd name="T42" fmla="*/ 1778 w 2269"/>
                    <a:gd name="T43" fmla="*/ 275 h 378"/>
                    <a:gd name="T44" fmla="*/ 1907 w 2269"/>
                    <a:gd name="T45" fmla="*/ 276 h 378"/>
                    <a:gd name="T46" fmla="*/ 1764 w 2269"/>
                    <a:gd name="T47" fmla="*/ 378 h 378"/>
                    <a:gd name="T48" fmla="*/ 1676 w 2269"/>
                    <a:gd name="T49" fmla="*/ 369 h 378"/>
                    <a:gd name="T50" fmla="*/ 1637 w 2269"/>
                    <a:gd name="T51" fmla="*/ 357 h 378"/>
                    <a:gd name="T52" fmla="*/ 1524 w 2269"/>
                    <a:gd name="T53" fmla="*/ 308 h 378"/>
                    <a:gd name="T54" fmla="*/ 1397 w 2269"/>
                    <a:gd name="T55" fmla="*/ 207 h 378"/>
                    <a:gd name="T56" fmla="*/ 1335 w 2269"/>
                    <a:gd name="T57" fmla="*/ 148 h 378"/>
                    <a:gd name="T58" fmla="*/ 1260 w 2269"/>
                    <a:gd name="T59" fmla="*/ 116 h 378"/>
                    <a:gd name="T60" fmla="*/ 1182 w 2269"/>
                    <a:gd name="T61" fmla="*/ 125 h 378"/>
                    <a:gd name="T62" fmla="*/ 1143 w 2269"/>
                    <a:gd name="T63" fmla="*/ 168 h 378"/>
                    <a:gd name="T64" fmla="*/ 1080 w 2269"/>
                    <a:gd name="T65" fmla="*/ 172 h 378"/>
                    <a:gd name="T66" fmla="*/ 1018 w 2269"/>
                    <a:gd name="T67" fmla="*/ 159 h 378"/>
                    <a:gd name="T68" fmla="*/ 986 w 2269"/>
                    <a:gd name="T69" fmla="*/ 185 h 378"/>
                    <a:gd name="T70" fmla="*/ 940 w 2269"/>
                    <a:gd name="T71" fmla="*/ 213 h 378"/>
                    <a:gd name="T72" fmla="*/ 895 w 2269"/>
                    <a:gd name="T73" fmla="*/ 225 h 378"/>
                    <a:gd name="T74" fmla="*/ 793 w 2269"/>
                    <a:gd name="T75" fmla="*/ 237 h 378"/>
                    <a:gd name="T76" fmla="*/ 645 w 2269"/>
                    <a:gd name="T77" fmla="*/ 251 h 378"/>
                    <a:gd name="T78" fmla="*/ 515 w 2269"/>
                    <a:gd name="T79" fmla="*/ 256 h 378"/>
                    <a:gd name="T80" fmla="*/ 371 w 2269"/>
                    <a:gd name="T81" fmla="*/ 247 h 378"/>
                    <a:gd name="T82" fmla="*/ 317 w 2269"/>
                    <a:gd name="T83" fmla="*/ 241 h 378"/>
                    <a:gd name="T84" fmla="*/ 4 w 2269"/>
                    <a:gd name="T85" fmla="*/ 57 h 378"/>
                    <a:gd name="T86" fmla="*/ 73 w 2269"/>
                    <a:gd name="T87" fmla="*/ 74 h 378"/>
                    <a:gd name="T88" fmla="*/ 208 w 2269"/>
                    <a:gd name="T89" fmla="*/ 103 h 378"/>
                    <a:gd name="T90" fmla="*/ 380 w 2269"/>
                    <a:gd name="T91" fmla="*/ 127 h 378"/>
                    <a:gd name="T92" fmla="*/ 565 w 2269"/>
                    <a:gd name="T93" fmla="*/ 124 h 378"/>
                    <a:gd name="T94" fmla="*/ 613 w 2269"/>
                    <a:gd name="T95" fmla="*/ 125 h 378"/>
                    <a:gd name="T96" fmla="*/ 754 w 2269"/>
                    <a:gd name="T97" fmla="*/ 125 h 378"/>
                    <a:gd name="T98" fmla="*/ 835 w 2269"/>
                    <a:gd name="T99" fmla="*/ 107 h 378"/>
                    <a:gd name="T100" fmla="*/ 891 w 2269"/>
                    <a:gd name="T101" fmla="*/ 62 h 378"/>
                    <a:gd name="T102" fmla="*/ 934 w 2269"/>
                    <a:gd name="T103" fmla="*/ 42 h 378"/>
                    <a:gd name="T104" fmla="*/ 997 w 2269"/>
                    <a:gd name="T105" fmla="*/ 56 h 378"/>
                    <a:gd name="T106" fmla="*/ 1070 w 2269"/>
                    <a:gd name="T107" fmla="*/ 50 h 378"/>
                    <a:gd name="T108" fmla="*/ 1126 w 2269"/>
                    <a:gd name="T109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69" h="378">
                      <a:moveTo>
                        <a:pt x="1189" y="0"/>
                      </a:moveTo>
                      <a:lnTo>
                        <a:pt x="1229" y="2"/>
                      </a:lnTo>
                      <a:lnTo>
                        <a:pt x="1266" y="6"/>
                      </a:lnTo>
                      <a:lnTo>
                        <a:pt x="1301" y="15"/>
                      </a:lnTo>
                      <a:lnTo>
                        <a:pt x="1331" y="26"/>
                      </a:lnTo>
                      <a:lnTo>
                        <a:pt x="1360" y="38"/>
                      </a:lnTo>
                      <a:lnTo>
                        <a:pt x="1386" y="51"/>
                      </a:lnTo>
                      <a:lnTo>
                        <a:pt x="1409" y="64"/>
                      </a:lnTo>
                      <a:lnTo>
                        <a:pt x="1431" y="78"/>
                      </a:lnTo>
                      <a:lnTo>
                        <a:pt x="1449" y="92"/>
                      </a:lnTo>
                      <a:lnTo>
                        <a:pt x="1466" y="104"/>
                      </a:lnTo>
                      <a:lnTo>
                        <a:pt x="1481" y="114"/>
                      </a:lnTo>
                      <a:lnTo>
                        <a:pt x="1496" y="121"/>
                      </a:lnTo>
                      <a:lnTo>
                        <a:pt x="1508" y="126"/>
                      </a:lnTo>
                      <a:lnTo>
                        <a:pt x="1519" y="127"/>
                      </a:lnTo>
                      <a:lnTo>
                        <a:pt x="1530" y="124"/>
                      </a:lnTo>
                      <a:lnTo>
                        <a:pt x="1543" y="114"/>
                      </a:lnTo>
                      <a:lnTo>
                        <a:pt x="1552" y="103"/>
                      </a:lnTo>
                      <a:lnTo>
                        <a:pt x="1556" y="91"/>
                      </a:lnTo>
                      <a:lnTo>
                        <a:pt x="1559" y="78"/>
                      </a:lnTo>
                      <a:lnTo>
                        <a:pt x="1560" y="66"/>
                      </a:lnTo>
                      <a:lnTo>
                        <a:pt x="1561" y="52"/>
                      </a:lnTo>
                      <a:lnTo>
                        <a:pt x="1564" y="40"/>
                      </a:lnTo>
                      <a:lnTo>
                        <a:pt x="1570" y="31"/>
                      </a:lnTo>
                      <a:lnTo>
                        <a:pt x="1578" y="21"/>
                      </a:lnTo>
                      <a:lnTo>
                        <a:pt x="1593" y="14"/>
                      </a:lnTo>
                      <a:lnTo>
                        <a:pt x="1612" y="9"/>
                      </a:lnTo>
                      <a:lnTo>
                        <a:pt x="1635" y="5"/>
                      </a:lnTo>
                      <a:lnTo>
                        <a:pt x="1662" y="3"/>
                      </a:lnTo>
                      <a:lnTo>
                        <a:pt x="1689" y="3"/>
                      </a:lnTo>
                      <a:lnTo>
                        <a:pt x="1718" y="2"/>
                      </a:lnTo>
                      <a:lnTo>
                        <a:pt x="1746" y="3"/>
                      </a:lnTo>
                      <a:lnTo>
                        <a:pt x="1772" y="3"/>
                      </a:lnTo>
                      <a:lnTo>
                        <a:pt x="1795" y="4"/>
                      </a:lnTo>
                      <a:lnTo>
                        <a:pt x="1811" y="5"/>
                      </a:lnTo>
                      <a:lnTo>
                        <a:pt x="1824" y="6"/>
                      </a:lnTo>
                      <a:lnTo>
                        <a:pt x="1827" y="6"/>
                      </a:lnTo>
                      <a:lnTo>
                        <a:pt x="1830" y="6"/>
                      </a:lnTo>
                      <a:lnTo>
                        <a:pt x="1837" y="8"/>
                      </a:lnTo>
                      <a:lnTo>
                        <a:pt x="1848" y="9"/>
                      </a:lnTo>
                      <a:lnTo>
                        <a:pt x="1863" y="10"/>
                      </a:lnTo>
                      <a:lnTo>
                        <a:pt x="1884" y="13"/>
                      </a:lnTo>
                      <a:lnTo>
                        <a:pt x="1911" y="17"/>
                      </a:lnTo>
                      <a:lnTo>
                        <a:pt x="1943" y="21"/>
                      </a:lnTo>
                      <a:lnTo>
                        <a:pt x="1981" y="27"/>
                      </a:lnTo>
                      <a:lnTo>
                        <a:pt x="2025" y="34"/>
                      </a:lnTo>
                      <a:lnTo>
                        <a:pt x="2075" y="43"/>
                      </a:lnTo>
                      <a:lnTo>
                        <a:pt x="2133" y="54"/>
                      </a:lnTo>
                      <a:lnTo>
                        <a:pt x="2197" y="66"/>
                      </a:lnTo>
                      <a:lnTo>
                        <a:pt x="2269" y="79"/>
                      </a:lnTo>
                      <a:lnTo>
                        <a:pt x="2125" y="162"/>
                      </a:lnTo>
                      <a:lnTo>
                        <a:pt x="2121" y="161"/>
                      </a:lnTo>
                      <a:lnTo>
                        <a:pt x="2111" y="159"/>
                      </a:lnTo>
                      <a:lnTo>
                        <a:pt x="2096" y="155"/>
                      </a:lnTo>
                      <a:lnTo>
                        <a:pt x="2076" y="150"/>
                      </a:lnTo>
                      <a:lnTo>
                        <a:pt x="2053" y="144"/>
                      </a:lnTo>
                      <a:lnTo>
                        <a:pt x="2027" y="137"/>
                      </a:lnTo>
                      <a:lnTo>
                        <a:pt x="1998" y="131"/>
                      </a:lnTo>
                      <a:lnTo>
                        <a:pt x="1966" y="124"/>
                      </a:lnTo>
                      <a:lnTo>
                        <a:pt x="1935" y="118"/>
                      </a:lnTo>
                      <a:lnTo>
                        <a:pt x="1903" y="113"/>
                      </a:lnTo>
                      <a:lnTo>
                        <a:pt x="1880" y="109"/>
                      </a:lnTo>
                      <a:lnTo>
                        <a:pt x="1853" y="104"/>
                      </a:lnTo>
                      <a:lnTo>
                        <a:pt x="1822" y="101"/>
                      </a:lnTo>
                      <a:lnTo>
                        <a:pt x="1793" y="98"/>
                      </a:lnTo>
                      <a:lnTo>
                        <a:pt x="1767" y="95"/>
                      </a:lnTo>
                      <a:lnTo>
                        <a:pt x="1746" y="94"/>
                      </a:lnTo>
                      <a:lnTo>
                        <a:pt x="1723" y="94"/>
                      </a:lnTo>
                      <a:lnTo>
                        <a:pt x="1700" y="95"/>
                      </a:lnTo>
                      <a:lnTo>
                        <a:pt x="1676" y="98"/>
                      </a:lnTo>
                      <a:lnTo>
                        <a:pt x="1654" y="104"/>
                      </a:lnTo>
                      <a:lnTo>
                        <a:pt x="1637" y="115"/>
                      </a:lnTo>
                      <a:lnTo>
                        <a:pt x="1622" y="131"/>
                      </a:lnTo>
                      <a:lnTo>
                        <a:pt x="1611" y="148"/>
                      </a:lnTo>
                      <a:lnTo>
                        <a:pt x="1605" y="165"/>
                      </a:lnTo>
                      <a:lnTo>
                        <a:pt x="1604" y="175"/>
                      </a:lnTo>
                      <a:lnTo>
                        <a:pt x="1604" y="183"/>
                      </a:lnTo>
                      <a:lnTo>
                        <a:pt x="1605" y="193"/>
                      </a:lnTo>
                      <a:lnTo>
                        <a:pt x="1608" y="204"/>
                      </a:lnTo>
                      <a:lnTo>
                        <a:pt x="1613" y="216"/>
                      </a:lnTo>
                      <a:lnTo>
                        <a:pt x="1622" y="228"/>
                      </a:lnTo>
                      <a:lnTo>
                        <a:pt x="1634" y="239"/>
                      </a:lnTo>
                      <a:lnTo>
                        <a:pt x="1649" y="247"/>
                      </a:lnTo>
                      <a:lnTo>
                        <a:pt x="1672" y="257"/>
                      </a:lnTo>
                      <a:lnTo>
                        <a:pt x="1693" y="264"/>
                      </a:lnTo>
                      <a:lnTo>
                        <a:pt x="1712" y="268"/>
                      </a:lnTo>
                      <a:lnTo>
                        <a:pt x="1732" y="271"/>
                      </a:lnTo>
                      <a:lnTo>
                        <a:pt x="1778" y="275"/>
                      </a:lnTo>
                      <a:lnTo>
                        <a:pt x="1818" y="276"/>
                      </a:lnTo>
                      <a:lnTo>
                        <a:pt x="1854" y="277"/>
                      </a:lnTo>
                      <a:lnTo>
                        <a:pt x="1883" y="277"/>
                      </a:lnTo>
                      <a:lnTo>
                        <a:pt x="1907" y="276"/>
                      </a:lnTo>
                      <a:lnTo>
                        <a:pt x="1925" y="275"/>
                      </a:lnTo>
                      <a:lnTo>
                        <a:pt x="1936" y="275"/>
                      </a:lnTo>
                      <a:lnTo>
                        <a:pt x="1940" y="274"/>
                      </a:lnTo>
                      <a:lnTo>
                        <a:pt x="1764" y="378"/>
                      </a:lnTo>
                      <a:lnTo>
                        <a:pt x="1733" y="378"/>
                      </a:lnTo>
                      <a:lnTo>
                        <a:pt x="1709" y="375"/>
                      </a:lnTo>
                      <a:lnTo>
                        <a:pt x="1689" y="373"/>
                      </a:lnTo>
                      <a:lnTo>
                        <a:pt x="1676" y="369"/>
                      </a:lnTo>
                      <a:lnTo>
                        <a:pt x="1666" y="367"/>
                      </a:lnTo>
                      <a:lnTo>
                        <a:pt x="1662" y="364"/>
                      </a:lnTo>
                      <a:lnTo>
                        <a:pt x="1660" y="364"/>
                      </a:lnTo>
                      <a:lnTo>
                        <a:pt x="1637" y="357"/>
                      </a:lnTo>
                      <a:lnTo>
                        <a:pt x="1611" y="347"/>
                      </a:lnTo>
                      <a:lnTo>
                        <a:pt x="1583" y="337"/>
                      </a:lnTo>
                      <a:lnTo>
                        <a:pt x="1553" y="323"/>
                      </a:lnTo>
                      <a:lnTo>
                        <a:pt x="1524" y="308"/>
                      </a:lnTo>
                      <a:lnTo>
                        <a:pt x="1490" y="287"/>
                      </a:lnTo>
                      <a:lnTo>
                        <a:pt x="1457" y="262"/>
                      </a:lnTo>
                      <a:lnTo>
                        <a:pt x="1427" y="235"/>
                      </a:lnTo>
                      <a:lnTo>
                        <a:pt x="1397" y="207"/>
                      </a:lnTo>
                      <a:lnTo>
                        <a:pt x="1370" y="181"/>
                      </a:lnTo>
                      <a:lnTo>
                        <a:pt x="1345" y="158"/>
                      </a:lnTo>
                      <a:lnTo>
                        <a:pt x="1339" y="153"/>
                      </a:lnTo>
                      <a:lnTo>
                        <a:pt x="1335" y="148"/>
                      </a:lnTo>
                      <a:lnTo>
                        <a:pt x="1330" y="144"/>
                      </a:lnTo>
                      <a:lnTo>
                        <a:pt x="1306" y="131"/>
                      </a:lnTo>
                      <a:lnTo>
                        <a:pt x="1283" y="123"/>
                      </a:lnTo>
                      <a:lnTo>
                        <a:pt x="1260" y="116"/>
                      </a:lnTo>
                      <a:lnTo>
                        <a:pt x="1236" y="114"/>
                      </a:lnTo>
                      <a:lnTo>
                        <a:pt x="1207" y="114"/>
                      </a:lnTo>
                      <a:lnTo>
                        <a:pt x="1194" y="118"/>
                      </a:lnTo>
                      <a:lnTo>
                        <a:pt x="1182" y="125"/>
                      </a:lnTo>
                      <a:lnTo>
                        <a:pt x="1172" y="135"/>
                      </a:lnTo>
                      <a:lnTo>
                        <a:pt x="1163" y="147"/>
                      </a:lnTo>
                      <a:lnTo>
                        <a:pt x="1154" y="158"/>
                      </a:lnTo>
                      <a:lnTo>
                        <a:pt x="1143" y="168"/>
                      </a:lnTo>
                      <a:lnTo>
                        <a:pt x="1130" y="175"/>
                      </a:lnTo>
                      <a:lnTo>
                        <a:pt x="1115" y="178"/>
                      </a:lnTo>
                      <a:lnTo>
                        <a:pt x="1098" y="176"/>
                      </a:lnTo>
                      <a:lnTo>
                        <a:pt x="1080" y="172"/>
                      </a:lnTo>
                      <a:lnTo>
                        <a:pt x="1062" y="167"/>
                      </a:lnTo>
                      <a:lnTo>
                        <a:pt x="1046" y="161"/>
                      </a:lnTo>
                      <a:lnTo>
                        <a:pt x="1030" y="159"/>
                      </a:lnTo>
                      <a:lnTo>
                        <a:pt x="1018" y="159"/>
                      </a:lnTo>
                      <a:lnTo>
                        <a:pt x="1005" y="164"/>
                      </a:lnTo>
                      <a:lnTo>
                        <a:pt x="997" y="170"/>
                      </a:lnTo>
                      <a:lnTo>
                        <a:pt x="991" y="177"/>
                      </a:lnTo>
                      <a:lnTo>
                        <a:pt x="986" y="185"/>
                      </a:lnTo>
                      <a:lnTo>
                        <a:pt x="978" y="194"/>
                      </a:lnTo>
                      <a:lnTo>
                        <a:pt x="969" y="201"/>
                      </a:lnTo>
                      <a:lnTo>
                        <a:pt x="954" y="208"/>
                      </a:lnTo>
                      <a:lnTo>
                        <a:pt x="940" y="213"/>
                      </a:lnTo>
                      <a:lnTo>
                        <a:pt x="925" y="217"/>
                      </a:lnTo>
                      <a:lnTo>
                        <a:pt x="918" y="220"/>
                      </a:lnTo>
                      <a:lnTo>
                        <a:pt x="906" y="223"/>
                      </a:lnTo>
                      <a:lnTo>
                        <a:pt x="895" y="225"/>
                      </a:lnTo>
                      <a:lnTo>
                        <a:pt x="877" y="228"/>
                      </a:lnTo>
                      <a:lnTo>
                        <a:pt x="854" y="230"/>
                      </a:lnTo>
                      <a:lnTo>
                        <a:pt x="825" y="234"/>
                      </a:lnTo>
                      <a:lnTo>
                        <a:pt x="793" y="237"/>
                      </a:lnTo>
                      <a:lnTo>
                        <a:pt x="757" y="241"/>
                      </a:lnTo>
                      <a:lnTo>
                        <a:pt x="721" y="245"/>
                      </a:lnTo>
                      <a:lnTo>
                        <a:pt x="683" y="248"/>
                      </a:lnTo>
                      <a:lnTo>
                        <a:pt x="645" y="251"/>
                      </a:lnTo>
                      <a:lnTo>
                        <a:pt x="608" y="253"/>
                      </a:lnTo>
                      <a:lnTo>
                        <a:pt x="573" y="254"/>
                      </a:lnTo>
                      <a:lnTo>
                        <a:pt x="542" y="256"/>
                      </a:lnTo>
                      <a:lnTo>
                        <a:pt x="515" y="256"/>
                      </a:lnTo>
                      <a:lnTo>
                        <a:pt x="468" y="253"/>
                      </a:lnTo>
                      <a:lnTo>
                        <a:pt x="429" y="251"/>
                      </a:lnTo>
                      <a:lnTo>
                        <a:pt x="397" y="249"/>
                      </a:lnTo>
                      <a:lnTo>
                        <a:pt x="371" y="247"/>
                      </a:lnTo>
                      <a:lnTo>
                        <a:pt x="351" y="246"/>
                      </a:lnTo>
                      <a:lnTo>
                        <a:pt x="335" y="243"/>
                      </a:lnTo>
                      <a:lnTo>
                        <a:pt x="324" y="242"/>
                      </a:lnTo>
                      <a:lnTo>
                        <a:pt x="317" y="241"/>
                      </a:lnTo>
                      <a:lnTo>
                        <a:pt x="312" y="241"/>
                      </a:lnTo>
                      <a:lnTo>
                        <a:pt x="311" y="241"/>
                      </a:lnTo>
                      <a:lnTo>
                        <a:pt x="0" y="56"/>
                      </a:lnTo>
                      <a:lnTo>
                        <a:pt x="4" y="57"/>
                      </a:lnTo>
                      <a:lnTo>
                        <a:pt x="12" y="60"/>
                      </a:lnTo>
                      <a:lnTo>
                        <a:pt x="28" y="63"/>
                      </a:lnTo>
                      <a:lnTo>
                        <a:pt x="47" y="68"/>
                      </a:lnTo>
                      <a:lnTo>
                        <a:pt x="73" y="74"/>
                      </a:lnTo>
                      <a:lnTo>
                        <a:pt x="102" y="81"/>
                      </a:lnTo>
                      <a:lnTo>
                        <a:pt x="134" y="89"/>
                      </a:lnTo>
                      <a:lnTo>
                        <a:pt x="170" y="96"/>
                      </a:lnTo>
                      <a:lnTo>
                        <a:pt x="208" y="103"/>
                      </a:lnTo>
                      <a:lnTo>
                        <a:pt x="249" y="110"/>
                      </a:lnTo>
                      <a:lnTo>
                        <a:pt x="292" y="116"/>
                      </a:lnTo>
                      <a:lnTo>
                        <a:pt x="335" y="123"/>
                      </a:lnTo>
                      <a:lnTo>
                        <a:pt x="380" y="127"/>
                      </a:lnTo>
                      <a:lnTo>
                        <a:pt x="428" y="130"/>
                      </a:lnTo>
                      <a:lnTo>
                        <a:pt x="475" y="129"/>
                      </a:lnTo>
                      <a:lnTo>
                        <a:pt x="521" y="126"/>
                      </a:lnTo>
                      <a:lnTo>
                        <a:pt x="565" y="124"/>
                      </a:lnTo>
                      <a:lnTo>
                        <a:pt x="606" y="125"/>
                      </a:lnTo>
                      <a:lnTo>
                        <a:pt x="605" y="124"/>
                      </a:lnTo>
                      <a:lnTo>
                        <a:pt x="608" y="125"/>
                      </a:lnTo>
                      <a:lnTo>
                        <a:pt x="613" y="125"/>
                      </a:lnTo>
                      <a:lnTo>
                        <a:pt x="645" y="126"/>
                      </a:lnTo>
                      <a:lnTo>
                        <a:pt x="677" y="127"/>
                      </a:lnTo>
                      <a:lnTo>
                        <a:pt x="715" y="127"/>
                      </a:lnTo>
                      <a:lnTo>
                        <a:pt x="754" y="125"/>
                      </a:lnTo>
                      <a:lnTo>
                        <a:pt x="790" y="119"/>
                      </a:lnTo>
                      <a:lnTo>
                        <a:pt x="802" y="116"/>
                      </a:lnTo>
                      <a:lnTo>
                        <a:pt x="818" y="113"/>
                      </a:lnTo>
                      <a:lnTo>
                        <a:pt x="835" y="107"/>
                      </a:lnTo>
                      <a:lnTo>
                        <a:pt x="853" y="97"/>
                      </a:lnTo>
                      <a:lnTo>
                        <a:pt x="870" y="86"/>
                      </a:lnTo>
                      <a:lnTo>
                        <a:pt x="883" y="71"/>
                      </a:lnTo>
                      <a:lnTo>
                        <a:pt x="891" y="62"/>
                      </a:lnTo>
                      <a:lnTo>
                        <a:pt x="900" y="54"/>
                      </a:lnTo>
                      <a:lnTo>
                        <a:pt x="908" y="48"/>
                      </a:lnTo>
                      <a:lnTo>
                        <a:pt x="920" y="44"/>
                      </a:lnTo>
                      <a:lnTo>
                        <a:pt x="934" y="42"/>
                      </a:lnTo>
                      <a:lnTo>
                        <a:pt x="949" y="43"/>
                      </a:lnTo>
                      <a:lnTo>
                        <a:pt x="969" y="46"/>
                      </a:lnTo>
                      <a:lnTo>
                        <a:pt x="981" y="50"/>
                      </a:lnTo>
                      <a:lnTo>
                        <a:pt x="997" y="56"/>
                      </a:lnTo>
                      <a:lnTo>
                        <a:pt x="1015" y="60"/>
                      </a:lnTo>
                      <a:lnTo>
                        <a:pt x="1034" y="61"/>
                      </a:lnTo>
                      <a:lnTo>
                        <a:pt x="1056" y="57"/>
                      </a:lnTo>
                      <a:lnTo>
                        <a:pt x="1070" y="50"/>
                      </a:lnTo>
                      <a:lnTo>
                        <a:pt x="1084" y="39"/>
                      </a:lnTo>
                      <a:lnTo>
                        <a:pt x="1097" y="28"/>
                      </a:lnTo>
                      <a:lnTo>
                        <a:pt x="1110" y="16"/>
                      </a:lnTo>
                      <a:lnTo>
                        <a:pt x="1126" y="8"/>
                      </a:lnTo>
                      <a:lnTo>
                        <a:pt x="1144" y="3"/>
                      </a:lnTo>
                      <a:lnTo>
                        <a:pt x="1189" y="0"/>
                      </a:lnTo>
                      <a:close/>
                    </a:path>
                  </a:pathLst>
                </a:custGeom>
                <a:solidFill>
                  <a:srgbClr val="007AC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="" xmlns:a16="http://schemas.microsoft.com/office/drawing/2014/main" id="{312FB5C7-1A5A-431B-A372-DC958DE31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661" y="4203703"/>
                  <a:ext cx="77526" cy="39360"/>
                </a:xfrm>
                <a:custGeom>
                  <a:avLst/>
                  <a:gdLst>
                    <a:gd name="T0" fmla="*/ 248 w 324"/>
                    <a:gd name="T1" fmla="*/ 0 h 168"/>
                    <a:gd name="T2" fmla="*/ 324 w 324"/>
                    <a:gd name="T3" fmla="*/ 130 h 168"/>
                    <a:gd name="T4" fmla="*/ 34 w 324"/>
                    <a:gd name="T5" fmla="*/ 168 h 168"/>
                    <a:gd name="T6" fmla="*/ 0 w 324"/>
                    <a:gd name="T7" fmla="*/ 19 h 168"/>
                    <a:gd name="T8" fmla="*/ 248 w 324"/>
                    <a:gd name="T9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168">
                      <a:moveTo>
                        <a:pt x="248" y="0"/>
                      </a:moveTo>
                      <a:lnTo>
                        <a:pt x="324" y="130"/>
                      </a:lnTo>
                      <a:lnTo>
                        <a:pt x="34" y="168"/>
                      </a:lnTo>
                      <a:lnTo>
                        <a:pt x="0" y="1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7" name="Freeform 37">
                  <a:extLst>
                    <a:ext uri="{FF2B5EF4-FFF2-40B4-BE49-F238E27FC236}">
                      <a16:creationId xmlns="" xmlns:a16="http://schemas.microsoft.com/office/drawing/2014/main" id="{C81E8602-834F-4DD2-BD33-2C062A0B35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8485" y="4226364"/>
                  <a:ext cx="63214" cy="27432"/>
                </a:xfrm>
                <a:custGeom>
                  <a:avLst/>
                  <a:gdLst>
                    <a:gd name="T0" fmla="*/ 0 w 266"/>
                    <a:gd name="T1" fmla="*/ 0 h 113"/>
                    <a:gd name="T2" fmla="*/ 169 w 266"/>
                    <a:gd name="T3" fmla="*/ 9 h 113"/>
                    <a:gd name="T4" fmla="*/ 266 w 266"/>
                    <a:gd name="T5" fmla="*/ 69 h 113"/>
                    <a:gd name="T6" fmla="*/ 1 w 266"/>
                    <a:gd name="T7" fmla="*/ 113 h 113"/>
                    <a:gd name="T8" fmla="*/ 0 w 26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113">
                      <a:moveTo>
                        <a:pt x="0" y="0"/>
                      </a:moveTo>
                      <a:lnTo>
                        <a:pt x="169" y="9"/>
                      </a:lnTo>
                      <a:lnTo>
                        <a:pt x="266" y="69"/>
                      </a:lnTo>
                      <a:lnTo>
                        <a:pt x="1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25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8" name="Freeform 38">
                  <a:extLst>
                    <a:ext uri="{FF2B5EF4-FFF2-40B4-BE49-F238E27FC236}">
                      <a16:creationId xmlns="" xmlns:a16="http://schemas.microsoft.com/office/drawing/2014/main" id="{03241B10-EAB6-45E1-9E1A-DBAEB61C7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223" y="4202510"/>
                  <a:ext cx="57250" cy="34589"/>
                </a:xfrm>
                <a:custGeom>
                  <a:avLst/>
                  <a:gdLst>
                    <a:gd name="T0" fmla="*/ 222 w 242"/>
                    <a:gd name="T1" fmla="*/ 0 h 143"/>
                    <a:gd name="T2" fmla="*/ 242 w 242"/>
                    <a:gd name="T3" fmla="*/ 96 h 143"/>
                    <a:gd name="T4" fmla="*/ 3 w 242"/>
                    <a:gd name="T5" fmla="*/ 143 h 143"/>
                    <a:gd name="T6" fmla="*/ 0 w 242"/>
                    <a:gd name="T7" fmla="*/ 15 h 143"/>
                    <a:gd name="T8" fmla="*/ 222 w 242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43">
                      <a:moveTo>
                        <a:pt x="222" y="0"/>
                      </a:moveTo>
                      <a:lnTo>
                        <a:pt x="242" y="96"/>
                      </a:lnTo>
                      <a:lnTo>
                        <a:pt x="3" y="143"/>
                      </a:lnTo>
                      <a:lnTo>
                        <a:pt x="0" y="15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49" name="Freeform 39">
                  <a:extLst>
                    <a:ext uri="{FF2B5EF4-FFF2-40B4-BE49-F238E27FC236}">
                      <a16:creationId xmlns="" xmlns:a16="http://schemas.microsoft.com/office/drawing/2014/main" id="{FFC7DF39-F3C7-4134-A5EA-6560C79B0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666" y="3984243"/>
                  <a:ext cx="107344" cy="260011"/>
                </a:xfrm>
                <a:custGeom>
                  <a:avLst/>
                  <a:gdLst>
                    <a:gd name="T0" fmla="*/ 441 w 449"/>
                    <a:gd name="T1" fmla="*/ 0 h 1087"/>
                    <a:gd name="T2" fmla="*/ 449 w 449"/>
                    <a:gd name="T3" fmla="*/ 1085 h 1087"/>
                    <a:gd name="T4" fmla="*/ 7 w 449"/>
                    <a:gd name="T5" fmla="*/ 1087 h 1087"/>
                    <a:gd name="T6" fmla="*/ 0 w 449"/>
                    <a:gd name="T7" fmla="*/ 1 h 1087"/>
                    <a:gd name="T8" fmla="*/ 441 w 449"/>
                    <a:gd name="T9" fmla="*/ 0 h 10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9" h="1087">
                      <a:moveTo>
                        <a:pt x="441" y="0"/>
                      </a:moveTo>
                      <a:lnTo>
                        <a:pt x="449" y="1085"/>
                      </a:lnTo>
                      <a:lnTo>
                        <a:pt x="7" y="1087"/>
                      </a:lnTo>
                      <a:lnTo>
                        <a:pt x="0" y="1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0" name="Freeform 40">
                  <a:extLst>
                    <a:ext uri="{FF2B5EF4-FFF2-40B4-BE49-F238E27FC236}">
                      <a16:creationId xmlns="" xmlns:a16="http://schemas.microsoft.com/office/drawing/2014/main" id="{3468331E-BDA1-4ABF-946C-904728F2E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666" y="3953233"/>
                  <a:ext cx="104959" cy="32203"/>
                </a:xfrm>
                <a:custGeom>
                  <a:avLst/>
                  <a:gdLst>
                    <a:gd name="T0" fmla="*/ 347 w 441"/>
                    <a:gd name="T1" fmla="*/ 0 h 131"/>
                    <a:gd name="T2" fmla="*/ 441 w 441"/>
                    <a:gd name="T3" fmla="*/ 130 h 131"/>
                    <a:gd name="T4" fmla="*/ 0 w 441"/>
                    <a:gd name="T5" fmla="*/ 131 h 131"/>
                    <a:gd name="T6" fmla="*/ 100 w 441"/>
                    <a:gd name="T7" fmla="*/ 4 h 131"/>
                    <a:gd name="T8" fmla="*/ 347 w 441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1" h="131">
                      <a:moveTo>
                        <a:pt x="347" y="0"/>
                      </a:moveTo>
                      <a:lnTo>
                        <a:pt x="441" y="130"/>
                      </a:lnTo>
                      <a:lnTo>
                        <a:pt x="0" y="131"/>
                      </a:lnTo>
                      <a:lnTo>
                        <a:pt x="100" y="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1" name="Freeform 41">
                  <a:extLst>
                    <a:ext uri="{FF2B5EF4-FFF2-40B4-BE49-F238E27FC236}">
                      <a16:creationId xmlns="" xmlns:a16="http://schemas.microsoft.com/office/drawing/2014/main" id="{3A3E5CDC-1B10-4678-A878-2DEF23B2D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421" y="4101129"/>
                  <a:ext cx="98995" cy="135969"/>
                </a:xfrm>
                <a:custGeom>
                  <a:avLst/>
                  <a:gdLst>
                    <a:gd name="T0" fmla="*/ 0 w 414"/>
                    <a:gd name="T1" fmla="*/ 0 h 571"/>
                    <a:gd name="T2" fmla="*/ 407 w 414"/>
                    <a:gd name="T3" fmla="*/ 1 h 571"/>
                    <a:gd name="T4" fmla="*/ 414 w 414"/>
                    <a:gd name="T5" fmla="*/ 571 h 571"/>
                    <a:gd name="T6" fmla="*/ 6 w 414"/>
                    <a:gd name="T7" fmla="*/ 570 h 571"/>
                    <a:gd name="T8" fmla="*/ 0 w 414"/>
                    <a:gd name="T9" fmla="*/ 0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4" h="571">
                      <a:moveTo>
                        <a:pt x="0" y="0"/>
                      </a:moveTo>
                      <a:lnTo>
                        <a:pt x="407" y="1"/>
                      </a:lnTo>
                      <a:lnTo>
                        <a:pt x="414" y="571"/>
                      </a:lnTo>
                      <a:lnTo>
                        <a:pt x="6" y="5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2" name="Freeform 42">
                  <a:extLst>
                    <a:ext uri="{FF2B5EF4-FFF2-40B4-BE49-F238E27FC236}">
                      <a16:creationId xmlns="" xmlns:a16="http://schemas.microsoft.com/office/drawing/2014/main" id="{7468E291-0700-4405-A48A-DE3A55D48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421" y="4072504"/>
                  <a:ext cx="97802" cy="28625"/>
                </a:xfrm>
                <a:custGeom>
                  <a:avLst/>
                  <a:gdLst>
                    <a:gd name="T0" fmla="*/ 364 w 407"/>
                    <a:gd name="T1" fmla="*/ 0 h 123"/>
                    <a:gd name="T2" fmla="*/ 407 w 407"/>
                    <a:gd name="T3" fmla="*/ 123 h 123"/>
                    <a:gd name="T4" fmla="*/ 0 w 407"/>
                    <a:gd name="T5" fmla="*/ 122 h 123"/>
                    <a:gd name="T6" fmla="*/ 137 w 407"/>
                    <a:gd name="T7" fmla="*/ 3 h 123"/>
                    <a:gd name="T8" fmla="*/ 364 w 407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123">
                      <a:moveTo>
                        <a:pt x="364" y="0"/>
                      </a:moveTo>
                      <a:lnTo>
                        <a:pt x="407" y="123"/>
                      </a:lnTo>
                      <a:lnTo>
                        <a:pt x="0" y="122"/>
                      </a:lnTo>
                      <a:lnTo>
                        <a:pt x="137" y="3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3" name="Rectangle 43">
                  <a:extLst>
                    <a:ext uri="{FF2B5EF4-FFF2-40B4-BE49-F238E27FC236}">
                      <a16:creationId xmlns="" xmlns:a16="http://schemas.microsoft.com/office/drawing/2014/main" id="{5F1DB44B-6C4C-4910-804B-CE0C568B3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053421"/>
                  <a:ext cx="21469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4" name="Freeform 44">
                  <a:extLst>
                    <a:ext uri="{FF2B5EF4-FFF2-40B4-BE49-F238E27FC236}">
                      <a16:creationId xmlns="" xmlns:a16="http://schemas.microsoft.com/office/drawing/2014/main" id="{BA106122-D3F7-4085-B0E6-C9B5A3A0A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8109" y="4010483"/>
                  <a:ext cx="22662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5" name="Freeform 45">
                  <a:extLst>
                    <a:ext uri="{FF2B5EF4-FFF2-40B4-BE49-F238E27FC236}">
                      <a16:creationId xmlns="" xmlns:a16="http://schemas.microsoft.com/office/drawing/2014/main" id="{6E8BE151-6A8D-4710-A43C-6D2342E3E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713" y="4052228"/>
                  <a:ext cx="21469" cy="25047"/>
                </a:xfrm>
                <a:custGeom>
                  <a:avLst/>
                  <a:gdLst>
                    <a:gd name="T0" fmla="*/ 0 w 91"/>
                    <a:gd name="T1" fmla="*/ 0 h 105"/>
                    <a:gd name="T2" fmla="*/ 91 w 91"/>
                    <a:gd name="T3" fmla="*/ 1 h 105"/>
                    <a:gd name="T4" fmla="*/ 91 w 91"/>
                    <a:gd name="T5" fmla="*/ 105 h 105"/>
                    <a:gd name="T6" fmla="*/ 0 w 91"/>
                    <a:gd name="T7" fmla="*/ 105 h 105"/>
                    <a:gd name="T8" fmla="*/ 0 w 91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105">
                      <a:moveTo>
                        <a:pt x="0" y="0"/>
                      </a:moveTo>
                      <a:lnTo>
                        <a:pt x="91" y="1"/>
                      </a:lnTo>
                      <a:lnTo>
                        <a:pt x="91" y="105"/>
                      </a:lnTo>
                      <a:lnTo>
                        <a:pt x="0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6" name="Rectangle 46">
                  <a:extLst>
                    <a:ext uri="{FF2B5EF4-FFF2-40B4-BE49-F238E27FC236}">
                      <a16:creationId xmlns="" xmlns:a16="http://schemas.microsoft.com/office/drawing/2014/main" id="{A6A26229-B971-41F2-A367-51E00C91F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010483"/>
                  <a:ext cx="21469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7" name="Freeform 47">
                  <a:extLst>
                    <a:ext uri="{FF2B5EF4-FFF2-40B4-BE49-F238E27FC236}">
                      <a16:creationId xmlns="" xmlns:a16="http://schemas.microsoft.com/office/drawing/2014/main" id="{F3676D23-EDF8-4347-A548-302B429A9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302" y="4095166"/>
                  <a:ext cx="21469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8" name="Rectangle 48">
                  <a:extLst>
                    <a:ext uri="{FF2B5EF4-FFF2-40B4-BE49-F238E27FC236}">
                      <a16:creationId xmlns="" xmlns:a16="http://schemas.microsoft.com/office/drawing/2014/main" id="{0552C3AF-5DF1-4BE5-A4F8-FF8A80596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095166"/>
                  <a:ext cx="22662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59" name="Rectangle 49">
                  <a:extLst>
                    <a:ext uri="{FF2B5EF4-FFF2-40B4-BE49-F238E27FC236}">
                      <a16:creationId xmlns="" xmlns:a16="http://schemas.microsoft.com/office/drawing/2014/main" id="{6BCFCF27-A868-4BEA-8A77-BAF6EBC36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138103"/>
                  <a:ext cx="21469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0" name="Freeform 50">
                  <a:extLst>
                    <a:ext uri="{FF2B5EF4-FFF2-40B4-BE49-F238E27FC236}">
                      <a16:creationId xmlns="" xmlns:a16="http://schemas.microsoft.com/office/drawing/2014/main" id="{E323DAE6-AE7F-4CA6-8EC0-DC118245C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713" y="4138103"/>
                  <a:ext cx="22662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1" name="Rectangle 51">
                  <a:extLst>
                    <a:ext uri="{FF2B5EF4-FFF2-40B4-BE49-F238E27FC236}">
                      <a16:creationId xmlns="" xmlns:a16="http://schemas.microsoft.com/office/drawing/2014/main" id="{0089502F-548D-4334-BC5D-538EA89C3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181041"/>
                  <a:ext cx="21469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2" name="Rectangle 52">
                  <a:extLst>
                    <a:ext uri="{FF2B5EF4-FFF2-40B4-BE49-F238E27FC236}">
                      <a16:creationId xmlns="" xmlns:a16="http://schemas.microsoft.com/office/drawing/2014/main" id="{AFD55704-C4DF-439E-BB0D-59B609564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181041"/>
                  <a:ext cx="22662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3" name="Freeform 53">
                  <a:extLst>
                    <a:ext uri="{FF2B5EF4-FFF2-40B4-BE49-F238E27FC236}">
                      <a16:creationId xmlns="" xmlns:a16="http://schemas.microsoft.com/office/drawing/2014/main" id="{9DCA468D-E58D-46B8-8E6F-357139D0B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453" y="4090395"/>
                  <a:ext cx="94224" cy="163402"/>
                </a:xfrm>
                <a:custGeom>
                  <a:avLst/>
                  <a:gdLst>
                    <a:gd name="T0" fmla="*/ 0 w 391"/>
                    <a:gd name="T1" fmla="*/ 0 h 684"/>
                    <a:gd name="T2" fmla="*/ 391 w 391"/>
                    <a:gd name="T3" fmla="*/ 0 h 684"/>
                    <a:gd name="T4" fmla="*/ 391 w 391"/>
                    <a:gd name="T5" fmla="*/ 684 h 684"/>
                    <a:gd name="T6" fmla="*/ 1 w 391"/>
                    <a:gd name="T7" fmla="*/ 682 h 684"/>
                    <a:gd name="T8" fmla="*/ 0 w 391"/>
                    <a:gd name="T9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684">
                      <a:moveTo>
                        <a:pt x="0" y="0"/>
                      </a:moveTo>
                      <a:lnTo>
                        <a:pt x="391" y="0"/>
                      </a:lnTo>
                      <a:lnTo>
                        <a:pt x="391" y="684"/>
                      </a:lnTo>
                      <a:lnTo>
                        <a:pt x="1" y="6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4" name="Freeform 54">
                  <a:extLst>
                    <a:ext uri="{FF2B5EF4-FFF2-40B4-BE49-F238E27FC236}">
                      <a16:creationId xmlns="" xmlns:a16="http://schemas.microsoft.com/office/drawing/2014/main" id="{AA07911F-740E-42E1-88FF-29FF50A41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453" y="4065348"/>
                  <a:ext cx="94224" cy="25047"/>
                </a:xfrm>
                <a:custGeom>
                  <a:avLst/>
                  <a:gdLst>
                    <a:gd name="T0" fmla="*/ 275 w 391"/>
                    <a:gd name="T1" fmla="*/ 0 h 104"/>
                    <a:gd name="T2" fmla="*/ 391 w 391"/>
                    <a:gd name="T3" fmla="*/ 104 h 104"/>
                    <a:gd name="T4" fmla="*/ 0 w 391"/>
                    <a:gd name="T5" fmla="*/ 104 h 104"/>
                    <a:gd name="T6" fmla="*/ 57 w 391"/>
                    <a:gd name="T7" fmla="*/ 3 h 104"/>
                    <a:gd name="T8" fmla="*/ 275 w 391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04">
                      <a:moveTo>
                        <a:pt x="275" y="0"/>
                      </a:moveTo>
                      <a:lnTo>
                        <a:pt x="391" y="104"/>
                      </a:lnTo>
                      <a:lnTo>
                        <a:pt x="0" y="104"/>
                      </a:lnTo>
                      <a:lnTo>
                        <a:pt x="57" y="3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5" name="Freeform 55">
                  <a:extLst>
                    <a:ext uri="{FF2B5EF4-FFF2-40B4-BE49-F238E27FC236}">
                      <a16:creationId xmlns="" xmlns:a16="http://schemas.microsoft.com/office/drawing/2014/main" id="{AF8A27B9-0656-4F55-951A-BE9A7EA8F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285" y="4169114"/>
                  <a:ext cx="20276" cy="23854"/>
                </a:xfrm>
                <a:custGeom>
                  <a:avLst/>
                  <a:gdLst>
                    <a:gd name="T0" fmla="*/ 0 w 87"/>
                    <a:gd name="T1" fmla="*/ 0 h 100"/>
                    <a:gd name="T2" fmla="*/ 87 w 87"/>
                    <a:gd name="T3" fmla="*/ 1 h 100"/>
                    <a:gd name="T4" fmla="*/ 87 w 87"/>
                    <a:gd name="T5" fmla="*/ 100 h 100"/>
                    <a:gd name="T6" fmla="*/ 0 w 87"/>
                    <a:gd name="T7" fmla="*/ 100 h 100"/>
                    <a:gd name="T8" fmla="*/ 0 w 87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100">
                      <a:moveTo>
                        <a:pt x="0" y="0"/>
                      </a:moveTo>
                      <a:lnTo>
                        <a:pt x="87" y="1"/>
                      </a:lnTo>
                      <a:lnTo>
                        <a:pt x="87" y="100"/>
                      </a:lnTo>
                      <a:lnTo>
                        <a:pt x="0" y="1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6" name="Freeform 56">
                  <a:extLst>
                    <a:ext uri="{FF2B5EF4-FFF2-40B4-BE49-F238E27FC236}">
                      <a16:creationId xmlns="" xmlns:a16="http://schemas.microsoft.com/office/drawing/2014/main" id="{1D378B96-3228-478E-8334-E862D1A9A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285" y="4127369"/>
                  <a:ext cx="21469" cy="23854"/>
                </a:xfrm>
                <a:custGeom>
                  <a:avLst/>
                  <a:gdLst>
                    <a:gd name="T0" fmla="*/ 0 w 88"/>
                    <a:gd name="T1" fmla="*/ 0 h 99"/>
                    <a:gd name="T2" fmla="*/ 88 w 88"/>
                    <a:gd name="T3" fmla="*/ 0 h 99"/>
                    <a:gd name="T4" fmla="*/ 87 w 88"/>
                    <a:gd name="T5" fmla="*/ 99 h 99"/>
                    <a:gd name="T6" fmla="*/ 0 w 88"/>
                    <a:gd name="T7" fmla="*/ 99 h 99"/>
                    <a:gd name="T8" fmla="*/ 0 w 8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99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87" y="99"/>
                      </a:lnTo>
                      <a:lnTo>
                        <a:pt x="0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7" name="Rectangle 57">
                  <a:extLst>
                    <a:ext uri="{FF2B5EF4-FFF2-40B4-BE49-F238E27FC236}">
                      <a16:creationId xmlns="" xmlns:a16="http://schemas.microsoft.com/office/drawing/2014/main" id="{CB89EDCD-5920-4D35-BD12-3A954A046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082" y="4169114"/>
                  <a:ext cx="20276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8" name="Rectangle 58">
                  <a:extLst>
                    <a:ext uri="{FF2B5EF4-FFF2-40B4-BE49-F238E27FC236}">
                      <a16:creationId xmlns="" xmlns:a16="http://schemas.microsoft.com/office/drawing/2014/main" id="{9730758B-E90C-4D5B-B918-DAAF36F93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082" y="4127369"/>
                  <a:ext cx="20276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69" name="Freeform 59">
                  <a:extLst>
                    <a:ext uri="{FF2B5EF4-FFF2-40B4-BE49-F238E27FC236}">
                      <a16:creationId xmlns="" xmlns:a16="http://schemas.microsoft.com/office/drawing/2014/main" id="{59B4AACA-E8C2-4A0C-B947-B8847923B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09478"/>
                  <a:ext cx="20276" cy="22662"/>
                </a:xfrm>
                <a:custGeom>
                  <a:avLst/>
                  <a:gdLst>
                    <a:gd name="T0" fmla="*/ 85 w 85"/>
                    <a:gd name="T1" fmla="*/ 0 h 96"/>
                    <a:gd name="T2" fmla="*/ 85 w 85"/>
                    <a:gd name="T3" fmla="*/ 96 h 96"/>
                    <a:gd name="T4" fmla="*/ 1 w 85"/>
                    <a:gd name="T5" fmla="*/ 96 h 96"/>
                    <a:gd name="T6" fmla="*/ 0 w 85"/>
                    <a:gd name="T7" fmla="*/ 0 h 96"/>
                    <a:gd name="T8" fmla="*/ 85 w 85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6">
                      <a:moveTo>
                        <a:pt x="85" y="0"/>
                      </a:moveTo>
                      <a:lnTo>
                        <a:pt x="85" y="96"/>
                      </a:lnTo>
                      <a:lnTo>
                        <a:pt x="1" y="96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="" xmlns:a16="http://schemas.microsoft.com/office/drawing/2014/main" id="{0DF6E592-21D4-4063-98F4-C00B9C331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09478"/>
                  <a:ext cx="20276" cy="22662"/>
                </a:xfrm>
                <a:custGeom>
                  <a:avLst/>
                  <a:gdLst>
                    <a:gd name="T0" fmla="*/ 85 w 85"/>
                    <a:gd name="T1" fmla="*/ 0 h 97"/>
                    <a:gd name="T2" fmla="*/ 85 w 85"/>
                    <a:gd name="T3" fmla="*/ 96 h 97"/>
                    <a:gd name="T4" fmla="*/ 2 w 85"/>
                    <a:gd name="T5" fmla="*/ 97 h 97"/>
                    <a:gd name="T6" fmla="*/ 0 w 85"/>
                    <a:gd name="T7" fmla="*/ 0 h 97"/>
                    <a:gd name="T8" fmla="*/ 85 w 85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7">
                      <a:moveTo>
                        <a:pt x="85" y="0"/>
                      </a:moveTo>
                      <a:lnTo>
                        <a:pt x="85" y="96"/>
                      </a:lnTo>
                      <a:lnTo>
                        <a:pt x="2" y="97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1" name="Freeform 61">
                  <a:extLst>
                    <a:ext uri="{FF2B5EF4-FFF2-40B4-BE49-F238E27FC236}">
                      <a16:creationId xmlns="" xmlns:a16="http://schemas.microsoft.com/office/drawing/2014/main" id="{4A294041-6A82-4650-AB48-84FA1E712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51223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1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1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="" xmlns:a16="http://schemas.microsoft.com/office/drawing/2014/main" id="{7F79E2D7-CD55-47FA-B1DC-98CD5D6B7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51223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2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2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3" name="Freeform 63">
                  <a:extLst>
                    <a:ext uri="{FF2B5EF4-FFF2-40B4-BE49-F238E27FC236}">
                      <a16:creationId xmlns="" xmlns:a16="http://schemas.microsoft.com/office/drawing/2014/main" id="{DD190A72-9189-4AC5-8B48-5284264E9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94161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1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1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74" name="Freeform 64">
                  <a:extLst>
                    <a:ext uri="{FF2B5EF4-FFF2-40B4-BE49-F238E27FC236}">
                      <a16:creationId xmlns="" xmlns:a16="http://schemas.microsoft.com/office/drawing/2014/main" id="{28E6AB90-B830-4835-8C2C-BAEE8418E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94161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2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2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grpSp>
            <p:nvGrpSpPr>
              <p:cNvPr id="30" name="Group 11">
                <a:extLst>
                  <a:ext uri="{FF2B5EF4-FFF2-40B4-BE49-F238E27FC236}">
                    <a16:creationId xmlns="" xmlns:a16="http://schemas.microsoft.com/office/drawing/2014/main" id="{7DA00C38-8C8F-48AC-BEF1-8199D71B3A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153864" y="1804412"/>
                <a:ext cx="555522" cy="1007605"/>
                <a:chOff x="2244" y="2897"/>
                <a:chExt cx="290" cy="526"/>
              </a:xfrm>
            </p:grpSpPr>
            <p:sp useBgFill="1">
              <p:nvSpPr>
                <p:cNvPr id="36" name="Freeform 13">
                  <a:extLst>
                    <a:ext uri="{FF2B5EF4-FFF2-40B4-BE49-F238E27FC236}">
                      <a16:creationId xmlns="" xmlns:a16="http://schemas.microsoft.com/office/drawing/2014/main" id="{7F5AE55F-3357-4B6E-A96F-BE9A580CA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2897"/>
                  <a:ext cx="290" cy="526"/>
                </a:xfrm>
                <a:custGeom>
                  <a:avLst/>
                  <a:gdLst>
                    <a:gd name="T0" fmla="*/ 725 w 1449"/>
                    <a:gd name="T1" fmla="*/ 0 h 2630"/>
                    <a:gd name="T2" fmla="*/ 804 w 1449"/>
                    <a:gd name="T3" fmla="*/ 2 h 2630"/>
                    <a:gd name="T4" fmla="*/ 877 w 1449"/>
                    <a:gd name="T5" fmla="*/ 9 h 2630"/>
                    <a:gd name="T6" fmla="*/ 947 w 1449"/>
                    <a:gd name="T7" fmla="*/ 19 h 2630"/>
                    <a:gd name="T8" fmla="*/ 1014 w 1449"/>
                    <a:gd name="T9" fmla="*/ 35 h 2630"/>
                    <a:gd name="T10" fmla="*/ 1076 w 1449"/>
                    <a:gd name="T11" fmla="*/ 54 h 2630"/>
                    <a:gd name="T12" fmla="*/ 1134 w 1449"/>
                    <a:gd name="T13" fmla="*/ 77 h 2630"/>
                    <a:gd name="T14" fmla="*/ 1187 w 1449"/>
                    <a:gd name="T15" fmla="*/ 103 h 2630"/>
                    <a:gd name="T16" fmla="*/ 1235 w 1449"/>
                    <a:gd name="T17" fmla="*/ 134 h 2630"/>
                    <a:gd name="T18" fmla="*/ 1279 w 1449"/>
                    <a:gd name="T19" fmla="*/ 169 h 2630"/>
                    <a:gd name="T20" fmla="*/ 1319 w 1449"/>
                    <a:gd name="T21" fmla="*/ 206 h 2630"/>
                    <a:gd name="T22" fmla="*/ 1353 w 1449"/>
                    <a:gd name="T23" fmla="*/ 249 h 2630"/>
                    <a:gd name="T24" fmla="*/ 1382 w 1449"/>
                    <a:gd name="T25" fmla="*/ 293 h 2630"/>
                    <a:gd name="T26" fmla="*/ 1406 w 1449"/>
                    <a:gd name="T27" fmla="*/ 342 h 2630"/>
                    <a:gd name="T28" fmla="*/ 1425 w 1449"/>
                    <a:gd name="T29" fmla="*/ 394 h 2630"/>
                    <a:gd name="T30" fmla="*/ 1438 w 1449"/>
                    <a:gd name="T31" fmla="*/ 449 h 2630"/>
                    <a:gd name="T32" fmla="*/ 1447 w 1449"/>
                    <a:gd name="T33" fmla="*/ 507 h 2630"/>
                    <a:gd name="T34" fmla="*/ 1449 w 1449"/>
                    <a:gd name="T35" fmla="*/ 569 h 2630"/>
                    <a:gd name="T36" fmla="*/ 1449 w 1449"/>
                    <a:gd name="T37" fmla="*/ 1901 h 2630"/>
                    <a:gd name="T38" fmla="*/ 1448 w 1449"/>
                    <a:gd name="T39" fmla="*/ 1924 h 2630"/>
                    <a:gd name="T40" fmla="*/ 1441 w 1449"/>
                    <a:gd name="T41" fmla="*/ 1947 h 2630"/>
                    <a:gd name="T42" fmla="*/ 1430 w 1449"/>
                    <a:gd name="T43" fmla="*/ 1968 h 2630"/>
                    <a:gd name="T44" fmla="*/ 1415 w 1449"/>
                    <a:gd name="T45" fmla="*/ 1986 h 2630"/>
                    <a:gd name="T46" fmla="*/ 810 w 1449"/>
                    <a:gd name="T47" fmla="*/ 2594 h 2630"/>
                    <a:gd name="T48" fmla="*/ 792 w 1449"/>
                    <a:gd name="T49" fmla="*/ 2610 h 2630"/>
                    <a:gd name="T50" fmla="*/ 771 w 1449"/>
                    <a:gd name="T51" fmla="*/ 2621 h 2630"/>
                    <a:gd name="T52" fmla="*/ 748 w 1449"/>
                    <a:gd name="T53" fmla="*/ 2628 h 2630"/>
                    <a:gd name="T54" fmla="*/ 725 w 1449"/>
                    <a:gd name="T55" fmla="*/ 2630 h 2630"/>
                    <a:gd name="T56" fmla="*/ 702 w 1449"/>
                    <a:gd name="T57" fmla="*/ 2628 h 2630"/>
                    <a:gd name="T58" fmla="*/ 679 w 1449"/>
                    <a:gd name="T59" fmla="*/ 2621 h 2630"/>
                    <a:gd name="T60" fmla="*/ 659 w 1449"/>
                    <a:gd name="T61" fmla="*/ 2610 h 2630"/>
                    <a:gd name="T62" fmla="*/ 640 w 1449"/>
                    <a:gd name="T63" fmla="*/ 2594 h 2630"/>
                    <a:gd name="T64" fmla="*/ 35 w 1449"/>
                    <a:gd name="T65" fmla="*/ 1986 h 2630"/>
                    <a:gd name="T66" fmla="*/ 20 w 1449"/>
                    <a:gd name="T67" fmla="*/ 1968 h 2630"/>
                    <a:gd name="T68" fmla="*/ 9 w 1449"/>
                    <a:gd name="T69" fmla="*/ 1947 h 2630"/>
                    <a:gd name="T70" fmla="*/ 2 w 1449"/>
                    <a:gd name="T71" fmla="*/ 1924 h 2630"/>
                    <a:gd name="T72" fmla="*/ 0 w 1449"/>
                    <a:gd name="T73" fmla="*/ 1901 h 2630"/>
                    <a:gd name="T74" fmla="*/ 0 w 1449"/>
                    <a:gd name="T75" fmla="*/ 569 h 2630"/>
                    <a:gd name="T76" fmla="*/ 3 w 1449"/>
                    <a:gd name="T77" fmla="*/ 507 h 2630"/>
                    <a:gd name="T78" fmla="*/ 12 w 1449"/>
                    <a:gd name="T79" fmla="*/ 449 h 2630"/>
                    <a:gd name="T80" fmla="*/ 25 w 1449"/>
                    <a:gd name="T81" fmla="*/ 394 h 2630"/>
                    <a:gd name="T82" fmla="*/ 44 w 1449"/>
                    <a:gd name="T83" fmla="*/ 342 h 2630"/>
                    <a:gd name="T84" fmla="*/ 68 w 1449"/>
                    <a:gd name="T85" fmla="*/ 293 h 2630"/>
                    <a:gd name="T86" fmla="*/ 97 w 1449"/>
                    <a:gd name="T87" fmla="*/ 249 h 2630"/>
                    <a:gd name="T88" fmla="*/ 131 w 1449"/>
                    <a:gd name="T89" fmla="*/ 206 h 2630"/>
                    <a:gd name="T90" fmla="*/ 171 w 1449"/>
                    <a:gd name="T91" fmla="*/ 169 h 2630"/>
                    <a:gd name="T92" fmla="*/ 215 w 1449"/>
                    <a:gd name="T93" fmla="*/ 134 h 2630"/>
                    <a:gd name="T94" fmla="*/ 263 w 1449"/>
                    <a:gd name="T95" fmla="*/ 103 h 2630"/>
                    <a:gd name="T96" fmla="*/ 316 w 1449"/>
                    <a:gd name="T97" fmla="*/ 77 h 2630"/>
                    <a:gd name="T98" fmla="*/ 374 w 1449"/>
                    <a:gd name="T99" fmla="*/ 54 h 2630"/>
                    <a:gd name="T100" fmla="*/ 436 w 1449"/>
                    <a:gd name="T101" fmla="*/ 35 h 2630"/>
                    <a:gd name="T102" fmla="*/ 503 w 1449"/>
                    <a:gd name="T103" fmla="*/ 19 h 2630"/>
                    <a:gd name="T104" fmla="*/ 573 w 1449"/>
                    <a:gd name="T105" fmla="*/ 9 h 2630"/>
                    <a:gd name="T106" fmla="*/ 646 w 1449"/>
                    <a:gd name="T107" fmla="*/ 2 h 2630"/>
                    <a:gd name="T108" fmla="*/ 725 w 1449"/>
                    <a:gd name="T109" fmla="*/ 0 h 2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49" h="2630">
                      <a:moveTo>
                        <a:pt x="725" y="0"/>
                      </a:moveTo>
                      <a:lnTo>
                        <a:pt x="804" y="2"/>
                      </a:lnTo>
                      <a:lnTo>
                        <a:pt x="877" y="9"/>
                      </a:lnTo>
                      <a:lnTo>
                        <a:pt x="947" y="19"/>
                      </a:lnTo>
                      <a:lnTo>
                        <a:pt x="1014" y="35"/>
                      </a:lnTo>
                      <a:lnTo>
                        <a:pt x="1076" y="54"/>
                      </a:lnTo>
                      <a:lnTo>
                        <a:pt x="1134" y="77"/>
                      </a:lnTo>
                      <a:lnTo>
                        <a:pt x="1187" y="103"/>
                      </a:lnTo>
                      <a:lnTo>
                        <a:pt x="1235" y="134"/>
                      </a:lnTo>
                      <a:lnTo>
                        <a:pt x="1279" y="169"/>
                      </a:lnTo>
                      <a:lnTo>
                        <a:pt x="1319" y="206"/>
                      </a:lnTo>
                      <a:lnTo>
                        <a:pt x="1353" y="249"/>
                      </a:lnTo>
                      <a:lnTo>
                        <a:pt x="1382" y="293"/>
                      </a:lnTo>
                      <a:lnTo>
                        <a:pt x="1406" y="342"/>
                      </a:lnTo>
                      <a:lnTo>
                        <a:pt x="1425" y="394"/>
                      </a:lnTo>
                      <a:lnTo>
                        <a:pt x="1438" y="449"/>
                      </a:lnTo>
                      <a:lnTo>
                        <a:pt x="1447" y="507"/>
                      </a:lnTo>
                      <a:lnTo>
                        <a:pt x="1449" y="569"/>
                      </a:lnTo>
                      <a:lnTo>
                        <a:pt x="1449" y="1901"/>
                      </a:lnTo>
                      <a:lnTo>
                        <a:pt x="1448" y="1924"/>
                      </a:lnTo>
                      <a:lnTo>
                        <a:pt x="1441" y="1947"/>
                      </a:lnTo>
                      <a:lnTo>
                        <a:pt x="1430" y="1968"/>
                      </a:lnTo>
                      <a:lnTo>
                        <a:pt x="1415" y="1986"/>
                      </a:lnTo>
                      <a:lnTo>
                        <a:pt x="810" y="2594"/>
                      </a:lnTo>
                      <a:lnTo>
                        <a:pt x="792" y="2610"/>
                      </a:lnTo>
                      <a:lnTo>
                        <a:pt x="771" y="2621"/>
                      </a:lnTo>
                      <a:lnTo>
                        <a:pt x="748" y="2628"/>
                      </a:lnTo>
                      <a:lnTo>
                        <a:pt x="725" y="2630"/>
                      </a:lnTo>
                      <a:lnTo>
                        <a:pt x="702" y="2628"/>
                      </a:lnTo>
                      <a:lnTo>
                        <a:pt x="679" y="2621"/>
                      </a:lnTo>
                      <a:lnTo>
                        <a:pt x="659" y="2610"/>
                      </a:lnTo>
                      <a:lnTo>
                        <a:pt x="640" y="2594"/>
                      </a:lnTo>
                      <a:lnTo>
                        <a:pt x="35" y="1986"/>
                      </a:lnTo>
                      <a:lnTo>
                        <a:pt x="20" y="1968"/>
                      </a:lnTo>
                      <a:lnTo>
                        <a:pt x="9" y="1947"/>
                      </a:lnTo>
                      <a:lnTo>
                        <a:pt x="2" y="1924"/>
                      </a:lnTo>
                      <a:lnTo>
                        <a:pt x="0" y="1901"/>
                      </a:lnTo>
                      <a:lnTo>
                        <a:pt x="0" y="569"/>
                      </a:lnTo>
                      <a:lnTo>
                        <a:pt x="3" y="507"/>
                      </a:lnTo>
                      <a:lnTo>
                        <a:pt x="12" y="449"/>
                      </a:lnTo>
                      <a:lnTo>
                        <a:pt x="25" y="394"/>
                      </a:lnTo>
                      <a:lnTo>
                        <a:pt x="44" y="342"/>
                      </a:lnTo>
                      <a:lnTo>
                        <a:pt x="68" y="293"/>
                      </a:lnTo>
                      <a:lnTo>
                        <a:pt x="97" y="249"/>
                      </a:lnTo>
                      <a:lnTo>
                        <a:pt x="131" y="206"/>
                      </a:lnTo>
                      <a:lnTo>
                        <a:pt x="171" y="169"/>
                      </a:lnTo>
                      <a:lnTo>
                        <a:pt x="215" y="134"/>
                      </a:lnTo>
                      <a:lnTo>
                        <a:pt x="263" y="103"/>
                      </a:lnTo>
                      <a:lnTo>
                        <a:pt x="316" y="77"/>
                      </a:lnTo>
                      <a:lnTo>
                        <a:pt x="374" y="54"/>
                      </a:lnTo>
                      <a:lnTo>
                        <a:pt x="436" y="35"/>
                      </a:lnTo>
                      <a:lnTo>
                        <a:pt x="503" y="19"/>
                      </a:lnTo>
                      <a:lnTo>
                        <a:pt x="573" y="9"/>
                      </a:lnTo>
                      <a:lnTo>
                        <a:pt x="646" y="2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37" name="Freeform 14">
                  <a:extLst>
                    <a:ext uri="{FF2B5EF4-FFF2-40B4-BE49-F238E27FC236}">
                      <a16:creationId xmlns="" xmlns:a16="http://schemas.microsoft.com/office/drawing/2014/main" id="{76124712-8B68-4A0E-8DD6-3524063030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8" y="2921"/>
                  <a:ext cx="242" cy="478"/>
                </a:xfrm>
                <a:custGeom>
                  <a:avLst/>
                  <a:gdLst>
                    <a:gd name="T0" fmla="*/ 560 w 1211"/>
                    <a:gd name="T1" fmla="*/ 450 h 2392"/>
                    <a:gd name="T2" fmla="*/ 475 w 1211"/>
                    <a:gd name="T3" fmla="*/ 475 h 2392"/>
                    <a:gd name="T4" fmla="*/ 403 w 1211"/>
                    <a:gd name="T5" fmla="*/ 523 h 2392"/>
                    <a:gd name="T6" fmla="*/ 346 w 1211"/>
                    <a:gd name="T7" fmla="*/ 588 h 2392"/>
                    <a:gd name="T8" fmla="*/ 309 w 1211"/>
                    <a:gd name="T9" fmla="*/ 666 h 2392"/>
                    <a:gd name="T10" fmla="*/ 296 w 1211"/>
                    <a:gd name="T11" fmla="*/ 756 h 2392"/>
                    <a:gd name="T12" fmla="*/ 309 w 1211"/>
                    <a:gd name="T13" fmla="*/ 845 h 2392"/>
                    <a:gd name="T14" fmla="*/ 346 w 1211"/>
                    <a:gd name="T15" fmla="*/ 925 h 2392"/>
                    <a:gd name="T16" fmla="*/ 403 w 1211"/>
                    <a:gd name="T17" fmla="*/ 990 h 2392"/>
                    <a:gd name="T18" fmla="*/ 475 w 1211"/>
                    <a:gd name="T19" fmla="*/ 1038 h 2392"/>
                    <a:gd name="T20" fmla="*/ 560 w 1211"/>
                    <a:gd name="T21" fmla="*/ 1063 h 2392"/>
                    <a:gd name="T22" fmla="*/ 652 w 1211"/>
                    <a:gd name="T23" fmla="*/ 1063 h 2392"/>
                    <a:gd name="T24" fmla="*/ 737 w 1211"/>
                    <a:gd name="T25" fmla="*/ 1038 h 2392"/>
                    <a:gd name="T26" fmla="*/ 809 w 1211"/>
                    <a:gd name="T27" fmla="*/ 990 h 2392"/>
                    <a:gd name="T28" fmla="*/ 866 w 1211"/>
                    <a:gd name="T29" fmla="*/ 925 h 2392"/>
                    <a:gd name="T30" fmla="*/ 903 w 1211"/>
                    <a:gd name="T31" fmla="*/ 845 h 2392"/>
                    <a:gd name="T32" fmla="*/ 916 w 1211"/>
                    <a:gd name="T33" fmla="*/ 756 h 2392"/>
                    <a:gd name="T34" fmla="*/ 903 w 1211"/>
                    <a:gd name="T35" fmla="*/ 666 h 2392"/>
                    <a:gd name="T36" fmla="*/ 866 w 1211"/>
                    <a:gd name="T37" fmla="*/ 588 h 2392"/>
                    <a:gd name="T38" fmla="*/ 809 w 1211"/>
                    <a:gd name="T39" fmla="*/ 523 h 2392"/>
                    <a:gd name="T40" fmla="*/ 737 w 1211"/>
                    <a:gd name="T41" fmla="*/ 475 h 2392"/>
                    <a:gd name="T42" fmla="*/ 652 w 1211"/>
                    <a:gd name="T43" fmla="*/ 450 h 2392"/>
                    <a:gd name="T44" fmla="*/ 606 w 1211"/>
                    <a:gd name="T45" fmla="*/ 0 h 2392"/>
                    <a:gd name="T46" fmla="*/ 671 w 1211"/>
                    <a:gd name="T47" fmla="*/ 3 h 2392"/>
                    <a:gd name="T48" fmla="*/ 741 w 1211"/>
                    <a:gd name="T49" fmla="*/ 9 h 2392"/>
                    <a:gd name="T50" fmla="*/ 814 w 1211"/>
                    <a:gd name="T51" fmla="*/ 20 h 2392"/>
                    <a:gd name="T52" fmla="*/ 888 w 1211"/>
                    <a:gd name="T53" fmla="*/ 36 h 2392"/>
                    <a:gd name="T54" fmla="*/ 959 w 1211"/>
                    <a:gd name="T55" fmla="*/ 63 h 2392"/>
                    <a:gd name="T56" fmla="*/ 1026 w 1211"/>
                    <a:gd name="T57" fmla="*/ 97 h 2392"/>
                    <a:gd name="T58" fmla="*/ 1086 w 1211"/>
                    <a:gd name="T59" fmla="*/ 142 h 2392"/>
                    <a:gd name="T60" fmla="*/ 1137 w 1211"/>
                    <a:gd name="T61" fmla="*/ 199 h 2392"/>
                    <a:gd name="T62" fmla="*/ 1177 w 1211"/>
                    <a:gd name="T63" fmla="*/ 269 h 2392"/>
                    <a:gd name="T64" fmla="*/ 1202 w 1211"/>
                    <a:gd name="T65" fmla="*/ 352 h 2392"/>
                    <a:gd name="T66" fmla="*/ 1211 w 1211"/>
                    <a:gd name="T67" fmla="*/ 450 h 2392"/>
                    <a:gd name="T68" fmla="*/ 606 w 1211"/>
                    <a:gd name="T69" fmla="*/ 2392 h 2392"/>
                    <a:gd name="T70" fmla="*/ 0 w 1211"/>
                    <a:gd name="T71" fmla="*/ 450 h 2392"/>
                    <a:gd name="T72" fmla="*/ 10 w 1211"/>
                    <a:gd name="T73" fmla="*/ 352 h 2392"/>
                    <a:gd name="T74" fmla="*/ 35 w 1211"/>
                    <a:gd name="T75" fmla="*/ 269 h 2392"/>
                    <a:gd name="T76" fmla="*/ 75 w 1211"/>
                    <a:gd name="T77" fmla="*/ 199 h 2392"/>
                    <a:gd name="T78" fmla="*/ 126 w 1211"/>
                    <a:gd name="T79" fmla="*/ 142 h 2392"/>
                    <a:gd name="T80" fmla="*/ 186 w 1211"/>
                    <a:gd name="T81" fmla="*/ 97 h 2392"/>
                    <a:gd name="T82" fmla="*/ 253 w 1211"/>
                    <a:gd name="T83" fmla="*/ 63 h 2392"/>
                    <a:gd name="T84" fmla="*/ 324 w 1211"/>
                    <a:gd name="T85" fmla="*/ 36 h 2392"/>
                    <a:gd name="T86" fmla="*/ 398 w 1211"/>
                    <a:gd name="T87" fmla="*/ 20 h 2392"/>
                    <a:gd name="T88" fmla="*/ 471 w 1211"/>
                    <a:gd name="T89" fmla="*/ 9 h 2392"/>
                    <a:gd name="T90" fmla="*/ 541 w 1211"/>
                    <a:gd name="T91" fmla="*/ 3 h 2392"/>
                    <a:gd name="T92" fmla="*/ 606 w 1211"/>
                    <a:gd name="T93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11" h="2392">
                      <a:moveTo>
                        <a:pt x="606" y="446"/>
                      </a:moveTo>
                      <a:lnTo>
                        <a:pt x="560" y="450"/>
                      </a:lnTo>
                      <a:lnTo>
                        <a:pt x="517" y="460"/>
                      </a:lnTo>
                      <a:lnTo>
                        <a:pt x="475" y="475"/>
                      </a:lnTo>
                      <a:lnTo>
                        <a:pt x="437" y="496"/>
                      </a:lnTo>
                      <a:lnTo>
                        <a:pt x="403" y="523"/>
                      </a:lnTo>
                      <a:lnTo>
                        <a:pt x="371" y="553"/>
                      </a:lnTo>
                      <a:lnTo>
                        <a:pt x="346" y="588"/>
                      </a:lnTo>
                      <a:lnTo>
                        <a:pt x="324" y="625"/>
                      </a:lnTo>
                      <a:lnTo>
                        <a:pt x="309" y="666"/>
                      </a:lnTo>
                      <a:lnTo>
                        <a:pt x="299" y="710"/>
                      </a:lnTo>
                      <a:lnTo>
                        <a:pt x="296" y="756"/>
                      </a:lnTo>
                      <a:lnTo>
                        <a:pt x="299" y="802"/>
                      </a:lnTo>
                      <a:lnTo>
                        <a:pt x="309" y="845"/>
                      </a:lnTo>
                      <a:lnTo>
                        <a:pt x="324" y="886"/>
                      </a:lnTo>
                      <a:lnTo>
                        <a:pt x="346" y="925"/>
                      </a:lnTo>
                      <a:lnTo>
                        <a:pt x="371" y="960"/>
                      </a:lnTo>
                      <a:lnTo>
                        <a:pt x="403" y="990"/>
                      </a:lnTo>
                      <a:lnTo>
                        <a:pt x="437" y="1016"/>
                      </a:lnTo>
                      <a:lnTo>
                        <a:pt x="475" y="1038"/>
                      </a:lnTo>
                      <a:lnTo>
                        <a:pt x="517" y="1053"/>
                      </a:lnTo>
                      <a:lnTo>
                        <a:pt x="560" y="1063"/>
                      </a:lnTo>
                      <a:lnTo>
                        <a:pt x="606" y="1067"/>
                      </a:lnTo>
                      <a:lnTo>
                        <a:pt x="652" y="1063"/>
                      </a:lnTo>
                      <a:lnTo>
                        <a:pt x="695" y="1053"/>
                      </a:lnTo>
                      <a:lnTo>
                        <a:pt x="737" y="1038"/>
                      </a:lnTo>
                      <a:lnTo>
                        <a:pt x="775" y="1016"/>
                      </a:lnTo>
                      <a:lnTo>
                        <a:pt x="809" y="990"/>
                      </a:lnTo>
                      <a:lnTo>
                        <a:pt x="841" y="960"/>
                      </a:lnTo>
                      <a:lnTo>
                        <a:pt x="866" y="925"/>
                      </a:lnTo>
                      <a:lnTo>
                        <a:pt x="888" y="886"/>
                      </a:lnTo>
                      <a:lnTo>
                        <a:pt x="903" y="845"/>
                      </a:lnTo>
                      <a:lnTo>
                        <a:pt x="913" y="802"/>
                      </a:lnTo>
                      <a:lnTo>
                        <a:pt x="916" y="756"/>
                      </a:lnTo>
                      <a:lnTo>
                        <a:pt x="913" y="710"/>
                      </a:lnTo>
                      <a:lnTo>
                        <a:pt x="903" y="666"/>
                      </a:lnTo>
                      <a:lnTo>
                        <a:pt x="888" y="625"/>
                      </a:lnTo>
                      <a:lnTo>
                        <a:pt x="866" y="588"/>
                      </a:lnTo>
                      <a:lnTo>
                        <a:pt x="841" y="553"/>
                      </a:lnTo>
                      <a:lnTo>
                        <a:pt x="809" y="523"/>
                      </a:lnTo>
                      <a:lnTo>
                        <a:pt x="775" y="496"/>
                      </a:lnTo>
                      <a:lnTo>
                        <a:pt x="737" y="475"/>
                      </a:lnTo>
                      <a:lnTo>
                        <a:pt x="695" y="460"/>
                      </a:lnTo>
                      <a:lnTo>
                        <a:pt x="652" y="450"/>
                      </a:lnTo>
                      <a:lnTo>
                        <a:pt x="606" y="446"/>
                      </a:lnTo>
                      <a:close/>
                      <a:moveTo>
                        <a:pt x="606" y="0"/>
                      </a:moveTo>
                      <a:lnTo>
                        <a:pt x="637" y="1"/>
                      </a:lnTo>
                      <a:lnTo>
                        <a:pt x="671" y="3"/>
                      </a:lnTo>
                      <a:lnTo>
                        <a:pt x="705" y="5"/>
                      </a:lnTo>
                      <a:lnTo>
                        <a:pt x="741" y="9"/>
                      </a:lnTo>
                      <a:lnTo>
                        <a:pt x="778" y="14"/>
                      </a:lnTo>
                      <a:lnTo>
                        <a:pt x="814" y="20"/>
                      </a:lnTo>
                      <a:lnTo>
                        <a:pt x="851" y="27"/>
                      </a:lnTo>
                      <a:lnTo>
                        <a:pt x="888" y="36"/>
                      </a:lnTo>
                      <a:lnTo>
                        <a:pt x="924" y="49"/>
                      </a:lnTo>
                      <a:lnTo>
                        <a:pt x="959" y="63"/>
                      </a:lnTo>
                      <a:lnTo>
                        <a:pt x="993" y="79"/>
                      </a:lnTo>
                      <a:lnTo>
                        <a:pt x="1026" y="97"/>
                      </a:lnTo>
                      <a:lnTo>
                        <a:pt x="1057" y="119"/>
                      </a:lnTo>
                      <a:lnTo>
                        <a:pt x="1086" y="142"/>
                      </a:lnTo>
                      <a:lnTo>
                        <a:pt x="1113" y="169"/>
                      </a:lnTo>
                      <a:lnTo>
                        <a:pt x="1137" y="199"/>
                      </a:lnTo>
                      <a:lnTo>
                        <a:pt x="1159" y="232"/>
                      </a:lnTo>
                      <a:lnTo>
                        <a:pt x="1177" y="269"/>
                      </a:lnTo>
                      <a:lnTo>
                        <a:pt x="1191" y="309"/>
                      </a:lnTo>
                      <a:lnTo>
                        <a:pt x="1202" y="352"/>
                      </a:lnTo>
                      <a:lnTo>
                        <a:pt x="1209" y="399"/>
                      </a:lnTo>
                      <a:lnTo>
                        <a:pt x="1211" y="450"/>
                      </a:lnTo>
                      <a:lnTo>
                        <a:pt x="1211" y="1782"/>
                      </a:lnTo>
                      <a:lnTo>
                        <a:pt x="606" y="2392"/>
                      </a:lnTo>
                      <a:lnTo>
                        <a:pt x="0" y="1782"/>
                      </a:lnTo>
                      <a:lnTo>
                        <a:pt x="0" y="450"/>
                      </a:lnTo>
                      <a:lnTo>
                        <a:pt x="3" y="399"/>
                      </a:lnTo>
                      <a:lnTo>
                        <a:pt x="10" y="352"/>
                      </a:lnTo>
                      <a:lnTo>
                        <a:pt x="21" y="309"/>
                      </a:lnTo>
                      <a:lnTo>
                        <a:pt x="35" y="269"/>
                      </a:lnTo>
                      <a:lnTo>
                        <a:pt x="53" y="232"/>
                      </a:lnTo>
                      <a:lnTo>
                        <a:pt x="75" y="199"/>
                      </a:lnTo>
                      <a:lnTo>
                        <a:pt x="99" y="169"/>
                      </a:lnTo>
                      <a:lnTo>
                        <a:pt x="126" y="142"/>
                      </a:lnTo>
                      <a:lnTo>
                        <a:pt x="155" y="119"/>
                      </a:lnTo>
                      <a:lnTo>
                        <a:pt x="186" y="97"/>
                      </a:lnTo>
                      <a:lnTo>
                        <a:pt x="219" y="79"/>
                      </a:lnTo>
                      <a:lnTo>
                        <a:pt x="253" y="63"/>
                      </a:lnTo>
                      <a:lnTo>
                        <a:pt x="288" y="49"/>
                      </a:lnTo>
                      <a:lnTo>
                        <a:pt x="324" y="36"/>
                      </a:lnTo>
                      <a:lnTo>
                        <a:pt x="361" y="27"/>
                      </a:lnTo>
                      <a:lnTo>
                        <a:pt x="398" y="20"/>
                      </a:lnTo>
                      <a:lnTo>
                        <a:pt x="434" y="14"/>
                      </a:lnTo>
                      <a:lnTo>
                        <a:pt x="471" y="9"/>
                      </a:lnTo>
                      <a:lnTo>
                        <a:pt x="507" y="5"/>
                      </a:lnTo>
                      <a:lnTo>
                        <a:pt x="541" y="3"/>
                      </a:lnTo>
                      <a:lnTo>
                        <a:pt x="575" y="1"/>
                      </a:lnTo>
                      <a:lnTo>
                        <a:pt x="60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38" name="Freeform 15">
                  <a:extLst>
                    <a:ext uri="{FF2B5EF4-FFF2-40B4-BE49-F238E27FC236}">
                      <a16:creationId xmlns="" xmlns:a16="http://schemas.microsoft.com/office/drawing/2014/main" id="{527B9DBA-43E8-4A04-910A-715A95CB4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" y="2921"/>
                  <a:ext cx="121" cy="478"/>
                </a:xfrm>
                <a:custGeom>
                  <a:avLst/>
                  <a:gdLst>
                    <a:gd name="T0" fmla="*/ 0 w 605"/>
                    <a:gd name="T1" fmla="*/ 0 h 2392"/>
                    <a:gd name="T2" fmla="*/ 31 w 605"/>
                    <a:gd name="T3" fmla="*/ 1 h 2392"/>
                    <a:gd name="T4" fmla="*/ 65 w 605"/>
                    <a:gd name="T5" fmla="*/ 3 h 2392"/>
                    <a:gd name="T6" fmla="*/ 99 w 605"/>
                    <a:gd name="T7" fmla="*/ 5 h 2392"/>
                    <a:gd name="T8" fmla="*/ 135 w 605"/>
                    <a:gd name="T9" fmla="*/ 9 h 2392"/>
                    <a:gd name="T10" fmla="*/ 172 w 605"/>
                    <a:gd name="T11" fmla="*/ 14 h 2392"/>
                    <a:gd name="T12" fmla="*/ 208 w 605"/>
                    <a:gd name="T13" fmla="*/ 20 h 2392"/>
                    <a:gd name="T14" fmla="*/ 245 w 605"/>
                    <a:gd name="T15" fmla="*/ 27 h 2392"/>
                    <a:gd name="T16" fmla="*/ 282 w 605"/>
                    <a:gd name="T17" fmla="*/ 36 h 2392"/>
                    <a:gd name="T18" fmla="*/ 318 w 605"/>
                    <a:gd name="T19" fmla="*/ 49 h 2392"/>
                    <a:gd name="T20" fmla="*/ 353 w 605"/>
                    <a:gd name="T21" fmla="*/ 63 h 2392"/>
                    <a:gd name="T22" fmla="*/ 387 w 605"/>
                    <a:gd name="T23" fmla="*/ 79 h 2392"/>
                    <a:gd name="T24" fmla="*/ 420 w 605"/>
                    <a:gd name="T25" fmla="*/ 97 h 2392"/>
                    <a:gd name="T26" fmla="*/ 451 w 605"/>
                    <a:gd name="T27" fmla="*/ 119 h 2392"/>
                    <a:gd name="T28" fmla="*/ 480 w 605"/>
                    <a:gd name="T29" fmla="*/ 142 h 2392"/>
                    <a:gd name="T30" fmla="*/ 507 w 605"/>
                    <a:gd name="T31" fmla="*/ 169 h 2392"/>
                    <a:gd name="T32" fmla="*/ 531 w 605"/>
                    <a:gd name="T33" fmla="*/ 199 h 2392"/>
                    <a:gd name="T34" fmla="*/ 553 w 605"/>
                    <a:gd name="T35" fmla="*/ 232 h 2392"/>
                    <a:gd name="T36" fmla="*/ 571 w 605"/>
                    <a:gd name="T37" fmla="*/ 269 h 2392"/>
                    <a:gd name="T38" fmla="*/ 585 w 605"/>
                    <a:gd name="T39" fmla="*/ 309 h 2392"/>
                    <a:gd name="T40" fmla="*/ 596 w 605"/>
                    <a:gd name="T41" fmla="*/ 352 h 2392"/>
                    <a:gd name="T42" fmla="*/ 603 w 605"/>
                    <a:gd name="T43" fmla="*/ 399 h 2392"/>
                    <a:gd name="T44" fmla="*/ 605 w 605"/>
                    <a:gd name="T45" fmla="*/ 450 h 2392"/>
                    <a:gd name="T46" fmla="*/ 605 w 605"/>
                    <a:gd name="T47" fmla="*/ 1782 h 2392"/>
                    <a:gd name="T48" fmla="*/ 0 w 605"/>
                    <a:gd name="T49" fmla="*/ 2392 h 2392"/>
                    <a:gd name="T50" fmla="*/ 0 w 605"/>
                    <a:gd name="T51" fmla="*/ 1067 h 2392"/>
                    <a:gd name="T52" fmla="*/ 46 w 605"/>
                    <a:gd name="T53" fmla="*/ 1063 h 2392"/>
                    <a:gd name="T54" fmla="*/ 89 w 605"/>
                    <a:gd name="T55" fmla="*/ 1053 h 2392"/>
                    <a:gd name="T56" fmla="*/ 131 w 605"/>
                    <a:gd name="T57" fmla="*/ 1038 h 2392"/>
                    <a:gd name="T58" fmla="*/ 169 w 605"/>
                    <a:gd name="T59" fmla="*/ 1016 h 2392"/>
                    <a:gd name="T60" fmla="*/ 203 w 605"/>
                    <a:gd name="T61" fmla="*/ 990 h 2392"/>
                    <a:gd name="T62" fmla="*/ 235 w 605"/>
                    <a:gd name="T63" fmla="*/ 960 h 2392"/>
                    <a:gd name="T64" fmla="*/ 260 w 605"/>
                    <a:gd name="T65" fmla="*/ 925 h 2392"/>
                    <a:gd name="T66" fmla="*/ 282 w 605"/>
                    <a:gd name="T67" fmla="*/ 886 h 2392"/>
                    <a:gd name="T68" fmla="*/ 297 w 605"/>
                    <a:gd name="T69" fmla="*/ 845 h 2392"/>
                    <a:gd name="T70" fmla="*/ 307 w 605"/>
                    <a:gd name="T71" fmla="*/ 802 h 2392"/>
                    <a:gd name="T72" fmla="*/ 310 w 605"/>
                    <a:gd name="T73" fmla="*/ 756 h 2392"/>
                    <a:gd name="T74" fmla="*/ 307 w 605"/>
                    <a:gd name="T75" fmla="*/ 710 h 2392"/>
                    <a:gd name="T76" fmla="*/ 297 w 605"/>
                    <a:gd name="T77" fmla="*/ 666 h 2392"/>
                    <a:gd name="T78" fmla="*/ 282 w 605"/>
                    <a:gd name="T79" fmla="*/ 625 h 2392"/>
                    <a:gd name="T80" fmla="*/ 260 w 605"/>
                    <a:gd name="T81" fmla="*/ 588 h 2392"/>
                    <a:gd name="T82" fmla="*/ 235 w 605"/>
                    <a:gd name="T83" fmla="*/ 553 h 2392"/>
                    <a:gd name="T84" fmla="*/ 203 w 605"/>
                    <a:gd name="T85" fmla="*/ 523 h 2392"/>
                    <a:gd name="T86" fmla="*/ 169 w 605"/>
                    <a:gd name="T87" fmla="*/ 496 h 2392"/>
                    <a:gd name="T88" fmla="*/ 131 w 605"/>
                    <a:gd name="T89" fmla="*/ 475 h 2392"/>
                    <a:gd name="T90" fmla="*/ 89 w 605"/>
                    <a:gd name="T91" fmla="*/ 460 h 2392"/>
                    <a:gd name="T92" fmla="*/ 46 w 605"/>
                    <a:gd name="T93" fmla="*/ 450 h 2392"/>
                    <a:gd name="T94" fmla="*/ 0 w 605"/>
                    <a:gd name="T95" fmla="*/ 446 h 2392"/>
                    <a:gd name="T96" fmla="*/ 0 w 605"/>
                    <a:gd name="T97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05" h="2392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5" y="3"/>
                      </a:lnTo>
                      <a:lnTo>
                        <a:pt x="99" y="5"/>
                      </a:lnTo>
                      <a:lnTo>
                        <a:pt x="135" y="9"/>
                      </a:lnTo>
                      <a:lnTo>
                        <a:pt x="172" y="14"/>
                      </a:lnTo>
                      <a:lnTo>
                        <a:pt x="208" y="20"/>
                      </a:lnTo>
                      <a:lnTo>
                        <a:pt x="245" y="27"/>
                      </a:lnTo>
                      <a:lnTo>
                        <a:pt x="282" y="36"/>
                      </a:lnTo>
                      <a:lnTo>
                        <a:pt x="318" y="49"/>
                      </a:lnTo>
                      <a:lnTo>
                        <a:pt x="353" y="63"/>
                      </a:lnTo>
                      <a:lnTo>
                        <a:pt x="387" y="79"/>
                      </a:lnTo>
                      <a:lnTo>
                        <a:pt x="420" y="97"/>
                      </a:lnTo>
                      <a:lnTo>
                        <a:pt x="451" y="119"/>
                      </a:lnTo>
                      <a:lnTo>
                        <a:pt x="480" y="142"/>
                      </a:lnTo>
                      <a:lnTo>
                        <a:pt x="507" y="169"/>
                      </a:lnTo>
                      <a:lnTo>
                        <a:pt x="531" y="199"/>
                      </a:lnTo>
                      <a:lnTo>
                        <a:pt x="553" y="232"/>
                      </a:lnTo>
                      <a:lnTo>
                        <a:pt x="571" y="269"/>
                      </a:lnTo>
                      <a:lnTo>
                        <a:pt x="585" y="309"/>
                      </a:lnTo>
                      <a:lnTo>
                        <a:pt x="596" y="352"/>
                      </a:lnTo>
                      <a:lnTo>
                        <a:pt x="603" y="399"/>
                      </a:lnTo>
                      <a:lnTo>
                        <a:pt x="605" y="450"/>
                      </a:lnTo>
                      <a:lnTo>
                        <a:pt x="605" y="1782"/>
                      </a:lnTo>
                      <a:lnTo>
                        <a:pt x="0" y="2392"/>
                      </a:lnTo>
                      <a:lnTo>
                        <a:pt x="0" y="1067"/>
                      </a:lnTo>
                      <a:lnTo>
                        <a:pt x="46" y="1063"/>
                      </a:lnTo>
                      <a:lnTo>
                        <a:pt x="89" y="1053"/>
                      </a:lnTo>
                      <a:lnTo>
                        <a:pt x="131" y="1038"/>
                      </a:lnTo>
                      <a:lnTo>
                        <a:pt x="169" y="1016"/>
                      </a:lnTo>
                      <a:lnTo>
                        <a:pt x="203" y="990"/>
                      </a:lnTo>
                      <a:lnTo>
                        <a:pt x="235" y="960"/>
                      </a:lnTo>
                      <a:lnTo>
                        <a:pt x="260" y="925"/>
                      </a:lnTo>
                      <a:lnTo>
                        <a:pt x="282" y="886"/>
                      </a:lnTo>
                      <a:lnTo>
                        <a:pt x="297" y="845"/>
                      </a:lnTo>
                      <a:lnTo>
                        <a:pt x="307" y="802"/>
                      </a:lnTo>
                      <a:lnTo>
                        <a:pt x="310" y="756"/>
                      </a:lnTo>
                      <a:lnTo>
                        <a:pt x="307" y="710"/>
                      </a:lnTo>
                      <a:lnTo>
                        <a:pt x="297" y="666"/>
                      </a:lnTo>
                      <a:lnTo>
                        <a:pt x="282" y="625"/>
                      </a:lnTo>
                      <a:lnTo>
                        <a:pt x="260" y="588"/>
                      </a:lnTo>
                      <a:lnTo>
                        <a:pt x="235" y="553"/>
                      </a:lnTo>
                      <a:lnTo>
                        <a:pt x="203" y="523"/>
                      </a:lnTo>
                      <a:lnTo>
                        <a:pt x="169" y="496"/>
                      </a:lnTo>
                      <a:lnTo>
                        <a:pt x="131" y="475"/>
                      </a:lnTo>
                      <a:lnTo>
                        <a:pt x="89" y="460"/>
                      </a:lnTo>
                      <a:lnTo>
                        <a:pt x="46" y="450"/>
                      </a:lnTo>
                      <a:lnTo>
                        <a:pt x="0" y="4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5A35E86-E83C-4870-A052-C8D1FA123219}"/>
                  </a:ext>
                </a:extLst>
              </p:cNvPr>
              <p:cNvSpPr txBox="1"/>
              <p:nvPr/>
            </p:nvSpPr>
            <p:spPr>
              <a:xfrm>
                <a:off x="8774699" y="1182782"/>
                <a:ext cx="1054134" cy="400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Scenes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543D99A-7184-4D5E-B22C-2307655499BC}"/>
                  </a:ext>
                </a:extLst>
              </p:cNvPr>
              <p:cNvSpPr txBox="1"/>
              <p:nvPr/>
            </p:nvSpPr>
            <p:spPr>
              <a:xfrm>
                <a:off x="8924870" y="2773286"/>
                <a:ext cx="883148" cy="400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Tasks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D27D00B6-2B7D-49B8-AD22-F9C4F36E7CEE}"/>
                  </a:ext>
                </a:extLst>
              </p:cNvPr>
              <p:cNvSpPr txBox="1"/>
              <p:nvPr/>
            </p:nvSpPr>
            <p:spPr>
              <a:xfrm>
                <a:off x="8872887" y="4495919"/>
                <a:ext cx="990014" cy="400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Layers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C6507390-5E59-4D1D-8AB2-48D4785BFF38}"/>
                  </a:ext>
                </a:extLst>
              </p:cNvPr>
              <p:cNvSpPr txBox="1"/>
              <p:nvPr/>
            </p:nvSpPr>
            <p:spPr>
              <a:xfrm>
                <a:off x="8692588" y="6159095"/>
                <a:ext cx="1396194" cy="400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/>
                  <a:t>Web maps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="" xmlns:a16="http://schemas.microsoft.com/office/drawing/2014/main" id="{997D8299-47CB-4078-AC2C-AFC6206B0F01}"/>
                  </a:ext>
                </a:extLst>
              </p:cNvPr>
              <p:cNvSpPr/>
              <p:nvPr/>
            </p:nvSpPr>
            <p:spPr>
              <a:xfrm>
                <a:off x="8432805" y="129627"/>
                <a:ext cx="1966626" cy="677560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3" name="Group 25">
              <a:extLst>
                <a:ext uri="{FF2B5EF4-FFF2-40B4-BE49-F238E27FC236}">
                  <a16:creationId xmlns="" xmlns:a16="http://schemas.microsoft.com/office/drawing/2014/main" id="{A7ED2879-DD31-41A9-B8C0-8C69218C99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29323" y="2816944"/>
              <a:ext cx="892871" cy="1128154"/>
              <a:chOff x="1484" y="3269"/>
              <a:chExt cx="444" cy="561"/>
            </a:xfrm>
          </p:grpSpPr>
          <p:sp useBgFill="1">
            <p:nvSpPr>
              <p:cNvPr id="24" name="Freeform 27">
                <a:extLst>
                  <a:ext uri="{FF2B5EF4-FFF2-40B4-BE49-F238E27FC236}">
                    <a16:creationId xmlns="" xmlns:a16="http://schemas.microsoft.com/office/drawing/2014/main" id="{1340F8B3-6C8C-4D7E-A80C-17F196ECB8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4" y="3269"/>
                <a:ext cx="444" cy="561"/>
              </a:xfrm>
              <a:custGeom>
                <a:avLst/>
                <a:gdLst>
                  <a:gd name="T0" fmla="*/ 998 w 2216"/>
                  <a:gd name="T1" fmla="*/ 555 h 2805"/>
                  <a:gd name="T2" fmla="*/ 855 w 2216"/>
                  <a:gd name="T3" fmla="*/ 626 h 2805"/>
                  <a:gd name="T4" fmla="*/ 751 w 2216"/>
                  <a:gd name="T5" fmla="*/ 745 h 2805"/>
                  <a:gd name="T6" fmla="*/ 698 w 2216"/>
                  <a:gd name="T7" fmla="*/ 897 h 2805"/>
                  <a:gd name="T8" fmla="*/ 693 w 2216"/>
                  <a:gd name="T9" fmla="*/ 1273 h 2805"/>
                  <a:gd name="T10" fmla="*/ 1523 w 2216"/>
                  <a:gd name="T11" fmla="*/ 953 h 2805"/>
                  <a:gd name="T12" fmla="*/ 1489 w 2216"/>
                  <a:gd name="T13" fmla="*/ 793 h 2805"/>
                  <a:gd name="T14" fmla="*/ 1399 w 2216"/>
                  <a:gd name="T15" fmla="*/ 661 h 2805"/>
                  <a:gd name="T16" fmla="*/ 1269 w 2216"/>
                  <a:gd name="T17" fmla="*/ 573 h 2805"/>
                  <a:gd name="T18" fmla="*/ 1107 w 2216"/>
                  <a:gd name="T19" fmla="*/ 540 h 2805"/>
                  <a:gd name="T20" fmla="*/ 1278 w 2216"/>
                  <a:gd name="T21" fmla="*/ 14 h 2805"/>
                  <a:gd name="T22" fmla="*/ 1515 w 2216"/>
                  <a:gd name="T23" fmla="*/ 90 h 2805"/>
                  <a:gd name="T24" fmla="*/ 1721 w 2216"/>
                  <a:gd name="T25" fmla="*/ 222 h 2805"/>
                  <a:gd name="T26" fmla="*/ 1885 w 2216"/>
                  <a:gd name="T27" fmla="*/ 401 h 2805"/>
                  <a:gd name="T28" fmla="*/ 2002 w 2216"/>
                  <a:gd name="T29" fmla="*/ 618 h 2805"/>
                  <a:gd name="T30" fmla="*/ 2060 w 2216"/>
                  <a:gd name="T31" fmla="*/ 862 h 2805"/>
                  <a:gd name="T32" fmla="*/ 2063 w 2216"/>
                  <a:gd name="T33" fmla="*/ 954 h 2805"/>
                  <a:gd name="T34" fmla="*/ 2063 w 2216"/>
                  <a:gd name="T35" fmla="*/ 991 h 2805"/>
                  <a:gd name="T36" fmla="*/ 2064 w 2216"/>
                  <a:gd name="T37" fmla="*/ 1069 h 2805"/>
                  <a:gd name="T38" fmla="*/ 2064 w 2216"/>
                  <a:gd name="T39" fmla="*/ 1203 h 2805"/>
                  <a:gd name="T40" fmla="*/ 2096 w 2216"/>
                  <a:gd name="T41" fmla="*/ 1273 h 2805"/>
                  <a:gd name="T42" fmla="*/ 2171 w 2216"/>
                  <a:gd name="T43" fmla="*/ 1300 h 2805"/>
                  <a:gd name="T44" fmla="*/ 2212 w 2216"/>
                  <a:gd name="T45" fmla="*/ 1365 h 2805"/>
                  <a:gd name="T46" fmla="*/ 2212 w 2216"/>
                  <a:gd name="T47" fmla="*/ 2713 h 2805"/>
                  <a:gd name="T48" fmla="*/ 2171 w 2216"/>
                  <a:gd name="T49" fmla="*/ 2779 h 2805"/>
                  <a:gd name="T50" fmla="*/ 2096 w 2216"/>
                  <a:gd name="T51" fmla="*/ 2805 h 2805"/>
                  <a:gd name="T52" fmla="*/ 68 w 2216"/>
                  <a:gd name="T53" fmla="*/ 2793 h 2805"/>
                  <a:gd name="T54" fmla="*/ 13 w 2216"/>
                  <a:gd name="T55" fmla="*/ 2738 h 2805"/>
                  <a:gd name="T56" fmla="*/ 0 w 2216"/>
                  <a:gd name="T57" fmla="*/ 1393 h 2805"/>
                  <a:gd name="T58" fmla="*/ 27 w 2216"/>
                  <a:gd name="T59" fmla="*/ 1318 h 2805"/>
                  <a:gd name="T60" fmla="*/ 94 w 2216"/>
                  <a:gd name="T61" fmla="*/ 1275 h 2805"/>
                  <a:gd name="T62" fmla="*/ 152 w 2216"/>
                  <a:gd name="T63" fmla="*/ 1263 h 2805"/>
                  <a:gd name="T64" fmla="*/ 152 w 2216"/>
                  <a:gd name="T65" fmla="*/ 1227 h 2805"/>
                  <a:gd name="T66" fmla="*/ 153 w 2216"/>
                  <a:gd name="T67" fmla="*/ 1142 h 2805"/>
                  <a:gd name="T68" fmla="*/ 153 w 2216"/>
                  <a:gd name="T69" fmla="*/ 1046 h 2805"/>
                  <a:gd name="T70" fmla="*/ 153 w 2216"/>
                  <a:gd name="T71" fmla="*/ 969 h 2805"/>
                  <a:gd name="T72" fmla="*/ 153 w 2216"/>
                  <a:gd name="T73" fmla="*/ 948 h 2805"/>
                  <a:gd name="T74" fmla="*/ 188 w 2216"/>
                  <a:gd name="T75" fmla="*/ 696 h 2805"/>
                  <a:gd name="T76" fmla="*/ 286 w 2216"/>
                  <a:gd name="T77" fmla="*/ 469 h 2805"/>
                  <a:gd name="T78" fmla="*/ 436 w 2216"/>
                  <a:gd name="T79" fmla="*/ 278 h 2805"/>
                  <a:gd name="T80" fmla="*/ 629 w 2216"/>
                  <a:gd name="T81" fmla="*/ 129 h 2805"/>
                  <a:gd name="T82" fmla="*/ 855 w 2216"/>
                  <a:gd name="T83" fmla="*/ 34 h 2805"/>
                  <a:gd name="T84" fmla="*/ 1107 w 2216"/>
                  <a:gd name="T85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6" h="2805">
                    <a:moveTo>
                      <a:pt x="1107" y="540"/>
                    </a:moveTo>
                    <a:lnTo>
                      <a:pt x="1052" y="544"/>
                    </a:lnTo>
                    <a:lnTo>
                      <a:pt x="998" y="555"/>
                    </a:lnTo>
                    <a:lnTo>
                      <a:pt x="947" y="573"/>
                    </a:lnTo>
                    <a:lnTo>
                      <a:pt x="900" y="597"/>
                    </a:lnTo>
                    <a:lnTo>
                      <a:pt x="855" y="626"/>
                    </a:lnTo>
                    <a:lnTo>
                      <a:pt x="815" y="661"/>
                    </a:lnTo>
                    <a:lnTo>
                      <a:pt x="780" y="701"/>
                    </a:lnTo>
                    <a:lnTo>
                      <a:pt x="751" y="745"/>
                    </a:lnTo>
                    <a:lnTo>
                      <a:pt x="727" y="793"/>
                    </a:lnTo>
                    <a:lnTo>
                      <a:pt x="709" y="844"/>
                    </a:lnTo>
                    <a:lnTo>
                      <a:pt x="698" y="897"/>
                    </a:lnTo>
                    <a:lnTo>
                      <a:pt x="693" y="953"/>
                    </a:lnTo>
                    <a:lnTo>
                      <a:pt x="693" y="1263"/>
                    </a:lnTo>
                    <a:lnTo>
                      <a:pt x="693" y="1273"/>
                    </a:lnTo>
                    <a:lnTo>
                      <a:pt x="1523" y="1273"/>
                    </a:lnTo>
                    <a:lnTo>
                      <a:pt x="1523" y="1263"/>
                    </a:lnTo>
                    <a:lnTo>
                      <a:pt x="1523" y="953"/>
                    </a:lnTo>
                    <a:lnTo>
                      <a:pt x="1518" y="897"/>
                    </a:lnTo>
                    <a:lnTo>
                      <a:pt x="1507" y="844"/>
                    </a:lnTo>
                    <a:lnTo>
                      <a:pt x="1489" y="793"/>
                    </a:lnTo>
                    <a:lnTo>
                      <a:pt x="1465" y="745"/>
                    </a:lnTo>
                    <a:lnTo>
                      <a:pt x="1434" y="701"/>
                    </a:lnTo>
                    <a:lnTo>
                      <a:pt x="1399" y="661"/>
                    </a:lnTo>
                    <a:lnTo>
                      <a:pt x="1361" y="626"/>
                    </a:lnTo>
                    <a:lnTo>
                      <a:pt x="1316" y="597"/>
                    </a:lnTo>
                    <a:lnTo>
                      <a:pt x="1269" y="573"/>
                    </a:lnTo>
                    <a:lnTo>
                      <a:pt x="1218" y="555"/>
                    </a:lnTo>
                    <a:lnTo>
                      <a:pt x="1164" y="544"/>
                    </a:lnTo>
                    <a:lnTo>
                      <a:pt x="1107" y="540"/>
                    </a:lnTo>
                    <a:close/>
                    <a:moveTo>
                      <a:pt x="1107" y="0"/>
                    </a:moveTo>
                    <a:lnTo>
                      <a:pt x="1194" y="3"/>
                    </a:lnTo>
                    <a:lnTo>
                      <a:pt x="1278" y="14"/>
                    </a:lnTo>
                    <a:lnTo>
                      <a:pt x="1359" y="34"/>
                    </a:lnTo>
                    <a:lnTo>
                      <a:pt x="1439" y="59"/>
                    </a:lnTo>
                    <a:lnTo>
                      <a:pt x="1515" y="90"/>
                    </a:lnTo>
                    <a:lnTo>
                      <a:pt x="1587" y="129"/>
                    </a:lnTo>
                    <a:lnTo>
                      <a:pt x="1656" y="173"/>
                    </a:lnTo>
                    <a:lnTo>
                      <a:pt x="1721" y="222"/>
                    </a:lnTo>
                    <a:lnTo>
                      <a:pt x="1780" y="278"/>
                    </a:lnTo>
                    <a:lnTo>
                      <a:pt x="1836" y="337"/>
                    </a:lnTo>
                    <a:lnTo>
                      <a:pt x="1885" y="401"/>
                    </a:lnTo>
                    <a:lnTo>
                      <a:pt x="1930" y="469"/>
                    </a:lnTo>
                    <a:lnTo>
                      <a:pt x="1969" y="541"/>
                    </a:lnTo>
                    <a:lnTo>
                      <a:pt x="2002" y="618"/>
                    </a:lnTo>
                    <a:lnTo>
                      <a:pt x="2028" y="696"/>
                    </a:lnTo>
                    <a:lnTo>
                      <a:pt x="2047" y="777"/>
                    </a:lnTo>
                    <a:lnTo>
                      <a:pt x="2060" y="862"/>
                    </a:lnTo>
                    <a:lnTo>
                      <a:pt x="2063" y="948"/>
                    </a:lnTo>
                    <a:lnTo>
                      <a:pt x="2063" y="948"/>
                    </a:lnTo>
                    <a:lnTo>
                      <a:pt x="2063" y="954"/>
                    </a:lnTo>
                    <a:lnTo>
                      <a:pt x="2063" y="962"/>
                    </a:lnTo>
                    <a:lnTo>
                      <a:pt x="2063" y="974"/>
                    </a:lnTo>
                    <a:lnTo>
                      <a:pt x="2063" y="991"/>
                    </a:lnTo>
                    <a:lnTo>
                      <a:pt x="2063" y="1012"/>
                    </a:lnTo>
                    <a:lnTo>
                      <a:pt x="2064" y="1037"/>
                    </a:lnTo>
                    <a:lnTo>
                      <a:pt x="2064" y="1069"/>
                    </a:lnTo>
                    <a:lnTo>
                      <a:pt x="2064" y="1106"/>
                    </a:lnTo>
                    <a:lnTo>
                      <a:pt x="2064" y="1151"/>
                    </a:lnTo>
                    <a:lnTo>
                      <a:pt x="2064" y="1203"/>
                    </a:lnTo>
                    <a:lnTo>
                      <a:pt x="2064" y="1263"/>
                    </a:lnTo>
                    <a:lnTo>
                      <a:pt x="2063" y="1273"/>
                    </a:lnTo>
                    <a:lnTo>
                      <a:pt x="2096" y="1273"/>
                    </a:lnTo>
                    <a:lnTo>
                      <a:pt x="2122" y="1275"/>
                    </a:lnTo>
                    <a:lnTo>
                      <a:pt x="2148" y="1285"/>
                    </a:lnTo>
                    <a:lnTo>
                      <a:pt x="2171" y="1300"/>
                    </a:lnTo>
                    <a:lnTo>
                      <a:pt x="2189" y="1318"/>
                    </a:lnTo>
                    <a:lnTo>
                      <a:pt x="2203" y="1339"/>
                    </a:lnTo>
                    <a:lnTo>
                      <a:pt x="2212" y="1365"/>
                    </a:lnTo>
                    <a:lnTo>
                      <a:pt x="2216" y="1393"/>
                    </a:lnTo>
                    <a:lnTo>
                      <a:pt x="2216" y="2685"/>
                    </a:lnTo>
                    <a:lnTo>
                      <a:pt x="2212" y="2713"/>
                    </a:lnTo>
                    <a:lnTo>
                      <a:pt x="2203" y="2738"/>
                    </a:lnTo>
                    <a:lnTo>
                      <a:pt x="2189" y="2760"/>
                    </a:lnTo>
                    <a:lnTo>
                      <a:pt x="2171" y="2779"/>
                    </a:lnTo>
                    <a:lnTo>
                      <a:pt x="2148" y="2793"/>
                    </a:lnTo>
                    <a:lnTo>
                      <a:pt x="2122" y="2802"/>
                    </a:lnTo>
                    <a:lnTo>
                      <a:pt x="2096" y="2805"/>
                    </a:lnTo>
                    <a:lnTo>
                      <a:pt x="120" y="2805"/>
                    </a:lnTo>
                    <a:lnTo>
                      <a:pt x="94" y="2802"/>
                    </a:lnTo>
                    <a:lnTo>
                      <a:pt x="68" y="2793"/>
                    </a:lnTo>
                    <a:lnTo>
                      <a:pt x="45" y="2779"/>
                    </a:lnTo>
                    <a:lnTo>
                      <a:pt x="27" y="2760"/>
                    </a:lnTo>
                    <a:lnTo>
                      <a:pt x="13" y="2738"/>
                    </a:lnTo>
                    <a:lnTo>
                      <a:pt x="4" y="2713"/>
                    </a:lnTo>
                    <a:lnTo>
                      <a:pt x="0" y="2685"/>
                    </a:lnTo>
                    <a:lnTo>
                      <a:pt x="0" y="1393"/>
                    </a:lnTo>
                    <a:lnTo>
                      <a:pt x="4" y="1365"/>
                    </a:lnTo>
                    <a:lnTo>
                      <a:pt x="13" y="1339"/>
                    </a:lnTo>
                    <a:lnTo>
                      <a:pt x="27" y="1318"/>
                    </a:lnTo>
                    <a:lnTo>
                      <a:pt x="45" y="1300"/>
                    </a:lnTo>
                    <a:lnTo>
                      <a:pt x="68" y="1285"/>
                    </a:lnTo>
                    <a:lnTo>
                      <a:pt x="94" y="1275"/>
                    </a:lnTo>
                    <a:lnTo>
                      <a:pt x="120" y="1273"/>
                    </a:lnTo>
                    <a:lnTo>
                      <a:pt x="153" y="1273"/>
                    </a:lnTo>
                    <a:lnTo>
                      <a:pt x="152" y="1263"/>
                    </a:lnTo>
                    <a:lnTo>
                      <a:pt x="152" y="1258"/>
                    </a:lnTo>
                    <a:lnTo>
                      <a:pt x="152" y="1246"/>
                    </a:lnTo>
                    <a:lnTo>
                      <a:pt x="152" y="1227"/>
                    </a:lnTo>
                    <a:lnTo>
                      <a:pt x="152" y="1203"/>
                    </a:lnTo>
                    <a:lnTo>
                      <a:pt x="153" y="1174"/>
                    </a:lnTo>
                    <a:lnTo>
                      <a:pt x="153" y="1142"/>
                    </a:lnTo>
                    <a:lnTo>
                      <a:pt x="153" y="1110"/>
                    </a:lnTo>
                    <a:lnTo>
                      <a:pt x="153" y="1077"/>
                    </a:lnTo>
                    <a:lnTo>
                      <a:pt x="153" y="1046"/>
                    </a:lnTo>
                    <a:lnTo>
                      <a:pt x="153" y="1015"/>
                    </a:lnTo>
                    <a:lnTo>
                      <a:pt x="153" y="990"/>
                    </a:lnTo>
                    <a:lnTo>
                      <a:pt x="153" y="969"/>
                    </a:lnTo>
                    <a:lnTo>
                      <a:pt x="153" y="955"/>
                    </a:lnTo>
                    <a:lnTo>
                      <a:pt x="153" y="948"/>
                    </a:lnTo>
                    <a:lnTo>
                      <a:pt x="153" y="948"/>
                    </a:lnTo>
                    <a:lnTo>
                      <a:pt x="156" y="862"/>
                    </a:lnTo>
                    <a:lnTo>
                      <a:pt x="169" y="777"/>
                    </a:lnTo>
                    <a:lnTo>
                      <a:pt x="188" y="696"/>
                    </a:lnTo>
                    <a:lnTo>
                      <a:pt x="214" y="618"/>
                    </a:lnTo>
                    <a:lnTo>
                      <a:pt x="247" y="541"/>
                    </a:lnTo>
                    <a:lnTo>
                      <a:pt x="286" y="469"/>
                    </a:lnTo>
                    <a:lnTo>
                      <a:pt x="331" y="401"/>
                    </a:lnTo>
                    <a:lnTo>
                      <a:pt x="380" y="337"/>
                    </a:lnTo>
                    <a:lnTo>
                      <a:pt x="436" y="278"/>
                    </a:lnTo>
                    <a:lnTo>
                      <a:pt x="495" y="222"/>
                    </a:lnTo>
                    <a:lnTo>
                      <a:pt x="560" y="173"/>
                    </a:lnTo>
                    <a:lnTo>
                      <a:pt x="629" y="129"/>
                    </a:lnTo>
                    <a:lnTo>
                      <a:pt x="701" y="90"/>
                    </a:lnTo>
                    <a:lnTo>
                      <a:pt x="777" y="59"/>
                    </a:lnTo>
                    <a:lnTo>
                      <a:pt x="855" y="34"/>
                    </a:lnTo>
                    <a:lnTo>
                      <a:pt x="938" y="14"/>
                    </a:lnTo>
                    <a:lnTo>
                      <a:pt x="1022" y="3"/>
                    </a:lnTo>
                    <a:lnTo>
                      <a:pt x="110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="" xmlns:a16="http://schemas.microsoft.com/office/drawing/2014/main" id="{66F24488-1F26-439D-9042-1B937F63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3292"/>
                <a:ext cx="334" cy="229"/>
              </a:xfrm>
              <a:custGeom>
                <a:avLst/>
                <a:gdLst>
                  <a:gd name="T0" fmla="*/ 917 w 1674"/>
                  <a:gd name="T1" fmla="*/ 4 h 1144"/>
                  <a:gd name="T2" fmla="*/ 1070 w 1674"/>
                  <a:gd name="T3" fmla="*/ 33 h 1144"/>
                  <a:gd name="T4" fmla="*/ 1212 w 1674"/>
                  <a:gd name="T5" fmla="*/ 89 h 1144"/>
                  <a:gd name="T6" fmla="*/ 1340 w 1674"/>
                  <a:gd name="T7" fmla="*/ 169 h 1144"/>
                  <a:gd name="T8" fmla="*/ 1451 w 1674"/>
                  <a:gd name="T9" fmla="*/ 270 h 1144"/>
                  <a:gd name="T10" fmla="*/ 1543 w 1674"/>
                  <a:gd name="T11" fmla="*/ 390 h 1144"/>
                  <a:gd name="T12" fmla="*/ 1613 w 1674"/>
                  <a:gd name="T13" fmla="*/ 524 h 1144"/>
                  <a:gd name="T14" fmla="*/ 1657 w 1674"/>
                  <a:gd name="T15" fmla="*/ 672 h 1144"/>
                  <a:gd name="T16" fmla="*/ 1672 w 1674"/>
                  <a:gd name="T17" fmla="*/ 830 h 1144"/>
                  <a:gd name="T18" fmla="*/ 1672 w 1674"/>
                  <a:gd name="T19" fmla="*/ 846 h 1144"/>
                  <a:gd name="T20" fmla="*/ 1672 w 1674"/>
                  <a:gd name="T21" fmla="*/ 892 h 1144"/>
                  <a:gd name="T22" fmla="*/ 1674 w 1674"/>
                  <a:gd name="T23" fmla="*/ 959 h 1144"/>
                  <a:gd name="T24" fmla="*/ 1674 w 1674"/>
                  <a:gd name="T25" fmla="*/ 1046 h 1144"/>
                  <a:gd name="T26" fmla="*/ 1674 w 1674"/>
                  <a:gd name="T27" fmla="*/ 1144 h 1144"/>
                  <a:gd name="T28" fmla="*/ 1371 w 1674"/>
                  <a:gd name="T29" fmla="*/ 1095 h 1144"/>
                  <a:gd name="T30" fmla="*/ 1371 w 1674"/>
                  <a:gd name="T31" fmla="*/ 1003 h 1144"/>
                  <a:gd name="T32" fmla="*/ 1371 w 1674"/>
                  <a:gd name="T33" fmla="*/ 925 h 1144"/>
                  <a:gd name="T34" fmla="*/ 1371 w 1674"/>
                  <a:gd name="T35" fmla="*/ 869 h 1144"/>
                  <a:gd name="T36" fmla="*/ 1371 w 1674"/>
                  <a:gd name="T37" fmla="*/ 837 h 1144"/>
                  <a:gd name="T38" fmla="*/ 1367 w 1674"/>
                  <a:gd name="T39" fmla="*/ 772 h 1144"/>
                  <a:gd name="T40" fmla="*/ 1339 w 1674"/>
                  <a:gd name="T41" fmla="*/ 655 h 1144"/>
                  <a:gd name="T42" fmla="*/ 1287 w 1674"/>
                  <a:gd name="T43" fmla="*/ 548 h 1144"/>
                  <a:gd name="T44" fmla="*/ 1213 w 1674"/>
                  <a:gd name="T45" fmla="*/ 458 h 1144"/>
                  <a:gd name="T46" fmla="*/ 1122 w 1674"/>
                  <a:gd name="T47" fmla="*/ 385 h 1144"/>
                  <a:gd name="T48" fmla="*/ 1016 w 1674"/>
                  <a:gd name="T49" fmla="*/ 333 h 1144"/>
                  <a:gd name="T50" fmla="*/ 899 w 1674"/>
                  <a:gd name="T51" fmla="*/ 305 h 1144"/>
                  <a:gd name="T52" fmla="*/ 775 w 1674"/>
                  <a:gd name="T53" fmla="*/ 305 h 1144"/>
                  <a:gd name="T54" fmla="*/ 658 w 1674"/>
                  <a:gd name="T55" fmla="*/ 333 h 1144"/>
                  <a:gd name="T56" fmla="*/ 552 w 1674"/>
                  <a:gd name="T57" fmla="*/ 385 h 1144"/>
                  <a:gd name="T58" fmla="*/ 461 w 1674"/>
                  <a:gd name="T59" fmla="*/ 458 h 1144"/>
                  <a:gd name="T60" fmla="*/ 387 w 1674"/>
                  <a:gd name="T61" fmla="*/ 548 h 1144"/>
                  <a:gd name="T62" fmla="*/ 335 w 1674"/>
                  <a:gd name="T63" fmla="*/ 655 h 1144"/>
                  <a:gd name="T64" fmla="*/ 307 w 1674"/>
                  <a:gd name="T65" fmla="*/ 772 h 1144"/>
                  <a:gd name="T66" fmla="*/ 303 w 1674"/>
                  <a:gd name="T67" fmla="*/ 837 h 1144"/>
                  <a:gd name="T68" fmla="*/ 303 w 1674"/>
                  <a:gd name="T69" fmla="*/ 869 h 1144"/>
                  <a:gd name="T70" fmla="*/ 303 w 1674"/>
                  <a:gd name="T71" fmla="*/ 925 h 1144"/>
                  <a:gd name="T72" fmla="*/ 303 w 1674"/>
                  <a:gd name="T73" fmla="*/ 1003 h 1144"/>
                  <a:gd name="T74" fmla="*/ 303 w 1674"/>
                  <a:gd name="T75" fmla="*/ 1095 h 1144"/>
                  <a:gd name="T76" fmla="*/ 0 w 1674"/>
                  <a:gd name="T77" fmla="*/ 1144 h 1144"/>
                  <a:gd name="T78" fmla="*/ 0 w 1674"/>
                  <a:gd name="T79" fmla="*/ 1046 h 1144"/>
                  <a:gd name="T80" fmla="*/ 2 w 1674"/>
                  <a:gd name="T81" fmla="*/ 959 h 1144"/>
                  <a:gd name="T82" fmla="*/ 2 w 1674"/>
                  <a:gd name="T83" fmla="*/ 892 h 1144"/>
                  <a:gd name="T84" fmla="*/ 2 w 1674"/>
                  <a:gd name="T85" fmla="*/ 846 h 1144"/>
                  <a:gd name="T86" fmla="*/ 2 w 1674"/>
                  <a:gd name="T87" fmla="*/ 830 h 1144"/>
                  <a:gd name="T88" fmla="*/ 17 w 1674"/>
                  <a:gd name="T89" fmla="*/ 672 h 1144"/>
                  <a:gd name="T90" fmla="*/ 61 w 1674"/>
                  <a:gd name="T91" fmla="*/ 524 h 1144"/>
                  <a:gd name="T92" fmla="*/ 131 w 1674"/>
                  <a:gd name="T93" fmla="*/ 390 h 1144"/>
                  <a:gd name="T94" fmla="*/ 223 w 1674"/>
                  <a:gd name="T95" fmla="*/ 270 h 1144"/>
                  <a:gd name="T96" fmla="*/ 334 w 1674"/>
                  <a:gd name="T97" fmla="*/ 169 h 1144"/>
                  <a:gd name="T98" fmla="*/ 462 w 1674"/>
                  <a:gd name="T99" fmla="*/ 89 h 1144"/>
                  <a:gd name="T100" fmla="*/ 604 w 1674"/>
                  <a:gd name="T101" fmla="*/ 33 h 1144"/>
                  <a:gd name="T102" fmla="*/ 757 w 1674"/>
                  <a:gd name="T103" fmla="*/ 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74" h="1144">
                    <a:moveTo>
                      <a:pt x="836" y="0"/>
                    </a:moveTo>
                    <a:lnTo>
                      <a:pt x="917" y="4"/>
                    </a:lnTo>
                    <a:lnTo>
                      <a:pt x="994" y="15"/>
                    </a:lnTo>
                    <a:lnTo>
                      <a:pt x="1070" y="33"/>
                    </a:lnTo>
                    <a:lnTo>
                      <a:pt x="1143" y="59"/>
                    </a:lnTo>
                    <a:lnTo>
                      <a:pt x="1212" y="89"/>
                    </a:lnTo>
                    <a:lnTo>
                      <a:pt x="1278" y="126"/>
                    </a:lnTo>
                    <a:lnTo>
                      <a:pt x="1340" y="169"/>
                    </a:lnTo>
                    <a:lnTo>
                      <a:pt x="1398" y="217"/>
                    </a:lnTo>
                    <a:lnTo>
                      <a:pt x="1451" y="270"/>
                    </a:lnTo>
                    <a:lnTo>
                      <a:pt x="1500" y="328"/>
                    </a:lnTo>
                    <a:lnTo>
                      <a:pt x="1543" y="390"/>
                    </a:lnTo>
                    <a:lnTo>
                      <a:pt x="1581" y="455"/>
                    </a:lnTo>
                    <a:lnTo>
                      <a:pt x="1613" y="524"/>
                    </a:lnTo>
                    <a:lnTo>
                      <a:pt x="1639" y="597"/>
                    </a:lnTo>
                    <a:lnTo>
                      <a:pt x="1657" y="672"/>
                    </a:lnTo>
                    <a:lnTo>
                      <a:pt x="1669" y="750"/>
                    </a:lnTo>
                    <a:lnTo>
                      <a:pt x="1672" y="830"/>
                    </a:lnTo>
                    <a:lnTo>
                      <a:pt x="1672" y="834"/>
                    </a:lnTo>
                    <a:lnTo>
                      <a:pt x="1672" y="846"/>
                    </a:lnTo>
                    <a:lnTo>
                      <a:pt x="1672" y="865"/>
                    </a:lnTo>
                    <a:lnTo>
                      <a:pt x="1672" y="892"/>
                    </a:lnTo>
                    <a:lnTo>
                      <a:pt x="1672" y="923"/>
                    </a:lnTo>
                    <a:lnTo>
                      <a:pt x="1674" y="959"/>
                    </a:lnTo>
                    <a:lnTo>
                      <a:pt x="1674" y="1002"/>
                    </a:lnTo>
                    <a:lnTo>
                      <a:pt x="1674" y="1046"/>
                    </a:lnTo>
                    <a:lnTo>
                      <a:pt x="1674" y="1094"/>
                    </a:lnTo>
                    <a:lnTo>
                      <a:pt x="1674" y="1144"/>
                    </a:lnTo>
                    <a:lnTo>
                      <a:pt x="1371" y="1144"/>
                    </a:lnTo>
                    <a:lnTo>
                      <a:pt x="1371" y="1095"/>
                    </a:lnTo>
                    <a:lnTo>
                      <a:pt x="1371" y="1048"/>
                    </a:lnTo>
                    <a:lnTo>
                      <a:pt x="1371" y="1003"/>
                    </a:lnTo>
                    <a:lnTo>
                      <a:pt x="1371" y="962"/>
                    </a:lnTo>
                    <a:lnTo>
                      <a:pt x="1371" y="925"/>
                    </a:lnTo>
                    <a:lnTo>
                      <a:pt x="1371" y="894"/>
                    </a:lnTo>
                    <a:lnTo>
                      <a:pt x="1371" y="869"/>
                    </a:lnTo>
                    <a:lnTo>
                      <a:pt x="1371" y="849"/>
                    </a:lnTo>
                    <a:lnTo>
                      <a:pt x="1371" y="837"/>
                    </a:lnTo>
                    <a:lnTo>
                      <a:pt x="1371" y="834"/>
                    </a:lnTo>
                    <a:lnTo>
                      <a:pt x="1367" y="772"/>
                    </a:lnTo>
                    <a:lnTo>
                      <a:pt x="1357" y="711"/>
                    </a:lnTo>
                    <a:lnTo>
                      <a:pt x="1339" y="655"/>
                    </a:lnTo>
                    <a:lnTo>
                      <a:pt x="1316" y="600"/>
                    </a:lnTo>
                    <a:lnTo>
                      <a:pt x="1287" y="548"/>
                    </a:lnTo>
                    <a:lnTo>
                      <a:pt x="1253" y="501"/>
                    </a:lnTo>
                    <a:lnTo>
                      <a:pt x="1213" y="458"/>
                    </a:lnTo>
                    <a:lnTo>
                      <a:pt x="1170" y="419"/>
                    </a:lnTo>
                    <a:lnTo>
                      <a:pt x="1122" y="385"/>
                    </a:lnTo>
                    <a:lnTo>
                      <a:pt x="1070" y="356"/>
                    </a:lnTo>
                    <a:lnTo>
                      <a:pt x="1016" y="333"/>
                    </a:lnTo>
                    <a:lnTo>
                      <a:pt x="959" y="316"/>
                    </a:lnTo>
                    <a:lnTo>
                      <a:pt x="899" y="305"/>
                    </a:lnTo>
                    <a:lnTo>
                      <a:pt x="836" y="302"/>
                    </a:lnTo>
                    <a:lnTo>
                      <a:pt x="775" y="305"/>
                    </a:lnTo>
                    <a:lnTo>
                      <a:pt x="715" y="316"/>
                    </a:lnTo>
                    <a:lnTo>
                      <a:pt x="658" y="333"/>
                    </a:lnTo>
                    <a:lnTo>
                      <a:pt x="604" y="356"/>
                    </a:lnTo>
                    <a:lnTo>
                      <a:pt x="552" y="385"/>
                    </a:lnTo>
                    <a:lnTo>
                      <a:pt x="505" y="419"/>
                    </a:lnTo>
                    <a:lnTo>
                      <a:pt x="461" y="458"/>
                    </a:lnTo>
                    <a:lnTo>
                      <a:pt x="421" y="501"/>
                    </a:lnTo>
                    <a:lnTo>
                      <a:pt x="387" y="548"/>
                    </a:lnTo>
                    <a:lnTo>
                      <a:pt x="358" y="600"/>
                    </a:lnTo>
                    <a:lnTo>
                      <a:pt x="335" y="655"/>
                    </a:lnTo>
                    <a:lnTo>
                      <a:pt x="317" y="711"/>
                    </a:lnTo>
                    <a:lnTo>
                      <a:pt x="307" y="772"/>
                    </a:lnTo>
                    <a:lnTo>
                      <a:pt x="303" y="834"/>
                    </a:lnTo>
                    <a:lnTo>
                      <a:pt x="303" y="837"/>
                    </a:lnTo>
                    <a:lnTo>
                      <a:pt x="303" y="849"/>
                    </a:lnTo>
                    <a:lnTo>
                      <a:pt x="303" y="869"/>
                    </a:lnTo>
                    <a:lnTo>
                      <a:pt x="303" y="894"/>
                    </a:lnTo>
                    <a:lnTo>
                      <a:pt x="303" y="925"/>
                    </a:lnTo>
                    <a:lnTo>
                      <a:pt x="303" y="962"/>
                    </a:lnTo>
                    <a:lnTo>
                      <a:pt x="303" y="1003"/>
                    </a:lnTo>
                    <a:lnTo>
                      <a:pt x="303" y="1048"/>
                    </a:lnTo>
                    <a:lnTo>
                      <a:pt x="303" y="1095"/>
                    </a:lnTo>
                    <a:lnTo>
                      <a:pt x="303" y="1144"/>
                    </a:lnTo>
                    <a:lnTo>
                      <a:pt x="0" y="1144"/>
                    </a:lnTo>
                    <a:lnTo>
                      <a:pt x="0" y="1094"/>
                    </a:lnTo>
                    <a:lnTo>
                      <a:pt x="0" y="1046"/>
                    </a:lnTo>
                    <a:lnTo>
                      <a:pt x="2" y="1002"/>
                    </a:lnTo>
                    <a:lnTo>
                      <a:pt x="2" y="959"/>
                    </a:lnTo>
                    <a:lnTo>
                      <a:pt x="2" y="923"/>
                    </a:lnTo>
                    <a:lnTo>
                      <a:pt x="2" y="892"/>
                    </a:lnTo>
                    <a:lnTo>
                      <a:pt x="2" y="865"/>
                    </a:lnTo>
                    <a:lnTo>
                      <a:pt x="2" y="846"/>
                    </a:lnTo>
                    <a:lnTo>
                      <a:pt x="2" y="834"/>
                    </a:lnTo>
                    <a:lnTo>
                      <a:pt x="2" y="830"/>
                    </a:lnTo>
                    <a:lnTo>
                      <a:pt x="5" y="750"/>
                    </a:lnTo>
                    <a:lnTo>
                      <a:pt x="17" y="672"/>
                    </a:lnTo>
                    <a:lnTo>
                      <a:pt x="35" y="597"/>
                    </a:lnTo>
                    <a:lnTo>
                      <a:pt x="61" y="524"/>
                    </a:lnTo>
                    <a:lnTo>
                      <a:pt x="93" y="455"/>
                    </a:lnTo>
                    <a:lnTo>
                      <a:pt x="131" y="390"/>
                    </a:lnTo>
                    <a:lnTo>
                      <a:pt x="174" y="328"/>
                    </a:lnTo>
                    <a:lnTo>
                      <a:pt x="223" y="270"/>
                    </a:lnTo>
                    <a:lnTo>
                      <a:pt x="276" y="217"/>
                    </a:lnTo>
                    <a:lnTo>
                      <a:pt x="334" y="169"/>
                    </a:lnTo>
                    <a:lnTo>
                      <a:pt x="396" y="126"/>
                    </a:lnTo>
                    <a:lnTo>
                      <a:pt x="462" y="89"/>
                    </a:lnTo>
                    <a:lnTo>
                      <a:pt x="531" y="59"/>
                    </a:lnTo>
                    <a:lnTo>
                      <a:pt x="604" y="33"/>
                    </a:lnTo>
                    <a:lnTo>
                      <a:pt x="680" y="15"/>
                    </a:lnTo>
                    <a:lnTo>
                      <a:pt x="757" y="4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="" xmlns:a16="http://schemas.microsoft.com/office/drawing/2014/main" id="{80B6DC86-C101-487C-8664-9CE9494596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8" y="3547"/>
                <a:ext cx="396" cy="259"/>
              </a:xfrm>
              <a:custGeom>
                <a:avLst/>
                <a:gdLst>
                  <a:gd name="T0" fmla="*/ 987 w 1976"/>
                  <a:gd name="T1" fmla="*/ 289 h 1292"/>
                  <a:gd name="T2" fmla="*/ 958 w 1976"/>
                  <a:gd name="T3" fmla="*/ 292 h 1292"/>
                  <a:gd name="T4" fmla="*/ 929 w 1976"/>
                  <a:gd name="T5" fmla="*/ 301 h 1292"/>
                  <a:gd name="T6" fmla="*/ 903 w 1976"/>
                  <a:gd name="T7" fmla="*/ 315 h 1292"/>
                  <a:gd name="T8" fmla="*/ 882 w 1976"/>
                  <a:gd name="T9" fmla="*/ 333 h 1292"/>
                  <a:gd name="T10" fmla="*/ 862 w 1976"/>
                  <a:gd name="T11" fmla="*/ 355 h 1292"/>
                  <a:gd name="T12" fmla="*/ 849 w 1976"/>
                  <a:gd name="T13" fmla="*/ 382 h 1292"/>
                  <a:gd name="T14" fmla="*/ 840 w 1976"/>
                  <a:gd name="T15" fmla="*/ 410 h 1292"/>
                  <a:gd name="T16" fmla="*/ 837 w 1976"/>
                  <a:gd name="T17" fmla="*/ 440 h 1292"/>
                  <a:gd name="T18" fmla="*/ 839 w 1976"/>
                  <a:gd name="T19" fmla="*/ 468 h 1292"/>
                  <a:gd name="T20" fmla="*/ 847 w 1976"/>
                  <a:gd name="T21" fmla="*/ 493 h 1292"/>
                  <a:gd name="T22" fmla="*/ 859 w 1976"/>
                  <a:gd name="T23" fmla="*/ 517 h 1292"/>
                  <a:gd name="T24" fmla="*/ 873 w 1976"/>
                  <a:gd name="T25" fmla="*/ 538 h 1292"/>
                  <a:gd name="T26" fmla="*/ 892 w 1976"/>
                  <a:gd name="T27" fmla="*/ 556 h 1292"/>
                  <a:gd name="T28" fmla="*/ 892 w 1976"/>
                  <a:gd name="T29" fmla="*/ 971 h 1292"/>
                  <a:gd name="T30" fmla="*/ 1084 w 1976"/>
                  <a:gd name="T31" fmla="*/ 971 h 1292"/>
                  <a:gd name="T32" fmla="*/ 1084 w 1976"/>
                  <a:gd name="T33" fmla="*/ 556 h 1292"/>
                  <a:gd name="T34" fmla="*/ 1103 w 1976"/>
                  <a:gd name="T35" fmla="*/ 538 h 1292"/>
                  <a:gd name="T36" fmla="*/ 1117 w 1976"/>
                  <a:gd name="T37" fmla="*/ 517 h 1292"/>
                  <a:gd name="T38" fmla="*/ 1129 w 1976"/>
                  <a:gd name="T39" fmla="*/ 493 h 1292"/>
                  <a:gd name="T40" fmla="*/ 1137 w 1976"/>
                  <a:gd name="T41" fmla="*/ 468 h 1292"/>
                  <a:gd name="T42" fmla="*/ 1139 w 1976"/>
                  <a:gd name="T43" fmla="*/ 440 h 1292"/>
                  <a:gd name="T44" fmla="*/ 1136 w 1976"/>
                  <a:gd name="T45" fmla="*/ 410 h 1292"/>
                  <a:gd name="T46" fmla="*/ 1127 w 1976"/>
                  <a:gd name="T47" fmla="*/ 382 h 1292"/>
                  <a:gd name="T48" fmla="*/ 1114 w 1976"/>
                  <a:gd name="T49" fmla="*/ 355 h 1292"/>
                  <a:gd name="T50" fmla="*/ 1094 w 1976"/>
                  <a:gd name="T51" fmla="*/ 333 h 1292"/>
                  <a:gd name="T52" fmla="*/ 1073 w 1976"/>
                  <a:gd name="T53" fmla="*/ 315 h 1292"/>
                  <a:gd name="T54" fmla="*/ 1047 w 1976"/>
                  <a:gd name="T55" fmla="*/ 301 h 1292"/>
                  <a:gd name="T56" fmla="*/ 1018 w 1976"/>
                  <a:gd name="T57" fmla="*/ 292 h 1292"/>
                  <a:gd name="T58" fmla="*/ 987 w 1976"/>
                  <a:gd name="T59" fmla="*/ 289 h 1292"/>
                  <a:gd name="T60" fmla="*/ 0 w 1976"/>
                  <a:gd name="T61" fmla="*/ 0 h 1292"/>
                  <a:gd name="T62" fmla="*/ 1976 w 1976"/>
                  <a:gd name="T63" fmla="*/ 0 h 1292"/>
                  <a:gd name="T64" fmla="*/ 1976 w 1976"/>
                  <a:gd name="T65" fmla="*/ 1292 h 1292"/>
                  <a:gd name="T66" fmla="*/ 0 w 1976"/>
                  <a:gd name="T67" fmla="*/ 1292 h 1292"/>
                  <a:gd name="T68" fmla="*/ 0 w 1976"/>
                  <a:gd name="T69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76" h="1292">
                    <a:moveTo>
                      <a:pt x="987" y="289"/>
                    </a:moveTo>
                    <a:lnTo>
                      <a:pt x="958" y="292"/>
                    </a:lnTo>
                    <a:lnTo>
                      <a:pt x="929" y="301"/>
                    </a:lnTo>
                    <a:lnTo>
                      <a:pt x="903" y="315"/>
                    </a:lnTo>
                    <a:lnTo>
                      <a:pt x="882" y="333"/>
                    </a:lnTo>
                    <a:lnTo>
                      <a:pt x="862" y="355"/>
                    </a:lnTo>
                    <a:lnTo>
                      <a:pt x="849" y="382"/>
                    </a:lnTo>
                    <a:lnTo>
                      <a:pt x="840" y="410"/>
                    </a:lnTo>
                    <a:lnTo>
                      <a:pt x="837" y="440"/>
                    </a:lnTo>
                    <a:lnTo>
                      <a:pt x="839" y="468"/>
                    </a:lnTo>
                    <a:lnTo>
                      <a:pt x="847" y="493"/>
                    </a:lnTo>
                    <a:lnTo>
                      <a:pt x="859" y="517"/>
                    </a:lnTo>
                    <a:lnTo>
                      <a:pt x="873" y="538"/>
                    </a:lnTo>
                    <a:lnTo>
                      <a:pt x="892" y="556"/>
                    </a:lnTo>
                    <a:lnTo>
                      <a:pt x="892" y="971"/>
                    </a:lnTo>
                    <a:lnTo>
                      <a:pt x="1084" y="971"/>
                    </a:lnTo>
                    <a:lnTo>
                      <a:pt x="1084" y="556"/>
                    </a:lnTo>
                    <a:lnTo>
                      <a:pt x="1103" y="538"/>
                    </a:lnTo>
                    <a:lnTo>
                      <a:pt x="1117" y="517"/>
                    </a:lnTo>
                    <a:lnTo>
                      <a:pt x="1129" y="493"/>
                    </a:lnTo>
                    <a:lnTo>
                      <a:pt x="1137" y="468"/>
                    </a:lnTo>
                    <a:lnTo>
                      <a:pt x="1139" y="440"/>
                    </a:lnTo>
                    <a:lnTo>
                      <a:pt x="1136" y="410"/>
                    </a:lnTo>
                    <a:lnTo>
                      <a:pt x="1127" y="382"/>
                    </a:lnTo>
                    <a:lnTo>
                      <a:pt x="1114" y="355"/>
                    </a:lnTo>
                    <a:lnTo>
                      <a:pt x="1094" y="333"/>
                    </a:lnTo>
                    <a:lnTo>
                      <a:pt x="1073" y="315"/>
                    </a:lnTo>
                    <a:lnTo>
                      <a:pt x="1047" y="301"/>
                    </a:lnTo>
                    <a:lnTo>
                      <a:pt x="1018" y="292"/>
                    </a:lnTo>
                    <a:lnTo>
                      <a:pt x="987" y="289"/>
                    </a:lnTo>
                    <a:close/>
                    <a:moveTo>
                      <a:pt x="0" y="0"/>
                    </a:moveTo>
                    <a:lnTo>
                      <a:pt x="1976" y="0"/>
                    </a:lnTo>
                    <a:lnTo>
                      <a:pt x="1976" y="1292"/>
                    </a:lnTo>
                    <a:lnTo>
                      <a:pt x="0" y="1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vi-VN" dirty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loại nội dung </a:t>
            </a:r>
            <a:r>
              <a:rPr lang="vi-VN" dirty="0" smtClean="0"/>
              <a:t>bảo </a:t>
            </a:r>
            <a:r>
              <a:rPr lang="vi-VN" dirty="0"/>
              <a:t>mật</a:t>
            </a:r>
            <a:endParaRPr lang="en-US" dirty="0"/>
          </a:p>
          <a:p>
            <a:r>
              <a:rPr lang="en-US" dirty="0"/>
              <a:t>Quy trình </a:t>
            </a:r>
            <a:r>
              <a:rPr lang="en-US" dirty="0" smtClean="0"/>
              <a:t>cho triển </a:t>
            </a:r>
            <a:r>
              <a:rPr lang="en-US" dirty="0"/>
              <a:t>khai xác thực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51255B-52FE-284E-91BF-5EE23815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4158188-7016-C140-8392-A67F74A9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Bạn đã truy cập nội dung được bảo mật như thế nào trong các ứng dụng khác ngoài ứng dụng web?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phương thức xác 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O</a:t>
            </a:r>
            <a:r>
              <a:rPr lang="en-US" dirty="0" smtClean="0"/>
              <a:t>A</a:t>
            </a:r>
            <a:r>
              <a:rPr lang="vi-VN" dirty="0" smtClean="0"/>
              <a:t>uth</a:t>
            </a:r>
            <a:r>
              <a:rPr lang="en-US" dirty="0" smtClean="0"/>
              <a:t>: B</a:t>
            </a:r>
            <a:r>
              <a:rPr lang="vi-VN" dirty="0" smtClean="0"/>
              <a:t>ảo </a:t>
            </a:r>
            <a:r>
              <a:rPr lang="vi-VN" dirty="0"/>
              <a:t>mật quyền truy cập được ủy quyền vào tài nguyên máy chủ.</a:t>
            </a:r>
          </a:p>
          <a:p>
            <a:r>
              <a:rPr lang="vi-VN" dirty="0" smtClean="0">
                <a:hlinkClick r:id="rId3"/>
              </a:rPr>
              <a:t>API</a:t>
            </a:r>
            <a:r>
              <a:rPr lang="en-US" dirty="0" smtClean="0"/>
              <a:t> key: Một </a:t>
            </a:r>
            <a:r>
              <a:rPr lang="vi-VN" dirty="0" smtClean="0"/>
              <a:t>mã </a:t>
            </a:r>
            <a:r>
              <a:rPr lang="vi-VN" dirty="0"/>
              <a:t>định danh duy nhất được sử dụng để xác thực người dùng, nhà phát triển hoặc chương trình gọi đến ArcGIS Online.</a:t>
            </a:r>
          </a:p>
          <a:p>
            <a:r>
              <a:rPr lang="vi-VN" dirty="0">
                <a:hlinkClick r:id="rId4"/>
              </a:rPr>
              <a:t>ArcGIS Tokens</a:t>
            </a:r>
            <a:r>
              <a:rPr lang="vi-VN" dirty="0"/>
              <a:t> - Cơ chế xác thực </a:t>
            </a:r>
            <a:r>
              <a:rPr lang="en-US" dirty="0" smtClean="0"/>
              <a:t>token-based</a:t>
            </a:r>
            <a:r>
              <a:rPr lang="vi-VN" dirty="0" smtClean="0"/>
              <a:t> </a:t>
            </a:r>
            <a:r>
              <a:rPr lang="vi-VN" dirty="0"/>
              <a:t>độc quyền của Esri.</a:t>
            </a:r>
          </a:p>
          <a:p>
            <a:r>
              <a:rPr lang="en-US" dirty="0">
                <a:hlinkClick r:id="rId5"/>
              </a:rPr>
              <a:t>Network credentials </a:t>
            </a:r>
            <a:r>
              <a:rPr lang="vi-VN" dirty="0"/>
              <a:t> - Dịch vụ bảo mật HTTP / Xác thực Windows Tích hợp (IWA).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965396E-EEB0-4DB8-AE80-E1C7A72D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Triển khai lớp IdentityManager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36B3A2A-47F0-4E02-B20F-ABAD58FFD5E3}"/>
              </a:ext>
            </a:extLst>
          </p:cNvPr>
          <p:cNvGrpSpPr/>
          <p:nvPr/>
        </p:nvGrpSpPr>
        <p:grpSpPr>
          <a:xfrm>
            <a:off x="1760099" y="1867222"/>
            <a:ext cx="8108584" cy="3210758"/>
            <a:chOff x="593286" y="1794214"/>
            <a:chExt cx="8108584" cy="321075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C247408-075A-4A44-979F-D7163FA1BD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286" y="2800915"/>
              <a:ext cx="1348137" cy="1690393"/>
              <a:chOff x="1680417" y="2243712"/>
              <a:chExt cx="2046381" cy="256590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7681538E-B2E1-4599-8D7D-A3AA32F92AA0}"/>
                  </a:ext>
                </a:extLst>
              </p:cNvPr>
              <p:cNvGrpSpPr/>
              <p:nvPr/>
            </p:nvGrpSpPr>
            <p:grpSpPr>
              <a:xfrm>
                <a:off x="1870542" y="2243712"/>
                <a:ext cx="1856256" cy="1354168"/>
                <a:chOff x="1770863" y="3963609"/>
                <a:chExt cx="1856256" cy="135416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="" xmlns:a16="http://schemas.microsoft.com/office/drawing/2014/main" id="{C96D6AE7-8D46-4AEF-987D-4C44C47DB9B4}"/>
                    </a:ext>
                  </a:extLst>
                </p:cNvPr>
                <p:cNvGrpSpPr/>
                <p:nvPr/>
              </p:nvGrpSpPr>
              <p:grpSpPr>
                <a:xfrm>
                  <a:off x="1770863" y="3963609"/>
                  <a:ext cx="1856256" cy="1186262"/>
                  <a:chOff x="1770863" y="3963609"/>
                  <a:chExt cx="1856256" cy="1186262"/>
                </a:xfrm>
              </p:grpSpPr>
              <p:sp>
                <p:nvSpPr>
                  <p:cNvPr id="47" name="Freeform 6">
                    <a:extLst>
                      <a:ext uri="{FF2B5EF4-FFF2-40B4-BE49-F238E27FC236}">
                        <a16:creationId xmlns="" xmlns:a16="http://schemas.microsoft.com/office/drawing/2014/main" id="{77053F43-A054-4D9B-BB94-C72E20974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863" y="3963609"/>
                    <a:ext cx="1856256" cy="1186262"/>
                  </a:xfrm>
                  <a:custGeom>
                    <a:avLst/>
                    <a:gdLst>
                      <a:gd name="T0" fmla="*/ 761 w 4179"/>
                      <a:gd name="T1" fmla="*/ 2667 h 2670"/>
                      <a:gd name="T2" fmla="*/ 605 w 4179"/>
                      <a:gd name="T3" fmla="*/ 2636 h 2670"/>
                      <a:gd name="T4" fmla="*/ 462 w 4179"/>
                      <a:gd name="T5" fmla="*/ 2580 h 2670"/>
                      <a:gd name="T6" fmla="*/ 332 w 4179"/>
                      <a:gd name="T7" fmla="*/ 2499 h 2670"/>
                      <a:gd name="T8" fmla="*/ 220 w 4179"/>
                      <a:gd name="T9" fmla="*/ 2397 h 2670"/>
                      <a:gd name="T10" fmla="*/ 128 w 4179"/>
                      <a:gd name="T11" fmla="*/ 2277 h 2670"/>
                      <a:gd name="T12" fmla="*/ 60 w 4179"/>
                      <a:gd name="T13" fmla="*/ 2142 h 2670"/>
                      <a:gd name="T14" fmla="*/ 16 w 4179"/>
                      <a:gd name="T15" fmla="*/ 1994 h 2670"/>
                      <a:gd name="T16" fmla="*/ 0 w 4179"/>
                      <a:gd name="T17" fmla="*/ 1836 h 2670"/>
                      <a:gd name="T18" fmla="*/ 13 w 4179"/>
                      <a:gd name="T19" fmla="*/ 1688 h 2670"/>
                      <a:gd name="T20" fmla="*/ 52 w 4179"/>
                      <a:gd name="T21" fmla="*/ 1549 h 2670"/>
                      <a:gd name="T22" fmla="*/ 114 w 4179"/>
                      <a:gd name="T23" fmla="*/ 1419 h 2670"/>
                      <a:gd name="T24" fmla="*/ 196 w 4179"/>
                      <a:gd name="T25" fmla="*/ 1301 h 2670"/>
                      <a:gd name="T26" fmla="*/ 298 w 4179"/>
                      <a:gd name="T27" fmla="*/ 1201 h 2670"/>
                      <a:gd name="T28" fmla="*/ 415 w 4179"/>
                      <a:gd name="T29" fmla="*/ 1116 h 2670"/>
                      <a:gd name="T30" fmla="*/ 547 w 4179"/>
                      <a:gd name="T31" fmla="*/ 1054 h 2670"/>
                      <a:gd name="T32" fmla="*/ 618 w 4179"/>
                      <a:gd name="T33" fmla="*/ 1012 h 2670"/>
                      <a:gd name="T34" fmla="*/ 632 w 4179"/>
                      <a:gd name="T35" fmla="*/ 866 h 2670"/>
                      <a:gd name="T36" fmla="*/ 675 w 4179"/>
                      <a:gd name="T37" fmla="*/ 731 h 2670"/>
                      <a:gd name="T38" fmla="*/ 742 w 4179"/>
                      <a:gd name="T39" fmla="*/ 608 h 2670"/>
                      <a:gd name="T40" fmla="*/ 831 w 4179"/>
                      <a:gd name="T41" fmla="*/ 503 h 2670"/>
                      <a:gd name="T42" fmla="*/ 939 w 4179"/>
                      <a:gd name="T43" fmla="*/ 415 h 2670"/>
                      <a:gd name="T44" fmla="*/ 1062 w 4179"/>
                      <a:gd name="T45" fmla="*/ 347 h 2670"/>
                      <a:gd name="T46" fmla="*/ 1199 w 4179"/>
                      <a:gd name="T47" fmla="*/ 305 h 2670"/>
                      <a:gd name="T48" fmla="*/ 1344 w 4179"/>
                      <a:gd name="T49" fmla="*/ 291 h 2670"/>
                      <a:gd name="T50" fmla="*/ 1463 w 4179"/>
                      <a:gd name="T51" fmla="*/ 300 h 2670"/>
                      <a:gd name="T52" fmla="*/ 1577 w 4179"/>
                      <a:gd name="T53" fmla="*/ 328 h 2670"/>
                      <a:gd name="T54" fmla="*/ 1675 w 4179"/>
                      <a:gd name="T55" fmla="*/ 224 h 2670"/>
                      <a:gd name="T56" fmla="*/ 1788 w 4179"/>
                      <a:gd name="T57" fmla="*/ 138 h 2670"/>
                      <a:gd name="T58" fmla="*/ 1913 w 4179"/>
                      <a:gd name="T59" fmla="*/ 71 h 2670"/>
                      <a:gd name="T60" fmla="*/ 2047 w 4179"/>
                      <a:gd name="T61" fmla="*/ 25 h 2670"/>
                      <a:gd name="T62" fmla="*/ 2189 w 4179"/>
                      <a:gd name="T63" fmla="*/ 2 h 2670"/>
                      <a:gd name="T64" fmla="*/ 2338 w 4179"/>
                      <a:gd name="T65" fmla="*/ 2 h 2670"/>
                      <a:gd name="T66" fmla="*/ 2487 w 4179"/>
                      <a:gd name="T67" fmla="*/ 29 h 2670"/>
                      <a:gd name="T68" fmla="*/ 2628 w 4179"/>
                      <a:gd name="T69" fmla="*/ 79 h 2670"/>
                      <a:gd name="T70" fmla="*/ 2755 w 4179"/>
                      <a:gd name="T71" fmla="*/ 150 h 2670"/>
                      <a:gd name="T72" fmla="*/ 2868 w 4179"/>
                      <a:gd name="T73" fmla="*/ 244 h 2670"/>
                      <a:gd name="T74" fmla="*/ 2965 w 4179"/>
                      <a:gd name="T75" fmla="*/ 353 h 2670"/>
                      <a:gd name="T76" fmla="*/ 3042 w 4179"/>
                      <a:gd name="T77" fmla="*/ 481 h 2670"/>
                      <a:gd name="T78" fmla="*/ 3097 w 4179"/>
                      <a:gd name="T79" fmla="*/ 621 h 2670"/>
                      <a:gd name="T80" fmla="*/ 3242 w 4179"/>
                      <a:gd name="T81" fmla="*/ 639 h 2670"/>
                      <a:gd name="T82" fmla="*/ 3377 w 4179"/>
                      <a:gd name="T83" fmla="*/ 683 h 2670"/>
                      <a:gd name="T84" fmla="*/ 3498 w 4179"/>
                      <a:gd name="T85" fmla="*/ 750 h 2670"/>
                      <a:gd name="T86" fmla="*/ 3605 w 4179"/>
                      <a:gd name="T87" fmla="*/ 839 h 2670"/>
                      <a:gd name="T88" fmla="*/ 3692 w 4179"/>
                      <a:gd name="T89" fmla="*/ 945 h 2670"/>
                      <a:gd name="T90" fmla="*/ 3758 w 4179"/>
                      <a:gd name="T91" fmla="*/ 1068 h 2670"/>
                      <a:gd name="T92" fmla="*/ 3799 w 4179"/>
                      <a:gd name="T93" fmla="*/ 1203 h 2670"/>
                      <a:gd name="T94" fmla="*/ 3814 w 4179"/>
                      <a:gd name="T95" fmla="*/ 1347 h 2670"/>
                      <a:gd name="T96" fmla="*/ 3803 w 4179"/>
                      <a:gd name="T97" fmla="*/ 1471 h 2670"/>
                      <a:gd name="T98" fmla="*/ 3919 w 4179"/>
                      <a:gd name="T99" fmla="*/ 1537 h 2670"/>
                      <a:gd name="T100" fmla="*/ 4015 w 4179"/>
                      <a:gd name="T101" fmla="*/ 1624 h 2670"/>
                      <a:gd name="T102" fmla="*/ 4093 w 4179"/>
                      <a:gd name="T103" fmla="*/ 1729 h 2670"/>
                      <a:gd name="T104" fmla="*/ 4147 w 4179"/>
                      <a:gd name="T105" fmla="*/ 1847 h 2670"/>
                      <a:gd name="T106" fmla="*/ 4175 w 4179"/>
                      <a:gd name="T107" fmla="*/ 1976 h 2670"/>
                      <a:gd name="T108" fmla="*/ 4175 w 4179"/>
                      <a:gd name="T109" fmla="*/ 2112 h 2670"/>
                      <a:gd name="T110" fmla="*/ 4145 w 4179"/>
                      <a:gd name="T111" fmla="*/ 2240 h 2670"/>
                      <a:gd name="T112" fmla="*/ 4091 w 4179"/>
                      <a:gd name="T113" fmla="*/ 2359 h 2670"/>
                      <a:gd name="T114" fmla="*/ 4015 w 4179"/>
                      <a:gd name="T115" fmla="*/ 2462 h 2670"/>
                      <a:gd name="T116" fmla="*/ 3919 w 4179"/>
                      <a:gd name="T117" fmla="*/ 2548 h 2670"/>
                      <a:gd name="T118" fmla="*/ 3807 w 4179"/>
                      <a:gd name="T119" fmla="*/ 2614 h 2670"/>
                      <a:gd name="T120" fmla="*/ 3682 w 4179"/>
                      <a:gd name="T121" fmla="*/ 2655 h 2670"/>
                      <a:gd name="T122" fmla="*/ 3547 w 4179"/>
                      <a:gd name="T123" fmla="*/ 2670 h 2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179" h="2670">
                        <a:moveTo>
                          <a:pt x="841" y="2670"/>
                        </a:moveTo>
                        <a:lnTo>
                          <a:pt x="761" y="2667"/>
                        </a:lnTo>
                        <a:lnTo>
                          <a:pt x="681" y="2655"/>
                        </a:lnTo>
                        <a:lnTo>
                          <a:pt x="605" y="2636"/>
                        </a:lnTo>
                        <a:lnTo>
                          <a:pt x="532" y="2612"/>
                        </a:lnTo>
                        <a:lnTo>
                          <a:pt x="462" y="2580"/>
                        </a:lnTo>
                        <a:lnTo>
                          <a:pt x="396" y="2543"/>
                        </a:lnTo>
                        <a:lnTo>
                          <a:pt x="332" y="2499"/>
                        </a:lnTo>
                        <a:lnTo>
                          <a:pt x="274" y="2451"/>
                        </a:lnTo>
                        <a:lnTo>
                          <a:pt x="220" y="2397"/>
                        </a:lnTo>
                        <a:lnTo>
                          <a:pt x="172" y="2340"/>
                        </a:lnTo>
                        <a:lnTo>
                          <a:pt x="128" y="2277"/>
                        </a:lnTo>
                        <a:lnTo>
                          <a:pt x="90" y="2212"/>
                        </a:lnTo>
                        <a:lnTo>
                          <a:pt x="60" y="2142"/>
                        </a:lnTo>
                        <a:lnTo>
                          <a:pt x="34" y="2069"/>
                        </a:lnTo>
                        <a:lnTo>
                          <a:pt x="16" y="1994"/>
                        </a:lnTo>
                        <a:lnTo>
                          <a:pt x="4" y="1916"/>
                        </a:lnTo>
                        <a:lnTo>
                          <a:pt x="0" y="1836"/>
                        </a:lnTo>
                        <a:lnTo>
                          <a:pt x="3" y="1761"/>
                        </a:lnTo>
                        <a:lnTo>
                          <a:pt x="13" y="1688"/>
                        </a:lnTo>
                        <a:lnTo>
                          <a:pt x="30" y="1618"/>
                        </a:lnTo>
                        <a:lnTo>
                          <a:pt x="52" y="1549"/>
                        </a:lnTo>
                        <a:lnTo>
                          <a:pt x="80" y="1483"/>
                        </a:lnTo>
                        <a:lnTo>
                          <a:pt x="114" y="1419"/>
                        </a:lnTo>
                        <a:lnTo>
                          <a:pt x="152" y="1359"/>
                        </a:lnTo>
                        <a:lnTo>
                          <a:pt x="196" y="1301"/>
                        </a:lnTo>
                        <a:lnTo>
                          <a:pt x="245" y="1249"/>
                        </a:lnTo>
                        <a:lnTo>
                          <a:pt x="298" y="1201"/>
                        </a:lnTo>
                        <a:lnTo>
                          <a:pt x="354" y="1156"/>
                        </a:lnTo>
                        <a:lnTo>
                          <a:pt x="415" y="1116"/>
                        </a:lnTo>
                        <a:lnTo>
                          <a:pt x="479" y="1083"/>
                        </a:lnTo>
                        <a:lnTo>
                          <a:pt x="547" y="1054"/>
                        </a:lnTo>
                        <a:lnTo>
                          <a:pt x="618" y="1031"/>
                        </a:lnTo>
                        <a:lnTo>
                          <a:pt x="618" y="1012"/>
                        </a:lnTo>
                        <a:lnTo>
                          <a:pt x="621" y="938"/>
                        </a:lnTo>
                        <a:lnTo>
                          <a:pt x="632" y="866"/>
                        </a:lnTo>
                        <a:lnTo>
                          <a:pt x="650" y="797"/>
                        </a:lnTo>
                        <a:lnTo>
                          <a:pt x="675" y="731"/>
                        </a:lnTo>
                        <a:lnTo>
                          <a:pt x="706" y="668"/>
                        </a:lnTo>
                        <a:lnTo>
                          <a:pt x="742" y="608"/>
                        </a:lnTo>
                        <a:lnTo>
                          <a:pt x="784" y="554"/>
                        </a:lnTo>
                        <a:lnTo>
                          <a:pt x="831" y="503"/>
                        </a:lnTo>
                        <a:lnTo>
                          <a:pt x="882" y="455"/>
                        </a:lnTo>
                        <a:lnTo>
                          <a:pt x="939" y="415"/>
                        </a:lnTo>
                        <a:lnTo>
                          <a:pt x="998" y="378"/>
                        </a:lnTo>
                        <a:lnTo>
                          <a:pt x="1062" y="347"/>
                        </a:lnTo>
                        <a:lnTo>
                          <a:pt x="1129" y="323"/>
                        </a:lnTo>
                        <a:lnTo>
                          <a:pt x="1199" y="305"/>
                        </a:lnTo>
                        <a:lnTo>
                          <a:pt x="1271" y="295"/>
                        </a:lnTo>
                        <a:lnTo>
                          <a:pt x="1344" y="291"/>
                        </a:lnTo>
                        <a:lnTo>
                          <a:pt x="1405" y="293"/>
                        </a:lnTo>
                        <a:lnTo>
                          <a:pt x="1463" y="300"/>
                        </a:lnTo>
                        <a:lnTo>
                          <a:pt x="1521" y="312"/>
                        </a:lnTo>
                        <a:lnTo>
                          <a:pt x="1577" y="328"/>
                        </a:lnTo>
                        <a:lnTo>
                          <a:pt x="1624" y="274"/>
                        </a:lnTo>
                        <a:lnTo>
                          <a:pt x="1675" y="224"/>
                        </a:lnTo>
                        <a:lnTo>
                          <a:pt x="1730" y="178"/>
                        </a:lnTo>
                        <a:lnTo>
                          <a:pt x="1788" y="138"/>
                        </a:lnTo>
                        <a:lnTo>
                          <a:pt x="1849" y="102"/>
                        </a:lnTo>
                        <a:lnTo>
                          <a:pt x="1913" y="71"/>
                        </a:lnTo>
                        <a:lnTo>
                          <a:pt x="1979" y="46"/>
                        </a:lnTo>
                        <a:lnTo>
                          <a:pt x="2047" y="25"/>
                        </a:lnTo>
                        <a:lnTo>
                          <a:pt x="2118" y="11"/>
                        </a:lnTo>
                        <a:lnTo>
                          <a:pt x="2189" y="2"/>
                        </a:lnTo>
                        <a:lnTo>
                          <a:pt x="2261" y="0"/>
                        </a:lnTo>
                        <a:lnTo>
                          <a:pt x="2338" y="2"/>
                        </a:lnTo>
                        <a:lnTo>
                          <a:pt x="2414" y="13"/>
                        </a:lnTo>
                        <a:lnTo>
                          <a:pt x="2487" y="29"/>
                        </a:lnTo>
                        <a:lnTo>
                          <a:pt x="2559" y="51"/>
                        </a:lnTo>
                        <a:lnTo>
                          <a:pt x="2628" y="79"/>
                        </a:lnTo>
                        <a:lnTo>
                          <a:pt x="2693" y="112"/>
                        </a:lnTo>
                        <a:lnTo>
                          <a:pt x="2755" y="150"/>
                        </a:lnTo>
                        <a:lnTo>
                          <a:pt x="2814" y="195"/>
                        </a:lnTo>
                        <a:lnTo>
                          <a:pt x="2868" y="244"/>
                        </a:lnTo>
                        <a:lnTo>
                          <a:pt x="2920" y="296"/>
                        </a:lnTo>
                        <a:lnTo>
                          <a:pt x="2965" y="353"/>
                        </a:lnTo>
                        <a:lnTo>
                          <a:pt x="3006" y="415"/>
                        </a:lnTo>
                        <a:lnTo>
                          <a:pt x="3042" y="481"/>
                        </a:lnTo>
                        <a:lnTo>
                          <a:pt x="3073" y="550"/>
                        </a:lnTo>
                        <a:lnTo>
                          <a:pt x="3097" y="621"/>
                        </a:lnTo>
                        <a:lnTo>
                          <a:pt x="3171" y="626"/>
                        </a:lnTo>
                        <a:lnTo>
                          <a:pt x="3242" y="639"/>
                        </a:lnTo>
                        <a:lnTo>
                          <a:pt x="3310" y="657"/>
                        </a:lnTo>
                        <a:lnTo>
                          <a:pt x="3377" y="683"/>
                        </a:lnTo>
                        <a:lnTo>
                          <a:pt x="3439" y="713"/>
                        </a:lnTo>
                        <a:lnTo>
                          <a:pt x="3498" y="750"/>
                        </a:lnTo>
                        <a:lnTo>
                          <a:pt x="3553" y="792"/>
                        </a:lnTo>
                        <a:lnTo>
                          <a:pt x="3605" y="839"/>
                        </a:lnTo>
                        <a:lnTo>
                          <a:pt x="3651" y="890"/>
                        </a:lnTo>
                        <a:lnTo>
                          <a:pt x="3692" y="945"/>
                        </a:lnTo>
                        <a:lnTo>
                          <a:pt x="3728" y="1005"/>
                        </a:lnTo>
                        <a:lnTo>
                          <a:pt x="3758" y="1068"/>
                        </a:lnTo>
                        <a:lnTo>
                          <a:pt x="3782" y="1134"/>
                        </a:lnTo>
                        <a:lnTo>
                          <a:pt x="3799" y="1203"/>
                        </a:lnTo>
                        <a:lnTo>
                          <a:pt x="3811" y="1273"/>
                        </a:lnTo>
                        <a:lnTo>
                          <a:pt x="3814" y="1347"/>
                        </a:lnTo>
                        <a:lnTo>
                          <a:pt x="3811" y="1409"/>
                        </a:lnTo>
                        <a:lnTo>
                          <a:pt x="3803" y="1471"/>
                        </a:lnTo>
                        <a:lnTo>
                          <a:pt x="3862" y="1500"/>
                        </a:lnTo>
                        <a:lnTo>
                          <a:pt x="3919" y="1537"/>
                        </a:lnTo>
                        <a:lnTo>
                          <a:pt x="3969" y="1578"/>
                        </a:lnTo>
                        <a:lnTo>
                          <a:pt x="4015" y="1624"/>
                        </a:lnTo>
                        <a:lnTo>
                          <a:pt x="4057" y="1674"/>
                        </a:lnTo>
                        <a:lnTo>
                          <a:pt x="4093" y="1729"/>
                        </a:lnTo>
                        <a:lnTo>
                          <a:pt x="4122" y="1786"/>
                        </a:lnTo>
                        <a:lnTo>
                          <a:pt x="4147" y="1847"/>
                        </a:lnTo>
                        <a:lnTo>
                          <a:pt x="4163" y="1910"/>
                        </a:lnTo>
                        <a:lnTo>
                          <a:pt x="4175" y="1976"/>
                        </a:lnTo>
                        <a:lnTo>
                          <a:pt x="4179" y="2043"/>
                        </a:lnTo>
                        <a:lnTo>
                          <a:pt x="4175" y="2112"/>
                        </a:lnTo>
                        <a:lnTo>
                          <a:pt x="4163" y="2177"/>
                        </a:lnTo>
                        <a:lnTo>
                          <a:pt x="4145" y="2240"/>
                        </a:lnTo>
                        <a:lnTo>
                          <a:pt x="4122" y="2302"/>
                        </a:lnTo>
                        <a:lnTo>
                          <a:pt x="4091" y="2359"/>
                        </a:lnTo>
                        <a:lnTo>
                          <a:pt x="4057" y="2413"/>
                        </a:lnTo>
                        <a:lnTo>
                          <a:pt x="4015" y="2462"/>
                        </a:lnTo>
                        <a:lnTo>
                          <a:pt x="3969" y="2508"/>
                        </a:lnTo>
                        <a:lnTo>
                          <a:pt x="3919" y="2548"/>
                        </a:lnTo>
                        <a:lnTo>
                          <a:pt x="3865" y="2584"/>
                        </a:lnTo>
                        <a:lnTo>
                          <a:pt x="3807" y="2614"/>
                        </a:lnTo>
                        <a:lnTo>
                          <a:pt x="3746" y="2637"/>
                        </a:lnTo>
                        <a:lnTo>
                          <a:pt x="3682" y="2655"/>
                        </a:lnTo>
                        <a:lnTo>
                          <a:pt x="3615" y="2667"/>
                        </a:lnTo>
                        <a:lnTo>
                          <a:pt x="3547" y="2670"/>
                        </a:lnTo>
                        <a:lnTo>
                          <a:pt x="841" y="267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8EBFF"/>
                      </a:gs>
                      <a:gs pos="100000">
                        <a:srgbClr val="379BE6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  <a:cs typeface="ＭＳ Ｐゴシック"/>
                    </a:endParaRPr>
                  </a:p>
                </p:txBody>
              </p:sp>
              <p:sp>
                <p:nvSpPr>
                  <p:cNvPr id="48" name="Freeform 29">
                    <a:extLst>
                      <a:ext uri="{FF2B5EF4-FFF2-40B4-BE49-F238E27FC236}">
                        <a16:creationId xmlns="" xmlns:a16="http://schemas.microsoft.com/office/drawing/2014/main" id="{7836F4FC-F427-4147-8859-CD54F316A3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6540" y="3982907"/>
                    <a:ext cx="1804902" cy="1147666"/>
                  </a:xfrm>
                  <a:custGeom>
                    <a:avLst/>
                    <a:gdLst>
                      <a:gd name="T0" fmla="*/ 1531 w 2706"/>
                      <a:gd name="T1" fmla="*/ 4 h 1717"/>
                      <a:gd name="T2" fmla="*/ 1651 w 2706"/>
                      <a:gd name="T3" fmla="*/ 33 h 1717"/>
                      <a:gd name="T4" fmla="*/ 1758 w 2706"/>
                      <a:gd name="T5" fmla="*/ 85 h 1717"/>
                      <a:gd name="T6" fmla="*/ 1851 w 2706"/>
                      <a:gd name="T7" fmla="*/ 160 h 1717"/>
                      <a:gd name="T8" fmla="*/ 1925 w 2706"/>
                      <a:gd name="T9" fmla="*/ 253 h 1717"/>
                      <a:gd name="T10" fmla="*/ 1978 w 2706"/>
                      <a:gd name="T11" fmla="*/ 362 h 1717"/>
                      <a:gd name="T12" fmla="*/ 2016 w 2706"/>
                      <a:gd name="T13" fmla="*/ 419 h 1717"/>
                      <a:gd name="T14" fmla="*/ 2126 w 2706"/>
                      <a:gd name="T15" fmla="*/ 433 h 1717"/>
                      <a:gd name="T16" fmla="*/ 2226 w 2706"/>
                      <a:gd name="T17" fmla="*/ 472 h 1717"/>
                      <a:gd name="T18" fmla="*/ 2313 w 2706"/>
                      <a:gd name="T19" fmla="*/ 532 h 1717"/>
                      <a:gd name="T20" fmla="*/ 2383 w 2706"/>
                      <a:gd name="T21" fmla="*/ 611 h 1717"/>
                      <a:gd name="T22" fmla="*/ 2434 w 2706"/>
                      <a:gd name="T23" fmla="*/ 705 h 1717"/>
                      <a:gd name="T24" fmla="*/ 2461 w 2706"/>
                      <a:gd name="T25" fmla="*/ 812 h 1717"/>
                      <a:gd name="T26" fmla="*/ 2461 w 2706"/>
                      <a:gd name="T27" fmla="*/ 923 h 1717"/>
                      <a:gd name="T28" fmla="*/ 2493 w 2706"/>
                      <a:gd name="T29" fmla="*/ 994 h 1717"/>
                      <a:gd name="T30" fmla="*/ 2572 w 2706"/>
                      <a:gd name="T31" fmla="*/ 1045 h 1717"/>
                      <a:gd name="T32" fmla="*/ 2635 w 2706"/>
                      <a:gd name="T33" fmla="*/ 1113 h 1717"/>
                      <a:gd name="T34" fmla="*/ 2680 w 2706"/>
                      <a:gd name="T35" fmla="*/ 1194 h 1717"/>
                      <a:gd name="T36" fmla="*/ 2704 w 2706"/>
                      <a:gd name="T37" fmla="*/ 1287 h 1717"/>
                      <a:gd name="T38" fmla="*/ 2703 w 2706"/>
                      <a:gd name="T39" fmla="*/ 1387 h 1717"/>
                      <a:gd name="T40" fmla="*/ 2677 w 2706"/>
                      <a:gd name="T41" fmla="*/ 1484 h 1717"/>
                      <a:gd name="T42" fmla="*/ 2628 w 2706"/>
                      <a:gd name="T43" fmla="*/ 1568 h 1717"/>
                      <a:gd name="T44" fmla="*/ 2559 w 2706"/>
                      <a:gd name="T45" fmla="*/ 1637 h 1717"/>
                      <a:gd name="T46" fmla="*/ 2474 w 2706"/>
                      <a:gd name="T47" fmla="*/ 1687 h 1717"/>
                      <a:gd name="T48" fmla="*/ 2377 w 2706"/>
                      <a:gd name="T49" fmla="*/ 1714 h 1717"/>
                      <a:gd name="T50" fmla="*/ 521 w 2706"/>
                      <a:gd name="T51" fmla="*/ 1717 h 1717"/>
                      <a:gd name="T52" fmla="*/ 402 w 2706"/>
                      <a:gd name="T53" fmla="*/ 1704 h 1717"/>
                      <a:gd name="T54" fmla="*/ 292 w 2706"/>
                      <a:gd name="T55" fmla="*/ 1665 h 1717"/>
                      <a:gd name="T56" fmla="*/ 195 w 2706"/>
                      <a:gd name="T57" fmla="*/ 1604 h 1717"/>
                      <a:gd name="T58" fmla="*/ 115 w 2706"/>
                      <a:gd name="T59" fmla="*/ 1523 h 1717"/>
                      <a:gd name="T60" fmla="*/ 54 w 2706"/>
                      <a:gd name="T61" fmla="*/ 1426 h 1717"/>
                      <a:gd name="T62" fmla="*/ 14 w 2706"/>
                      <a:gd name="T63" fmla="*/ 1316 h 1717"/>
                      <a:gd name="T64" fmla="*/ 0 w 2706"/>
                      <a:gd name="T65" fmla="*/ 1196 h 1717"/>
                      <a:gd name="T66" fmla="*/ 15 w 2706"/>
                      <a:gd name="T67" fmla="*/ 1075 h 1717"/>
                      <a:gd name="T68" fmla="*/ 55 w 2706"/>
                      <a:gd name="T69" fmla="*/ 964 h 1717"/>
                      <a:gd name="T70" fmla="*/ 119 w 2706"/>
                      <a:gd name="T71" fmla="*/ 866 h 1717"/>
                      <a:gd name="T72" fmla="*/ 202 w 2706"/>
                      <a:gd name="T73" fmla="*/ 785 h 1717"/>
                      <a:gd name="T74" fmla="*/ 301 w 2706"/>
                      <a:gd name="T75" fmla="*/ 723 h 1717"/>
                      <a:gd name="T76" fmla="*/ 414 w 2706"/>
                      <a:gd name="T77" fmla="*/ 686 h 1717"/>
                      <a:gd name="T78" fmla="*/ 415 w 2706"/>
                      <a:gd name="T79" fmla="*/ 585 h 1717"/>
                      <a:gd name="T80" fmla="*/ 442 w 2706"/>
                      <a:gd name="T81" fmla="*/ 480 h 1717"/>
                      <a:gd name="T82" fmla="*/ 491 w 2706"/>
                      <a:gd name="T83" fmla="*/ 387 h 1717"/>
                      <a:gd name="T84" fmla="*/ 561 w 2706"/>
                      <a:gd name="T85" fmla="*/ 309 h 1717"/>
                      <a:gd name="T86" fmla="*/ 648 w 2706"/>
                      <a:gd name="T87" fmla="*/ 249 h 1717"/>
                      <a:gd name="T88" fmla="*/ 748 w 2706"/>
                      <a:gd name="T89" fmla="*/ 211 h 1717"/>
                      <a:gd name="T90" fmla="*/ 858 w 2706"/>
                      <a:gd name="T91" fmla="*/ 196 h 1717"/>
                      <a:gd name="T92" fmla="*/ 945 w 2706"/>
                      <a:gd name="T93" fmla="*/ 206 h 1717"/>
                      <a:gd name="T94" fmla="*/ 1026 w 2706"/>
                      <a:gd name="T95" fmla="*/ 230 h 1717"/>
                      <a:gd name="T96" fmla="*/ 1101 w 2706"/>
                      <a:gd name="T97" fmla="*/ 145 h 1717"/>
                      <a:gd name="T98" fmla="*/ 1190 w 2706"/>
                      <a:gd name="T99" fmla="*/ 78 h 1717"/>
                      <a:gd name="T100" fmla="*/ 1294 w 2706"/>
                      <a:gd name="T101" fmla="*/ 29 h 1717"/>
                      <a:gd name="T102" fmla="*/ 1408 w 2706"/>
                      <a:gd name="T103" fmla="*/ 4 h 17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706" h="1717">
                        <a:moveTo>
                          <a:pt x="1468" y="0"/>
                        </a:moveTo>
                        <a:lnTo>
                          <a:pt x="1531" y="4"/>
                        </a:lnTo>
                        <a:lnTo>
                          <a:pt x="1593" y="15"/>
                        </a:lnTo>
                        <a:lnTo>
                          <a:pt x="1651" y="33"/>
                        </a:lnTo>
                        <a:lnTo>
                          <a:pt x="1706" y="56"/>
                        </a:lnTo>
                        <a:lnTo>
                          <a:pt x="1758" y="85"/>
                        </a:lnTo>
                        <a:lnTo>
                          <a:pt x="1807" y="120"/>
                        </a:lnTo>
                        <a:lnTo>
                          <a:pt x="1851" y="160"/>
                        </a:lnTo>
                        <a:lnTo>
                          <a:pt x="1891" y="205"/>
                        </a:lnTo>
                        <a:lnTo>
                          <a:pt x="1925" y="253"/>
                        </a:lnTo>
                        <a:lnTo>
                          <a:pt x="1954" y="306"/>
                        </a:lnTo>
                        <a:lnTo>
                          <a:pt x="1978" y="362"/>
                        </a:lnTo>
                        <a:lnTo>
                          <a:pt x="1995" y="420"/>
                        </a:lnTo>
                        <a:lnTo>
                          <a:pt x="2016" y="419"/>
                        </a:lnTo>
                        <a:lnTo>
                          <a:pt x="2071" y="422"/>
                        </a:lnTo>
                        <a:lnTo>
                          <a:pt x="2126" y="433"/>
                        </a:lnTo>
                        <a:lnTo>
                          <a:pt x="2178" y="449"/>
                        </a:lnTo>
                        <a:lnTo>
                          <a:pt x="2226" y="472"/>
                        </a:lnTo>
                        <a:lnTo>
                          <a:pt x="2272" y="500"/>
                        </a:lnTo>
                        <a:lnTo>
                          <a:pt x="2313" y="532"/>
                        </a:lnTo>
                        <a:lnTo>
                          <a:pt x="2351" y="570"/>
                        </a:lnTo>
                        <a:lnTo>
                          <a:pt x="2383" y="611"/>
                        </a:lnTo>
                        <a:lnTo>
                          <a:pt x="2411" y="657"/>
                        </a:lnTo>
                        <a:lnTo>
                          <a:pt x="2434" y="705"/>
                        </a:lnTo>
                        <a:lnTo>
                          <a:pt x="2450" y="757"/>
                        </a:lnTo>
                        <a:lnTo>
                          <a:pt x="2461" y="812"/>
                        </a:lnTo>
                        <a:lnTo>
                          <a:pt x="2464" y="867"/>
                        </a:lnTo>
                        <a:lnTo>
                          <a:pt x="2461" y="923"/>
                        </a:lnTo>
                        <a:lnTo>
                          <a:pt x="2450" y="976"/>
                        </a:lnTo>
                        <a:lnTo>
                          <a:pt x="2493" y="994"/>
                        </a:lnTo>
                        <a:lnTo>
                          <a:pt x="2535" y="1017"/>
                        </a:lnTo>
                        <a:lnTo>
                          <a:pt x="2572" y="1045"/>
                        </a:lnTo>
                        <a:lnTo>
                          <a:pt x="2605" y="1076"/>
                        </a:lnTo>
                        <a:lnTo>
                          <a:pt x="2635" y="1113"/>
                        </a:lnTo>
                        <a:lnTo>
                          <a:pt x="2659" y="1151"/>
                        </a:lnTo>
                        <a:lnTo>
                          <a:pt x="2680" y="1194"/>
                        </a:lnTo>
                        <a:lnTo>
                          <a:pt x="2694" y="1240"/>
                        </a:lnTo>
                        <a:lnTo>
                          <a:pt x="2704" y="1287"/>
                        </a:lnTo>
                        <a:lnTo>
                          <a:pt x="2706" y="1336"/>
                        </a:lnTo>
                        <a:lnTo>
                          <a:pt x="2703" y="1387"/>
                        </a:lnTo>
                        <a:lnTo>
                          <a:pt x="2693" y="1437"/>
                        </a:lnTo>
                        <a:lnTo>
                          <a:pt x="2677" y="1484"/>
                        </a:lnTo>
                        <a:lnTo>
                          <a:pt x="2654" y="1529"/>
                        </a:lnTo>
                        <a:lnTo>
                          <a:pt x="2628" y="1568"/>
                        </a:lnTo>
                        <a:lnTo>
                          <a:pt x="2595" y="1606"/>
                        </a:lnTo>
                        <a:lnTo>
                          <a:pt x="2559" y="1637"/>
                        </a:lnTo>
                        <a:lnTo>
                          <a:pt x="2518" y="1665"/>
                        </a:lnTo>
                        <a:lnTo>
                          <a:pt x="2474" y="1687"/>
                        </a:lnTo>
                        <a:lnTo>
                          <a:pt x="2427" y="1704"/>
                        </a:lnTo>
                        <a:lnTo>
                          <a:pt x="2377" y="1714"/>
                        </a:lnTo>
                        <a:lnTo>
                          <a:pt x="2325" y="1717"/>
                        </a:lnTo>
                        <a:lnTo>
                          <a:pt x="521" y="1717"/>
                        </a:lnTo>
                        <a:lnTo>
                          <a:pt x="461" y="1714"/>
                        </a:lnTo>
                        <a:lnTo>
                          <a:pt x="402" y="1704"/>
                        </a:lnTo>
                        <a:lnTo>
                          <a:pt x="346" y="1687"/>
                        </a:lnTo>
                        <a:lnTo>
                          <a:pt x="292" y="1665"/>
                        </a:lnTo>
                        <a:lnTo>
                          <a:pt x="242" y="1636"/>
                        </a:lnTo>
                        <a:lnTo>
                          <a:pt x="195" y="1604"/>
                        </a:lnTo>
                        <a:lnTo>
                          <a:pt x="153" y="1565"/>
                        </a:lnTo>
                        <a:lnTo>
                          <a:pt x="115" y="1523"/>
                        </a:lnTo>
                        <a:lnTo>
                          <a:pt x="81" y="1475"/>
                        </a:lnTo>
                        <a:lnTo>
                          <a:pt x="54" y="1426"/>
                        </a:lnTo>
                        <a:lnTo>
                          <a:pt x="31" y="1373"/>
                        </a:lnTo>
                        <a:lnTo>
                          <a:pt x="14" y="1316"/>
                        </a:lnTo>
                        <a:lnTo>
                          <a:pt x="4" y="1257"/>
                        </a:lnTo>
                        <a:lnTo>
                          <a:pt x="0" y="1196"/>
                        </a:lnTo>
                        <a:lnTo>
                          <a:pt x="4" y="1134"/>
                        </a:lnTo>
                        <a:lnTo>
                          <a:pt x="15" y="1075"/>
                        </a:lnTo>
                        <a:lnTo>
                          <a:pt x="32" y="1017"/>
                        </a:lnTo>
                        <a:lnTo>
                          <a:pt x="55" y="964"/>
                        </a:lnTo>
                        <a:lnTo>
                          <a:pt x="84" y="913"/>
                        </a:lnTo>
                        <a:lnTo>
                          <a:pt x="119" y="866"/>
                        </a:lnTo>
                        <a:lnTo>
                          <a:pt x="157" y="822"/>
                        </a:lnTo>
                        <a:lnTo>
                          <a:pt x="202" y="785"/>
                        </a:lnTo>
                        <a:lnTo>
                          <a:pt x="249" y="751"/>
                        </a:lnTo>
                        <a:lnTo>
                          <a:pt x="301" y="723"/>
                        </a:lnTo>
                        <a:lnTo>
                          <a:pt x="357" y="702"/>
                        </a:lnTo>
                        <a:lnTo>
                          <a:pt x="414" y="686"/>
                        </a:lnTo>
                        <a:lnTo>
                          <a:pt x="413" y="641"/>
                        </a:lnTo>
                        <a:lnTo>
                          <a:pt x="415" y="585"/>
                        </a:lnTo>
                        <a:lnTo>
                          <a:pt x="426" y="532"/>
                        </a:lnTo>
                        <a:lnTo>
                          <a:pt x="442" y="480"/>
                        </a:lnTo>
                        <a:lnTo>
                          <a:pt x="465" y="432"/>
                        </a:lnTo>
                        <a:lnTo>
                          <a:pt x="491" y="387"/>
                        </a:lnTo>
                        <a:lnTo>
                          <a:pt x="524" y="346"/>
                        </a:lnTo>
                        <a:lnTo>
                          <a:pt x="561" y="309"/>
                        </a:lnTo>
                        <a:lnTo>
                          <a:pt x="602" y="276"/>
                        </a:lnTo>
                        <a:lnTo>
                          <a:pt x="648" y="249"/>
                        </a:lnTo>
                        <a:lnTo>
                          <a:pt x="697" y="226"/>
                        </a:lnTo>
                        <a:lnTo>
                          <a:pt x="748" y="211"/>
                        </a:lnTo>
                        <a:lnTo>
                          <a:pt x="801" y="200"/>
                        </a:lnTo>
                        <a:lnTo>
                          <a:pt x="858" y="196"/>
                        </a:lnTo>
                        <a:lnTo>
                          <a:pt x="901" y="199"/>
                        </a:lnTo>
                        <a:lnTo>
                          <a:pt x="945" y="206"/>
                        </a:lnTo>
                        <a:lnTo>
                          <a:pt x="986" y="215"/>
                        </a:lnTo>
                        <a:lnTo>
                          <a:pt x="1026" y="230"/>
                        </a:lnTo>
                        <a:lnTo>
                          <a:pt x="1061" y="185"/>
                        </a:lnTo>
                        <a:lnTo>
                          <a:pt x="1101" y="145"/>
                        </a:lnTo>
                        <a:lnTo>
                          <a:pt x="1143" y="109"/>
                        </a:lnTo>
                        <a:lnTo>
                          <a:pt x="1190" y="78"/>
                        </a:lnTo>
                        <a:lnTo>
                          <a:pt x="1241" y="51"/>
                        </a:lnTo>
                        <a:lnTo>
                          <a:pt x="1294" y="29"/>
                        </a:lnTo>
                        <a:lnTo>
                          <a:pt x="1350" y="14"/>
                        </a:lnTo>
                        <a:lnTo>
                          <a:pt x="1408" y="4"/>
                        </a:lnTo>
                        <a:lnTo>
                          <a:pt x="146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FFFFFF"/>
                      </a:gs>
                      <a:gs pos="100000">
                        <a:srgbClr val="389EE7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="" xmlns:a16="http://schemas.microsoft.com/office/drawing/2014/main" id="{FDC335AE-1BB5-4597-9A80-58A4574D16A8}"/>
                    </a:ext>
                  </a:extLst>
                </p:cNvPr>
                <p:cNvGrpSpPr/>
                <p:nvPr/>
              </p:nvGrpSpPr>
              <p:grpSpPr>
                <a:xfrm>
                  <a:off x="2467017" y="4426951"/>
                  <a:ext cx="816471" cy="890826"/>
                  <a:chOff x="2467017" y="4426951"/>
                  <a:chExt cx="816471" cy="89082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="" xmlns:a16="http://schemas.microsoft.com/office/drawing/2014/main" id="{E3E70CF6-6A54-43ED-8BDA-2D6210BE68C9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823032"/>
                    <a:ext cx="816471" cy="494745"/>
                    <a:chOff x="2467017" y="4823032"/>
                    <a:chExt cx="816471" cy="494745"/>
                  </a:xfrm>
                </p:grpSpPr>
                <p:sp>
                  <p:nvSpPr>
                    <p:cNvPr id="43" name="Freeform 169">
                      <a:extLst>
                        <a:ext uri="{FF2B5EF4-FFF2-40B4-BE49-F238E27FC236}">
                          <a16:creationId xmlns="" xmlns:a16="http://schemas.microsoft.com/office/drawing/2014/main" id="{2019D452-7983-4886-BE06-43804198F9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823032"/>
                      <a:ext cx="816471" cy="494745"/>
                    </a:xfrm>
                    <a:custGeom>
                      <a:avLst/>
                      <a:gdLst>
                        <a:gd name="T0" fmla="*/ 1428 w 2857"/>
                        <a:gd name="T1" fmla="*/ 0 h 1727"/>
                        <a:gd name="T2" fmla="*/ 1450 w 2857"/>
                        <a:gd name="T3" fmla="*/ 1 h 1727"/>
                        <a:gd name="T4" fmla="*/ 1469 w 2857"/>
                        <a:gd name="T5" fmla="*/ 6 h 1727"/>
                        <a:gd name="T6" fmla="*/ 1486 w 2857"/>
                        <a:gd name="T7" fmla="*/ 13 h 1727"/>
                        <a:gd name="T8" fmla="*/ 2826 w 2857"/>
                        <a:gd name="T9" fmla="*/ 817 h 1727"/>
                        <a:gd name="T10" fmla="*/ 2844 w 2857"/>
                        <a:gd name="T11" fmla="*/ 831 h 1727"/>
                        <a:gd name="T12" fmla="*/ 2853 w 2857"/>
                        <a:gd name="T13" fmla="*/ 846 h 1727"/>
                        <a:gd name="T14" fmla="*/ 2857 w 2857"/>
                        <a:gd name="T15" fmla="*/ 863 h 1727"/>
                        <a:gd name="T16" fmla="*/ 2853 w 2857"/>
                        <a:gd name="T17" fmla="*/ 880 h 1727"/>
                        <a:gd name="T18" fmla="*/ 2844 w 2857"/>
                        <a:gd name="T19" fmla="*/ 895 h 1727"/>
                        <a:gd name="T20" fmla="*/ 2826 w 2857"/>
                        <a:gd name="T21" fmla="*/ 909 h 1727"/>
                        <a:gd name="T22" fmla="*/ 1486 w 2857"/>
                        <a:gd name="T23" fmla="*/ 1713 h 1727"/>
                        <a:gd name="T24" fmla="*/ 1469 w 2857"/>
                        <a:gd name="T25" fmla="*/ 1721 h 1727"/>
                        <a:gd name="T26" fmla="*/ 1450 w 2857"/>
                        <a:gd name="T27" fmla="*/ 1724 h 1727"/>
                        <a:gd name="T28" fmla="*/ 1428 w 2857"/>
                        <a:gd name="T29" fmla="*/ 1727 h 1727"/>
                        <a:gd name="T30" fmla="*/ 1407 w 2857"/>
                        <a:gd name="T31" fmla="*/ 1724 h 1727"/>
                        <a:gd name="T32" fmla="*/ 1387 w 2857"/>
                        <a:gd name="T33" fmla="*/ 1721 h 1727"/>
                        <a:gd name="T34" fmla="*/ 1371 w 2857"/>
                        <a:gd name="T35" fmla="*/ 1713 h 1727"/>
                        <a:gd name="T36" fmla="*/ 31 w 2857"/>
                        <a:gd name="T37" fmla="*/ 909 h 1727"/>
                        <a:gd name="T38" fmla="*/ 16 w 2857"/>
                        <a:gd name="T39" fmla="*/ 897 h 1727"/>
                        <a:gd name="T40" fmla="*/ 5 w 2857"/>
                        <a:gd name="T41" fmla="*/ 884 h 1727"/>
                        <a:gd name="T42" fmla="*/ 0 w 2857"/>
                        <a:gd name="T43" fmla="*/ 871 h 1727"/>
                        <a:gd name="T44" fmla="*/ 0 w 2857"/>
                        <a:gd name="T45" fmla="*/ 856 h 1727"/>
                        <a:gd name="T46" fmla="*/ 5 w 2857"/>
                        <a:gd name="T47" fmla="*/ 842 h 1727"/>
                        <a:gd name="T48" fmla="*/ 16 w 2857"/>
                        <a:gd name="T49" fmla="*/ 828 h 1727"/>
                        <a:gd name="T50" fmla="*/ 31 w 2857"/>
                        <a:gd name="T51" fmla="*/ 817 h 1727"/>
                        <a:gd name="T52" fmla="*/ 1371 w 2857"/>
                        <a:gd name="T53" fmla="*/ 13 h 1727"/>
                        <a:gd name="T54" fmla="*/ 1387 w 2857"/>
                        <a:gd name="T55" fmla="*/ 6 h 1727"/>
                        <a:gd name="T56" fmla="*/ 1407 w 2857"/>
                        <a:gd name="T57" fmla="*/ 1 h 1727"/>
                        <a:gd name="T58" fmla="*/ 1428 w 2857"/>
                        <a:gd name="T59" fmla="*/ 0 h 17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7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6"/>
                          </a:lnTo>
                          <a:lnTo>
                            <a:pt x="1486" y="13"/>
                          </a:lnTo>
                          <a:lnTo>
                            <a:pt x="2826" y="817"/>
                          </a:lnTo>
                          <a:lnTo>
                            <a:pt x="2844" y="831"/>
                          </a:lnTo>
                          <a:lnTo>
                            <a:pt x="2853" y="846"/>
                          </a:lnTo>
                          <a:lnTo>
                            <a:pt x="2857" y="863"/>
                          </a:lnTo>
                          <a:lnTo>
                            <a:pt x="2853" y="880"/>
                          </a:lnTo>
                          <a:lnTo>
                            <a:pt x="2844" y="895"/>
                          </a:lnTo>
                          <a:lnTo>
                            <a:pt x="2826" y="909"/>
                          </a:lnTo>
                          <a:lnTo>
                            <a:pt x="1486" y="1713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7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3"/>
                          </a:lnTo>
                          <a:lnTo>
                            <a:pt x="31" y="909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1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8"/>
                          </a:lnTo>
                          <a:lnTo>
                            <a:pt x="31" y="817"/>
                          </a:lnTo>
                          <a:lnTo>
                            <a:pt x="1371" y="13"/>
                          </a:lnTo>
                          <a:lnTo>
                            <a:pt x="1387" y="6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44" name="Freeform 8">
                      <a:extLst>
                        <a:ext uri="{FF2B5EF4-FFF2-40B4-BE49-F238E27FC236}">
                          <a16:creationId xmlns="" xmlns:a16="http://schemas.microsoft.com/office/drawing/2014/main" id="{A28107D1-0294-4CD7-953B-6D518D6CAF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860210"/>
                      <a:ext cx="702079" cy="42039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6 h 1473"/>
                        <a:gd name="T4" fmla="*/ 1228 w 2455"/>
                        <a:gd name="T5" fmla="*/ 1473 h 1473"/>
                        <a:gd name="T6" fmla="*/ 0 w 2455"/>
                        <a:gd name="T7" fmla="*/ 736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3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EF89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45" name="Freeform 9">
                      <a:extLst>
                        <a:ext uri="{FF2B5EF4-FFF2-40B4-BE49-F238E27FC236}">
                          <a16:creationId xmlns="" xmlns:a16="http://schemas.microsoft.com/office/drawing/2014/main" id="{8FC18431-FD3E-45BA-A71E-2DE84B7DC8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5026078"/>
                      <a:ext cx="326016" cy="148710"/>
                    </a:xfrm>
                    <a:custGeom>
                      <a:avLst/>
                      <a:gdLst>
                        <a:gd name="T0" fmla="*/ 120 w 1142"/>
                        <a:gd name="T1" fmla="*/ 0 h 516"/>
                        <a:gd name="T2" fmla="*/ 247 w 1142"/>
                        <a:gd name="T3" fmla="*/ 27 h 516"/>
                        <a:gd name="T4" fmla="*/ 371 w 1142"/>
                        <a:gd name="T5" fmla="*/ 57 h 516"/>
                        <a:gd name="T6" fmla="*/ 494 w 1142"/>
                        <a:gd name="T7" fmla="*/ 91 h 516"/>
                        <a:gd name="T8" fmla="*/ 611 w 1142"/>
                        <a:gd name="T9" fmla="*/ 129 h 516"/>
                        <a:gd name="T10" fmla="*/ 726 w 1142"/>
                        <a:gd name="T11" fmla="*/ 172 h 516"/>
                        <a:gd name="T12" fmla="*/ 836 w 1142"/>
                        <a:gd name="T13" fmla="*/ 219 h 516"/>
                        <a:gd name="T14" fmla="*/ 942 w 1142"/>
                        <a:gd name="T15" fmla="*/ 268 h 516"/>
                        <a:gd name="T16" fmla="*/ 1045 w 1142"/>
                        <a:gd name="T17" fmla="*/ 323 h 516"/>
                        <a:gd name="T18" fmla="*/ 1142 w 1142"/>
                        <a:gd name="T19" fmla="*/ 380 h 516"/>
                        <a:gd name="T20" fmla="*/ 914 w 1142"/>
                        <a:gd name="T21" fmla="*/ 516 h 516"/>
                        <a:gd name="T22" fmla="*/ 814 w 1142"/>
                        <a:gd name="T23" fmla="*/ 464 h 516"/>
                        <a:gd name="T24" fmla="*/ 709 w 1142"/>
                        <a:gd name="T25" fmla="*/ 416 h 516"/>
                        <a:gd name="T26" fmla="*/ 600 w 1142"/>
                        <a:gd name="T27" fmla="*/ 372 h 516"/>
                        <a:gd name="T28" fmla="*/ 487 w 1142"/>
                        <a:gd name="T29" fmla="*/ 331 h 516"/>
                        <a:gd name="T30" fmla="*/ 370 w 1142"/>
                        <a:gd name="T31" fmla="*/ 295 h 516"/>
                        <a:gd name="T32" fmla="*/ 251 w 1142"/>
                        <a:gd name="T33" fmla="*/ 264 h 516"/>
                        <a:gd name="T34" fmla="*/ 127 w 1142"/>
                        <a:gd name="T35" fmla="*/ 236 h 516"/>
                        <a:gd name="T36" fmla="*/ 0 w 1142"/>
                        <a:gd name="T37" fmla="*/ 213 h 516"/>
                        <a:gd name="T38" fmla="*/ 34 w 1142"/>
                        <a:gd name="T39" fmla="*/ 109 h 516"/>
                        <a:gd name="T40" fmla="*/ 120 w 1142"/>
                        <a:gd name="T41" fmla="*/ 0 h 5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142" h="516">
                          <a:moveTo>
                            <a:pt x="120" y="0"/>
                          </a:moveTo>
                          <a:lnTo>
                            <a:pt x="247" y="27"/>
                          </a:lnTo>
                          <a:lnTo>
                            <a:pt x="371" y="57"/>
                          </a:lnTo>
                          <a:lnTo>
                            <a:pt x="494" y="91"/>
                          </a:lnTo>
                          <a:lnTo>
                            <a:pt x="611" y="129"/>
                          </a:lnTo>
                          <a:lnTo>
                            <a:pt x="726" y="172"/>
                          </a:lnTo>
                          <a:lnTo>
                            <a:pt x="836" y="219"/>
                          </a:lnTo>
                          <a:lnTo>
                            <a:pt x="942" y="268"/>
                          </a:lnTo>
                          <a:lnTo>
                            <a:pt x="1045" y="323"/>
                          </a:lnTo>
                          <a:lnTo>
                            <a:pt x="1142" y="380"/>
                          </a:lnTo>
                          <a:lnTo>
                            <a:pt x="914" y="516"/>
                          </a:lnTo>
                          <a:lnTo>
                            <a:pt x="814" y="464"/>
                          </a:lnTo>
                          <a:lnTo>
                            <a:pt x="709" y="416"/>
                          </a:lnTo>
                          <a:lnTo>
                            <a:pt x="600" y="372"/>
                          </a:lnTo>
                          <a:lnTo>
                            <a:pt x="487" y="331"/>
                          </a:lnTo>
                          <a:lnTo>
                            <a:pt x="370" y="295"/>
                          </a:lnTo>
                          <a:lnTo>
                            <a:pt x="251" y="264"/>
                          </a:lnTo>
                          <a:lnTo>
                            <a:pt x="127" y="236"/>
                          </a:lnTo>
                          <a:lnTo>
                            <a:pt x="0" y="213"/>
                          </a:lnTo>
                          <a:lnTo>
                            <a:pt x="34" y="109"/>
                          </a:ln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46" name="Freeform 10">
                      <a:extLst>
                        <a:ext uri="{FF2B5EF4-FFF2-40B4-BE49-F238E27FC236}">
                          <a16:creationId xmlns="" xmlns:a16="http://schemas.microsoft.com/office/drawing/2014/main" id="{D5FBEB87-29B4-49A9-B9A9-F51B63C3DE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7155" y="4983181"/>
                      <a:ext cx="591976" cy="178738"/>
                    </a:xfrm>
                    <a:custGeom>
                      <a:avLst/>
                      <a:gdLst>
                        <a:gd name="T0" fmla="*/ 1597 w 2073"/>
                        <a:gd name="T1" fmla="*/ 0 h 626"/>
                        <a:gd name="T2" fmla="*/ 1626 w 2073"/>
                        <a:gd name="T3" fmla="*/ 1 h 626"/>
                        <a:gd name="T4" fmla="*/ 2073 w 2073"/>
                        <a:gd name="T5" fmla="*/ 270 h 626"/>
                        <a:gd name="T6" fmla="*/ 1957 w 2073"/>
                        <a:gd name="T7" fmla="*/ 251 h 626"/>
                        <a:gd name="T8" fmla="*/ 1840 w 2073"/>
                        <a:gd name="T9" fmla="*/ 239 h 626"/>
                        <a:gd name="T10" fmla="*/ 1719 w 2073"/>
                        <a:gd name="T11" fmla="*/ 231 h 626"/>
                        <a:gd name="T12" fmla="*/ 1597 w 2073"/>
                        <a:gd name="T13" fmla="*/ 228 h 626"/>
                        <a:gd name="T14" fmla="*/ 1473 w 2073"/>
                        <a:gd name="T15" fmla="*/ 231 h 626"/>
                        <a:gd name="T16" fmla="*/ 1350 w 2073"/>
                        <a:gd name="T17" fmla="*/ 239 h 626"/>
                        <a:gd name="T18" fmla="*/ 1229 w 2073"/>
                        <a:gd name="T19" fmla="*/ 253 h 626"/>
                        <a:gd name="T20" fmla="*/ 1112 w 2073"/>
                        <a:gd name="T21" fmla="*/ 271 h 626"/>
                        <a:gd name="T22" fmla="*/ 997 w 2073"/>
                        <a:gd name="T23" fmla="*/ 294 h 626"/>
                        <a:gd name="T24" fmla="*/ 885 w 2073"/>
                        <a:gd name="T25" fmla="*/ 322 h 626"/>
                        <a:gd name="T26" fmla="*/ 776 w 2073"/>
                        <a:gd name="T27" fmla="*/ 353 h 626"/>
                        <a:gd name="T28" fmla="*/ 671 w 2073"/>
                        <a:gd name="T29" fmla="*/ 389 h 626"/>
                        <a:gd name="T30" fmla="*/ 571 w 2073"/>
                        <a:gd name="T31" fmla="*/ 429 h 626"/>
                        <a:gd name="T32" fmla="*/ 474 w 2073"/>
                        <a:gd name="T33" fmla="*/ 473 h 626"/>
                        <a:gd name="T34" fmla="*/ 382 w 2073"/>
                        <a:gd name="T35" fmla="*/ 521 h 626"/>
                        <a:gd name="T36" fmla="*/ 295 w 2073"/>
                        <a:gd name="T37" fmla="*/ 572 h 626"/>
                        <a:gd name="T38" fmla="*/ 213 w 2073"/>
                        <a:gd name="T39" fmla="*/ 626 h 626"/>
                        <a:gd name="T40" fmla="*/ 0 w 2073"/>
                        <a:gd name="T41" fmla="*/ 498 h 626"/>
                        <a:gd name="T42" fmla="*/ 84 w 2073"/>
                        <a:gd name="T43" fmla="*/ 434 h 626"/>
                        <a:gd name="T44" fmla="*/ 175 w 2073"/>
                        <a:gd name="T45" fmla="*/ 375 h 626"/>
                        <a:gd name="T46" fmla="*/ 271 w 2073"/>
                        <a:gd name="T47" fmla="*/ 318 h 626"/>
                        <a:gd name="T48" fmla="*/ 371 w 2073"/>
                        <a:gd name="T49" fmla="*/ 266 h 626"/>
                        <a:gd name="T50" fmla="*/ 476 w 2073"/>
                        <a:gd name="T51" fmla="*/ 219 h 626"/>
                        <a:gd name="T52" fmla="*/ 587 w 2073"/>
                        <a:gd name="T53" fmla="*/ 174 h 626"/>
                        <a:gd name="T54" fmla="*/ 701 w 2073"/>
                        <a:gd name="T55" fmla="*/ 135 h 626"/>
                        <a:gd name="T56" fmla="*/ 820 w 2073"/>
                        <a:gd name="T57" fmla="*/ 100 h 626"/>
                        <a:gd name="T58" fmla="*/ 942 w 2073"/>
                        <a:gd name="T59" fmla="*/ 70 h 626"/>
                        <a:gd name="T60" fmla="*/ 1067 w 2073"/>
                        <a:gd name="T61" fmla="*/ 46 h 626"/>
                        <a:gd name="T62" fmla="*/ 1196 w 2073"/>
                        <a:gd name="T63" fmla="*/ 27 h 626"/>
                        <a:gd name="T64" fmla="*/ 1327 w 2073"/>
                        <a:gd name="T65" fmla="*/ 12 h 626"/>
                        <a:gd name="T66" fmla="*/ 1460 w 2073"/>
                        <a:gd name="T67" fmla="*/ 4 h 626"/>
                        <a:gd name="T68" fmla="*/ 1597 w 2073"/>
                        <a:gd name="T69" fmla="*/ 0 h 6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073" h="626">
                          <a:moveTo>
                            <a:pt x="1597" y="0"/>
                          </a:moveTo>
                          <a:lnTo>
                            <a:pt x="1626" y="1"/>
                          </a:lnTo>
                          <a:lnTo>
                            <a:pt x="2073" y="270"/>
                          </a:lnTo>
                          <a:lnTo>
                            <a:pt x="1957" y="251"/>
                          </a:lnTo>
                          <a:lnTo>
                            <a:pt x="1840" y="239"/>
                          </a:lnTo>
                          <a:lnTo>
                            <a:pt x="1719" y="231"/>
                          </a:lnTo>
                          <a:lnTo>
                            <a:pt x="1597" y="228"/>
                          </a:lnTo>
                          <a:lnTo>
                            <a:pt x="1473" y="231"/>
                          </a:lnTo>
                          <a:lnTo>
                            <a:pt x="1350" y="239"/>
                          </a:lnTo>
                          <a:lnTo>
                            <a:pt x="1229" y="253"/>
                          </a:lnTo>
                          <a:lnTo>
                            <a:pt x="1112" y="271"/>
                          </a:lnTo>
                          <a:lnTo>
                            <a:pt x="997" y="294"/>
                          </a:lnTo>
                          <a:lnTo>
                            <a:pt x="885" y="322"/>
                          </a:lnTo>
                          <a:lnTo>
                            <a:pt x="776" y="353"/>
                          </a:lnTo>
                          <a:lnTo>
                            <a:pt x="671" y="389"/>
                          </a:lnTo>
                          <a:lnTo>
                            <a:pt x="571" y="429"/>
                          </a:lnTo>
                          <a:lnTo>
                            <a:pt x="474" y="473"/>
                          </a:lnTo>
                          <a:lnTo>
                            <a:pt x="382" y="521"/>
                          </a:lnTo>
                          <a:lnTo>
                            <a:pt x="295" y="572"/>
                          </a:lnTo>
                          <a:lnTo>
                            <a:pt x="213" y="626"/>
                          </a:lnTo>
                          <a:lnTo>
                            <a:pt x="0" y="498"/>
                          </a:lnTo>
                          <a:lnTo>
                            <a:pt x="84" y="434"/>
                          </a:lnTo>
                          <a:lnTo>
                            <a:pt x="175" y="375"/>
                          </a:lnTo>
                          <a:lnTo>
                            <a:pt x="271" y="318"/>
                          </a:lnTo>
                          <a:lnTo>
                            <a:pt x="371" y="266"/>
                          </a:lnTo>
                          <a:lnTo>
                            <a:pt x="476" y="219"/>
                          </a:lnTo>
                          <a:lnTo>
                            <a:pt x="587" y="174"/>
                          </a:lnTo>
                          <a:lnTo>
                            <a:pt x="701" y="135"/>
                          </a:lnTo>
                          <a:lnTo>
                            <a:pt x="820" y="100"/>
                          </a:lnTo>
                          <a:lnTo>
                            <a:pt x="942" y="70"/>
                          </a:lnTo>
                          <a:lnTo>
                            <a:pt x="1067" y="46"/>
                          </a:lnTo>
                          <a:lnTo>
                            <a:pt x="1196" y="27"/>
                          </a:lnTo>
                          <a:lnTo>
                            <a:pt x="1327" y="12"/>
                          </a:lnTo>
                          <a:lnTo>
                            <a:pt x="1460" y="4"/>
                          </a:lnTo>
                          <a:lnTo>
                            <a:pt x="1597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="" xmlns:a16="http://schemas.microsoft.com/office/drawing/2014/main" id="{F241BBAB-5418-4B42-8F5E-A2377A16359E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625706"/>
                    <a:ext cx="816471" cy="493315"/>
                    <a:chOff x="2467017" y="4625706"/>
                    <a:chExt cx="816471" cy="493315"/>
                  </a:xfrm>
                </p:grpSpPr>
                <p:sp>
                  <p:nvSpPr>
                    <p:cNvPr id="40" name="Freeform 11">
                      <a:extLst>
                        <a:ext uri="{FF2B5EF4-FFF2-40B4-BE49-F238E27FC236}">
                          <a16:creationId xmlns="" xmlns:a16="http://schemas.microsoft.com/office/drawing/2014/main" id="{D7E7F298-8CA4-4E5A-BD0A-658FE6B1D5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625706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6"/>
                        <a:gd name="T2" fmla="*/ 1450 w 2857"/>
                        <a:gd name="T3" fmla="*/ 2 h 1726"/>
                        <a:gd name="T4" fmla="*/ 1469 w 2857"/>
                        <a:gd name="T5" fmla="*/ 6 h 1726"/>
                        <a:gd name="T6" fmla="*/ 1486 w 2857"/>
                        <a:gd name="T7" fmla="*/ 14 h 1726"/>
                        <a:gd name="T8" fmla="*/ 2826 w 2857"/>
                        <a:gd name="T9" fmla="*/ 816 h 1726"/>
                        <a:gd name="T10" fmla="*/ 2844 w 2857"/>
                        <a:gd name="T11" fmla="*/ 831 h 1726"/>
                        <a:gd name="T12" fmla="*/ 2853 w 2857"/>
                        <a:gd name="T13" fmla="*/ 847 h 1726"/>
                        <a:gd name="T14" fmla="*/ 2857 w 2857"/>
                        <a:gd name="T15" fmla="*/ 864 h 1726"/>
                        <a:gd name="T16" fmla="*/ 2853 w 2857"/>
                        <a:gd name="T17" fmla="*/ 879 h 1726"/>
                        <a:gd name="T18" fmla="*/ 2844 w 2857"/>
                        <a:gd name="T19" fmla="*/ 895 h 1726"/>
                        <a:gd name="T20" fmla="*/ 2826 w 2857"/>
                        <a:gd name="T21" fmla="*/ 910 h 1726"/>
                        <a:gd name="T22" fmla="*/ 1486 w 2857"/>
                        <a:gd name="T23" fmla="*/ 1712 h 1726"/>
                        <a:gd name="T24" fmla="*/ 1469 w 2857"/>
                        <a:gd name="T25" fmla="*/ 1721 h 1726"/>
                        <a:gd name="T26" fmla="*/ 1450 w 2857"/>
                        <a:gd name="T27" fmla="*/ 1724 h 1726"/>
                        <a:gd name="T28" fmla="*/ 1428 w 2857"/>
                        <a:gd name="T29" fmla="*/ 1726 h 1726"/>
                        <a:gd name="T30" fmla="*/ 1407 w 2857"/>
                        <a:gd name="T31" fmla="*/ 1724 h 1726"/>
                        <a:gd name="T32" fmla="*/ 1387 w 2857"/>
                        <a:gd name="T33" fmla="*/ 1721 h 1726"/>
                        <a:gd name="T34" fmla="*/ 1371 w 2857"/>
                        <a:gd name="T35" fmla="*/ 1712 h 1726"/>
                        <a:gd name="T36" fmla="*/ 31 w 2857"/>
                        <a:gd name="T37" fmla="*/ 910 h 1726"/>
                        <a:gd name="T38" fmla="*/ 16 w 2857"/>
                        <a:gd name="T39" fmla="*/ 897 h 1726"/>
                        <a:gd name="T40" fmla="*/ 5 w 2857"/>
                        <a:gd name="T41" fmla="*/ 884 h 1726"/>
                        <a:gd name="T42" fmla="*/ 0 w 2857"/>
                        <a:gd name="T43" fmla="*/ 870 h 1726"/>
                        <a:gd name="T44" fmla="*/ 0 w 2857"/>
                        <a:gd name="T45" fmla="*/ 856 h 1726"/>
                        <a:gd name="T46" fmla="*/ 5 w 2857"/>
                        <a:gd name="T47" fmla="*/ 842 h 1726"/>
                        <a:gd name="T48" fmla="*/ 16 w 2857"/>
                        <a:gd name="T49" fmla="*/ 829 h 1726"/>
                        <a:gd name="T50" fmla="*/ 31 w 2857"/>
                        <a:gd name="T51" fmla="*/ 816 h 1726"/>
                        <a:gd name="T52" fmla="*/ 1371 w 2857"/>
                        <a:gd name="T53" fmla="*/ 14 h 1726"/>
                        <a:gd name="T54" fmla="*/ 1387 w 2857"/>
                        <a:gd name="T55" fmla="*/ 6 h 1726"/>
                        <a:gd name="T56" fmla="*/ 1407 w 2857"/>
                        <a:gd name="T57" fmla="*/ 2 h 1726"/>
                        <a:gd name="T58" fmla="*/ 1428 w 2857"/>
                        <a:gd name="T59" fmla="*/ 0 h 17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6">
                          <a:moveTo>
                            <a:pt x="1428" y="0"/>
                          </a:moveTo>
                          <a:lnTo>
                            <a:pt x="1450" y="2"/>
                          </a:lnTo>
                          <a:lnTo>
                            <a:pt x="1469" y="6"/>
                          </a:lnTo>
                          <a:lnTo>
                            <a:pt x="1486" y="14"/>
                          </a:lnTo>
                          <a:lnTo>
                            <a:pt x="2826" y="816"/>
                          </a:lnTo>
                          <a:lnTo>
                            <a:pt x="2844" y="831"/>
                          </a:lnTo>
                          <a:lnTo>
                            <a:pt x="2853" y="847"/>
                          </a:lnTo>
                          <a:lnTo>
                            <a:pt x="2857" y="864"/>
                          </a:lnTo>
                          <a:lnTo>
                            <a:pt x="2853" y="879"/>
                          </a:lnTo>
                          <a:lnTo>
                            <a:pt x="2844" y="895"/>
                          </a:lnTo>
                          <a:lnTo>
                            <a:pt x="2826" y="910"/>
                          </a:lnTo>
                          <a:lnTo>
                            <a:pt x="1486" y="1712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6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2"/>
                          </a:lnTo>
                          <a:lnTo>
                            <a:pt x="31" y="910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0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9"/>
                          </a:lnTo>
                          <a:lnTo>
                            <a:pt x="31" y="816"/>
                          </a:lnTo>
                          <a:lnTo>
                            <a:pt x="1371" y="14"/>
                          </a:lnTo>
                          <a:lnTo>
                            <a:pt x="1387" y="6"/>
                          </a:lnTo>
                          <a:lnTo>
                            <a:pt x="1407" y="2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41" name="Freeform 12">
                      <a:extLst>
                        <a:ext uri="{FF2B5EF4-FFF2-40B4-BE49-F238E27FC236}">
                          <a16:creationId xmlns="" xmlns:a16="http://schemas.microsoft.com/office/drawing/2014/main" id="{B6F3C1AF-1E19-43A0-8633-F9383867AC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661455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4"/>
                        <a:gd name="T2" fmla="*/ 2455 w 2455"/>
                        <a:gd name="T3" fmla="*/ 736 h 1474"/>
                        <a:gd name="T4" fmla="*/ 1228 w 2455"/>
                        <a:gd name="T5" fmla="*/ 1474 h 1474"/>
                        <a:gd name="T6" fmla="*/ 0 w 2455"/>
                        <a:gd name="T7" fmla="*/ 736 h 1474"/>
                        <a:gd name="T8" fmla="*/ 1228 w 2455"/>
                        <a:gd name="T9" fmla="*/ 0 h 1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4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4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AAD04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42" name="Freeform 14">
                      <a:extLst>
                        <a:ext uri="{FF2B5EF4-FFF2-40B4-BE49-F238E27FC236}">
                          <a16:creationId xmlns="" xmlns:a16="http://schemas.microsoft.com/office/drawing/2014/main" id="{F6E654C5-BD6D-4F95-8FE4-24DE5BAFA4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7240" y="4768697"/>
                      <a:ext cx="431829" cy="264531"/>
                    </a:xfrm>
                    <a:custGeom>
                      <a:avLst/>
                      <a:gdLst>
                        <a:gd name="T0" fmla="*/ 1213 w 1513"/>
                        <a:gd name="T1" fmla="*/ 0 h 923"/>
                        <a:gd name="T2" fmla="*/ 1513 w 1513"/>
                        <a:gd name="T3" fmla="*/ 180 h 923"/>
                        <a:gd name="T4" fmla="*/ 295 w 1513"/>
                        <a:gd name="T5" fmla="*/ 923 h 923"/>
                        <a:gd name="T6" fmla="*/ 0 w 1513"/>
                        <a:gd name="T7" fmla="*/ 745 h 923"/>
                        <a:gd name="T8" fmla="*/ 1213 w 1513"/>
                        <a:gd name="T9" fmla="*/ 0 h 9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13" h="923">
                          <a:moveTo>
                            <a:pt x="1213" y="0"/>
                          </a:moveTo>
                          <a:lnTo>
                            <a:pt x="1513" y="180"/>
                          </a:lnTo>
                          <a:lnTo>
                            <a:pt x="295" y="923"/>
                          </a:lnTo>
                          <a:lnTo>
                            <a:pt x="0" y="745"/>
                          </a:lnTo>
                          <a:lnTo>
                            <a:pt x="1213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="" xmlns:a16="http://schemas.microsoft.com/office/drawing/2014/main" id="{D23130AC-1A6C-4449-93D7-2FD26973E483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426951"/>
                    <a:ext cx="816471" cy="527632"/>
                    <a:chOff x="2467017" y="4426951"/>
                    <a:chExt cx="816471" cy="527632"/>
                  </a:xfrm>
                </p:grpSpPr>
                <p:sp>
                  <p:nvSpPr>
                    <p:cNvPr id="31" name="Freeform 13">
                      <a:extLst>
                        <a:ext uri="{FF2B5EF4-FFF2-40B4-BE49-F238E27FC236}">
                          <a16:creationId xmlns="" xmlns:a16="http://schemas.microsoft.com/office/drawing/2014/main" id="{C77B6966-4420-47DF-97F9-B30120B916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5689" y="4691482"/>
                      <a:ext cx="436119" cy="263101"/>
                    </a:xfrm>
                    <a:custGeom>
                      <a:avLst/>
                      <a:gdLst>
                        <a:gd name="T0" fmla="*/ 1227 w 1528"/>
                        <a:gd name="T1" fmla="*/ 0 h 916"/>
                        <a:gd name="T2" fmla="*/ 1528 w 1528"/>
                        <a:gd name="T3" fmla="*/ 180 h 916"/>
                        <a:gd name="T4" fmla="*/ 299 w 1528"/>
                        <a:gd name="T5" fmla="*/ 916 h 916"/>
                        <a:gd name="T6" fmla="*/ 0 w 1528"/>
                        <a:gd name="T7" fmla="*/ 736 h 916"/>
                        <a:gd name="T8" fmla="*/ 1227 w 1528"/>
                        <a:gd name="T9" fmla="*/ 0 h 9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8" h="916">
                          <a:moveTo>
                            <a:pt x="1227" y="0"/>
                          </a:moveTo>
                          <a:lnTo>
                            <a:pt x="1528" y="180"/>
                          </a:lnTo>
                          <a:lnTo>
                            <a:pt x="299" y="916"/>
                          </a:lnTo>
                          <a:lnTo>
                            <a:pt x="0" y="736"/>
                          </a:lnTo>
                          <a:lnTo>
                            <a:pt x="1227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2" name="Freeform 15">
                      <a:extLst>
                        <a:ext uri="{FF2B5EF4-FFF2-40B4-BE49-F238E27FC236}">
                          <a16:creationId xmlns="" xmlns:a16="http://schemas.microsoft.com/office/drawing/2014/main" id="{D7E8C8F4-DEAF-4B79-A2A8-0525B00A48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42987" y="4708641"/>
                      <a:ext cx="403230" cy="243083"/>
                    </a:xfrm>
                    <a:custGeom>
                      <a:avLst/>
                      <a:gdLst>
                        <a:gd name="T0" fmla="*/ 184 w 1412"/>
                        <a:gd name="T1" fmla="*/ 0 h 847"/>
                        <a:gd name="T2" fmla="*/ 1412 w 1412"/>
                        <a:gd name="T3" fmla="*/ 737 h 847"/>
                        <a:gd name="T4" fmla="*/ 1227 w 1412"/>
                        <a:gd name="T5" fmla="*/ 847 h 847"/>
                        <a:gd name="T6" fmla="*/ 0 w 1412"/>
                        <a:gd name="T7" fmla="*/ 111 h 847"/>
                        <a:gd name="T8" fmla="*/ 184 w 1412"/>
                        <a:gd name="T9" fmla="*/ 0 h 8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2" h="847">
                          <a:moveTo>
                            <a:pt x="184" y="0"/>
                          </a:moveTo>
                          <a:lnTo>
                            <a:pt x="1412" y="737"/>
                          </a:lnTo>
                          <a:lnTo>
                            <a:pt x="1227" y="847"/>
                          </a:lnTo>
                          <a:lnTo>
                            <a:pt x="0" y="111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3" name="Freeform 16">
                      <a:extLst>
                        <a:ext uri="{FF2B5EF4-FFF2-40B4-BE49-F238E27FC236}">
                          <a16:creationId xmlns="" xmlns:a16="http://schemas.microsoft.com/office/drawing/2014/main" id="{37E2D75F-18F3-4AA5-BC4A-3929B36B51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426951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5"/>
                        <a:gd name="T2" fmla="*/ 1450 w 2857"/>
                        <a:gd name="T3" fmla="*/ 1 h 1725"/>
                        <a:gd name="T4" fmla="*/ 1469 w 2857"/>
                        <a:gd name="T5" fmla="*/ 4 h 1725"/>
                        <a:gd name="T6" fmla="*/ 1486 w 2857"/>
                        <a:gd name="T7" fmla="*/ 12 h 1725"/>
                        <a:gd name="T8" fmla="*/ 2826 w 2857"/>
                        <a:gd name="T9" fmla="*/ 816 h 1725"/>
                        <a:gd name="T10" fmla="*/ 2844 w 2857"/>
                        <a:gd name="T11" fmla="*/ 830 h 1725"/>
                        <a:gd name="T12" fmla="*/ 2853 w 2857"/>
                        <a:gd name="T13" fmla="*/ 846 h 1725"/>
                        <a:gd name="T14" fmla="*/ 2857 w 2857"/>
                        <a:gd name="T15" fmla="*/ 862 h 1725"/>
                        <a:gd name="T16" fmla="*/ 2853 w 2857"/>
                        <a:gd name="T17" fmla="*/ 879 h 1725"/>
                        <a:gd name="T18" fmla="*/ 2844 w 2857"/>
                        <a:gd name="T19" fmla="*/ 894 h 1725"/>
                        <a:gd name="T20" fmla="*/ 2826 w 2857"/>
                        <a:gd name="T21" fmla="*/ 908 h 1725"/>
                        <a:gd name="T22" fmla="*/ 1486 w 2857"/>
                        <a:gd name="T23" fmla="*/ 1712 h 1725"/>
                        <a:gd name="T24" fmla="*/ 1469 w 2857"/>
                        <a:gd name="T25" fmla="*/ 1719 h 1725"/>
                        <a:gd name="T26" fmla="*/ 1450 w 2857"/>
                        <a:gd name="T27" fmla="*/ 1724 h 1725"/>
                        <a:gd name="T28" fmla="*/ 1428 w 2857"/>
                        <a:gd name="T29" fmla="*/ 1725 h 1725"/>
                        <a:gd name="T30" fmla="*/ 1407 w 2857"/>
                        <a:gd name="T31" fmla="*/ 1724 h 1725"/>
                        <a:gd name="T32" fmla="*/ 1387 w 2857"/>
                        <a:gd name="T33" fmla="*/ 1719 h 1725"/>
                        <a:gd name="T34" fmla="*/ 1371 w 2857"/>
                        <a:gd name="T35" fmla="*/ 1712 h 1725"/>
                        <a:gd name="T36" fmla="*/ 31 w 2857"/>
                        <a:gd name="T37" fmla="*/ 908 h 1725"/>
                        <a:gd name="T38" fmla="*/ 16 w 2857"/>
                        <a:gd name="T39" fmla="*/ 897 h 1725"/>
                        <a:gd name="T40" fmla="*/ 5 w 2857"/>
                        <a:gd name="T41" fmla="*/ 883 h 1725"/>
                        <a:gd name="T42" fmla="*/ 0 w 2857"/>
                        <a:gd name="T43" fmla="*/ 869 h 1725"/>
                        <a:gd name="T44" fmla="*/ 0 w 2857"/>
                        <a:gd name="T45" fmla="*/ 854 h 1725"/>
                        <a:gd name="T46" fmla="*/ 5 w 2857"/>
                        <a:gd name="T47" fmla="*/ 841 h 1725"/>
                        <a:gd name="T48" fmla="*/ 16 w 2857"/>
                        <a:gd name="T49" fmla="*/ 828 h 1725"/>
                        <a:gd name="T50" fmla="*/ 31 w 2857"/>
                        <a:gd name="T51" fmla="*/ 816 h 1725"/>
                        <a:gd name="T52" fmla="*/ 1371 w 2857"/>
                        <a:gd name="T53" fmla="*/ 12 h 1725"/>
                        <a:gd name="T54" fmla="*/ 1387 w 2857"/>
                        <a:gd name="T55" fmla="*/ 4 h 1725"/>
                        <a:gd name="T56" fmla="*/ 1407 w 2857"/>
                        <a:gd name="T57" fmla="*/ 1 h 1725"/>
                        <a:gd name="T58" fmla="*/ 1428 w 2857"/>
                        <a:gd name="T59" fmla="*/ 0 h 17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5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4"/>
                          </a:lnTo>
                          <a:lnTo>
                            <a:pt x="1486" y="12"/>
                          </a:lnTo>
                          <a:lnTo>
                            <a:pt x="2826" y="816"/>
                          </a:lnTo>
                          <a:lnTo>
                            <a:pt x="2844" y="830"/>
                          </a:lnTo>
                          <a:lnTo>
                            <a:pt x="2853" y="846"/>
                          </a:lnTo>
                          <a:lnTo>
                            <a:pt x="2857" y="862"/>
                          </a:lnTo>
                          <a:lnTo>
                            <a:pt x="2853" y="879"/>
                          </a:lnTo>
                          <a:lnTo>
                            <a:pt x="2844" y="894"/>
                          </a:lnTo>
                          <a:lnTo>
                            <a:pt x="2826" y="908"/>
                          </a:lnTo>
                          <a:lnTo>
                            <a:pt x="1486" y="1712"/>
                          </a:lnTo>
                          <a:lnTo>
                            <a:pt x="1469" y="1719"/>
                          </a:lnTo>
                          <a:lnTo>
                            <a:pt x="1450" y="1724"/>
                          </a:lnTo>
                          <a:lnTo>
                            <a:pt x="1428" y="1725"/>
                          </a:lnTo>
                          <a:lnTo>
                            <a:pt x="1407" y="1724"/>
                          </a:lnTo>
                          <a:lnTo>
                            <a:pt x="1387" y="1719"/>
                          </a:lnTo>
                          <a:lnTo>
                            <a:pt x="1371" y="1712"/>
                          </a:lnTo>
                          <a:lnTo>
                            <a:pt x="31" y="908"/>
                          </a:lnTo>
                          <a:lnTo>
                            <a:pt x="16" y="897"/>
                          </a:lnTo>
                          <a:lnTo>
                            <a:pt x="5" y="883"/>
                          </a:lnTo>
                          <a:lnTo>
                            <a:pt x="0" y="869"/>
                          </a:lnTo>
                          <a:lnTo>
                            <a:pt x="0" y="854"/>
                          </a:lnTo>
                          <a:lnTo>
                            <a:pt x="5" y="841"/>
                          </a:lnTo>
                          <a:lnTo>
                            <a:pt x="16" y="828"/>
                          </a:lnTo>
                          <a:lnTo>
                            <a:pt x="31" y="816"/>
                          </a:lnTo>
                          <a:lnTo>
                            <a:pt x="1371" y="12"/>
                          </a:lnTo>
                          <a:lnTo>
                            <a:pt x="1387" y="4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4" name="Freeform 17">
                      <a:extLst>
                        <a:ext uri="{FF2B5EF4-FFF2-40B4-BE49-F238E27FC236}">
                          <a16:creationId xmlns="" xmlns:a16="http://schemas.microsoft.com/office/drawing/2014/main" id="{8DB2C0F0-67F1-42B8-8D78-5D40F2262E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462698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7 h 1473"/>
                        <a:gd name="T4" fmla="*/ 1228 w 2455"/>
                        <a:gd name="T5" fmla="*/ 1473 h 1473"/>
                        <a:gd name="T6" fmla="*/ 0 w 2455"/>
                        <a:gd name="T7" fmla="*/ 737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7"/>
                          </a:lnTo>
                          <a:lnTo>
                            <a:pt x="1228" y="1473"/>
                          </a:lnTo>
                          <a:lnTo>
                            <a:pt x="0" y="737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5" name="Freeform 18">
                      <a:extLst>
                        <a:ext uri="{FF2B5EF4-FFF2-40B4-BE49-F238E27FC236}">
                          <a16:creationId xmlns="" xmlns:a16="http://schemas.microsoft.com/office/drawing/2014/main" id="{FA91FAA3-504E-445E-A7C8-4C5E8ACD1F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4462698"/>
                      <a:ext cx="434689" cy="363194"/>
                    </a:xfrm>
                    <a:custGeom>
                      <a:avLst/>
                      <a:gdLst>
                        <a:gd name="T0" fmla="*/ 290 w 1517"/>
                        <a:gd name="T1" fmla="*/ 0 h 1271"/>
                        <a:gd name="T2" fmla="*/ 1517 w 1517"/>
                        <a:gd name="T3" fmla="*/ 737 h 1271"/>
                        <a:gd name="T4" fmla="*/ 627 w 1517"/>
                        <a:gd name="T5" fmla="*/ 1271 h 1271"/>
                        <a:gd name="T6" fmla="*/ 603 w 1517"/>
                        <a:gd name="T7" fmla="*/ 1241 h 1271"/>
                        <a:gd name="T8" fmla="*/ 586 w 1517"/>
                        <a:gd name="T9" fmla="*/ 1212 h 1271"/>
                        <a:gd name="T10" fmla="*/ 577 w 1517"/>
                        <a:gd name="T11" fmla="*/ 1182 h 1271"/>
                        <a:gd name="T12" fmla="*/ 572 w 1517"/>
                        <a:gd name="T13" fmla="*/ 1151 h 1271"/>
                        <a:gd name="T14" fmla="*/ 572 w 1517"/>
                        <a:gd name="T15" fmla="*/ 1120 h 1271"/>
                        <a:gd name="T16" fmla="*/ 574 w 1517"/>
                        <a:gd name="T17" fmla="*/ 1090 h 1271"/>
                        <a:gd name="T18" fmla="*/ 580 w 1517"/>
                        <a:gd name="T19" fmla="*/ 1058 h 1271"/>
                        <a:gd name="T20" fmla="*/ 587 w 1517"/>
                        <a:gd name="T21" fmla="*/ 1027 h 1271"/>
                        <a:gd name="T22" fmla="*/ 595 w 1517"/>
                        <a:gd name="T23" fmla="*/ 995 h 1271"/>
                        <a:gd name="T24" fmla="*/ 601 w 1517"/>
                        <a:gd name="T25" fmla="*/ 964 h 1271"/>
                        <a:gd name="T26" fmla="*/ 606 w 1517"/>
                        <a:gd name="T27" fmla="*/ 932 h 1271"/>
                        <a:gd name="T28" fmla="*/ 608 w 1517"/>
                        <a:gd name="T29" fmla="*/ 901 h 1271"/>
                        <a:gd name="T30" fmla="*/ 606 w 1517"/>
                        <a:gd name="T31" fmla="*/ 871 h 1271"/>
                        <a:gd name="T32" fmla="*/ 600 w 1517"/>
                        <a:gd name="T33" fmla="*/ 839 h 1271"/>
                        <a:gd name="T34" fmla="*/ 590 w 1517"/>
                        <a:gd name="T35" fmla="*/ 819 h 1271"/>
                        <a:gd name="T36" fmla="*/ 574 w 1517"/>
                        <a:gd name="T37" fmla="*/ 797 h 1271"/>
                        <a:gd name="T38" fmla="*/ 556 w 1517"/>
                        <a:gd name="T39" fmla="*/ 776 h 1271"/>
                        <a:gd name="T40" fmla="*/ 532 w 1517"/>
                        <a:gd name="T41" fmla="*/ 754 h 1271"/>
                        <a:gd name="T42" fmla="*/ 515 w 1517"/>
                        <a:gd name="T43" fmla="*/ 737 h 1271"/>
                        <a:gd name="T44" fmla="*/ 498 w 1517"/>
                        <a:gd name="T45" fmla="*/ 718 h 1271"/>
                        <a:gd name="T46" fmla="*/ 483 w 1517"/>
                        <a:gd name="T47" fmla="*/ 700 h 1271"/>
                        <a:gd name="T48" fmla="*/ 471 w 1517"/>
                        <a:gd name="T49" fmla="*/ 681 h 1271"/>
                        <a:gd name="T50" fmla="*/ 465 w 1517"/>
                        <a:gd name="T51" fmla="*/ 660 h 1271"/>
                        <a:gd name="T52" fmla="*/ 465 w 1517"/>
                        <a:gd name="T53" fmla="*/ 639 h 1271"/>
                        <a:gd name="T54" fmla="*/ 470 w 1517"/>
                        <a:gd name="T55" fmla="*/ 617 h 1271"/>
                        <a:gd name="T56" fmla="*/ 479 w 1517"/>
                        <a:gd name="T57" fmla="*/ 596 h 1271"/>
                        <a:gd name="T58" fmla="*/ 490 w 1517"/>
                        <a:gd name="T59" fmla="*/ 575 h 1271"/>
                        <a:gd name="T60" fmla="*/ 502 w 1517"/>
                        <a:gd name="T61" fmla="*/ 554 h 1271"/>
                        <a:gd name="T62" fmla="*/ 511 w 1517"/>
                        <a:gd name="T63" fmla="*/ 533 h 1271"/>
                        <a:gd name="T64" fmla="*/ 519 w 1517"/>
                        <a:gd name="T65" fmla="*/ 512 h 1271"/>
                        <a:gd name="T66" fmla="*/ 521 w 1517"/>
                        <a:gd name="T67" fmla="*/ 490 h 1271"/>
                        <a:gd name="T68" fmla="*/ 517 w 1517"/>
                        <a:gd name="T69" fmla="*/ 467 h 1271"/>
                        <a:gd name="T70" fmla="*/ 503 w 1517"/>
                        <a:gd name="T71" fmla="*/ 439 h 1271"/>
                        <a:gd name="T72" fmla="*/ 482 w 1517"/>
                        <a:gd name="T73" fmla="*/ 410 h 1271"/>
                        <a:gd name="T74" fmla="*/ 454 w 1517"/>
                        <a:gd name="T75" fmla="*/ 384 h 1271"/>
                        <a:gd name="T76" fmla="*/ 422 w 1517"/>
                        <a:gd name="T77" fmla="*/ 357 h 1271"/>
                        <a:gd name="T78" fmla="*/ 384 w 1517"/>
                        <a:gd name="T79" fmla="*/ 332 h 1271"/>
                        <a:gd name="T80" fmla="*/ 344 w 1517"/>
                        <a:gd name="T81" fmla="*/ 306 h 1271"/>
                        <a:gd name="T82" fmla="*/ 301 w 1517"/>
                        <a:gd name="T83" fmla="*/ 283 h 1271"/>
                        <a:gd name="T84" fmla="*/ 257 w 1517"/>
                        <a:gd name="T85" fmla="*/ 261 h 1271"/>
                        <a:gd name="T86" fmla="*/ 213 w 1517"/>
                        <a:gd name="T87" fmla="*/ 242 h 1271"/>
                        <a:gd name="T88" fmla="*/ 170 w 1517"/>
                        <a:gd name="T89" fmla="*/ 223 h 1271"/>
                        <a:gd name="T90" fmla="*/ 128 w 1517"/>
                        <a:gd name="T91" fmla="*/ 207 h 1271"/>
                        <a:gd name="T92" fmla="*/ 91 w 1517"/>
                        <a:gd name="T93" fmla="*/ 192 h 1271"/>
                        <a:gd name="T94" fmla="*/ 78 w 1517"/>
                        <a:gd name="T95" fmla="*/ 190 h 1271"/>
                        <a:gd name="T96" fmla="*/ 63 w 1517"/>
                        <a:gd name="T97" fmla="*/ 186 h 1271"/>
                        <a:gd name="T98" fmla="*/ 43 w 1517"/>
                        <a:gd name="T99" fmla="*/ 183 h 1271"/>
                        <a:gd name="T100" fmla="*/ 22 w 1517"/>
                        <a:gd name="T101" fmla="*/ 178 h 1271"/>
                        <a:gd name="T102" fmla="*/ 0 w 1517"/>
                        <a:gd name="T103" fmla="*/ 174 h 1271"/>
                        <a:gd name="T104" fmla="*/ 290 w 1517"/>
                        <a:gd name="T105" fmla="*/ 0 h 1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17" h="1271">
                          <a:moveTo>
                            <a:pt x="290" y="0"/>
                          </a:moveTo>
                          <a:lnTo>
                            <a:pt x="1517" y="737"/>
                          </a:lnTo>
                          <a:lnTo>
                            <a:pt x="627" y="1271"/>
                          </a:lnTo>
                          <a:lnTo>
                            <a:pt x="603" y="1241"/>
                          </a:lnTo>
                          <a:lnTo>
                            <a:pt x="586" y="1212"/>
                          </a:lnTo>
                          <a:lnTo>
                            <a:pt x="577" y="1182"/>
                          </a:lnTo>
                          <a:lnTo>
                            <a:pt x="572" y="1151"/>
                          </a:lnTo>
                          <a:lnTo>
                            <a:pt x="572" y="1120"/>
                          </a:lnTo>
                          <a:lnTo>
                            <a:pt x="574" y="1090"/>
                          </a:lnTo>
                          <a:lnTo>
                            <a:pt x="580" y="1058"/>
                          </a:lnTo>
                          <a:lnTo>
                            <a:pt x="587" y="1027"/>
                          </a:lnTo>
                          <a:lnTo>
                            <a:pt x="595" y="995"/>
                          </a:lnTo>
                          <a:lnTo>
                            <a:pt x="601" y="964"/>
                          </a:lnTo>
                          <a:lnTo>
                            <a:pt x="606" y="932"/>
                          </a:lnTo>
                          <a:lnTo>
                            <a:pt x="608" y="901"/>
                          </a:lnTo>
                          <a:lnTo>
                            <a:pt x="606" y="871"/>
                          </a:lnTo>
                          <a:lnTo>
                            <a:pt x="600" y="839"/>
                          </a:lnTo>
                          <a:lnTo>
                            <a:pt x="590" y="819"/>
                          </a:lnTo>
                          <a:lnTo>
                            <a:pt x="574" y="797"/>
                          </a:lnTo>
                          <a:lnTo>
                            <a:pt x="556" y="776"/>
                          </a:lnTo>
                          <a:lnTo>
                            <a:pt x="532" y="754"/>
                          </a:lnTo>
                          <a:lnTo>
                            <a:pt x="515" y="737"/>
                          </a:lnTo>
                          <a:lnTo>
                            <a:pt x="498" y="718"/>
                          </a:lnTo>
                          <a:lnTo>
                            <a:pt x="483" y="700"/>
                          </a:lnTo>
                          <a:lnTo>
                            <a:pt x="471" y="681"/>
                          </a:lnTo>
                          <a:lnTo>
                            <a:pt x="465" y="660"/>
                          </a:lnTo>
                          <a:lnTo>
                            <a:pt x="465" y="639"/>
                          </a:lnTo>
                          <a:lnTo>
                            <a:pt x="470" y="617"/>
                          </a:lnTo>
                          <a:lnTo>
                            <a:pt x="479" y="596"/>
                          </a:lnTo>
                          <a:lnTo>
                            <a:pt x="490" y="575"/>
                          </a:lnTo>
                          <a:lnTo>
                            <a:pt x="502" y="554"/>
                          </a:lnTo>
                          <a:lnTo>
                            <a:pt x="511" y="533"/>
                          </a:lnTo>
                          <a:lnTo>
                            <a:pt x="519" y="512"/>
                          </a:lnTo>
                          <a:lnTo>
                            <a:pt x="521" y="490"/>
                          </a:lnTo>
                          <a:lnTo>
                            <a:pt x="517" y="467"/>
                          </a:lnTo>
                          <a:lnTo>
                            <a:pt x="503" y="439"/>
                          </a:lnTo>
                          <a:lnTo>
                            <a:pt x="482" y="410"/>
                          </a:lnTo>
                          <a:lnTo>
                            <a:pt x="454" y="384"/>
                          </a:lnTo>
                          <a:lnTo>
                            <a:pt x="422" y="357"/>
                          </a:lnTo>
                          <a:lnTo>
                            <a:pt x="384" y="332"/>
                          </a:lnTo>
                          <a:lnTo>
                            <a:pt x="344" y="306"/>
                          </a:lnTo>
                          <a:lnTo>
                            <a:pt x="301" y="283"/>
                          </a:lnTo>
                          <a:lnTo>
                            <a:pt x="257" y="261"/>
                          </a:lnTo>
                          <a:lnTo>
                            <a:pt x="213" y="242"/>
                          </a:lnTo>
                          <a:lnTo>
                            <a:pt x="170" y="223"/>
                          </a:lnTo>
                          <a:lnTo>
                            <a:pt x="128" y="207"/>
                          </a:lnTo>
                          <a:lnTo>
                            <a:pt x="91" y="192"/>
                          </a:lnTo>
                          <a:lnTo>
                            <a:pt x="78" y="190"/>
                          </a:lnTo>
                          <a:lnTo>
                            <a:pt x="63" y="186"/>
                          </a:lnTo>
                          <a:lnTo>
                            <a:pt x="43" y="183"/>
                          </a:lnTo>
                          <a:lnTo>
                            <a:pt x="22" y="178"/>
                          </a:lnTo>
                          <a:lnTo>
                            <a:pt x="0" y="174"/>
                          </a:lnTo>
                          <a:lnTo>
                            <a:pt x="290" y="0"/>
                          </a:lnTo>
                          <a:close/>
                        </a:path>
                      </a:pathLst>
                    </a:custGeom>
                    <a:solidFill>
                      <a:srgbClr val="377A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6" name="Freeform 19">
                      <a:extLst>
                        <a:ext uri="{FF2B5EF4-FFF2-40B4-BE49-F238E27FC236}">
                          <a16:creationId xmlns="" xmlns:a16="http://schemas.microsoft.com/office/drawing/2014/main" id="{2330C9B9-BEAE-4834-93E8-43A058D425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4435" y="4605688"/>
                      <a:ext cx="55766" cy="37177"/>
                    </a:xfrm>
                    <a:custGeom>
                      <a:avLst/>
                      <a:gdLst>
                        <a:gd name="T0" fmla="*/ 100 w 197"/>
                        <a:gd name="T1" fmla="*/ 0 h 131"/>
                        <a:gd name="T2" fmla="*/ 126 w 197"/>
                        <a:gd name="T3" fmla="*/ 3 h 131"/>
                        <a:gd name="T4" fmla="*/ 149 w 197"/>
                        <a:gd name="T5" fmla="*/ 9 h 131"/>
                        <a:gd name="T6" fmla="*/ 168 w 197"/>
                        <a:gd name="T7" fmla="*/ 19 h 131"/>
                        <a:gd name="T8" fmla="*/ 183 w 197"/>
                        <a:gd name="T9" fmla="*/ 32 h 131"/>
                        <a:gd name="T10" fmla="*/ 194 w 197"/>
                        <a:gd name="T11" fmla="*/ 47 h 131"/>
                        <a:gd name="T12" fmla="*/ 197 w 197"/>
                        <a:gd name="T13" fmla="*/ 64 h 131"/>
                        <a:gd name="T14" fmla="*/ 195 w 197"/>
                        <a:gd name="T15" fmla="*/ 82 h 131"/>
                        <a:gd name="T16" fmla="*/ 185 w 197"/>
                        <a:gd name="T17" fmla="*/ 99 h 131"/>
                        <a:gd name="T18" fmla="*/ 169 w 197"/>
                        <a:gd name="T19" fmla="*/ 112 h 131"/>
                        <a:gd name="T20" fmla="*/ 148 w 197"/>
                        <a:gd name="T21" fmla="*/ 123 h 131"/>
                        <a:gd name="T22" fmla="*/ 123 w 197"/>
                        <a:gd name="T23" fmla="*/ 129 h 131"/>
                        <a:gd name="T24" fmla="*/ 96 w 197"/>
                        <a:gd name="T25" fmla="*/ 131 h 131"/>
                        <a:gd name="T26" fmla="*/ 69 w 197"/>
                        <a:gd name="T27" fmla="*/ 128 h 131"/>
                        <a:gd name="T28" fmla="*/ 45 w 197"/>
                        <a:gd name="T29" fmla="*/ 121 h 131"/>
                        <a:gd name="T30" fmla="*/ 26 w 197"/>
                        <a:gd name="T31" fmla="*/ 110 h 131"/>
                        <a:gd name="T32" fmla="*/ 11 w 197"/>
                        <a:gd name="T33" fmla="*/ 95 h 131"/>
                        <a:gd name="T34" fmla="*/ 1 w 197"/>
                        <a:gd name="T35" fmla="*/ 78 h 131"/>
                        <a:gd name="T36" fmla="*/ 0 w 197"/>
                        <a:gd name="T37" fmla="*/ 61 h 131"/>
                        <a:gd name="T38" fmla="*/ 5 w 197"/>
                        <a:gd name="T39" fmla="*/ 44 h 131"/>
                        <a:gd name="T40" fmla="*/ 16 w 197"/>
                        <a:gd name="T41" fmla="*/ 30 h 131"/>
                        <a:gd name="T42" fmla="*/ 33 w 197"/>
                        <a:gd name="T43" fmla="*/ 17 h 131"/>
                        <a:gd name="T44" fmla="*/ 52 w 197"/>
                        <a:gd name="T45" fmla="*/ 8 h 131"/>
                        <a:gd name="T46" fmla="*/ 75 w 197"/>
                        <a:gd name="T47" fmla="*/ 2 h 131"/>
                        <a:gd name="T48" fmla="*/ 100 w 197"/>
                        <a:gd name="T49" fmla="*/ 0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97" h="131">
                          <a:moveTo>
                            <a:pt x="100" y="0"/>
                          </a:moveTo>
                          <a:lnTo>
                            <a:pt x="126" y="3"/>
                          </a:lnTo>
                          <a:lnTo>
                            <a:pt x="149" y="9"/>
                          </a:lnTo>
                          <a:lnTo>
                            <a:pt x="168" y="19"/>
                          </a:lnTo>
                          <a:lnTo>
                            <a:pt x="183" y="32"/>
                          </a:lnTo>
                          <a:lnTo>
                            <a:pt x="194" y="47"/>
                          </a:lnTo>
                          <a:lnTo>
                            <a:pt x="197" y="64"/>
                          </a:lnTo>
                          <a:lnTo>
                            <a:pt x="195" y="82"/>
                          </a:lnTo>
                          <a:lnTo>
                            <a:pt x="185" y="99"/>
                          </a:lnTo>
                          <a:lnTo>
                            <a:pt x="169" y="112"/>
                          </a:lnTo>
                          <a:lnTo>
                            <a:pt x="148" y="123"/>
                          </a:lnTo>
                          <a:lnTo>
                            <a:pt x="123" y="129"/>
                          </a:lnTo>
                          <a:lnTo>
                            <a:pt x="96" y="131"/>
                          </a:lnTo>
                          <a:lnTo>
                            <a:pt x="69" y="128"/>
                          </a:lnTo>
                          <a:lnTo>
                            <a:pt x="45" y="121"/>
                          </a:lnTo>
                          <a:lnTo>
                            <a:pt x="26" y="110"/>
                          </a:lnTo>
                          <a:lnTo>
                            <a:pt x="11" y="95"/>
                          </a:lnTo>
                          <a:lnTo>
                            <a:pt x="1" y="78"/>
                          </a:lnTo>
                          <a:lnTo>
                            <a:pt x="0" y="61"/>
                          </a:lnTo>
                          <a:lnTo>
                            <a:pt x="5" y="44"/>
                          </a:lnTo>
                          <a:lnTo>
                            <a:pt x="16" y="30"/>
                          </a:lnTo>
                          <a:lnTo>
                            <a:pt x="33" y="17"/>
                          </a:lnTo>
                          <a:lnTo>
                            <a:pt x="52" y="8"/>
                          </a:lnTo>
                          <a:lnTo>
                            <a:pt x="75" y="2"/>
                          </a:lnTo>
                          <a:lnTo>
                            <a:pt x="1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7" name="Freeform 20">
                      <a:extLst>
                        <a:ext uri="{FF2B5EF4-FFF2-40B4-BE49-F238E27FC236}">
                          <a16:creationId xmlns="" xmlns:a16="http://schemas.microsoft.com/office/drawing/2014/main" id="{02E65526-58AD-4DC8-9E28-50656B8B31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7267" y="4701491"/>
                      <a:ext cx="81504" cy="54336"/>
                    </a:xfrm>
                    <a:custGeom>
                      <a:avLst/>
                      <a:gdLst>
                        <a:gd name="T0" fmla="*/ 146 w 286"/>
                        <a:gd name="T1" fmla="*/ 0 h 189"/>
                        <a:gd name="T2" fmla="*/ 177 w 286"/>
                        <a:gd name="T3" fmla="*/ 2 h 189"/>
                        <a:gd name="T4" fmla="*/ 206 w 286"/>
                        <a:gd name="T5" fmla="*/ 9 h 189"/>
                        <a:gd name="T6" fmla="*/ 232 w 286"/>
                        <a:gd name="T7" fmla="*/ 20 h 189"/>
                        <a:gd name="T8" fmla="*/ 254 w 286"/>
                        <a:gd name="T9" fmla="*/ 35 h 189"/>
                        <a:gd name="T10" fmla="*/ 270 w 286"/>
                        <a:gd name="T11" fmla="*/ 52 h 189"/>
                        <a:gd name="T12" fmla="*/ 281 w 286"/>
                        <a:gd name="T13" fmla="*/ 71 h 189"/>
                        <a:gd name="T14" fmla="*/ 286 w 286"/>
                        <a:gd name="T15" fmla="*/ 91 h 189"/>
                        <a:gd name="T16" fmla="*/ 283 w 286"/>
                        <a:gd name="T17" fmla="*/ 114 h 189"/>
                        <a:gd name="T18" fmla="*/ 272 w 286"/>
                        <a:gd name="T19" fmla="*/ 135 h 189"/>
                        <a:gd name="T20" fmla="*/ 255 w 286"/>
                        <a:gd name="T21" fmla="*/ 153 h 189"/>
                        <a:gd name="T22" fmla="*/ 232 w 286"/>
                        <a:gd name="T23" fmla="*/ 169 h 189"/>
                        <a:gd name="T24" fmla="*/ 204 w 286"/>
                        <a:gd name="T25" fmla="*/ 180 h 189"/>
                        <a:gd name="T26" fmla="*/ 173 w 286"/>
                        <a:gd name="T27" fmla="*/ 187 h 189"/>
                        <a:gd name="T28" fmla="*/ 139 w 286"/>
                        <a:gd name="T29" fmla="*/ 189 h 189"/>
                        <a:gd name="T30" fmla="*/ 105 w 286"/>
                        <a:gd name="T31" fmla="*/ 186 h 189"/>
                        <a:gd name="T32" fmla="*/ 73 w 286"/>
                        <a:gd name="T33" fmla="*/ 177 h 189"/>
                        <a:gd name="T34" fmla="*/ 47 w 286"/>
                        <a:gd name="T35" fmla="*/ 165 h 189"/>
                        <a:gd name="T36" fmla="*/ 25 w 286"/>
                        <a:gd name="T37" fmla="*/ 149 h 189"/>
                        <a:gd name="T38" fmla="*/ 9 w 286"/>
                        <a:gd name="T39" fmla="*/ 130 h 189"/>
                        <a:gd name="T40" fmla="*/ 1 w 286"/>
                        <a:gd name="T41" fmla="*/ 110 h 189"/>
                        <a:gd name="T42" fmla="*/ 0 w 286"/>
                        <a:gd name="T43" fmla="*/ 88 h 189"/>
                        <a:gd name="T44" fmla="*/ 4 w 286"/>
                        <a:gd name="T45" fmla="*/ 66 h 189"/>
                        <a:gd name="T46" fmla="*/ 18 w 286"/>
                        <a:gd name="T47" fmla="*/ 47 h 189"/>
                        <a:gd name="T48" fmla="*/ 35 w 286"/>
                        <a:gd name="T49" fmla="*/ 31 h 189"/>
                        <a:gd name="T50" fmla="*/ 58 w 286"/>
                        <a:gd name="T51" fmla="*/ 18 h 189"/>
                        <a:gd name="T52" fmla="*/ 84 w 286"/>
                        <a:gd name="T53" fmla="*/ 7 h 189"/>
                        <a:gd name="T54" fmla="*/ 113 w 286"/>
                        <a:gd name="T55" fmla="*/ 1 h 189"/>
                        <a:gd name="T56" fmla="*/ 146 w 286"/>
                        <a:gd name="T57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86" h="189">
                          <a:moveTo>
                            <a:pt x="146" y="0"/>
                          </a:moveTo>
                          <a:lnTo>
                            <a:pt x="177" y="2"/>
                          </a:lnTo>
                          <a:lnTo>
                            <a:pt x="206" y="9"/>
                          </a:lnTo>
                          <a:lnTo>
                            <a:pt x="232" y="20"/>
                          </a:lnTo>
                          <a:lnTo>
                            <a:pt x="254" y="35"/>
                          </a:lnTo>
                          <a:lnTo>
                            <a:pt x="270" y="52"/>
                          </a:lnTo>
                          <a:lnTo>
                            <a:pt x="281" y="71"/>
                          </a:lnTo>
                          <a:lnTo>
                            <a:pt x="286" y="91"/>
                          </a:lnTo>
                          <a:lnTo>
                            <a:pt x="283" y="114"/>
                          </a:lnTo>
                          <a:lnTo>
                            <a:pt x="272" y="135"/>
                          </a:lnTo>
                          <a:lnTo>
                            <a:pt x="255" y="153"/>
                          </a:lnTo>
                          <a:lnTo>
                            <a:pt x="232" y="169"/>
                          </a:lnTo>
                          <a:lnTo>
                            <a:pt x="204" y="180"/>
                          </a:lnTo>
                          <a:lnTo>
                            <a:pt x="173" y="187"/>
                          </a:lnTo>
                          <a:lnTo>
                            <a:pt x="139" y="189"/>
                          </a:lnTo>
                          <a:lnTo>
                            <a:pt x="105" y="186"/>
                          </a:lnTo>
                          <a:lnTo>
                            <a:pt x="73" y="177"/>
                          </a:lnTo>
                          <a:lnTo>
                            <a:pt x="47" y="165"/>
                          </a:lnTo>
                          <a:lnTo>
                            <a:pt x="25" y="149"/>
                          </a:lnTo>
                          <a:lnTo>
                            <a:pt x="9" y="130"/>
                          </a:lnTo>
                          <a:lnTo>
                            <a:pt x="1" y="110"/>
                          </a:lnTo>
                          <a:lnTo>
                            <a:pt x="0" y="88"/>
                          </a:lnTo>
                          <a:lnTo>
                            <a:pt x="4" y="66"/>
                          </a:lnTo>
                          <a:lnTo>
                            <a:pt x="18" y="47"/>
                          </a:lnTo>
                          <a:lnTo>
                            <a:pt x="35" y="31"/>
                          </a:lnTo>
                          <a:lnTo>
                            <a:pt x="58" y="18"/>
                          </a:lnTo>
                          <a:lnTo>
                            <a:pt x="84" y="7"/>
                          </a:lnTo>
                          <a:lnTo>
                            <a:pt x="113" y="1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8" name="Freeform 21">
                      <a:extLst>
                        <a:ext uri="{FF2B5EF4-FFF2-40B4-BE49-F238E27FC236}">
                          <a16:creationId xmlns="" xmlns:a16="http://schemas.microsoft.com/office/drawing/2014/main" id="{E786907A-4D8C-4BD5-BA58-53A0A2414C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3227" y="4618557"/>
                      <a:ext cx="72925" cy="48617"/>
                    </a:xfrm>
                    <a:custGeom>
                      <a:avLst/>
                      <a:gdLst>
                        <a:gd name="T0" fmla="*/ 130 w 254"/>
                        <a:gd name="T1" fmla="*/ 0 h 168"/>
                        <a:gd name="T2" fmla="*/ 159 w 254"/>
                        <a:gd name="T3" fmla="*/ 3 h 168"/>
                        <a:gd name="T4" fmla="*/ 184 w 254"/>
                        <a:gd name="T5" fmla="*/ 9 h 168"/>
                        <a:gd name="T6" fmla="*/ 207 w 254"/>
                        <a:gd name="T7" fmla="*/ 18 h 168"/>
                        <a:gd name="T8" fmla="*/ 226 w 254"/>
                        <a:gd name="T9" fmla="*/ 32 h 168"/>
                        <a:gd name="T10" fmla="*/ 241 w 254"/>
                        <a:gd name="T11" fmla="*/ 46 h 168"/>
                        <a:gd name="T12" fmla="*/ 251 w 254"/>
                        <a:gd name="T13" fmla="*/ 64 h 168"/>
                        <a:gd name="T14" fmla="*/ 254 w 254"/>
                        <a:gd name="T15" fmla="*/ 83 h 168"/>
                        <a:gd name="T16" fmla="*/ 252 w 254"/>
                        <a:gd name="T17" fmla="*/ 103 h 168"/>
                        <a:gd name="T18" fmla="*/ 242 w 254"/>
                        <a:gd name="T19" fmla="*/ 121 h 168"/>
                        <a:gd name="T20" fmla="*/ 228 w 254"/>
                        <a:gd name="T21" fmla="*/ 137 h 168"/>
                        <a:gd name="T22" fmla="*/ 207 w 254"/>
                        <a:gd name="T23" fmla="*/ 150 h 168"/>
                        <a:gd name="T24" fmla="*/ 183 w 254"/>
                        <a:gd name="T25" fmla="*/ 161 h 168"/>
                        <a:gd name="T26" fmla="*/ 155 w 254"/>
                        <a:gd name="T27" fmla="*/ 167 h 168"/>
                        <a:gd name="T28" fmla="*/ 125 w 254"/>
                        <a:gd name="T29" fmla="*/ 168 h 168"/>
                        <a:gd name="T30" fmla="*/ 95 w 254"/>
                        <a:gd name="T31" fmla="*/ 166 h 168"/>
                        <a:gd name="T32" fmla="*/ 67 w 254"/>
                        <a:gd name="T33" fmla="*/ 159 h 168"/>
                        <a:gd name="T34" fmla="*/ 44 w 254"/>
                        <a:gd name="T35" fmla="*/ 148 h 168"/>
                        <a:gd name="T36" fmla="*/ 25 w 254"/>
                        <a:gd name="T37" fmla="*/ 133 h 168"/>
                        <a:gd name="T38" fmla="*/ 10 w 254"/>
                        <a:gd name="T39" fmla="*/ 116 h 168"/>
                        <a:gd name="T40" fmla="*/ 3 w 254"/>
                        <a:gd name="T41" fmla="*/ 98 h 168"/>
                        <a:gd name="T42" fmla="*/ 0 w 254"/>
                        <a:gd name="T43" fmla="*/ 79 h 168"/>
                        <a:gd name="T44" fmla="*/ 6 w 254"/>
                        <a:gd name="T45" fmla="*/ 60 h 168"/>
                        <a:gd name="T46" fmla="*/ 17 w 254"/>
                        <a:gd name="T47" fmla="*/ 43 h 168"/>
                        <a:gd name="T48" fmla="*/ 33 w 254"/>
                        <a:gd name="T49" fmla="*/ 28 h 168"/>
                        <a:gd name="T50" fmla="*/ 54 w 254"/>
                        <a:gd name="T51" fmla="*/ 16 h 168"/>
                        <a:gd name="T52" fmla="*/ 77 w 254"/>
                        <a:gd name="T53" fmla="*/ 8 h 168"/>
                        <a:gd name="T54" fmla="*/ 102 w 254"/>
                        <a:gd name="T55" fmla="*/ 2 h 168"/>
                        <a:gd name="T56" fmla="*/ 130 w 254"/>
                        <a:gd name="T57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54" h="168">
                          <a:moveTo>
                            <a:pt x="130" y="0"/>
                          </a:moveTo>
                          <a:lnTo>
                            <a:pt x="159" y="3"/>
                          </a:lnTo>
                          <a:lnTo>
                            <a:pt x="184" y="9"/>
                          </a:lnTo>
                          <a:lnTo>
                            <a:pt x="207" y="18"/>
                          </a:lnTo>
                          <a:lnTo>
                            <a:pt x="226" y="32"/>
                          </a:lnTo>
                          <a:lnTo>
                            <a:pt x="241" y="46"/>
                          </a:lnTo>
                          <a:lnTo>
                            <a:pt x="251" y="64"/>
                          </a:lnTo>
                          <a:lnTo>
                            <a:pt x="254" y="83"/>
                          </a:lnTo>
                          <a:lnTo>
                            <a:pt x="252" y="103"/>
                          </a:lnTo>
                          <a:lnTo>
                            <a:pt x="242" y="121"/>
                          </a:lnTo>
                          <a:lnTo>
                            <a:pt x="228" y="137"/>
                          </a:lnTo>
                          <a:lnTo>
                            <a:pt x="207" y="150"/>
                          </a:lnTo>
                          <a:lnTo>
                            <a:pt x="183" y="161"/>
                          </a:lnTo>
                          <a:lnTo>
                            <a:pt x="155" y="167"/>
                          </a:lnTo>
                          <a:lnTo>
                            <a:pt x="125" y="168"/>
                          </a:lnTo>
                          <a:lnTo>
                            <a:pt x="95" y="166"/>
                          </a:lnTo>
                          <a:lnTo>
                            <a:pt x="67" y="159"/>
                          </a:lnTo>
                          <a:lnTo>
                            <a:pt x="44" y="148"/>
                          </a:lnTo>
                          <a:lnTo>
                            <a:pt x="25" y="133"/>
                          </a:lnTo>
                          <a:lnTo>
                            <a:pt x="10" y="116"/>
                          </a:lnTo>
                          <a:lnTo>
                            <a:pt x="3" y="98"/>
                          </a:lnTo>
                          <a:lnTo>
                            <a:pt x="0" y="79"/>
                          </a:lnTo>
                          <a:lnTo>
                            <a:pt x="6" y="60"/>
                          </a:lnTo>
                          <a:lnTo>
                            <a:pt x="17" y="43"/>
                          </a:lnTo>
                          <a:lnTo>
                            <a:pt x="33" y="28"/>
                          </a:lnTo>
                          <a:lnTo>
                            <a:pt x="54" y="16"/>
                          </a:lnTo>
                          <a:lnTo>
                            <a:pt x="77" y="8"/>
                          </a:lnTo>
                          <a:lnTo>
                            <a:pt x="102" y="2"/>
                          </a:lnTo>
                          <a:lnTo>
                            <a:pt x="130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  <p:sp>
                  <p:nvSpPr>
                    <p:cNvPr id="39" name="Freeform 22">
                      <a:extLst>
                        <a:ext uri="{FF2B5EF4-FFF2-40B4-BE49-F238E27FC236}">
                          <a16:creationId xmlns="" xmlns:a16="http://schemas.microsoft.com/office/drawing/2014/main" id="{D7F1EACD-DC72-4D2D-95A0-D0DB5FFE50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8716" y="4509885"/>
                      <a:ext cx="213055" cy="356045"/>
                    </a:xfrm>
                    <a:custGeom>
                      <a:avLst/>
                      <a:gdLst>
                        <a:gd name="T0" fmla="*/ 161 w 746"/>
                        <a:gd name="T1" fmla="*/ 14 h 1247"/>
                        <a:gd name="T2" fmla="*/ 247 w 746"/>
                        <a:gd name="T3" fmla="*/ 44 h 1247"/>
                        <a:gd name="T4" fmla="*/ 332 w 746"/>
                        <a:gd name="T5" fmla="*/ 79 h 1247"/>
                        <a:gd name="T6" fmla="*/ 420 w 746"/>
                        <a:gd name="T7" fmla="*/ 120 h 1247"/>
                        <a:gd name="T8" fmla="*/ 503 w 746"/>
                        <a:gd name="T9" fmla="*/ 169 h 1247"/>
                        <a:gd name="T10" fmla="*/ 573 w 746"/>
                        <a:gd name="T11" fmla="*/ 221 h 1247"/>
                        <a:gd name="T12" fmla="*/ 622 w 746"/>
                        <a:gd name="T13" fmla="*/ 276 h 1247"/>
                        <a:gd name="T14" fmla="*/ 640 w 746"/>
                        <a:gd name="T15" fmla="*/ 327 h 1247"/>
                        <a:gd name="T16" fmla="*/ 630 w 746"/>
                        <a:gd name="T17" fmla="*/ 370 h 1247"/>
                        <a:gd name="T18" fmla="*/ 609 w 746"/>
                        <a:gd name="T19" fmla="*/ 412 h 1247"/>
                        <a:gd name="T20" fmla="*/ 589 w 746"/>
                        <a:gd name="T21" fmla="*/ 454 h 1247"/>
                        <a:gd name="T22" fmla="*/ 584 w 746"/>
                        <a:gd name="T23" fmla="*/ 497 h 1247"/>
                        <a:gd name="T24" fmla="*/ 602 w 746"/>
                        <a:gd name="T25" fmla="*/ 537 h 1247"/>
                        <a:gd name="T26" fmla="*/ 634 w 746"/>
                        <a:gd name="T27" fmla="*/ 574 h 1247"/>
                        <a:gd name="T28" fmla="*/ 675 w 746"/>
                        <a:gd name="T29" fmla="*/ 613 h 1247"/>
                        <a:gd name="T30" fmla="*/ 709 w 746"/>
                        <a:gd name="T31" fmla="*/ 656 h 1247"/>
                        <a:gd name="T32" fmla="*/ 725 w 746"/>
                        <a:gd name="T33" fmla="*/ 708 h 1247"/>
                        <a:gd name="T34" fmla="*/ 725 w 746"/>
                        <a:gd name="T35" fmla="*/ 769 h 1247"/>
                        <a:gd name="T36" fmla="*/ 714 w 746"/>
                        <a:gd name="T37" fmla="*/ 832 h 1247"/>
                        <a:gd name="T38" fmla="*/ 699 w 746"/>
                        <a:gd name="T39" fmla="*/ 895 h 1247"/>
                        <a:gd name="T40" fmla="*/ 691 w 746"/>
                        <a:gd name="T41" fmla="*/ 957 h 1247"/>
                        <a:gd name="T42" fmla="*/ 696 w 746"/>
                        <a:gd name="T43" fmla="*/ 1019 h 1247"/>
                        <a:gd name="T44" fmla="*/ 722 w 746"/>
                        <a:gd name="T45" fmla="*/ 1079 h 1247"/>
                        <a:gd name="T46" fmla="*/ 534 w 746"/>
                        <a:gd name="T47" fmla="*/ 1247 h 1247"/>
                        <a:gd name="T48" fmla="*/ 494 w 746"/>
                        <a:gd name="T49" fmla="*/ 1156 h 1247"/>
                        <a:gd name="T50" fmla="*/ 478 w 746"/>
                        <a:gd name="T51" fmla="*/ 1067 h 1247"/>
                        <a:gd name="T52" fmla="*/ 479 w 746"/>
                        <a:gd name="T53" fmla="*/ 983 h 1247"/>
                        <a:gd name="T54" fmla="*/ 491 w 746"/>
                        <a:gd name="T55" fmla="*/ 910 h 1247"/>
                        <a:gd name="T56" fmla="*/ 506 w 746"/>
                        <a:gd name="T57" fmla="*/ 852 h 1247"/>
                        <a:gd name="T58" fmla="*/ 524 w 746"/>
                        <a:gd name="T59" fmla="*/ 794 h 1247"/>
                        <a:gd name="T60" fmla="*/ 535 w 746"/>
                        <a:gd name="T61" fmla="*/ 751 h 1247"/>
                        <a:gd name="T62" fmla="*/ 532 w 746"/>
                        <a:gd name="T63" fmla="*/ 720 h 1247"/>
                        <a:gd name="T64" fmla="*/ 508 w 746"/>
                        <a:gd name="T65" fmla="*/ 690 h 1247"/>
                        <a:gd name="T66" fmla="*/ 473 w 746"/>
                        <a:gd name="T67" fmla="*/ 650 h 1247"/>
                        <a:gd name="T68" fmla="*/ 440 w 746"/>
                        <a:gd name="T69" fmla="*/ 601 h 1247"/>
                        <a:gd name="T70" fmla="*/ 417 w 746"/>
                        <a:gd name="T71" fmla="*/ 542 h 1247"/>
                        <a:gd name="T72" fmla="*/ 409 w 746"/>
                        <a:gd name="T73" fmla="*/ 489 h 1247"/>
                        <a:gd name="T74" fmla="*/ 413 w 746"/>
                        <a:gd name="T75" fmla="*/ 453 h 1247"/>
                        <a:gd name="T76" fmla="*/ 420 w 746"/>
                        <a:gd name="T77" fmla="*/ 421 h 1247"/>
                        <a:gd name="T78" fmla="*/ 431 w 746"/>
                        <a:gd name="T79" fmla="*/ 393 h 1247"/>
                        <a:gd name="T80" fmla="*/ 440 w 746"/>
                        <a:gd name="T81" fmla="*/ 368 h 1247"/>
                        <a:gd name="T82" fmla="*/ 448 w 746"/>
                        <a:gd name="T83" fmla="*/ 345 h 1247"/>
                        <a:gd name="T84" fmla="*/ 449 w 746"/>
                        <a:gd name="T85" fmla="*/ 322 h 1247"/>
                        <a:gd name="T86" fmla="*/ 442 w 746"/>
                        <a:gd name="T87" fmla="*/ 298 h 1247"/>
                        <a:gd name="T88" fmla="*/ 424 w 746"/>
                        <a:gd name="T89" fmla="*/ 274 h 1247"/>
                        <a:gd name="T90" fmla="*/ 391 w 746"/>
                        <a:gd name="T91" fmla="*/ 247 h 1247"/>
                        <a:gd name="T92" fmla="*/ 341 w 746"/>
                        <a:gd name="T93" fmla="*/ 217 h 1247"/>
                        <a:gd name="T94" fmla="*/ 274 w 746"/>
                        <a:gd name="T95" fmla="*/ 182 h 1247"/>
                        <a:gd name="T96" fmla="*/ 183 w 746"/>
                        <a:gd name="T97" fmla="*/ 142 h 1247"/>
                        <a:gd name="T98" fmla="*/ 68 w 746"/>
                        <a:gd name="T99" fmla="*/ 96 h 1247"/>
                        <a:gd name="T100" fmla="*/ 116 w 746"/>
                        <a:gd name="T101" fmla="*/ 0 h 1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746" h="1247">
                          <a:moveTo>
                            <a:pt x="116" y="0"/>
                          </a:moveTo>
                          <a:lnTo>
                            <a:pt x="161" y="14"/>
                          </a:lnTo>
                          <a:lnTo>
                            <a:pt x="210" y="29"/>
                          </a:lnTo>
                          <a:lnTo>
                            <a:pt x="247" y="44"/>
                          </a:lnTo>
                          <a:lnTo>
                            <a:pt x="289" y="60"/>
                          </a:lnTo>
                          <a:lnTo>
                            <a:pt x="332" y="79"/>
                          </a:lnTo>
                          <a:lnTo>
                            <a:pt x="376" y="98"/>
                          </a:lnTo>
                          <a:lnTo>
                            <a:pt x="420" y="120"/>
                          </a:lnTo>
                          <a:lnTo>
                            <a:pt x="463" y="143"/>
                          </a:lnTo>
                          <a:lnTo>
                            <a:pt x="503" y="169"/>
                          </a:lnTo>
                          <a:lnTo>
                            <a:pt x="541" y="194"/>
                          </a:lnTo>
                          <a:lnTo>
                            <a:pt x="573" y="221"/>
                          </a:lnTo>
                          <a:lnTo>
                            <a:pt x="601" y="247"/>
                          </a:lnTo>
                          <a:lnTo>
                            <a:pt x="622" y="276"/>
                          </a:lnTo>
                          <a:lnTo>
                            <a:pt x="636" y="304"/>
                          </a:lnTo>
                          <a:lnTo>
                            <a:pt x="640" y="327"/>
                          </a:lnTo>
                          <a:lnTo>
                            <a:pt x="638" y="349"/>
                          </a:lnTo>
                          <a:lnTo>
                            <a:pt x="630" y="370"/>
                          </a:lnTo>
                          <a:lnTo>
                            <a:pt x="621" y="391"/>
                          </a:lnTo>
                          <a:lnTo>
                            <a:pt x="609" y="412"/>
                          </a:lnTo>
                          <a:lnTo>
                            <a:pt x="598" y="433"/>
                          </a:lnTo>
                          <a:lnTo>
                            <a:pt x="589" y="454"/>
                          </a:lnTo>
                          <a:lnTo>
                            <a:pt x="584" y="476"/>
                          </a:lnTo>
                          <a:lnTo>
                            <a:pt x="584" y="497"/>
                          </a:lnTo>
                          <a:lnTo>
                            <a:pt x="590" y="518"/>
                          </a:lnTo>
                          <a:lnTo>
                            <a:pt x="602" y="537"/>
                          </a:lnTo>
                          <a:lnTo>
                            <a:pt x="617" y="555"/>
                          </a:lnTo>
                          <a:lnTo>
                            <a:pt x="634" y="574"/>
                          </a:lnTo>
                          <a:lnTo>
                            <a:pt x="651" y="591"/>
                          </a:lnTo>
                          <a:lnTo>
                            <a:pt x="675" y="613"/>
                          </a:lnTo>
                          <a:lnTo>
                            <a:pt x="693" y="634"/>
                          </a:lnTo>
                          <a:lnTo>
                            <a:pt x="709" y="656"/>
                          </a:lnTo>
                          <a:lnTo>
                            <a:pt x="719" y="676"/>
                          </a:lnTo>
                          <a:lnTo>
                            <a:pt x="725" y="708"/>
                          </a:lnTo>
                          <a:lnTo>
                            <a:pt x="727" y="738"/>
                          </a:lnTo>
                          <a:lnTo>
                            <a:pt x="725" y="769"/>
                          </a:lnTo>
                          <a:lnTo>
                            <a:pt x="720" y="801"/>
                          </a:lnTo>
                          <a:lnTo>
                            <a:pt x="714" y="832"/>
                          </a:lnTo>
                          <a:lnTo>
                            <a:pt x="706" y="864"/>
                          </a:lnTo>
                          <a:lnTo>
                            <a:pt x="699" y="895"/>
                          </a:lnTo>
                          <a:lnTo>
                            <a:pt x="693" y="927"/>
                          </a:lnTo>
                          <a:lnTo>
                            <a:pt x="691" y="957"/>
                          </a:lnTo>
                          <a:lnTo>
                            <a:pt x="691" y="988"/>
                          </a:lnTo>
                          <a:lnTo>
                            <a:pt x="696" y="1019"/>
                          </a:lnTo>
                          <a:lnTo>
                            <a:pt x="705" y="1049"/>
                          </a:lnTo>
                          <a:lnTo>
                            <a:pt x="722" y="1079"/>
                          </a:lnTo>
                          <a:lnTo>
                            <a:pt x="746" y="1108"/>
                          </a:lnTo>
                          <a:lnTo>
                            <a:pt x="534" y="1247"/>
                          </a:lnTo>
                          <a:lnTo>
                            <a:pt x="509" y="1201"/>
                          </a:lnTo>
                          <a:lnTo>
                            <a:pt x="494" y="1156"/>
                          </a:lnTo>
                          <a:lnTo>
                            <a:pt x="483" y="1110"/>
                          </a:lnTo>
                          <a:lnTo>
                            <a:pt x="478" y="1067"/>
                          </a:lnTo>
                          <a:lnTo>
                            <a:pt x="477" y="1023"/>
                          </a:lnTo>
                          <a:lnTo>
                            <a:pt x="479" y="983"/>
                          </a:lnTo>
                          <a:lnTo>
                            <a:pt x="484" y="945"/>
                          </a:lnTo>
                          <a:lnTo>
                            <a:pt x="491" y="910"/>
                          </a:lnTo>
                          <a:lnTo>
                            <a:pt x="499" y="879"/>
                          </a:lnTo>
                          <a:lnTo>
                            <a:pt x="506" y="852"/>
                          </a:lnTo>
                          <a:lnTo>
                            <a:pt x="514" y="820"/>
                          </a:lnTo>
                          <a:lnTo>
                            <a:pt x="524" y="794"/>
                          </a:lnTo>
                          <a:lnTo>
                            <a:pt x="530" y="771"/>
                          </a:lnTo>
                          <a:lnTo>
                            <a:pt x="535" y="751"/>
                          </a:lnTo>
                          <a:lnTo>
                            <a:pt x="536" y="734"/>
                          </a:lnTo>
                          <a:lnTo>
                            <a:pt x="532" y="720"/>
                          </a:lnTo>
                          <a:lnTo>
                            <a:pt x="524" y="707"/>
                          </a:lnTo>
                          <a:lnTo>
                            <a:pt x="508" y="690"/>
                          </a:lnTo>
                          <a:lnTo>
                            <a:pt x="490" y="672"/>
                          </a:lnTo>
                          <a:lnTo>
                            <a:pt x="473" y="650"/>
                          </a:lnTo>
                          <a:lnTo>
                            <a:pt x="456" y="627"/>
                          </a:lnTo>
                          <a:lnTo>
                            <a:pt x="440" y="601"/>
                          </a:lnTo>
                          <a:lnTo>
                            <a:pt x="427" y="574"/>
                          </a:lnTo>
                          <a:lnTo>
                            <a:pt x="417" y="542"/>
                          </a:lnTo>
                          <a:lnTo>
                            <a:pt x="411" y="510"/>
                          </a:lnTo>
                          <a:lnTo>
                            <a:pt x="409" y="489"/>
                          </a:lnTo>
                          <a:lnTo>
                            <a:pt x="410" y="471"/>
                          </a:lnTo>
                          <a:lnTo>
                            <a:pt x="413" y="453"/>
                          </a:lnTo>
                          <a:lnTo>
                            <a:pt x="416" y="437"/>
                          </a:lnTo>
                          <a:lnTo>
                            <a:pt x="420" y="421"/>
                          </a:lnTo>
                          <a:lnTo>
                            <a:pt x="425" y="407"/>
                          </a:lnTo>
                          <a:lnTo>
                            <a:pt x="431" y="393"/>
                          </a:lnTo>
                          <a:lnTo>
                            <a:pt x="436" y="381"/>
                          </a:lnTo>
                          <a:lnTo>
                            <a:pt x="440" y="368"/>
                          </a:lnTo>
                          <a:lnTo>
                            <a:pt x="444" y="356"/>
                          </a:lnTo>
                          <a:lnTo>
                            <a:pt x="448" y="345"/>
                          </a:lnTo>
                          <a:lnTo>
                            <a:pt x="449" y="333"/>
                          </a:lnTo>
                          <a:lnTo>
                            <a:pt x="449" y="322"/>
                          </a:lnTo>
                          <a:lnTo>
                            <a:pt x="447" y="310"/>
                          </a:lnTo>
                          <a:lnTo>
                            <a:pt x="442" y="298"/>
                          </a:lnTo>
                          <a:lnTo>
                            <a:pt x="434" y="286"/>
                          </a:lnTo>
                          <a:lnTo>
                            <a:pt x="424" y="274"/>
                          </a:lnTo>
                          <a:lnTo>
                            <a:pt x="409" y="260"/>
                          </a:lnTo>
                          <a:lnTo>
                            <a:pt x="391" y="247"/>
                          </a:lnTo>
                          <a:lnTo>
                            <a:pt x="368" y="233"/>
                          </a:lnTo>
                          <a:lnTo>
                            <a:pt x="341" y="217"/>
                          </a:lnTo>
                          <a:lnTo>
                            <a:pt x="310" y="200"/>
                          </a:lnTo>
                          <a:lnTo>
                            <a:pt x="274" y="182"/>
                          </a:lnTo>
                          <a:lnTo>
                            <a:pt x="231" y="162"/>
                          </a:lnTo>
                          <a:lnTo>
                            <a:pt x="183" y="142"/>
                          </a:lnTo>
                          <a:lnTo>
                            <a:pt x="129" y="120"/>
                          </a:lnTo>
                          <a:lnTo>
                            <a:pt x="68" y="96"/>
                          </a:lnTo>
                          <a:lnTo>
                            <a:pt x="0" y="71"/>
                          </a:lnTo>
                          <a:lnTo>
                            <a:pt x="11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ＭＳ Ｐゴシック"/>
                      </a:endParaRPr>
                    </a:p>
                  </p:txBody>
                </p:sp>
              </p:grpSp>
            </p:grpSp>
          </p:grpSp>
          <p:sp>
            <p:nvSpPr>
              <p:cNvPr id="25" name="AutoShape 61">
                <a:extLst>
                  <a:ext uri="{FF2B5EF4-FFF2-40B4-BE49-F238E27FC236}">
                    <a16:creationId xmlns="" xmlns:a16="http://schemas.microsoft.com/office/drawing/2014/main" id="{D5A49E5E-32DA-44E5-A8F1-D25AA1E27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417" y="3615836"/>
                <a:ext cx="2046381" cy="119378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45720" numCol="1" rtlCol="0" anchor="t" anchorCtr="0" compatLnSpc="1">
                <a:prstTxWarp prst="textNoShape">
                  <a:avLst/>
                </a:prstTxWarp>
              </a:bodyPr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 smtClean="0">
                    <a:solidFill>
                      <a:srgbClr val="000000"/>
                    </a:solidFill>
                    <a:ea typeface="ＭＳ Ｐゴシック" pitchFamily="16" charset="-128"/>
                    <a:cs typeface="ＭＳ Ｐゴシック" pitchFamily="-97" charset="-128"/>
                  </a:rPr>
                  <a:t>ArcGIS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 smtClean="0">
                    <a:solidFill>
                      <a:srgbClr val="000000"/>
                    </a:solidFill>
                    <a:ea typeface="ＭＳ Ｐゴシック" pitchFamily="16" charset="-128"/>
                    <a:cs typeface="ＭＳ Ｐゴシック" pitchFamily="-97" charset="-128"/>
                  </a:rPr>
                  <a:t>Register app</a:t>
                </a:r>
                <a:endParaRPr lang="en-US" b="1" dirty="0">
                  <a:solidFill>
                    <a:srgbClr val="000000"/>
                  </a:solidFill>
                  <a:ea typeface="ＭＳ Ｐゴシック" pitchFamily="16" charset="-128"/>
                  <a:cs typeface="ＭＳ Ｐゴシック" pitchFamily="-97" charset="-128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0088816-428C-4EB8-8AAD-88D3BBA65E36}"/>
                </a:ext>
              </a:extLst>
            </p:cNvPr>
            <p:cNvSpPr txBox="1"/>
            <p:nvPr/>
          </p:nvSpPr>
          <p:spPr>
            <a:xfrm>
              <a:off x="7484506" y="2341595"/>
              <a:ext cx="96602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sym typeface="Wingdings" panose="05000000000000000000" pitchFamily="2" charset="2"/>
                </a:rPr>
                <a:t></a:t>
              </a:r>
              <a:endParaRPr kumimoji="0" lang="en-US" sz="1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592EA002-9E62-4838-8E3D-1458B7616F71}"/>
                </a:ext>
              </a:extLst>
            </p:cNvPr>
            <p:cNvGrpSpPr/>
            <p:nvPr/>
          </p:nvGrpSpPr>
          <p:grpSpPr>
            <a:xfrm>
              <a:off x="3289414" y="1794214"/>
              <a:ext cx="3210758" cy="3210758"/>
              <a:chOff x="2708263" y="1838696"/>
              <a:chExt cx="4733365" cy="4733365"/>
            </a:xfrm>
          </p:grpSpPr>
          <p:grpSp>
            <p:nvGrpSpPr>
              <p:cNvPr id="14" name="Group 25">
                <a:extLst>
                  <a:ext uri="{FF2B5EF4-FFF2-40B4-BE49-F238E27FC236}">
                    <a16:creationId xmlns="" xmlns:a16="http://schemas.microsoft.com/office/drawing/2014/main" id="{82342FD5-2216-442B-B8D6-8706798EEE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65134" y="3278484"/>
                <a:ext cx="1051712" cy="1328852"/>
                <a:chOff x="1484" y="3269"/>
                <a:chExt cx="444" cy="561"/>
              </a:xfrm>
            </p:grpSpPr>
            <p:sp useBgFill="1">
              <p:nvSpPr>
                <p:cNvPr id="21" name="Freeform 27">
                  <a:extLst>
                    <a:ext uri="{FF2B5EF4-FFF2-40B4-BE49-F238E27FC236}">
                      <a16:creationId xmlns="" xmlns:a16="http://schemas.microsoft.com/office/drawing/2014/main" id="{25B8AF72-F96A-4E2E-AAF0-A52B8A74C3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4" y="3269"/>
                  <a:ext cx="444" cy="561"/>
                </a:xfrm>
                <a:custGeom>
                  <a:avLst/>
                  <a:gdLst>
                    <a:gd name="T0" fmla="*/ 998 w 2216"/>
                    <a:gd name="T1" fmla="*/ 555 h 2805"/>
                    <a:gd name="T2" fmla="*/ 855 w 2216"/>
                    <a:gd name="T3" fmla="*/ 626 h 2805"/>
                    <a:gd name="T4" fmla="*/ 751 w 2216"/>
                    <a:gd name="T5" fmla="*/ 745 h 2805"/>
                    <a:gd name="T6" fmla="*/ 698 w 2216"/>
                    <a:gd name="T7" fmla="*/ 897 h 2805"/>
                    <a:gd name="T8" fmla="*/ 693 w 2216"/>
                    <a:gd name="T9" fmla="*/ 1273 h 2805"/>
                    <a:gd name="T10" fmla="*/ 1523 w 2216"/>
                    <a:gd name="T11" fmla="*/ 953 h 2805"/>
                    <a:gd name="T12" fmla="*/ 1489 w 2216"/>
                    <a:gd name="T13" fmla="*/ 793 h 2805"/>
                    <a:gd name="T14" fmla="*/ 1399 w 2216"/>
                    <a:gd name="T15" fmla="*/ 661 h 2805"/>
                    <a:gd name="T16" fmla="*/ 1269 w 2216"/>
                    <a:gd name="T17" fmla="*/ 573 h 2805"/>
                    <a:gd name="T18" fmla="*/ 1107 w 2216"/>
                    <a:gd name="T19" fmla="*/ 540 h 2805"/>
                    <a:gd name="T20" fmla="*/ 1278 w 2216"/>
                    <a:gd name="T21" fmla="*/ 14 h 2805"/>
                    <a:gd name="T22" fmla="*/ 1515 w 2216"/>
                    <a:gd name="T23" fmla="*/ 90 h 2805"/>
                    <a:gd name="T24" fmla="*/ 1721 w 2216"/>
                    <a:gd name="T25" fmla="*/ 222 h 2805"/>
                    <a:gd name="T26" fmla="*/ 1885 w 2216"/>
                    <a:gd name="T27" fmla="*/ 401 h 2805"/>
                    <a:gd name="T28" fmla="*/ 2002 w 2216"/>
                    <a:gd name="T29" fmla="*/ 618 h 2805"/>
                    <a:gd name="T30" fmla="*/ 2060 w 2216"/>
                    <a:gd name="T31" fmla="*/ 862 h 2805"/>
                    <a:gd name="T32" fmla="*/ 2063 w 2216"/>
                    <a:gd name="T33" fmla="*/ 954 h 2805"/>
                    <a:gd name="T34" fmla="*/ 2063 w 2216"/>
                    <a:gd name="T35" fmla="*/ 991 h 2805"/>
                    <a:gd name="T36" fmla="*/ 2064 w 2216"/>
                    <a:gd name="T37" fmla="*/ 1069 h 2805"/>
                    <a:gd name="T38" fmla="*/ 2064 w 2216"/>
                    <a:gd name="T39" fmla="*/ 1203 h 2805"/>
                    <a:gd name="T40" fmla="*/ 2096 w 2216"/>
                    <a:gd name="T41" fmla="*/ 1273 h 2805"/>
                    <a:gd name="T42" fmla="*/ 2171 w 2216"/>
                    <a:gd name="T43" fmla="*/ 1300 h 2805"/>
                    <a:gd name="T44" fmla="*/ 2212 w 2216"/>
                    <a:gd name="T45" fmla="*/ 1365 h 2805"/>
                    <a:gd name="T46" fmla="*/ 2212 w 2216"/>
                    <a:gd name="T47" fmla="*/ 2713 h 2805"/>
                    <a:gd name="T48" fmla="*/ 2171 w 2216"/>
                    <a:gd name="T49" fmla="*/ 2779 h 2805"/>
                    <a:gd name="T50" fmla="*/ 2096 w 2216"/>
                    <a:gd name="T51" fmla="*/ 2805 h 2805"/>
                    <a:gd name="T52" fmla="*/ 68 w 2216"/>
                    <a:gd name="T53" fmla="*/ 2793 h 2805"/>
                    <a:gd name="T54" fmla="*/ 13 w 2216"/>
                    <a:gd name="T55" fmla="*/ 2738 h 2805"/>
                    <a:gd name="T56" fmla="*/ 0 w 2216"/>
                    <a:gd name="T57" fmla="*/ 1393 h 2805"/>
                    <a:gd name="T58" fmla="*/ 27 w 2216"/>
                    <a:gd name="T59" fmla="*/ 1318 h 2805"/>
                    <a:gd name="T60" fmla="*/ 94 w 2216"/>
                    <a:gd name="T61" fmla="*/ 1275 h 2805"/>
                    <a:gd name="T62" fmla="*/ 152 w 2216"/>
                    <a:gd name="T63" fmla="*/ 1263 h 2805"/>
                    <a:gd name="T64" fmla="*/ 152 w 2216"/>
                    <a:gd name="T65" fmla="*/ 1227 h 2805"/>
                    <a:gd name="T66" fmla="*/ 153 w 2216"/>
                    <a:gd name="T67" fmla="*/ 1142 h 2805"/>
                    <a:gd name="T68" fmla="*/ 153 w 2216"/>
                    <a:gd name="T69" fmla="*/ 1046 h 2805"/>
                    <a:gd name="T70" fmla="*/ 153 w 2216"/>
                    <a:gd name="T71" fmla="*/ 969 h 2805"/>
                    <a:gd name="T72" fmla="*/ 153 w 2216"/>
                    <a:gd name="T73" fmla="*/ 948 h 2805"/>
                    <a:gd name="T74" fmla="*/ 188 w 2216"/>
                    <a:gd name="T75" fmla="*/ 696 h 2805"/>
                    <a:gd name="T76" fmla="*/ 286 w 2216"/>
                    <a:gd name="T77" fmla="*/ 469 h 2805"/>
                    <a:gd name="T78" fmla="*/ 436 w 2216"/>
                    <a:gd name="T79" fmla="*/ 278 h 2805"/>
                    <a:gd name="T80" fmla="*/ 629 w 2216"/>
                    <a:gd name="T81" fmla="*/ 129 h 2805"/>
                    <a:gd name="T82" fmla="*/ 855 w 2216"/>
                    <a:gd name="T83" fmla="*/ 34 h 2805"/>
                    <a:gd name="T84" fmla="*/ 1107 w 2216"/>
                    <a:gd name="T85" fmla="*/ 0 h 2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6" h="2805">
                      <a:moveTo>
                        <a:pt x="1107" y="540"/>
                      </a:moveTo>
                      <a:lnTo>
                        <a:pt x="1052" y="544"/>
                      </a:lnTo>
                      <a:lnTo>
                        <a:pt x="998" y="555"/>
                      </a:lnTo>
                      <a:lnTo>
                        <a:pt x="947" y="573"/>
                      </a:lnTo>
                      <a:lnTo>
                        <a:pt x="900" y="597"/>
                      </a:lnTo>
                      <a:lnTo>
                        <a:pt x="855" y="626"/>
                      </a:lnTo>
                      <a:lnTo>
                        <a:pt x="815" y="661"/>
                      </a:lnTo>
                      <a:lnTo>
                        <a:pt x="780" y="701"/>
                      </a:lnTo>
                      <a:lnTo>
                        <a:pt x="751" y="745"/>
                      </a:lnTo>
                      <a:lnTo>
                        <a:pt x="727" y="793"/>
                      </a:lnTo>
                      <a:lnTo>
                        <a:pt x="709" y="844"/>
                      </a:lnTo>
                      <a:lnTo>
                        <a:pt x="698" y="897"/>
                      </a:lnTo>
                      <a:lnTo>
                        <a:pt x="693" y="953"/>
                      </a:lnTo>
                      <a:lnTo>
                        <a:pt x="693" y="1263"/>
                      </a:lnTo>
                      <a:lnTo>
                        <a:pt x="693" y="1273"/>
                      </a:lnTo>
                      <a:lnTo>
                        <a:pt x="1523" y="1273"/>
                      </a:lnTo>
                      <a:lnTo>
                        <a:pt x="1523" y="1263"/>
                      </a:lnTo>
                      <a:lnTo>
                        <a:pt x="1523" y="953"/>
                      </a:lnTo>
                      <a:lnTo>
                        <a:pt x="1518" y="897"/>
                      </a:lnTo>
                      <a:lnTo>
                        <a:pt x="1507" y="844"/>
                      </a:lnTo>
                      <a:lnTo>
                        <a:pt x="1489" y="793"/>
                      </a:lnTo>
                      <a:lnTo>
                        <a:pt x="1465" y="745"/>
                      </a:lnTo>
                      <a:lnTo>
                        <a:pt x="1434" y="701"/>
                      </a:lnTo>
                      <a:lnTo>
                        <a:pt x="1399" y="661"/>
                      </a:lnTo>
                      <a:lnTo>
                        <a:pt x="1361" y="626"/>
                      </a:lnTo>
                      <a:lnTo>
                        <a:pt x="1316" y="597"/>
                      </a:lnTo>
                      <a:lnTo>
                        <a:pt x="1269" y="573"/>
                      </a:lnTo>
                      <a:lnTo>
                        <a:pt x="1218" y="555"/>
                      </a:lnTo>
                      <a:lnTo>
                        <a:pt x="1164" y="544"/>
                      </a:lnTo>
                      <a:lnTo>
                        <a:pt x="1107" y="540"/>
                      </a:lnTo>
                      <a:close/>
                      <a:moveTo>
                        <a:pt x="1107" y="0"/>
                      </a:moveTo>
                      <a:lnTo>
                        <a:pt x="1194" y="3"/>
                      </a:lnTo>
                      <a:lnTo>
                        <a:pt x="1278" y="14"/>
                      </a:lnTo>
                      <a:lnTo>
                        <a:pt x="1359" y="34"/>
                      </a:lnTo>
                      <a:lnTo>
                        <a:pt x="1439" y="59"/>
                      </a:lnTo>
                      <a:lnTo>
                        <a:pt x="1515" y="90"/>
                      </a:lnTo>
                      <a:lnTo>
                        <a:pt x="1587" y="129"/>
                      </a:lnTo>
                      <a:lnTo>
                        <a:pt x="1656" y="173"/>
                      </a:lnTo>
                      <a:lnTo>
                        <a:pt x="1721" y="222"/>
                      </a:lnTo>
                      <a:lnTo>
                        <a:pt x="1780" y="278"/>
                      </a:lnTo>
                      <a:lnTo>
                        <a:pt x="1836" y="337"/>
                      </a:lnTo>
                      <a:lnTo>
                        <a:pt x="1885" y="401"/>
                      </a:lnTo>
                      <a:lnTo>
                        <a:pt x="1930" y="469"/>
                      </a:lnTo>
                      <a:lnTo>
                        <a:pt x="1969" y="541"/>
                      </a:lnTo>
                      <a:lnTo>
                        <a:pt x="2002" y="618"/>
                      </a:lnTo>
                      <a:lnTo>
                        <a:pt x="2028" y="696"/>
                      </a:lnTo>
                      <a:lnTo>
                        <a:pt x="2047" y="777"/>
                      </a:lnTo>
                      <a:lnTo>
                        <a:pt x="2060" y="862"/>
                      </a:lnTo>
                      <a:lnTo>
                        <a:pt x="2063" y="948"/>
                      </a:lnTo>
                      <a:lnTo>
                        <a:pt x="2063" y="948"/>
                      </a:lnTo>
                      <a:lnTo>
                        <a:pt x="2063" y="954"/>
                      </a:lnTo>
                      <a:lnTo>
                        <a:pt x="2063" y="962"/>
                      </a:lnTo>
                      <a:lnTo>
                        <a:pt x="2063" y="974"/>
                      </a:lnTo>
                      <a:lnTo>
                        <a:pt x="2063" y="991"/>
                      </a:lnTo>
                      <a:lnTo>
                        <a:pt x="2063" y="1012"/>
                      </a:lnTo>
                      <a:lnTo>
                        <a:pt x="2064" y="1037"/>
                      </a:lnTo>
                      <a:lnTo>
                        <a:pt x="2064" y="1069"/>
                      </a:lnTo>
                      <a:lnTo>
                        <a:pt x="2064" y="1106"/>
                      </a:lnTo>
                      <a:lnTo>
                        <a:pt x="2064" y="1151"/>
                      </a:lnTo>
                      <a:lnTo>
                        <a:pt x="2064" y="1203"/>
                      </a:lnTo>
                      <a:lnTo>
                        <a:pt x="2064" y="1263"/>
                      </a:lnTo>
                      <a:lnTo>
                        <a:pt x="2063" y="1273"/>
                      </a:lnTo>
                      <a:lnTo>
                        <a:pt x="2096" y="1273"/>
                      </a:lnTo>
                      <a:lnTo>
                        <a:pt x="2122" y="1275"/>
                      </a:lnTo>
                      <a:lnTo>
                        <a:pt x="2148" y="1285"/>
                      </a:lnTo>
                      <a:lnTo>
                        <a:pt x="2171" y="1300"/>
                      </a:lnTo>
                      <a:lnTo>
                        <a:pt x="2189" y="1318"/>
                      </a:lnTo>
                      <a:lnTo>
                        <a:pt x="2203" y="1339"/>
                      </a:lnTo>
                      <a:lnTo>
                        <a:pt x="2212" y="1365"/>
                      </a:lnTo>
                      <a:lnTo>
                        <a:pt x="2216" y="1393"/>
                      </a:lnTo>
                      <a:lnTo>
                        <a:pt x="2216" y="2685"/>
                      </a:lnTo>
                      <a:lnTo>
                        <a:pt x="2212" y="2713"/>
                      </a:lnTo>
                      <a:lnTo>
                        <a:pt x="2203" y="2738"/>
                      </a:lnTo>
                      <a:lnTo>
                        <a:pt x="2189" y="2760"/>
                      </a:lnTo>
                      <a:lnTo>
                        <a:pt x="2171" y="2779"/>
                      </a:lnTo>
                      <a:lnTo>
                        <a:pt x="2148" y="2793"/>
                      </a:lnTo>
                      <a:lnTo>
                        <a:pt x="2122" y="2802"/>
                      </a:lnTo>
                      <a:lnTo>
                        <a:pt x="2096" y="2805"/>
                      </a:lnTo>
                      <a:lnTo>
                        <a:pt x="120" y="2805"/>
                      </a:lnTo>
                      <a:lnTo>
                        <a:pt x="94" y="2802"/>
                      </a:lnTo>
                      <a:lnTo>
                        <a:pt x="68" y="2793"/>
                      </a:lnTo>
                      <a:lnTo>
                        <a:pt x="45" y="2779"/>
                      </a:lnTo>
                      <a:lnTo>
                        <a:pt x="27" y="2760"/>
                      </a:lnTo>
                      <a:lnTo>
                        <a:pt x="13" y="2738"/>
                      </a:lnTo>
                      <a:lnTo>
                        <a:pt x="4" y="2713"/>
                      </a:lnTo>
                      <a:lnTo>
                        <a:pt x="0" y="2685"/>
                      </a:lnTo>
                      <a:lnTo>
                        <a:pt x="0" y="1393"/>
                      </a:lnTo>
                      <a:lnTo>
                        <a:pt x="4" y="1365"/>
                      </a:lnTo>
                      <a:lnTo>
                        <a:pt x="13" y="1339"/>
                      </a:lnTo>
                      <a:lnTo>
                        <a:pt x="27" y="1318"/>
                      </a:lnTo>
                      <a:lnTo>
                        <a:pt x="45" y="1300"/>
                      </a:lnTo>
                      <a:lnTo>
                        <a:pt x="68" y="1285"/>
                      </a:lnTo>
                      <a:lnTo>
                        <a:pt x="94" y="1275"/>
                      </a:lnTo>
                      <a:lnTo>
                        <a:pt x="120" y="1273"/>
                      </a:lnTo>
                      <a:lnTo>
                        <a:pt x="153" y="1273"/>
                      </a:lnTo>
                      <a:lnTo>
                        <a:pt x="152" y="1263"/>
                      </a:lnTo>
                      <a:lnTo>
                        <a:pt x="152" y="1258"/>
                      </a:lnTo>
                      <a:lnTo>
                        <a:pt x="152" y="1246"/>
                      </a:lnTo>
                      <a:lnTo>
                        <a:pt x="152" y="1227"/>
                      </a:lnTo>
                      <a:lnTo>
                        <a:pt x="152" y="1203"/>
                      </a:lnTo>
                      <a:lnTo>
                        <a:pt x="153" y="1174"/>
                      </a:lnTo>
                      <a:lnTo>
                        <a:pt x="153" y="1142"/>
                      </a:lnTo>
                      <a:lnTo>
                        <a:pt x="153" y="1110"/>
                      </a:lnTo>
                      <a:lnTo>
                        <a:pt x="153" y="1077"/>
                      </a:lnTo>
                      <a:lnTo>
                        <a:pt x="153" y="1046"/>
                      </a:lnTo>
                      <a:lnTo>
                        <a:pt x="153" y="1015"/>
                      </a:lnTo>
                      <a:lnTo>
                        <a:pt x="153" y="990"/>
                      </a:lnTo>
                      <a:lnTo>
                        <a:pt x="153" y="969"/>
                      </a:lnTo>
                      <a:lnTo>
                        <a:pt x="153" y="955"/>
                      </a:lnTo>
                      <a:lnTo>
                        <a:pt x="153" y="948"/>
                      </a:lnTo>
                      <a:lnTo>
                        <a:pt x="153" y="948"/>
                      </a:lnTo>
                      <a:lnTo>
                        <a:pt x="156" y="862"/>
                      </a:lnTo>
                      <a:lnTo>
                        <a:pt x="169" y="777"/>
                      </a:lnTo>
                      <a:lnTo>
                        <a:pt x="188" y="696"/>
                      </a:lnTo>
                      <a:lnTo>
                        <a:pt x="214" y="618"/>
                      </a:lnTo>
                      <a:lnTo>
                        <a:pt x="247" y="541"/>
                      </a:lnTo>
                      <a:lnTo>
                        <a:pt x="286" y="469"/>
                      </a:lnTo>
                      <a:lnTo>
                        <a:pt x="331" y="401"/>
                      </a:lnTo>
                      <a:lnTo>
                        <a:pt x="380" y="337"/>
                      </a:lnTo>
                      <a:lnTo>
                        <a:pt x="436" y="278"/>
                      </a:lnTo>
                      <a:lnTo>
                        <a:pt x="495" y="222"/>
                      </a:lnTo>
                      <a:lnTo>
                        <a:pt x="560" y="173"/>
                      </a:lnTo>
                      <a:lnTo>
                        <a:pt x="629" y="129"/>
                      </a:lnTo>
                      <a:lnTo>
                        <a:pt x="701" y="90"/>
                      </a:lnTo>
                      <a:lnTo>
                        <a:pt x="777" y="59"/>
                      </a:lnTo>
                      <a:lnTo>
                        <a:pt x="855" y="34"/>
                      </a:lnTo>
                      <a:lnTo>
                        <a:pt x="938" y="14"/>
                      </a:lnTo>
                      <a:lnTo>
                        <a:pt x="1022" y="3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endParaRPr>
                </a:p>
              </p:txBody>
            </p:sp>
            <p:sp>
              <p:nvSpPr>
                <p:cNvPr id="22" name="Freeform 28">
                  <a:extLst>
                    <a:ext uri="{FF2B5EF4-FFF2-40B4-BE49-F238E27FC236}">
                      <a16:creationId xmlns="" xmlns:a16="http://schemas.microsoft.com/office/drawing/2014/main" id="{819DEBA6-FC4E-4279-B56A-E600CE350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" y="3292"/>
                  <a:ext cx="334" cy="229"/>
                </a:xfrm>
                <a:custGeom>
                  <a:avLst/>
                  <a:gdLst>
                    <a:gd name="T0" fmla="*/ 917 w 1674"/>
                    <a:gd name="T1" fmla="*/ 4 h 1144"/>
                    <a:gd name="T2" fmla="*/ 1070 w 1674"/>
                    <a:gd name="T3" fmla="*/ 33 h 1144"/>
                    <a:gd name="T4" fmla="*/ 1212 w 1674"/>
                    <a:gd name="T5" fmla="*/ 89 h 1144"/>
                    <a:gd name="T6" fmla="*/ 1340 w 1674"/>
                    <a:gd name="T7" fmla="*/ 169 h 1144"/>
                    <a:gd name="T8" fmla="*/ 1451 w 1674"/>
                    <a:gd name="T9" fmla="*/ 270 h 1144"/>
                    <a:gd name="T10" fmla="*/ 1543 w 1674"/>
                    <a:gd name="T11" fmla="*/ 390 h 1144"/>
                    <a:gd name="T12" fmla="*/ 1613 w 1674"/>
                    <a:gd name="T13" fmla="*/ 524 h 1144"/>
                    <a:gd name="T14" fmla="*/ 1657 w 1674"/>
                    <a:gd name="T15" fmla="*/ 672 h 1144"/>
                    <a:gd name="T16" fmla="*/ 1672 w 1674"/>
                    <a:gd name="T17" fmla="*/ 830 h 1144"/>
                    <a:gd name="T18" fmla="*/ 1672 w 1674"/>
                    <a:gd name="T19" fmla="*/ 846 h 1144"/>
                    <a:gd name="T20" fmla="*/ 1672 w 1674"/>
                    <a:gd name="T21" fmla="*/ 892 h 1144"/>
                    <a:gd name="T22" fmla="*/ 1674 w 1674"/>
                    <a:gd name="T23" fmla="*/ 959 h 1144"/>
                    <a:gd name="T24" fmla="*/ 1674 w 1674"/>
                    <a:gd name="T25" fmla="*/ 1046 h 1144"/>
                    <a:gd name="T26" fmla="*/ 1674 w 1674"/>
                    <a:gd name="T27" fmla="*/ 1144 h 1144"/>
                    <a:gd name="T28" fmla="*/ 1371 w 1674"/>
                    <a:gd name="T29" fmla="*/ 1095 h 1144"/>
                    <a:gd name="T30" fmla="*/ 1371 w 1674"/>
                    <a:gd name="T31" fmla="*/ 1003 h 1144"/>
                    <a:gd name="T32" fmla="*/ 1371 w 1674"/>
                    <a:gd name="T33" fmla="*/ 925 h 1144"/>
                    <a:gd name="T34" fmla="*/ 1371 w 1674"/>
                    <a:gd name="T35" fmla="*/ 869 h 1144"/>
                    <a:gd name="T36" fmla="*/ 1371 w 1674"/>
                    <a:gd name="T37" fmla="*/ 837 h 1144"/>
                    <a:gd name="T38" fmla="*/ 1367 w 1674"/>
                    <a:gd name="T39" fmla="*/ 772 h 1144"/>
                    <a:gd name="T40" fmla="*/ 1339 w 1674"/>
                    <a:gd name="T41" fmla="*/ 655 h 1144"/>
                    <a:gd name="T42" fmla="*/ 1287 w 1674"/>
                    <a:gd name="T43" fmla="*/ 548 h 1144"/>
                    <a:gd name="T44" fmla="*/ 1213 w 1674"/>
                    <a:gd name="T45" fmla="*/ 458 h 1144"/>
                    <a:gd name="T46" fmla="*/ 1122 w 1674"/>
                    <a:gd name="T47" fmla="*/ 385 h 1144"/>
                    <a:gd name="T48" fmla="*/ 1016 w 1674"/>
                    <a:gd name="T49" fmla="*/ 333 h 1144"/>
                    <a:gd name="T50" fmla="*/ 899 w 1674"/>
                    <a:gd name="T51" fmla="*/ 305 h 1144"/>
                    <a:gd name="T52" fmla="*/ 775 w 1674"/>
                    <a:gd name="T53" fmla="*/ 305 h 1144"/>
                    <a:gd name="T54" fmla="*/ 658 w 1674"/>
                    <a:gd name="T55" fmla="*/ 333 h 1144"/>
                    <a:gd name="T56" fmla="*/ 552 w 1674"/>
                    <a:gd name="T57" fmla="*/ 385 h 1144"/>
                    <a:gd name="T58" fmla="*/ 461 w 1674"/>
                    <a:gd name="T59" fmla="*/ 458 h 1144"/>
                    <a:gd name="T60" fmla="*/ 387 w 1674"/>
                    <a:gd name="T61" fmla="*/ 548 h 1144"/>
                    <a:gd name="T62" fmla="*/ 335 w 1674"/>
                    <a:gd name="T63" fmla="*/ 655 h 1144"/>
                    <a:gd name="T64" fmla="*/ 307 w 1674"/>
                    <a:gd name="T65" fmla="*/ 772 h 1144"/>
                    <a:gd name="T66" fmla="*/ 303 w 1674"/>
                    <a:gd name="T67" fmla="*/ 837 h 1144"/>
                    <a:gd name="T68" fmla="*/ 303 w 1674"/>
                    <a:gd name="T69" fmla="*/ 869 h 1144"/>
                    <a:gd name="T70" fmla="*/ 303 w 1674"/>
                    <a:gd name="T71" fmla="*/ 925 h 1144"/>
                    <a:gd name="T72" fmla="*/ 303 w 1674"/>
                    <a:gd name="T73" fmla="*/ 1003 h 1144"/>
                    <a:gd name="T74" fmla="*/ 303 w 1674"/>
                    <a:gd name="T75" fmla="*/ 1095 h 1144"/>
                    <a:gd name="T76" fmla="*/ 0 w 1674"/>
                    <a:gd name="T77" fmla="*/ 1144 h 1144"/>
                    <a:gd name="T78" fmla="*/ 0 w 1674"/>
                    <a:gd name="T79" fmla="*/ 1046 h 1144"/>
                    <a:gd name="T80" fmla="*/ 2 w 1674"/>
                    <a:gd name="T81" fmla="*/ 959 h 1144"/>
                    <a:gd name="T82" fmla="*/ 2 w 1674"/>
                    <a:gd name="T83" fmla="*/ 892 h 1144"/>
                    <a:gd name="T84" fmla="*/ 2 w 1674"/>
                    <a:gd name="T85" fmla="*/ 846 h 1144"/>
                    <a:gd name="T86" fmla="*/ 2 w 1674"/>
                    <a:gd name="T87" fmla="*/ 830 h 1144"/>
                    <a:gd name="T88" fmla="*/ 17 w 1674"/>
                    <a:gd name="T89" fmla="*/ 672 h 1144"/>
                    <a:gd name="T90" fmla="*/ 61 w 1674"/>
                    <a:gd name="T91" fmla="*/ 524 h 1144"/>
                    <a:gd name="T92" fmla="*/ 131 w 1674"/>
                    <a:gd name="T93" fmla="*/ 390 h 1144"/>
                    <a:gd name="T94" fmla="*/ 223 w 1674"/>
                    <a:gd name="T95" fmla="*/ 270 h 1144"/>
                    <a:gd name="T96" fmla="*/ 334 w 1674"/>
                    <a:gd name="T97" fmla="*/ 169 h 1144"/>
                    <a:gd name="T98" fmla="*/ 462 w 1674"/>
                    <a:gd name="T99" fmla="*/ 89 h 1144"/>
                    <a:gd name="T100" fmla="*/ 604 w 1674"/>
                    <a:gd name="T101" fmla="*/ 33 h 1144"/>
                    <a:gd name="T102" fmla="*/ 757 w 1674"/>
                    <a:gd name="T103" fmla="*/ 4 h 1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674" h="1144">
                      <a:moveTo>
                        <a:pt x="836" y="0"/>
                      </a:moveTo>
                      <a:lnTo>
                        <a:pt x="917" y="4"/>
                      </a:lnTo>
                      <a:lnTo>
                        <a:pt x="994" y="15"/>
                      </a:lnTo>
                      <a:lnTo>
                        <a:pt x="1070" y="33"/>
                      </a:lnTo>
                      <a:lnTo>
                        <a:pt x="1143" y="59"/>
                      </a:lnTo>
                      <a:lnTo>
                        <a:pt x="1212" y="89"/>
                      </a:lnTo>
                      <a:lnTo>
                        <a:pt x="1278" y="126"/>
                      </a:lnTo>
                      <a:lnTo>
                        <a:pt x="1340" y="169"/>
                      </a:lnTo>
                      <a:lnTo>
                        <a:pt x="1398" y="217"/>
                      </a:lnTo>
                      <a:lnTo>
                        <a:pt x="1451" y="270"/>
                      </a:lnTo>
                      <a:lnTo>
                        <a:pt x="1500" y="328"/>
                      </a:lnTo>
                      <a:lnTo>
                        <a:pt x="1543" y="390"/>
                      </a:lnTo>
                      <a:lnTo>
                        <a:pt x="1581" y="455"/>
                      </a:lnTo>
                      <a:lnTo>
                        <a:pt x="1613" y="524"/>
                      </a:lnTo>
                      <a:lnTo>
                        <a:pt x="1639" y="597"/>
                      </a:lnTo>
                      <a:lnTo>
                        <a:pt x="1657" y="672"/>
                      </a:lnTo>
                      <a:lnTo>
                        <a:pt x="1669" y="750"/>
                      </a:lnTo>
                      <a:lnTo>
                        <a:pt x="1672" y="830"/>
                      </a:lnTo>
                      <a:lnTo>
                        <a:pt x="1672" y="834"/>
                      </a:lnTo>
                      <a:lnTo>
                        <a:pt x="1672" y="846"/>
                      </a:lnTo>
                      <a:lnTo>
                        <a:pt x="1672" y="865"/>
                      </a:lnTo>
                      <a:lnTo>
                        <a:pt x="1672" y="892"/>
                      </a:lnTo>
                      <a:lnTo>
                        <a:pt x="1672" y="923"/>
                      </a:lnTo>
                      <a:lnTo>
                        <a:pt x="1674" y="959"/>
                      </a:lnTo>
                      <a:lnTo>
                        <a:pt x="1674" y="1002"/>
                      </a:lnTo>
                      <a:lnTo>
                        <a:pt x="1674" y="1046"/>
                      </a:lnTo>
                      <a:lnTo>
                        <a:pt x="1674" y="1094"/>
                      </a:lnTo>
                      <a:lnTo>
                        <a:pt x="1674" y="1144"/>
                      </a:lnTo>
                      <a:lnTo>
                        <a:pt x="1371" y="1144"/>
                      </a:lnTo>
                      <a:lnTo>
                        <a:pt x="1371" y="1095"/>
                      </a:lnTo>
                      <a:lnTo>
                        <a:pt x="1371" y="1048"/>
                      </a:lnTo>
                      <a:lnTo>
                        <a:pt x="1371" y="1003"/>
                      </a:lnTo>
                      <a:lnTo>
                        <a:pt x="1371" y="962"/>
                      </a:lnTo>
                      <a:lnTo>
                        <a:pt x="1371" y="925"/>
                      </a:lnTo>
                      <a:lnTo>
                        <a:pt x="1371" y="894"/>
                      </a:lnTo>
                      <a:lnTo>
                        <a:pt x="1371" y="869"/>
                      </a:lnTo>
                      <a:lnTo>
                        <a:pt x="1371" y="849"/>
                      </a:lnTo>
                      <a:lnTo>
                        <a:pt x="1371" y="837"/>
                      </a:lnTo>
                      <a:lnTo>
                        <a:pt x="1371" y="834"/>
                      </a:lnTo>
                      <a:lnTo>
                        <a:pt x="1367" y="772"/>
                      </a:lnTo>
                      <a:lnTo>
                        <a:pt x="1357" y="711"/>
                      </a:lnTo>
                      <a:lnTo>
                        <a:pt x="1339" y="655"/>
                      </a:lnTo>
                      <a:lnTo>
                        <a:pt x="1316" y="600"/>
                      </a:lnTo>
                      <a:lnTo>
                        <a:pt x="1287" y="548"/>
                      </a:lnTo>
                      <a:lnTo>
                        <a:pt x="1253" y="501"/>
                      </a:lnTo>
                      <a:lnTo>
                        <a:pt x="1213" y="458"/>
                      </a:lnTo>
                      <a:lnTo>
                        <a:pt x="1170" y="419"/>
                      </a:lnTo>
                      <a:lnTo>
                        <a:pt x="1122" y="385"/>
                      </a:lnTo>
                      <a:lnTo>
                        <a:pt x="1070" y="356"/>
                      </a:lnTo>
                      <a:lnTo>
                        <a:pt x="1016" y="333"/>
                      </a:lnTo>
                      <a:lnTo>
                        <a:pt x="959" y="316"/>
                      </a:lnTo>
                      <a:lnTo>
                        <a:pt x="899" y="305"/>
                      </a:lnTo>
                      <a:lnTo>
                        <a:pt x="836" y="302"/>
                      </a:lnTo>
                      <a:lnTo>
                        <a:pt x="775" y="305"/>
                      </a:lnTo>
                      <a:lnTo>
                        <a:pt x="715" y="316"/>
                      </a:lnTo>
                      <a:lnTo>
                        <a:pt x="658" y="333"/>
                      </a:lnTo>
                      <a:lnTo>
                        <a:pt x="604" y="356"/>
                      </a:lnTo>
                      <a:lnTo>
                        <a:pt x="552" y="385"/>
                      </a:lnTo>
                      <a:lnTo>
                        <a:pt x="505" y="419"/>
                      </a:lnTo>
                      <a:lnTo>
                        <a:pt x="461" y="458"/>
                      </a:lnTo>
                      <a:lnTo>
                        <a:pt x="421" y="501"/>
                      </a:lnTo>
                      <a:lnTo>
                        <a:pt x="387" y="548"/>
                      </a:lnTo>
                      <a:lnTo>
                        <a:pt x="358" y="600"/>
                      </a:lnTo>
                      <a:lnTo>
                        <a:pt x="335" y="655"/>
                      </a:lnTo>
                      <a:lnTo>
                        <a:pt x="317" y="711"/>
                      </a:lnTo>
                      <a:lnTo>
                        <a:pt x="307" y="772"/>
                      </a:lnTo>
                      <a:lnTo>
                        <a:pt x="303" y="834"/>
                      </a:lnTo>
                      <a:lnTo>
                        <a:pt x="303" y="837"/>
                      </a:lnTo>
                      <a:lnTo>
                        <a:pt x="303" y="849"/>
                      </a:lnTo>
                      <a:lnTo>
                        <a:pt x="303" y="869"/>
                      </a:lnTo>
                      <a:lnTo>
                        <a:pt x="303" y="894"/>
                      </a:lnTo>
                      <a:lnTo>
                        <a:pt x="303" y="925"/>
                      </a:lnTo>
                      <a:lnTo>
                        <a:pt x="303" y="962"/>
                      </a:lnTo>
                      <a:lnTo>
                        <a:pt x="303" y="1003"/>
                      </a:lnTo>
                      <a:lnTo>
                        <a:pt x="303" y="1048"/>
                      </a:lnTo>
                      <a:lnTo>
                        <a:pt x="303" y="1095"/>
                      </a:lnTo>
                      <a:lnTo>
                        <a:pt x="303" y="1144"/>
                      </a:lnTo>
                      <a:lnTo>
                        <a:pt x="0" y="1144"/>
                      </a:lnTo>
                      <a:lnTo>
                        <a:pt x="0" y="1094"/>
                      </a:lnTo>
                      <a:lnTo>
                        <a:pt x="0" y="1046"/>
                      </a:lnTo>
                      <a:lnTo>
                        <a:pt x="2" y="1002"/>
                      </a:lnTo>
                      <a:lnTo>
                        <a:pt x="2" y="959"/>
                      </a:lnTo>
                      <a:lnTo>
                        <a:pt x="2" y="923"/>
                      </a:lnTo>
                      <a:lnTo>
                        <a:pt x="2" y="892"/>
                      </a:lnTo>
                      <a:lnTo>
                        <a:pt x="2" y="865"/>
                      </a:lnTo>
                      <a:lnTo>
                        <a:pt x="2" y="846"/>
                      </a:lnTo>
                      <a:lnTo>
                        <a:pt x="2" y="834"/>
                      </a:lnTo>
                      <a:lnTo>
                        <a:pt x="2" y="830"/>
                      </a:lnTo>
                      <a:lnTo>
                        <a:pt x="5" y="750"/>
                      </a:lnTo>
                      <a:lnTo>
                        <a:pt x="17" y="672"/>
                      </a:lnTo>
                      <a:lnTo>
                        <a:pt x="35" y="597"/>
                      </a:lnTo>
                      <a:lnTo>
                        <a:pt x="61" y="524"/>
                      </a:lnTo>
                      <a:lnTo>
                        <a:pt x="93" y="455"/>
                      </a:lnTo>
                      <a:lnTo>
                        <a:pt x="131" y="390"/>
                      </a:lnTo>
                      <a:lnTo>
                        <a:pt x="174" y="328"/>
                      </a:lnTo>
                      <a:lnTo>
                        <a:pt x="223" y="270"/>
                      </a:lnTo>
                      <a:lnTo>
                        <a:pt x="276" y="217"/>
                      </a:lnTo>
                      <a:lnTo>
                        <a:pt x="334" y="169"/>
                      </a:lnTo>
                      <a:lnTo>
                        <a:pt x="396" y="126"/>
                      </a:lnTo>
                      <a:lnTo>
                        <a:pt x="462" y="89"/>
                      </a:lnTo>
                      <a:lnTo>
                        <a:pt x="531" y="59"/>
                      </a:lnTo>
                      <a:lnTo>
                        <a:pt x="604" y="33"/>
                      </a:lnTo>
                      <a:lnTo>
                        <a:pt x="680" y="15"/>
                      </a:lnTo>
                      <a:lnTo>
                        <a:pt x="757" y="4"/>
                      </a:lnTo>
                      <a:lnTo>
                        <a:pt x="836" y="0"/>
                      </a:lnTo>
                      <a:close/>
                    </a:path>
                  </a:pathLst>
                </a:custGeom>
                <a:solidFill>
                  <a:srgbClr val="5B94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endParaRPr>
                </a:p>
              </p:txBody>
            </p:sp>
            <p:sp>
              <p:nvSpPr>
                <p:cNvPr id="23" name="Freeform 29">
                  <a:extLst>
                    <a:ext uri="{FF2B5EF4-FFF2-40B4-BE49-F238E27FC236}">
                      <a16:creationId xmlns="" xmlns:a16="http://schemas.microsoft.com/office/drawing/2014/main" id="{C0BB1BA2-733F-42CE-B153-469CFB52D8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08" y="3547"/>
                  <a:ext cx="396" cy="259"/>
                </a:xfrm>
                <a:custGeom>
                  <a:avLst/>
                  <a:gdLst>
                    <a:gd name="T0" fmla="*/ 987 w 1976"/>
                    <a:gd name="T1" fmla="*/ 289 h 1292"/>
                    <a:gd name="T2" fmla="*/ 958 w 1976"/>
                    <a:gd name="T3" fmla="*/ 292 h 1292"/>
                    <a:gd name="T4" fmla="*/ 929 w 1976"/>
                    <a:gd name="T5" fmla="*/ 301 h 1292"/>
                    <a:gd name="T6" fmla="*/ 903 w 1976"/>
                    <a:gd name="T7" fmla="*/ 315 h 1292"/>
                    <a:gd name="T8" fmla="*/ 882 w 1976"/>
                    <a:gd name="T9" fmla="*/ 333 h 1292"/>
                    <a:gd name="T10" fmla="*/ 862 w 1976"/>
                    <a:gd name="T11" fmla="*/ 355 h 1292"/>
                    <a:gd name="T12" fmla="*/ 849 w 1976"/>
                    <a:gd name="T13" fmla="*/ 382 h 1292"/>
                    <a:gd name="T14" fmla="*/ 840 w 1976"/>
                    <a:gd name="T15" fmla="*/ 410 h 1292"/>
                    <a:gd name="T16" fmla="*/ 837 w 1976"/>
                    <a:gd name="T17" fmla="*/ 440 h 1292"/>
                    <a:gd name="T18" fmla="*/ 839 w 1976"/>
                    <a:gd name="T19" fmla="*/ 468 h 1292"/>
                    <a:gd name="T20" fmla="*/ 847 w 1976"/>
                    <a:gd name="T21" fmla="*/ 493 h 1292"/>
                    <a:gd name="T22" fmla="*/ 859 w 1976"/>
                    <a:gd name="T23" fmla="*/ 517 h 1292"/>
                    <a:gd name="T24" fmla="*/ 873 w 1976"/>
                    <a:gd name="T25" fmla="*/ 538 h 1292"/>
                    <a:gd name="T26" fmla="*/ 892 w 1976"/>
                    <a:gd name="T27" fmla="*/ 556 h 1292"/>
                    <a:gd name="T28" fmla="*/ 892 w 1976"/>
                    <a:gd name="T29" fmla="*/ 971 h 1292"/>
                    <a:gd name="T30" fmla="*/ 1084 w 1976"/>
                    <a:gd name="T31" fmla="*/ 971 h 1292"/>
                    <a:gd name="T32" fmla="*/ 1084 w 1976"/>
                    <a:gd name="T33" fmla="*/ 556 h 1292"/>
                    <a:gd name="T34" fmla="*/ 1103 w 1976"/>
                    <a:gd name="T35" fmla="*/ 538 h 1292"/>
                    <a:gd name="T36" fmla="*/ 1117 w 1976"/>
                    <a:gd name="T37" fmla="*/ 517 h 1292"/>
                    <a:gd name="T38" fmla="*/ 1129 w 1976"/>
                    <a:gd name="T39" fmla="*/ 493 h 1292"/>
                    <a:gd name="T40" fmla="*/ 1137 w 1976"/>
                    <a:gd name="T41" fmla="*/ 468 h 1292"/>
                    <a:gd name="T42" fmla="*/ 1139 w 1976"/>
                    <a:gd name="T43" fmla="*/ 440 h 1292"/>
                    <a:gd name="T44" fmla="*/ 1136 w 1976"/>
                    <a:gd name="T45" fmla="*/ 410 h 1292"/>
                    <a:gd name="T46" fmla="*/ 1127 w 1976"/>
                    <a:gd name="T47" fmla="*/ 382 h 1292"/>
                    <a:gd name="T48" fmla="*/ 1114 w 1976"/>
                    <a:gd name="T49" fmla="*/ 355 h 1292"/>
                    <a:gd name="T50" fmla="*/ 1094 w 1976"/>
                    <a:gd name="T51" fmla="*/ 333 h 1292"/>
                    <a:gd name="T52" fmla="*/ 1073 w 1976"/>
                    <a:gd name="T53" fmla="*/ 315 h 1292"/>
                    <a:gd name="T54" fmla="*/ 1047 w 1976"/>
                    <a:gd name="T55" fmla="*/ 301 h 1292"/>
                    <a:gd name="T56" fmla="*/ 1018 w 1976"/>
                    <a:gd name="T57" fmla="*/ 292 h 1292"/>
                    <a:gd name="T58" fmla="*/ 987 w 1976"/>
                    <a:gd name="T59" fmla="*/ 289 h 1292"/>
                    <a:gd name="T60" fmla="*/ 0 w 1976"/>
                    <a:gd name="T61" fmla="*/ 0 h 1292"/>
                    <a:gd name="T62" fmla="*/ 1976 w 1976"/>
                    <a:gd name="T63" fmla="*/ 0 h 1292"/>
                    <a:gd name="T64" fmla="*/ 1976 w 1976"/>
                    <a:gd name="T65" fmla="*/ 1292 h 1292"/>
                    <a:gd name="T66" fmla="*/ 0 w 1976"/>
                    <a:gd name="T67" fmla="*/ 1292 h 1292"/>
                    <a:gd name="T68" fmla="*/ 0 w 1976"/>
                    <a:gd name="T69" fmla="*/ 0 h 1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76" h="1292">
                      <a:moveTo>
                        <a:pt x="987" y="289"/>
                      </a:moveTo>
                      <a:lnTo>
                        <a:pt x="958" y="292"/>
                      </a:lnTo>
                      <a:lnTo>
                        <a:pt x="929" y="301"/>
                      </a:lnTo>
                      <a:lnTo>
                        <a:pt x="903" y="315"/>
                      </a:lnTo>
                      <a:lnTo>
                        <a:pt x="882" y="333"/>
                      </a:lnTo>
                      <a:lnTo>
                        <a:pt x="862" y="355"/>
                      </a:lnTo>
                      <a:lnTo>
                        <a:pt x="849" y="382"/>
                      </a:lnTo>
                      <a:lnTo>
                        <a:pt x="840" y="410"/>
                      </a:lnTo>
                      <a:lnTo>
                        <a:pt x="837" y="440"/>
                      </a:lnTo>
                      <a:lnTo>
                        <a:pt x="839" y="468"/>
                      </a:lnTo>
                      <a:lnTo>
                        <a:pt x="847" y="493"/>
                      </a:lnTo>
                      <a:lnTo>
                        <a:pt x="859" y="517"/>
                      </a:lnTo>
                      <a:lnTo>
                        <a:pt x="873" y="538"/>
                      </a:lnTo>
                      <a:lnTo>
                        <a:pt x="892" y="556"/>
                      </a:lnTo>
                      <a:lnTo>
                        <a:pt x="892" y="971"/>
                      </a:lnTo>
                      <a:lnTo>
                        <a:pt x="1084" y="971"/>
                      </a:lnTo>
                      <a:lnTo>
                        <a:pt x="1084" y="556"/>
                      </a:lnTo>
                      <a:lnTo>
                        <a:pt x="1103" y="538"/>
                      </a:lnTo>
                      <a:lnTo>
                        <a:pt x="1117" y="517"/>
                      </a:lnTo>
                      <a:lnTo>
                        <a:pt x="1129" y="493"/>
                      </a:lnTo>
                      <a:lnTo>
                        <a:pt x="1137" y="468"/>
                      </a:lnTo>
                      <a:lnTo>
                        <a:pt x="1139" y="440"/>
                      </a:lnTo>
                      <a:lnTo>
                        <a:pt x="1136" y="410"/>
                      </a:lnTo>
                      <a:lnTo>
                        <a:pt x="1127" y="382"/>
                      </a:lnTo>
                      <a:lnTo>
                        <a:pt x="1114" y="355"/>
                      </a:lnTo>
                      <a:lnTo>
                        <a:pt x="1094" y="333"/>
                      </a:lnTo>
                      <a:lnTo>
                        <a:pt x="1073" y="315"/>
                      </a:lnTo>
                      <a:lnTo>
                        <a:pt x="1047" y="301"/>
                      </a:lnTo>
                      <a:lnTo>
                        <a:pt x="1018" y="292"/>
                      </a:lnTo>
                      <a:lnTo>
                        <a:pt x="987" y="289"/>
                      </a:lnTo>
                      <a:close/>
                      <a:moveTo>
                        <a:pt x="0" y="0"/>
                      </a:moveTo>
                      <a:lnTo>
                        <a:pt x="1976" y="0"/>
                      </a:lnTo>
                      <a:lnTo>
                        <a:pt x="1976" y="1292"/>
                      </a:lnTo>
                      <a:lnTo>
                        <a:pt x="0" y="12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endParaRPr>
                </a:p>
              </p:txBody>
            </p:sp>
          </p:grpSp>
          <p:grpSp>
            <p:nvGrpSpPr>
              <p:cNvPr id="15" name="Group 4">
                <a:extLst>
                  <a:ext uri="{FF2B5EF4-FFF2-40B4-BE49-F238E27FC236}">
                    <a16:creationId xmlns="" xmlns:a16="http://schemas.microsoft.com/office/drawing/2014/main" id="{8691167A-054D-44AB-A558-E49E01582BD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003698" y="3276055"/>
                <a:ext cx="774722" cy="1408586"/>
                <a:chOff x="3966" y="2760"/>
                <a:chExt cx="264" cy="480"/>
              </a:xfrm>
            </p:grpSpPr>
            <p:sp useBgFill="1">
              <p:nvSpPr>
                <p:cNvPr id="19" name="Freeform 6">
                  <a:extLst>
                    <a:ext uri="{FF2B5EF4-FFF2-40B4-BE49-F238E27FC236}">
                      <a16:creationId xmlns="" xmlns:a16="http://schemas.microsoft.com/office/drawing/2014/main" id="{24C200B7-5B50-471B-8458-84A7D98A9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6" y="2760"/>
                  <a:ext cx="264" cy="480"/>
                </a:xfrm>
                <a:custGeom>
                  <a:avLst/>
                  <a:gdLst>
                    <a:gd name="T0" fmla="*/ 726 w 1318"/>
                    <a:gd name="T1" fmla="*/ 3 h 2403"/>
                    <a:gd name="T2" fmla="*/ 855 w 1318"/>
                    <a:gd name="T3" fmla="*/ 29 h 2403"/>
                    <a:gd name="T4" fmla="*/ 973 w 1318"/>
                    <a:gd name="T5" fmla="*/ 79 h 2403"/>
                    <a:gd name="T6" fmla="*/ 1079 w 1318"/>
                    <a:gd name="T7" fmla="*/ 151 h 2403"/>
                    <a:gd name="T8" fmla="*/ 1168 w 1318"/>
                    <a:gd name="T9" fmla="*/ 240 h 2403"/>
                    <a:gd name="T10" fmla="*/ 1238 w 1318"/>
                    <a:gd name="T11" fmla="*/ 345 h 2403"/>
                    <a:gd name="T12" fmla="*/ 1289 w 1318"/>
                    <a:gd name="T13" fmla="*/ 464 h 2403"/>
                    <a:gd name="T14" fmla="*/ 1314 w 1318"/>
                    <a:gd name="T15" fmla="*/ 592 h 2403"/>
                    <a:gd name="T16" fmla="*/ 1314 w 1318"/>
                    <a:gd name="T17" fmla="*/ 725 h 2403"/>
                    <a:gd name="T18" fmla="*/ 1289 w 1318"/>
                    <a:gd name="T19" fmla="*/ 850 h 2403"/>
                    <a:gd name="T20" fmla="*/ 1242 w 1318"/>
                    <a:gd name="T21" fmla="*/ 966 h 2403"/>
                    <a:gd name="T22" fmla="*/ 1173 w 1318"/>
                    <a:gd name="T23" fmla="*/ 1071 h 2403"/>
                    <a:gd name="T24" fmla="*/ 1086 w 1318"/>
                    <a:gd name="T25" fmla="*/ 1160 h 2403"/>
                    <a:gd name="T26" fmla="*/ 981 w 1318"/>
                    <a:gd name="T27" fmla="*/ 1233 h 2403"/>
                    <a:gd name="T28" fmla="*/ 975 w 1318"/>
                    <a:gd name="T29" fmla="*/ 2151 h 2403"/>
                    <a:gd name="T30" fmla="*/ 950 w 1318"/>
                    <a:gd name="T31" fmla="*/ 2199 h 2403"/>
                    <a:gd name="T32" fmla="*/ 717 w 1318"/>
                    <a:gd name="T33" fmla="*/ 2379 h 2403"/>
                    <a:gd name="T34" fmla="*/ 671 w 1318"/>
                    <a:gd name="T35" fmla="*/ 2401 h 2403"/>
                    <a:gd name="T36" fmla="*/ 620 w 1318"/>
                    <a:gd name="T37" fmla="*/ 2401 h 2403"/>
                    <a:gd name="T38" fmla="*/ 573 w 1318"/>
                    <a:gd name="T39" fmla="*/ 2379 h 2403"/>
                    <a:gd name="T40" fmla="*/ 340 w 1318"/>
                    <a:gd name="T41" fmla="*/ 2198 h 2403"/>
                    <a:gd name="T42" fmla="*/ 317 w 1318"/>
                    <a:gd name="T43" fmla="*/ 2149 h 2403"/>
                    <a:gd name="T44" fmla="*/ 313 w 1318"/>
                    <a:gd name="T45" fmla="*/ 2014 h 2403"/>
                    <a:gd name="T46" fmla="*/ 324 w 1318"/>
                    <a:gd name="T47" fmla="*/ 1966 h 2403"/>
                    <a:gd name="T48" fmla="*/ 352 w 1318"/>
                    <a:gd name="T49" fmla="*/ 1926 h 2403"/>
                    <a:gd name="T50" fmla="*/ 358 w 1318"/>
                    <a:gd name="T51" fmla="*/ 1894 h 2403"/>
                    <a:gd name="T52" fmla="*/ 325 w 1318"/>
                    <a:gd name="T53" fmla="*/ 1852 h 2403"/>
                    <a:gd name="T54" fmla="*/ 314 w 1318"/>
                    <a:gd name="T55" fmla="*/ 1800 h 2403"/>
                    <a:gd name="T56" fmla="*/ 317 w 1318"/>
                    <a:gd name="T57" fmla="*/ 1742 h 2403"/>
                    <a:gd name="T58" fmla="*/ 336 w 1318"/>
                    <a:gd name="T59" fmla="*/ 1697 h 2403"/>
                    <a:gd name="T60" fmla="*/ 375 w 1318"/>
                    <a:gd name="T61" fmla="*/ 1660 h 2403"/>
                    <a:gd name="T62" fmla="*/ 340 w 1318"/>
                    <a:gd name="T63" fmla="*/ 1627 h 2403"/>
                    <a:gd name="T64" fmla="*/ 317 w 1318"/>
                    <a:gd name="T65" fmla="*/ 1580 h 2403"/>
                    <a:gd name="T66" fmla="*/ 314 w 1318"/>
                    <a:gd name="T67" fmla="*/ 1500 h 2403"/>
                    <a:gd name="T68" fmla="*/ 324 w 1318"/>
                    <a:gd name="T69" fmla="*/ 1452 h 2403"/>
                    <a:gd name="T70" fmla="*/ 353 w 1318"/>
                    <a:gd name="T71" fmla="*/ 1412 h 2403"/>
                    <a:gd name="T72" fmla="*/ 359 w 1318"/>
                    <a:gd name="T73" fmla="*/ 1379 h 2403"/>
                    <a:gd name="T74" fmla="*/ 327 w 1318"/>
                    <a:gd name="T75" fmla="*/ 1338 h 2403"/>
                    <a:gd name="T76" fmla="*/ 314 w 1318"/>
                    <a:gd name="T77" fmla="*/ 1286 h 2403"/>
                    <a:gd name="T78" fmla="*/ 264 w 1318"/>
                    <a:gd name="T79" fmla="*/ 1186 h 2403"/>
                    <a:gd name="T80" fmla="*/ 173 w 1318"/>
                    <a:gd name="T81" fmla="*/ 1103 h 2403"/>
                    <a:gd name="T82" fmla="*/ 99 w 1318"/>
                    <a:gd name="T83" fmla="*/ 1007 h 2403"/>
                    <a:gd name="T84" fmla="*/ 45 w 1318"/>
                    <a:gd name="T85" fmla="*/ 898 h 2403"/>
                    <a:gd name="T86" fmla="*/ 11 w 1318"/>
                    <a:gd name="T87" fmla="*/ 781 h 2403"/>
                    <a:gd name="T88" fmla="*/ 0 w 1318"/>
                    <a:gd name="T89" fmla="*/ 657 h 2403"/>
                    <a:gd name="T90" fmla="*/ 15 w 1318"/>
                    <a:gd name="T91" fmla="*/ 516 h 2403"/>
                    <a:gd name="T92" fmla="*/ 58 w 1318"/>
                    <a:gd name="T93" fmla="*/ 385 h 2403"/>
                    <a:gd name="T94" fmla="*/ 127 w 1318"/>
                    <a:gd name="T95" fmla="*/ 269 h 2403"/>
                    <a:gd name="T96" fmla="*/ 218 w 1318"/>
                    <a:gd name="T97" fmla="*/ 169 h 2403"/>
                    <a:gd name="T98" fmla="*/ 327 w 1318"/>
                    <a:gd name="T99" fmla="*/ 89 h 2403"/>
                    <a:gd name="T100" fmla="*/ 451 w 1318"/>
                    <a:gd name="T101" fmla="*/ 32 h 2403"/>
                    <a:gd name="T102" fmla="*/ 586 w 1318"/>
                    <a:gd name="T103" fmla="*/ 3 h 2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18" h="2403">
                      <a:moveTo>
                        <a:pt x="659" y="0"/>
                      </a:moveTo>
                      <a:lnTo>
                        <a:pt x="726" y="3"/>
                      </a:lnTo>
                      <a:lnTo>
                        <a:pt x="792" y="13"/>
                      </a:lnTo>
                      <a:lnTo>
                        <a:pt x="855" y="29"/>
                      </a:lnTo>
                      <a:lnTo>
                        <a:pt x="915" y="52"/>
                      </a:lnTo>
                      <a:lnTo>
                        <a:pt x="973" y="79"/>
                      </a:lnTo>
                      <a:lnTo>
                        <a:pt x="1028" y="112"/>
                      </a:lnTo>
                      <a:lnTo>
                        <a:pt x="1079" y="151"/>
                      </a:lnTo>
                      <a:lnTo>
                        <a:pt x="1126" y="193"/>
                      </a:lnTo>
                      <a:lnTo>
                        <a:pt x="1168" y="240"/>
                      </a:lnTo>
                      <a:lnTo>
                        <a:pt x="1206" y="291"/>
                      </a:lnTo>
                      <a:lnTo>
                        <a:pt x="1238" y="345"/>
                      </a:lnTo>
                      <a:lnTo>
                        <a:pt x="1266" y="403"/>
                      </a:lnTo>
                      <a:lnTo>
                        <a:pt x="1289" y="464"/>
                      </a:lnTo>
                      <a:lnTo>
                        <a:pt x="1305" y="527"/>
                      </a:lnTo>
                      <a:lnTo>
                        <a:pt x="1314" y="592"/>
                      </a:lnTo>
                      <a:lnTo>
                        <a:pt x="1318" y="660"/>
                      </a:lnTo>
                      <a:lnTo>
                        <a:pt x="1314" y="725"/>
                      </a:lnTo>
                      <a:lnTo>
                        <a:pt x="1305" y="788"/>
                      </a:lnTo>
                      <a:lnTo>
                        <a:pt x="1289" y="850"/>
                      </a:lnTo>
                      <a:lnTo>
                        <a:pt x="1268" y="909"/>
                      </a:lnTo>
                      <a:lnTo>
                        <a:pt x="1242" y="966"/>
                      </a:lnTo>
                      <a:lnTo>
                        <a:pt x="1210" y="1020"/>
                      </a:lnTo>
                      <a:lnTo>
                        <a:pt x="1173" y="1071"/>
                      </a:lnTo>
                      <a:lnTo>
                        <a:pt x="1132" y="1118"/>
                      </a:lnTo>
                      <a:lnTo>
                        <a:pt x="1086" y="1160"/>
                      </a:lnTo>
                      <a:lnTo>
                        <a:pt x="1035" y="1199"/>
                      </a:lnTo>
                      <a:lnTo>
                        <a:pt x="981" y="1233"/>
                      </a:lnTo>
                      <a:lnTo>
                        <a:pt x="978" y="2123"/>
                      </a:lnTo>
                      <a:lnTo>
                        <a:pt x="975" y="2151"/>
                      </a:lnTo>
                      <a:lnTo>
                        <a:pt x="966" y="2176"/>
                      </a:lnTo>
                      <a:lnTo>
                        <a:pt x="950" y="2199"/>
                      </a:lnTo>
                      <a:lnTo>
                        <a:pt x="931" y="2218"/>
                      </a:lnTo>
                      <a:lnTo>
                        <a:pt x="717" y="2379"/>
                      </a:lnTo>
                      <a:lnTo>
                        <a:pt x="695" y="2392"/>
                      </a:lnTo>
                      <a:lnTo>
                        <a:pt x="671" y="2401"/>
                      </a:lnTo>
                      <a:lnTo>
                        <a:pt x="646" y="2403"/>
                      </a:lnTo>
                      <a:lnTo>
                        <a:pt x="620" y="2401"/>
                      </a:lnTo>
                      <a:lnTo>
                        <a:pt x="596" y="2392"/>
                      </a:lnTo>
                      <a:lnTo>
                        <a:pt x="573" y="2379"/>
                      </a:lnTo>
                      <a:lnTo>
                        <a:pt x="360" y="2217"/>
                      </a:lnTo>
                      <a:lnTo>
                        <a:pt x="340" y="2198"/>
                      </a:lnTo>
                      <a:lnTo>
                        <a:pt x="325" y="2175"/>
                      </a:lnTo>
                      <a:lnTo>
                        <a:pt x="317" y="2149"/>
                      </a:lnTo>
                      <a:lnTo>
                        <a:pt x="313" y="2122"/>
                      </a:lnTo>
                      <a:lnTo>
                        <a:pt x="313" y="2014"/>
                      </a:lnTo>
                      <a:lnTo>
                        <a:pt x="316" y="1990"/>
                      </a:lnTo>
                      <a:lnTo>
                        <a:pt x="324" y="1966"/>
                      </a:lnTo>
                      <a:lnTo>
                        <a:pt x="336" y="1945"/>
                      </a:lnTo>
                      <a:lnTo>
                        <a:pt x="352" y="1926"/>
                      </a:lnTo>
                      <a:lnTo>
                        <a:pt x="374" y="1906"/>
                      </a:lnTo>
                      <a:lnTo>
                        <a:pt x="358" y="1894"/>
                      </a:lnTo>
                      <a:lnTo>
                        <a:pt x="340" y="1875"/>
                      </a:lnTo>
                      <a:lnTo>
                        <a:pt x="325" y="1852"/>
                      </a:lnTo>
                      <a:lnTo>
                        <a:pt x="317" y="1826"/>
                      </a:lnTo>
                      <a:lnTo>
                        <a:pt x="314" y="1800"/>
                      </a:lnTo>
                      <a:lnTo>
                        <a:pt x="314" y="1767"/>
                      </a:lnTo>
                      <a:lnTo>
                        <a:pt x="317" y="1742"/>
                      </a:lnTo>
                      <a:lnTo>
                        <a:pt x="324" y="1719"/>
                      </a:lnTo>
                      <a:lnTo>
                        <a:pt x="336" y="1697"/>
                      </a:lnTo>
                      <a:lnTo>
                        <a:pt x="353" y="1679"/>
                      </a:lnTo>
                      <a:lnTo>
                        <a:pt x="375" y="1660"/>
                      </a:lnTo>
                      <a:lnTo>
                        <a:pt x="359" y="1646"/>
                      </a:lnTo>
                      <a:lnTo>
                        <a:pt x="340" y="1627"/>
                      </a:lnTo>
                      <a:lnTo>
                        <a:pt x="327" y="1605"/>
                      </a:lnTo>
                      <a:lnTo>
                        <a:pt x="317" y="1580"/>
                      </a:lnTo>
                      <a:lnTo>
                        <a:pt x="314" y="1553"/>
                      </a:lnTo>
                      <a:lnTo>
                        <a:pt x="314" y="1500"/>
                      </a:lnTo>
                      <a:lnTo>
                        <a:pt x="317" y="1475"/>
                      </a:lnTo>
                      <a:lnTo>
                        <a:pt x="324" y="1452"/>
                      </a:lnTo>
                      <a:lnTo>
                        <a:pt x="337" y="1430"/>
                      </a:lnTo>
                      <a:lnTo>
                        <a:pt x="353" y="1412"/>
                      </a:lnTo>
                      <a:lnTo>
                        <a:pt x="375" y="1392"/>
                      </a:lnTo>
                      <a:lnTo>
                        <a:pt x="359" y="1379"/>
                      </a:lnTo>
                      <a:lnTo>
                        <a:pt x="341" y="1360"/>
                      </a:lnTo>
                      <a:lnTo>
                        <a:pt x="327" y="1338"/>
                      </a:lnTo>
                      <a:lnTo>
                        <a:pt x="318" y="1313"/>
                      </a:lnTo>
                      <a:lnTo>
                        <a:pt x="314" y="1286"/>
                      </a:lnTo>
                      <a:lnTo>
                        <a:pt x="316" y="1220"/>
                      </a:lnTo>
                      <a:lnTo>
                        <a:pt x="264" y="1186"/>
                      </a:lnTo>
                      <a:lnTo>
                        <a:pt x="216" y="1146"/>
                      </a:lnTo>
                      <a:lnTo>
                        <a:pt x="173" y="1103"/>
                      </a:lnTo>
                      <a:lnTo>
                        <a:pt x="134" y="1056"/>
                      </a:lnTo>
                      <a:lnTo>
                        <a:pt x="99" y="1007"/>
                      </a:lnTo>
                      <a:lnTo>
                        <a:pt x="70" y="954"/>
                      </a:lnTo>
                      <a:lnTo>
                        <a:pt x="45" y="898"/>
                      </a:lnTo>
                      <a:lnTo>
                        <a:pt x="25" y="840"/>
                      </a:lnTo>
                      <a:lnTo>
                        <a:pt x="11" y="781"/>
                      </a:lnTo>
                      <a:lnTo>
                        <a:pt x="2" y="719"/>
                      </a:lnTo>
                      <a:lnTo>
                        <a:pt x="0" y="657"/>
                      </a:lnTo>
                      <a:lnTo>
                        <a:pt x="4" y="585"/>
                      </a:lnTo>
                      <a:lnTo>
                        <a:pt x="15" y="516"/>
                      </a:lnTo>
                      <a:lnTo>
                        <a:pt x="34" y="449"/>
                      </a:lnTo>
                      <a:lnTo>
                        <a:pt x="58" y="385"/>
                      </a:lnTo>
                      <a:lnTo>
                        <a:pt x="90" y="325"/>
                      </a:lnTo>
                      <a:lnTo>
                        <a:pt x="127" y="269"/>
                      </a:lnTo>
                      <a:lnTo>
                        <a:pt x="171" y="216"/>
                      </a:lnTo>
                      <a:lnTo>
                        <a:pt x="218" y="169"/>
                      </a:lnTo>
                      <a:lnTo>
                        <a:pt x="270" y="127"/>
                      </a:lnTo>
                      <a:lnTo>
                        <a:pt x="327" y="89"/>
                      </a:lnTo>
                      <a:lnTo>
                        <a:pt x="387" y="58"/>
                      </a:lnTo>
                      <a:lnTo>
                        <a:pt x="451" y="32"/>
                      </a:lnTo>
                      <a:lnTo>
                        <a:pt x="518" y="14"/>
                      </a:lnTo>
                      <a:lnTo>
                        <a:pt x="586" y="3"/>
                      </a:lnTo>
                      <a:lnTo>
                        <a:pt x="659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endParaRPr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="" xmlns:a16="http://schemas.microsoft.com/office/drawing/2014/main" id="{CE85C938-447E-474F-BD8A-9D5B74DA40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0" y="2784"/>
                  <a:ext cx="216" cy="433"/>
                </a:xfrm>
                <a:custGeom>
                  <a:avLst/>
                  <a:gdLst>
                    <a:gd name="T0" fmla="*/ 649 w 1078"/>
                    <a:gd name="T1" fmla="*/ 1067 h 2165"/>
                    <a:gd name="T2" fmla="*/ 610 w 1078"/>
                    <a:gd name="T3" fmla="*/ 2032 h 2165"/>
                    <a:gd name="T4" fmla="*/ 685 w 1078"/>
                    <a:gd name="T5" fmla="*/ 1058 h 2165"/>
                    <a:gd name="T6" fmla="*/ 505 w 1078"/>
                    <a:gd name="T7" fmla="*/ 197 h 2165"/>
                    <a:gd name="T8" fmla="*/ 442 w 1078"/>
                    <a:gd name="T9" fmla="*/ 220 h 2165"/>
                    <a:gd name="T10" fmla="*/ 393 w 1078"/>
                    <a:gd name="T11" fmla="*/ 261 h 2165"/>
                    <a:gd name="T12" fmla="*/ 360 w 1078"/>
                    <a:gd name="T13" fmla="*/ 318 h 2165"/>
                    <a:gd name="T14" fmla="*/ 348 w 1078"/>
                    <a:gd name="T15" fmla="*/ 385 h 2165"/>
                    <a:gd name="T16" fmla="*/ 360 w 1078"/>
                    <a:gd name="T17" fmla="*/ 451 h 2165"/>
                    <a:gd name="T18" fmla="*/ 393 w 1078"/>
                    <a:gd name="T19" fmla="*/ 508 h 2165"/>
                    <a:gd name="T20" fmla="*/ 442 w 1078"/>
                    <a:gd name="T21" fmla="*/ 550 h 2165"/>
                    <a:gd name="T22" fmla="*/ 504 w 1078"/>
                    <a:gd name="T23" fmla="*/ 573 h 2165"/>
                    <a:gd name="T24" fmla="*/ 573 w 1078"/>
                    <a:gd name="T25" fmla="*/ 573 h 2165"/>
                    <a:gd name="T26" fmla="*/ 635 w 1078"/>
                    <a:gd name="T27" fmla="*/ 550 h 2165"/>
                    <a:gd name="T28" fmla="*/ 685 w 1078"/>
                    <a:gd name="T29" fmla="*/ 508 h 2165"/>
                    <a:gd name="T30" fmla="*/ 718 w 1078"/>
                    <a:gd name="T31" fmla="*/ 452 h 2165"/>
                    <a:gd name="T32" fmla="*/ 730 w 1078"/>
                    <a:gd name="T33" fmla="*/ 386 h 2165"/>
                    <a:gd name="T34" fmla="*/ 718 w 1078"/>
                    <a:gd name="T35" fmla="*/ 318 h 2165"/>
                    <a:gd name="T36" fmla="*/ 685 w 1078"/>
                    <a:gd name="T37" fmla="*/ 263 h 2165"/>
                    <a:gd name="T38" fmla="*/ 636 w 1078"/>
                    <a:gd name="T39" fmla="*/ 220 h 2165"/>
                    <a:gd name="T40" fmla="*/ 574 w 1078"/>
                    <a:gd name="T41" fmla="*/ 197 h 2165"/>
                    <a:gd name="T42" fmla="*/ 540 w 1078"/>
                    <a:gd name="T43" fmla="*/ 0 h 2165"/>
                    <a:gd name="T44" fmla="*/ 664 w 1078"/>
                    <a:gd name="T45" fmla="*/ 15 h 2165"/>
                    <a:gd name="T46" fmla="*/ 777 w 1078"/>
                    <a:gd name="T47" fmla="*/ 55 h 2165"/>
                    <a:gd name="T48" fmla="*/ 876 w 1078"/>
                    <a:gd name="T49" fmla="*/ 119 h 2165"/>
                    <a:gd name="T50" fmla="*/ 960 w 1078"/>
                    <a:gd name="T51" fmla="*/ 203 h 2165"/>
                    <a:gd name="T52" fmla="*/ 1024 w 1078"/>
                    <a:gd name="T53" fmla="*/ 304 h 2165"/>
                    <a:gd name="T54" fmla="*/ 1064 w 1078"/>
                    <a:gd name="T55" fmla="*/ 417 h 2165"/>
                    <a:gd name="T56" fmla="*/ 1078 w 1078"/>
                    <a:gd name="T57" fmla="*/ 541 h 2165"/>
                    <a:gd name="T58" fmla="*/ 1065 w 1078"/>
                    <a:gd name="T59" fmla="*/ 659 h 2165"/>
                    <a:gd name="T60" fmla="*/ 1026 w 1078"/>
                    <a:gd name="T61" fmla="*/ 769 h 2165"/>
                    <a:gd name="T62" fmla="*/ 966 w 1078"/>
                    <a:gd name="T63" fmla="*/ 867 h 2165"/>
                    <a:gd name="T64" fmla="*/ 887 w 1078"/>
                    <a:gd name="T65" fmla="*/ 949 h 2165"/>
                    <a:gd name="T66" fmla="*/ 793 w 1078"/>
                    <a:gd name="T67" fmla="*/ 1015 h 2165"/>
                    <a:gd name="T68" fmla="*/ 739 w 1078"/>
                    <a:gd name="T69" fmla="*/ 2004 h 2165"/>
                    <a:gd name="T70" fmla="*/ 313 w 1078"/>
                    <a:gd name="T71" fmla="*/ 2003 h 2165"/>
                    <a:gd name="T72" fmla="*/ 437 w 1078"/>
                    <a:gd name="T73" fmla="*/ 1781 h 2165"/>
                    <a:gd name="T74" fmla="*/ 314 w 1078"/>
                    <a:gd name="T75" fmla="*/ 1648 h 2165"/>
                    <a:gd name="T76" fmla="*/ 314 w 1078"/>
                    <a:gd name="T77" fmla="*/ 1434 h 2165"/>
                    <a:gd name="T78" fmla="*/ 439 w 1078"/>
                    <a:gd name="T79" fmla="*/ 1267 h 2165"/>
                    <a:gd name="T80" fmla="*/ 315 w 1078"/>
                    <a:gd name="T81" fmla="*/ 1029 h 2165"/>
                    <a:gd name="T82" fmla="*/ 210 w 1078"/>
                    <a:gd name="T83" fmla="*/ 966 h 2165"/>
                    <a:gd name="T84" fmla="*/ 123 w 1078"/>
                    <a:gd name="T85" fmla="*/ 883 h 2165"/>
                    <a:gd name="T86" fmla="*/ 57 w 1078"/>
                    <a:gd name="T87" fmla="*/ 780 h 2165"/>
                    <a:gd name="T88" fmla="*/ 14 w 1078"/>
                    <a:gd name="T89" fmla="*/ 665 h 2165"/>
                    <a:gd name="T90" fmla="*/ 0 w 1078"/>
                    <a:gd name="T91" fmla="*/ 538 h 2165"/>
                    <a:gd name="T92" fmla="*/ 14 w 1078"/>
                    <a:gd name="T93" fmla="*/ 415 h 2165"/>
                    <a:gd name="T94" fmla="*/ 54 w 1078"/>
                    <a:gd name="T95" fmla="*/ 301 h 2165"/>
                    <a:gd name="T96" fmla="*/ 118 w 1078"/>
                    <a:gd name="T97" fmla="*/ 201 h 2165"/>
                    <a:gd name="T98" fmla="*/ 203 w 1078"/>
                    <a:gd name="T99" fmla="*/ 118 h 2165"/>
                    <a:gd name="T100" fmla="*/ 303 w 1078"/>
                    <a:gd name="T101" fmla="*/ 55 h 2165"/>
                    <a:gd name="T102" fmla="*/ 416 w 1078"/>
                    <a:gd name="T103" fmla="*/ 14 h 2165"/>
                    <a:gd name="T104" fmla="*/ 540 w 1078"/>
                    <a:gd name="T105" fmla="*/ 0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78" h="2165">
                      <a:moveTo>
                        <a:pt x="685" y="1058"/>
                      </a:moveTo>
                      <a:lnTo>
                        <a:pt x="649" y="1067"/>
                      </a:lnTo>
                      <a:lnTo>
                        <a:pt x="612" y="1073"/>
                      </a:lnTo>
                      <a:lnTo>
                        <a:pt x="610" y="2032"/>
                      </a:lnTo>
                      <a:lnTo>
                        <a:pt x="684" y="1977"/>
                      </a:lnTo>
                      <a:lnTo>
                        <a:pt x="685" y="1058"/>
                      </a:lnTo>
                      <a:close/>
                      <a:moveTo>
                        <a:pt x="539" y="194"/>
                      </a:moveTo>
                      <a:lnTo>
                        <a:pt x="505" y="197"/>
                      </a:lnTo>
                      <a:lnTo>
                        <a:pt x="473" y="206"/>
                      </a:lnTo>
                      <a:lnTo>
                        <a:pt x="442" y="220"/>
                      </a:lnTo>
                      <a:lnTo>
                        <a:pt x="416" y="238"/>
                      </a:lnTo>
                      <a:lnTo>
                        <a:pt x="393" y="261"/>
                      </a:lnTo>
                      <a:lnTo>
                        <a:pt x="375" y="288"/>
                      </a:lnTo>
                      <a:lnTo>
                        <a:pt x="360" y="318"/>
                      </a:lnTo>
                      <a:lnTo>
                        <a:pt x="352" y="351"/>
                      </a:lnTo>
                      <a:lnTo>
                        <a:pt x="348" y="385"/>
                      </a:lnTo>
                      <a:lnTo>
                        <a:pt x="350" y="419"/>
                      </a:lnTo>
                      <a:lnTo>
                        <a:pt x="360" y="451"/>
                      </a:lnTo>
                      <a:lnTo>
                        <a:pt x="373" y="481"/>
                      </a:lnTo>
                      <a:lnTo>
                        <a:pt x="393" y="508"/>
                      </a:lnTo>
                      <a:lnTo>
                        <a:pt x="416" y="531"/>
                      </a:lnTo>
                      <a:lnTo>
                        <a:pt x="442" y="550"/>
                      </a:lnTo>
                      <a:lnTo>
                        <a:pt x="471" y="564"/>
                      </a:lnTo>
                      <a:lnTo>
                        <a:pt x="504" y="573"/>
                      </a:lnTo>
                      <a:lnTo>
                        <a:pt x="539" y="576"/>
                      </a:lnTo>
                      <a:lnTo>
                        <a:pt x="573" y="573"/>
                      </a:lnTo>
                      <a:lnTo>
                        <a:pt x="606" y="565"/>
                      </a:lnTo>
                      <a:lnTo>
                        <a:pt x="635" y="550"/>
                      </a:lnTo>
                      <a:lnTo>
                        <a:pt x="662" y="531"/>
                      </a:lnTo>
                      <a:lnTo>
                        <a:pt x="685" y="508"/>
                      </a:lnTo>
                      <a:lnTo>
                        <a:pt x="703" y="481"/>
                      </a:lnTo>
                      <a:lnTo>
                        <a:pt x="718" y="452"/>
                      </a:lnTo>
                      <a:lnTo>
                        <a:pt x="726" y="420"/>
                      </a:lnTo>
                      <a:lnTo>
                        <a:pt x="730" y="386"/>
                      </a:lnTo>
                      <a:lnTo>
                        <a:pt x="728" y="351"/>
                      </a:lnTo>
                      <a:lnTo>
                        <a:pt x="718" y="318"/>
                      </a:lnTo>
                      <a:lnTo>
                        <a:pt x="705" y="289"/>
                      </a:lnTo>
                      <a:lnTo>
                        <a:pt x="685" y="263"/>
                      </a:lnTo>
                      <a:lnTo>
                        <a:pt x="662" y="240"/>
                      </a:lnTo>
                      <a:lnTo>
                        <a:pt x="636" y="220"/>
                      </a:lnTo>
                      <a:lnTo>
                        <a:pt x="606" y="206"/>
                      </a:lnTo>
                      <a:lnTo>
                        <a:pt x="574" y="197"/>
                      </a:lnTo>
                      <a:lnTo>
                        <a:pt x="539" y="194"/>
                      </a:lnTo>
                      <a:close/>
                      <a:moveTo>
                        <a:pt x="540" y="0"/>
                      </a:moveTo>
                      <a:lnTo>
                        <a:pt x="603" y="4"/>
                      </a:lnTo>
                      <a:lnTo>
                        <a:pt x="664" y="15"/>
                      </a:lnTo>
                      <a:lnTo>
                        <a:pt x="722" y="32"/>
                      </a:lnTo>
                      <a:lnTo>
                        <a:pt x="777" y="55"/>
                      </a:lnTo>
                      <a:lnTo>
                        <a:pt x="829" y="85"/>
                      </a:lnTo>
                      <a:lnTo>
                        <a:pt x="876" y="119"/>
                      </a:lnTo>
                      <a:lnTo>
                        <a:pt x="921" y="159"/>
                      </a:lnTo>
                      <a:lnTo>
                        <a:pt x="960" y="203"/>
                      </a:lnTo>
                      <a:lnTo>
                        <a:pt x="995" y="252"/>
                      </a:lnTo>
                      <a:lnTo>
                        <a:pt x="1024" y="304"/>
                      </a:lnTo>
                      <a:lnTo>
                        <a:pt x="1047" y="358"/>
                      </a:lnTo>
                      <a:lnTo>
                        <a:pt x="1064" y="417"/>
                      </a:lnTo>
                      <a:lnTo>
                        <a:pt x="1075" y="478"/>
                      </a:lnTo>
                      <a:lnTo>
                        <a:pt x="1078" y="541"/>
                      </a:lnTo>
                      <a:lnTo>
                        <a:pt x="1075" y="601"/>
                      </a:lnTo>
                      <a:lnTo>
                        <a:pt x="1065" y="659"/>
                      </a:lnTo>
                      <a:lnTo>
                        <a:pt x="1048" y="716"/>
                      </a:lnTo>
                      <a:lnTo>
                        <a:pt x="1026" y="769"/>
                      </a:lnTo>
                      <a:lnTo>
                        <a:pt x="998" y="820"/>
                      </a:lnTo>
                      <a:lnTo>
                        <a:pt x="966" y="867"/>
                      </a:lnTo>
                      <a:lnTo>
                        <a:pt x="930" y="911"/>
                      </a:lnTo>
                      <a:lnTo>
                        <a:pt x="887" y="949"/>
                      </a:lnTo>
                      <a:lnTo>
                        <a:pt x="843" y="984"/>
                      </a:lnTo>
                      <a:lnTo>
                        <a:pt x="793" y="1015"/>
                      </a:lnTo>
                      <a:lnTo>
                        <a:pt x="741" y="1039"/>
                      </a:lnTo>
                      <a:lnTo>
                        <a:pt x="739" y="2004"/>
                      </a:lnTo>
                      <a:lnTo>
                        <a:pt x="526" y="2165"/>
                      </a:lnTo>
                      <a:lnTo>
                        <a:pt x="313" y="2003"/>
                      </a:lnTo>
                      <a:lnTo>
                        <a:pt x="313" y="1895"/>
                      </a:lnTo>
                      <a:lnTo>
                        <a:pt x="437" y="1781"/>
                      </a:lnTo>
                      <a:lnTo>
                        <a:pt x="314" y="1682"/>
                      </a:lnTo>
                      <a:lnTo>
                        <a:pt x="314" y="1648"/>
                      </a:lnTo>
                      <a:lnTo>
                        <a:pt x="437" y="1535"/>
                      </a:lnTo>
                      <a:lnTo>
                        <a:pt x="314" y="1434"/>
                      </a:lnTo>
                      <a:lnTo>
                        <a:pt x="314" y="1381"/>
                      </a:lnTo>
                      <a:lnTo>
                        <a:pt x="439" y="1267"/>
                      </a:lnTo>
                      <a:lnTo>
                        <a:pt x="314" y="1167"/>
                      </a:lnTo>
                      <a:lnTo>
                        <a:pt x="315" y="1029"/>
                      </a:lnTo>
                      <a:lnTo>
                        <a:pt x="261" y="1001"/>
                      </a:lnTo>
                      <a:lnTo>
                        <a:pt x="210" y="966"/>
                      </a:lnTo>
                      <a:lnTo>
                        <a:pt x="164" y="926"/>
                      </a:lnTo>
                      <a:lnTo>
                        <a:pt x="123" y="883"/>
                      </a:lnTo>
                      <a:lnTo>
                        <a:pt x="87" y="833"/>
                      </a:lnTo>
                      <a:lnTo>
                        <a:pt x="57" y="780"/>
                      </a:lnTo>
                      <a:lnTo>
                        <a:pt x="32" y="725"/>
                      </a:lnTo>
                      <a:lnTo>
                        <a:pt x="14" y="665"/>
                      </a:lnTo>
                      <a:lnTo>
                        <a:pt x="3" y="602"/>
                      </a:lnTo>
                      <a:lnTo>
                        <a:pt x="0" y="538"/>
                      </a:lnTo>
                      <a:lnTo>
                        <a:pt x="3" y="475"/>
                      </a:lnTo>
                      <a:lnTo>
                        <a:pt x="14" y="415"/>
                      </a:lnTo>
                      <a:lnTo>
                        <a:pt x="31" y="357"/>
                      </a:lnTo>
                      <a:lnTo>
                        <a:pt x="54" y="301"/>
                      </a:lnTo>
                      <a:lnTo>
                        <a:pt x="84" y="249"/>
                      </a:lnTo>
                      <a:lnTo>
                        <a:pt x="118" y="201"/>
                      </a:lnTo>
                      <a:lnTo>
                        <a:pt x="158" y="157"/>
                      </a:lnTo>
                      <a:lnTo>
                        <a:pt x="203" y="118"/>
                      </a:lnTo>
                      <a:lnTo>
                        <a:pt x="250" y="84"/>
                      </a:lnTo>
                      <a:lnTo>
                        <a:pt x="303" y="55"/>
                      </a:lnTo>
                      <a:lnTo>
                        <a:pt x="358" y="30"/>
                      </a:lnTo>
                      <a:lnTo>
                        <a:pt x="416" y="14"/>
                      </a:lnTo>
                      <a:lnTo>
                        <a:pt x="477" y="3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5B94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DB6E4A35-EFE2-482E-9497-83DBD01A4E45}"/>
                  </a:ext>
                </a:extLst>
              </p:cNvPr>
              <p:cNvSpPr txBox="1"/>
              <p:nvPr/>
            </p:nvSpPr>
            <p:spPr>
              <a:xfrm>
                <a:off x="2858120" y="4607336"/>
                <a:ext cx="2635703" cy="544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/>
                  </a:rPr>
                  <a:t>IdentityManager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238BBE69-F681-441C-905A-3FBB50DBC74A}"/>
                  </a:ext>
                </a:extLst>
              </p:cNvPr>
              <p:cNvSpPr txBox="1"/>
              <p:nvPr/>
            </p:nvSpPr>
            <p:spPr>
              <a:xfrm>
                <a:off x="5590259" y="4631444"/>
                <a:ext cx="1769455" cy="544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/>
                  </a:rPr>
                  <a:t>Info/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/>
                  </a:rPr>
                  <a:t>appId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</a:endParaRPr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="" xmlns:a16="http://schemas.microsoft.com/office/drawing/2014/main" id="{65A148DB-838D-419B-9150-DB10419DF148}"/>
                  </a:ext>
                </a:extLst>
              </p:cNvPr>
              <p:cNvSpPr/>
              <p:nvPr/>
            </p:nvSpPr>
            <p:spPr>
              <a:xfrm>
                <a:off x="2708263" y="1838696"/>
                <a:ext cx="4733365" cy="4733365"/>
              </a:xfrm>
              <a:prstGeom prst="flowChartConnector">
                <a:avLst/>
              </a:prstGeom>
              <a:noFill/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10" name="Right Arrow 5">
              <a:extLst>
                <a:ext uri="{FF2B5EF4-FFF2-40B4-BE49-F238E27FC236}">
                  <a16:creationId xmlns="" xmlns:a16="http://schemas.microsoft.com/office/drawing/2014/main" id="{710E20F6-0357-469A-BA18-0E0A5885EE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2514" y="3216669"/>
              <a:ext cx="1030511" cy="373682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1" name="Right Arrow 5">
              <a:extLst>
                <a:ext uri="{FF2B5EF4-FFF2-40B4-BE49-F238E27FC236}">
                  <a16:creationId xmlns="" xmlns:a16="http://schemas.microsoft.com/office/drawing/2014/main" id="{E09AEDC9-4EF1-46A4-BAA3-D6DC4B450E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2660" y="3184964"/>
              <a:ext cx="1030511" cy="373682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41F5FF1-62E1-4C4F-8D0C-169307F0495B}"/>
                </a:ext>
              </a:extLst>
            </p:cNvPr>
            <p:cNvSpPr txBox="1"/>
            <p:nvPr/>
          </p:nvSpPr>
          <p:spPr>
            <a:xfrm>
              <a:off x="7341754" y="3929981"/>
              <a:ext cx="1360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</a:rPr>
                <a:t>SignInStatus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F9D2A344-6BA3-4AB9-A862-D30CB0FD6610}"/>
                </a:ext>
              </a:extLst>
            </p:cNvPr>
            <p:cNvCxnSpPr/>
            <p:nvPr/>
          </p:nvCxnSpPr>
          <p:spPr>
            <a:xfrm>
              <a:off x="4635748" y="3394883"/>
              <a:ext cx="874763" cy="4710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253D0E49-3698-4351-BFC5-D5F43106DFE6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7C60D611-B176-4573-8CF6-C97D2511A2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="" xmlns:a16="http://schemas.microsoft.com/office/drawing/2014/main" id="{A73AF6E4-08FA-4063-B1CD-C26EE5ABB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2CB52-8D3F-40DB-B730-DE7304C7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Triển khai lớp IdentityManager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E86747B-7009-437A-92F3-36425993D6A2}"/>
              </a:ext>
            </a:extLst>
          </p:cNvPr>
          <p:cNvGrpSpPr/>
          <p:nvPr/>
        </p:nvGrpSpPr>
        <p:grpSpPr>
          <a:xfrm>
            <a:off x="1460616" y="1626971"/>
            <a:ext cx="8241910" cy="4078422"/>
            <a:chOff x="126823" y="323985"/>
            <a:chExt cx="11303178" cy="5593256"/>
          </a:xfrm>
        </p:grpSpPr>
        <p:grpSp>
          <p:nvGrpSpPr>
            <p:cNvPr id="4" name="Group 25">
              <a:extLst>
                <a:ext uri="{FF2B5EF4-FFF2-40B4-BE49-F238E27FC236}">
                  <a16:creationId xmlns="" xmlns:a16="http://schemas.microsoft.com/office/drawing/2014/main" id="{A7EF1C87-1186-451C-B276-9B4782635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96074" y="2636025"/>
              <a:ext cx="1190495" cy="1504205"/>
              <a:chOff x="1484" y="3269"/>
              <a:chExt cx="444" cy="561"/>
            </a:xfrm>
          </p:grpSpPr>
          <p:sp useBgFill="1">
            <p:nvSpPr>
              <p:cNvPr id="86" name="Freeform 27">
                <a:extLst>
                  <a:ext uri="{FF2B5EF4-FFF2-40B4-BE49-F238E27FC236}">
                    <a16:creationId xmlns="" xmlns:a16="http://schemas.microsoft.com/office/drawing/2014/main" id="{01E1AE74-FD09-44D1-B92C-B877B2FF8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4" y="3269"/>
                <a:ext cx="444" cy="561"/>
              </a:xfrm>
              <a:custGeom>
                <a:avLst/>
                <a:gdLst>
                  <a:gd name="T0" fmla="*/ 998 w 2216"/>
                  <a:gd name="T1" fmla="*/ 555 h 2805"/>
                  <a:gd name="T2" fmla="*/ 855 w 2216"/>
                  <a:gd name="T3" fmla="*/ 626 h 2805"/>
                  <a:gd name="T4" fmla="*/ 751 w 2216"/>
                  <a:gd name="T5" fmla="*/ 745 h 2805"/>
                  <a:gd name="T6" fmla="*/ 698 w 2216"/>
                  <a:gd name="T7" fmla="*/ 897 h 2805"/>
                  <a:gd name="T8" fmla="*/ 693 w 2216"/>
                  <a:gd name="T9" fmla="*/ 1273 h 2805"/>
                  <a:gd name="T10" fmla="*/ 1523 w 2216"/>
                  <a:gd name="T11" fmla="*/ 953 h 2805"/>
                  <a:gd name="T12" fmla="*/ 1489 w 2216"/>
                  <a:gd name="T13" fmla="*/ 793 h 2805"/>
                  <a:gd name="T14" fmla="*/ 1399 w 2216"/>
                  <a:gd name="T15" fmla="*/ 661 h 2805"/>
                  <a:gd name="T16" fmla="*/ 1269 w 2216"/>
                  <a:gd name="T17" fmla="*/ 573 h 2805"/>
                  <a:gd name="T18" fmla="*/ 1107 w 2216"/>
                  <a:gd name="T19" fmla="*/ 540 h 2805"/>
                  <a:gd name="T20" fmla="*/ 1278 w 2216"/>
                  <a:gd name="T21" fmla="*/ 14 h 2805"/>
                  <a:gd name="T22" fmla="*/ 1515 w 2216"/>
                  <a:gd name="T23" fmla="*/ 90 h 2805"/>
                  <a:gd name="T24" fmla="*/ 1721 w 2216"/>
                  <a:gd name="T25" fmla="*/ 222 h 2805"/>
                  <a:gd name="T26" fmla="*/ 1885 w 2216"/>
                  <a:gd name="T27" fmla="*/ 401 h 2805"/>
                  <a:gd name="T28" fmla="*/ 2002 w 2216"/>
                  <a:gd name="T29" fmla="*/ 618 h 2805"/>
                  <a:gd name="T30" fmla="*/ 2060 w 2216"/>
                  <a:gd name="T31" fmla="*/ 862 h 2805"/>
                  <a:gd name="T32" fmla="*/ 2063 w 2216"/>
                  <a:gd name="T33" fmla="*/ 954 h 2805"/>
                  <a:gd name="T34" fmla="*/ 2063 w 2216"/>
                  <a:gd name="T35" fmla="*/ 991 h 2805"/>
                  <a:gd name="T36" fmla="*/ 2064 w 2216"/>
                  <a:gd name="T37" fmla="*/ 1069 h 2805"/>
                  <a:gd name="T38" fmla="*/ 2064 w 2216"/>
                  <a:gd name="T39" fmla="*/ 1203 h 2805"/>
                  <a:gd name="T40" fmla="*/ 2096 w 2216"/>
                  <a:gd name="T41" fmla="*/ 1273 h 2805"/>
                  <a:gd name="T42" fmla="*/ 2171 w 2216"/>
                  <a:gd name="T43" fmla="*/ 1300 h 2805"/>
                  <a:gd name="T44" fmla="*/ 2212 w 2216"/>
                  <a:gd name="T45" fmla="*/ 1365 h 2805"/>
                  <a:gd name="T46" fmla="*/ 2212 w 2216"/>
                  <a:gd name="T47" fmla="*/ 2713 h 2805"/>
                  <a:gd name="T48" fmla="*/ 2171 w 2216"/>
                  <a:gd name="T49" fmla="*/ 2779 h 2805"/>
                  <a:gd name="T50" fmla="*/ 2096 w 2216"/>
                  <a:gd name="T51" fmla="*/ 2805 h 2805"/>
                  <a:gd name="T52" fmla="*/ 68 w 2216"/>
                  <a:gd name="T53" fmla="*/ 2793 h 2805"/>
                  <a:gd name="T54" fmla="*/ 13 w 2216"/>
                  <a:gd name="T55" fmla="*/ 2738 h 2805"/>
                  <a:gd name="T56" fmla="*/ 0 w 2216"/>
                  <a:gd name="T57" fmla="*/ 1393 h 2805"/>
                  <a:gd name="T58" fmla="*/ 27 w 2216"/>
                  <a:gd name="T59" fmla="*/ 1318 h 2805"/>
                  <a:gd name="T60" fmla="*/ 94 w 2216"/>
                  <a:gd name="T61" fmla="*/ 1275 h 2805"/>
                  <a:gd name="T62" fmla="*/ 152 w 2216"/>
                  <a:gd name="T63" fmla="*/ 1263 h 2805"/>
                  <a:gd name="T64" fmla="*/ 152 w 2216"/>
                  <a:gd name="T65" fmla="*/ 1227 h 2805"/>
                  <a:gd name="T66" fmla="*/ 153 w 2216"/>
                  <a:gd name="T67" fmla="*/ 1142 h 2805"/>
                  <a:gd name="T68" fmla="*/ 153 w 2216"/>
                  <a:gd name="T69" fmla="*/ 1046 h 2805"/>
                  <a:gd name="T70" fmla="*/ 153 w 2216"/>
                  <a:gd name="T71" fmla="*/ 969 h 2805"/>
                  <a:gd name="T72" fmla="*/ 153 w 2216"/>
                  <a:gd name="T73" fmla="*/ 948 h 2805"/>
                  <a:gd name="T74" fmla="*/ 188 w 2216"/>
                  <a:gd name="T75" fmla="*/ 696 h 2805"/>
                  <a:gd name="T76" fmla="*/ 286 w 2216"/>
                  <a:gd name="T77" fmla="*/ 469 h 2805"/>
                  <a:gd name="T78" fmla="*/ 436 w 2216"/>
                  <a:gd name="T79" fmla="*/ 278 h 2805"/>
                  <a:gd name="T80" fmla="*/ 629 w 2216"/>
                  <a:gd name="T81" fmla="*/ 129 h 2805"/>
                  <a:gd name="T82" fmla="*/ 855 w 2216"/>
                  <a:gd name="T83" fmla="*/ 34 h 2805"/>
                  <a:gd name="T84" fmla="*/ 1107 w 2216"/>
                  <a:gd name="T85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6" h="2805">
                    <a:moveTo>
                      <a:pt x="1107" y="540"/>
                    </a:moveTo>
                    <a:lnTo>
                      <a:pt x="1052" y="544"/>
                    </a:lnTo>
                    <a:lnTo>
                      <a:pt x="998" y="555"/>
                    </a:lnTo>
                    <a:lnTo>
                      <a:pt x="947" y="573"/>
                    </a:lnTo>
                    <a:lnTo>
                      <a:pt x="900" y="597"/>
                    </a:lnTo>
                    <a:lnTo>
                      <a:pt x="855" y="626"/>
                    </a:lnTo>
                    <a:lnTo>
                      <a:pt x="815" y="661"/>
                    </a:lnTo>
                    <a:lnTo>
                      <a:pt x="780" y="701"/>
                    </a:lnTo>
                    <a:lnTo>
                      <a:pt x="751" y="745"/>
                    </a:lnTo>
                    <a:lnTo>
                      <a:pt x="727" y="793"/>
                    </a:lnTo>
                    <a:lnTo>
                      <a:pt x="709" y="844"/>
                    </a:lnTo>
                    <a:lnTo>
                      <a:pt x="698" y="897"/>
                    </a:lnTo>
                    <a:lnTo>
                      <a:pt x="693" y="953"/>
                    </a:lnTo>
                    <a:lnTo>
                      <a:pt x="693" y="1263"/>
                    </a:lnTo>
                    <a:lnTo>
                      <a:pt x="693" y="1273"/>
                    </a:lnTo>
                    <a:lnTo>
                      <a:pt x="1523" y="1273"/>
                    </a:lnTo>
                    <a:lnTo>
                      <a:pt x="1523" y="1263"/>
                    </a:lnTo>
                    <a:lnTo>
                      <a:pt x="1523" y="953"/>
                    </a:lnTo>
                    <a:lnTo>
                      <a:pt x="1518" y="897"/>
                    </a:lnTo>
                    <a:lnTo>
                      <a:pt x="1507" y="844"/>
                    </a:lnTo>
                    <a:lnTo>
                      <a:pt x="1489" y="793"/>
                    </a:lnTo>
                    <a:lnTo>
                      <a:pt x="1465" y="745"/>
                    </a:lnTo>
                    <a:lnTo>
                      <a:pt x="1434" y="701"/>
                    </a:lnTo>
                    <a:lnTo>
                      <a:pt x="1399" y="661"/>
                    </a:lnTo>
                    <a:lnTo>
                      <a:pt x="1361" y="626"/>
                    </a:lnTo>
                    <a:lnTo>
                      <a:pt x="1316" y="597"/>
                    </a:lnTo>
                    <a:lnTo>
                      <a:pt x="1269" y="573"/>
                    </a:lnTo>
                    <a:lnTo>
                      <a:pt x="1218" y="555"/>
                    </a:lnTo>
                    <a:lnTo>
                      <a:pt x="1164" y="544"/>
                    </a:lnTo>
                    <a:lnTo>
                      <a:pt x="1107" y="540"/>
                    </a:lnTo>
                    <a:close/>
                    <a:moveTo>
                      <a:pt x="1107" y="0"/>
                    </a:moveTo>
                    <a:lnTo>
                      <a:pt x="1194" y="3"/>
                    </a:lnTo>
                    <a:lnTo>
                      <a:pt x="1278" y="14"/>
                    </a:lnTo>
                    <a:lnTo>
                      <a:pt x="1359" y="34"/>
                    </a:lnTo>
                    <a:lnTo>
                      <a:pt x="1439" y="59"/>
                    </a:lnTo>
                    <a:lnTo>
                      <a:pt x="1515" y="90"/>
                    </a:lnTo>
                    <a:lnTo>
                      <a:pt x="1587" y="129"/>
                    </a:lnTo>
                    <a:lnTo>
                      <a:pt x="1656" y="173"/>
                    </a:lnTo>
                    <a:lnTo>
                      <a:pt x="1721" y="222"/>
                    </a:lnTo>
                    <a:lnTo>
                      <a:pt x="1780" y="278"/>
                    </a:lnTo>
                    <a:lnTo>
                      <a:pt x="1836" y="337"/>
                    </a:lnTo>
                    <a:lnTo>
                      <a:pt x="1885" y="401"/>
                    </a:lnTo>
                    <a:lnTo>
                      <a:pt x="1930" y="469"/>
                    </a:lnTo>
                    <a:lnTo>
                      <a:pt x="1969" y="541"/>
                    </a:lnTo>
                    <a:lnTo>
                      <a:pt x="2002" y="618"/>
                    </a:lnTo>
                    <a:lnTo>
                      <a:pt x="2028" y="696"/>
                    </a:lnTo>
                    <a:lnTo>
                      <a:pt x="2047" y="777"/>
                    </a:lnTo>
                    <a:lnTo>
                      <a:pt x="2060" y="862"/>
                    </a:lnTo>
                    <a:lnTo>
                      <a:pt x="2063" y="948"/>
                    </a:lnTo>
                    <a:lnTo>
                      <a:pt x="2063" y="948"/>
                    </a:lnTo>
                    <a:lnTo>
                      <a:pt x="2063" y="954"/>
                    </a:lnTo>
                    <a:lnTo>
                      <a:pt x="2063" y="962"/>
                    </a:lnTo>
                    <a:lnTo>
                      <a:pt x="2063" y="974"/>
                    </a:lnTo>
                    <a:lnTo>
                      <a:pt x="2063" y="991"/>
                    </a:lnTo>
                    <a:lnTo>
                      <a:pt x="2063" y="1012"/>
                    </a:lnTo>
                    <a:lnTo>
                      <a:pt x="2064" y="1037"/>
                    </a:lnTo>
                    <a:lnTo>
                      <a:pt x="2064" y="1069"/>
                    </a:lnTo>
                    <a:lnTo>
                      <a:pt x="2064" y="1106"/>
                    </a:lnTo>
                    <a:lnTo>
                      <a:pt x="2064" y="1151"/>
                    </a:lnTo>
                    <a:lnTo>
                      <a:pt x="2064" y="1203"/>
                    </a:lnTo>
                    <a:lnTo>
                      <a:pt x="2064" y="1263"/>
                    </a:lnTo>
                    <a:lnTo>
                      <a:pt x="2063" y="1273"/>
                    </a:lnTo>
                    <a:lnTo>
                      <a:pt x="2096" y="1273"/>
                    </a:lnTo>
                    <a:lnTo>
                      <a:pt x="2122" y="1275"/>
                    </a:lnTo>
                    <a:lnTo>
                      <a:pt x="2148" y="1285"/>
                    </a:lnTo>
                    <a:lnTo>
                      <a:pt x="2171" y="1300"/>
                    </a:lnTo>
                    <a:lnTo>
                      <a:pt x="2189" y="1318"/>
                    </a:lnTo>
                    <a:lnTo>
                      <a:pt x="2203" y="1339"/>
                    </a:lnTo>
                    <a:lnTo>
                      <a:pt x="2212" y="1365"/>
                    </a:lnTo>
                    <a:lnTo>
                      <a:pt x="2216" y="1393"/>
                    </a:lnTo>
                    <a:lnTo>
                      <a:pt x="2216" y="2685"/>
                    </a:lnTo>
                    <a:lnTo>
                      <a:pt x="2212" y="2713"/>
                    </a:lnTo>
                    <a:lnTo>
                      <a:pt x="2203" y="2738"/>
                    </a:lnTo>
                    <a:lnTo>
                      <a:pt x="2189" y="2760"/>
                    </a:lnTo>
                    <a:lnTo>
                      <a:pt x="2171" y="2779"/>
                    </a:lnTo>
                    <a:lnTo>
                      <a:pt x="2148" y="2793"/>
                    </a:lnTo>
                    <a:lnTo>
                      <a:pt x="2122" y="2802"/>
                    </a:lnTo>
                    <a:lnTo>
                      <a:pt x="2096" y="2805"/>
                    </a:lnTo>
                    <a:lnTo>
                      <a:pt x="120" y="2805"/>
                    </a:lnTo>
                    <a:lnTo>
                      <a:pt x="94" y="2802"/>
                    </a:lnTo>
                    <a:lnTo>
                      <a:pt x="68" y="2793"/>
                    </a:lnTo>
                    <a:lnTo>
                      <a:pt x="45" y="2779"/>
                    </a:lnTo>
                    <a:lnTo>
                      <a:pt x="27" y="2760"/>
                    </a:lnTo>
                    <a:lnTo>
                      <a:pt x="13" y="2738"/>
                    </a:lnTo>
                    <a:lnTo>
                      <a:pt x="4" y="2713"/>
                    </a:lnTo>
                    <a:lnTo>
                      <a:pt x="0" y="2685"/>
                    </a:lnTo>
                    <a:lnTo>
                      <a:pt x="0" y="1393"/>
                    </a:lnTo>
                    <a:lnTo>
                      <a:pt x="4" y="1365"/>
                    </a:lnTo>
                    <a:lnTo>
                      <a:pt x="13" y="1339"/>
                    </a:lnTo>
                    <a:lnTo>
                      <a:pt x="27" y="1318"/>
                    </a:lnTo>
                    <a:lnTo>
                      <a:pt x="45" y="1300"/>
                    </a:lnTo>
                    <a:lnTo>
                      <a:pt x="68" y="1285"/>
                    </a:lnTo>
                    <a:lnTo>
                      <a:pt x="94" y="1275"/>
                    </a:lnTo>
                    <a:lnTo>
                      <a:pt x="120" y="1273"/>
                    </a:lnTo>
                    <a:lnTo>
                      <a:pt x="153" y="1273"/>
                    </a:lnTo>
                    <a:lnTo>
                      <a:pt x="152" y="1263"/>
                    </a:lnTo>
                    <a:lnTo>
                      <a:pt x="152" y="1258"/>
                    </a:lnTo>
                    <a:lnTo>
                      <a:pt x="152" y="1246"/>
                    </a:lnTo>
                    <a:lnTo>
                      <a:pt x="152" y="1227"/>
                    </a:lnTo>
                    <a:lnTo>
                      <a:pt x="152" y="1203"/>
                    </a:lnTo>
                    <a:lnTo>
                      <a:pt x="153" y="1174"/>
                    </a:lnTo>
                    <a:lnTo>
                      <a:pt x="153" y="1142"/>
                    </a:lnTo>
                    <a:lnTo>
                      <a:pt x="153" y="1110"/>
                    </a:lnTo>
                    <a:lnTo>
                      <a:pt x="153" y="1077"/>
                    </a:lnTo>
                    <a:lnTo>
                      <a:pt x="153" y="1046"/>
                    </a:lnTo>
                    <a:lnTo>
                      <a:pt x="153" y="1015"/>
                    </a:lnTo>
                    <a:lnTo>
                      <a:pt x="153" y="990"/>
                    </a:lnTo>
                    <a:lnTo>
                      <a:pt x="153" y="969"/>
                    </a:lnTo>
                    <a:lnTo>
                      <a:pt x="153" y="955"/>
                    </a:lnTo>
                    <a:lnTo>
                      <a:pt x="153" y="948"/>
                    </a:lnTo>
                    <a:lnTo>
                      <a:pt x="153" y="948"/>
                    </a:lnTo>
                    <a:lnTo>
                      <a:pt x="156" y="862"/>
                    </a:lnTo>
                    <a:lnTo>
                      <a:pt x="169" y="777"/>
                    </a:lnTo>
                    <a:lnTo>
                      <a:pt x="188" y="696"/>
                    </a:lnTo>
                    <a:lnTo>
                      <a:pt x="214" y="618"/>
                    </a:lnTo>
                    <a:lnTo>
                      <a:pt x="247" y="541"/>
                    </a:lnTo>
                    <a:lnTo>
                      <a:pt x="286" y="469"/>
                    </a:lnTo>
                    <a:lnTo>
                      <a:pt x="331" y="401"/>
                    </a:lnTo>
                    <a:lnTo>
                      <a:pt x="380" y="337"/>
                    </a:lnTo>
                    <a:lnTo>
                      <a:pt x="436" y="278"/>
                    </a:lnTo>
                    <a:lnTo>
                      <a:pt x="495" y="222"/>
                    </a:lnTo>
                    <a:lnTo>
                      <a:pt x="560" y="173"/>
                    </a:lnTo>
                    <a:lnTo>
                      <a:pt x="629" y="129"/>
                    </a:lnTo>
                    <a:lnTo>
                      <a:pt x="701" y="90"/>
                    </a:lnTo>
                    <a:lnTo>
                      <a:pt x="777" y="59"/>
                    </a:lnTo>
                    <a:lnTo>
                      <a:pt x="855" y="34"/>
                    </a:lnTo>
                    <a:lnTo>
                      <a:pt x="938" y="14"/>
                    </a:lnTo>
                    <a:lnTo>
                      <a:pt x="1022" y="3"/>
                    </a:lnTo>
                    <a:lnTo>
                      <a:pt x="110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87" name="Freeform 28">
                <a:extLst>
                  <a:ext uri="{FF2B5EF4-FFF2-40B4-BE49-F238E27FC236}">
                    <a16:creationId xmlns="" xmlns:a16="http://schemas.microsoft.com/office/drawing/2014/main" id="{3990B3C7-11BA-476C-85FE-6B781C414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3292"/>
                <a:ext cx="334" cy="229"/>
              </a:xfrm>
              <a:custGeom>
                <a:avLst/>
                <a:gdLst>
                  <a:gd name="T0" fmla="*/ 917 w 1674"/>
                  <a:gd name="T1" fmla="*/ 4 h 1144"/>
                  <a:gd name="T2" fmla="*/ 1070 w 1674"/>
                  <a:gd name="T3" fmla="*/ 33 h 1144"/>
                  <a:gd name="T4" fmla="*/ 1212 w 1674"/>
                  <a:gd name="T5" fmla="*/ 89 h 1144"/>
                  <a:gd name="T6" fmla="*/ 1340 w 1674"/>
                  <a:gd name="T7" fmla="*/ 169 h 1144"/>
                  <a:gd name="T8" fmla="*/ 1451 w 1674"/>
                  <a:gd name="T9" fmla="*/ 270 h 1144"/>
                  <a:gd name="T10" fmla="*/ 1543 w 1674"/>
                  <a:gd name="T11" fmla="*/ 390 h 1144"/>
                  <a:gd name="T12" fmla="*/ 1613 w 1674"/>
                  <a:gd name="T13" fmla="*/ 524 h 1144"/>
                  <a:gd name="T14" fmla="*/ 1657 w 1674"/>
                  <a:gd name="T15" fmla="*/ 672 h 1144"/>
                  <a:gd name="T16" fmla="*/ 1672 w 1674"/>
                  <a:gd name="T17" fmla="*/ 830 h 1144"/>
                  <a:gd name="T18" fmla="*/ 1672 w 1674"/>
                  <a:gd name="T19" fmla="*/ 846 h 1144"/>
                  <a:gd name="T20" fmla="*/ 1672 w 1674"/>
                  <a:gd name="T21" fmla="*/ 892 h 1144"/>
                  <a:gd name="T22" fmla="*/ 1674 w 1674"/>
                  <a:gd name="T23" fmla="*/ 959 h 1144"/>
                  <a:gd name="T24" fmla="*/ 1674 w 1674"/>
                  <a:gd name="T25" fmla="*/ 1046 h 1144"/>
                  <a:gd name="T26" fmla="*/ 1674 w 1674"/>
                  <a:gd name="T27" fmla="*/ 1144 h 1144"/>
                  <a:gd name="T28" fmla="*/ 1371 w 1674"/>
                  <a:gd name="T29" fmla="*/ 1095 h 1144"/>
                  <a:gd name="T30" fmla="*/ 1371 w 1674"/>
                  <a:gd name="T31" fmla="*/ 1003 h 1144"/>
                  <a:gd name="T32" fmla="*/ 1371 w 1674"/>
                  <a:gd name="T33" fmla="*/ 925 h 1144"/>
                  <a:gd name="T34" fmla="*/ 1371 w 1674"/>
                  <a:gd name="T35" fmla="*/ 869 h 1144"/>
                  <a:gd name="T36" fmla="*/ 1371 w 1674"/>
                  <a:gd name="T37" fmla="*/ 837 h 1144"/>
                  <a:gd name="T38" fmla="*/ 1367 w 1674"/>
                  <a:gd name="T39" fmla="*/ 772 h 1144"/>
                  <a:gd name="T40" fmla="*/ 1339 w 1674"/>
                  <a:gd name="T41" fmla="*/ 655 h 1144"/>
                  <a:gd name="T42" fmla="*/ 1287 w 1674"/>
                  <a:gd name="T43" fmla="*/ 548 h 1144"/>
                  <a:gd name="T44" fmla="*/ 1213 w 1674"/>
                  <a:gd name="T45" fmla="*/ 458 h 1144"/>
                  <a:gd name="T46" fmla="*/ 1122 w 1674"/>
                  <a:gd name="T47" fmla="*/ 385 h 1144"/>
                  <a:gd name="T48" fmla="*/ 1016 w 1674"/>
                  <a:gd name="T49" fmla="*/ 333 h 1144"/>
                  <a:gd name="T50" fmla="*/ 899 w 1674"/>
                  <a:gd name="T51" fmla="*/ 305 h 1144"/>
                  <a:gd name="T52" fmla="*/ 775 w 1674"/>
                  <a:gd name="T53" fmla="*/ 305 h 1144"/>
                  <a:gd name="T54" fmla="*/ 658 w 1674"/>
                  <a:gd name="T55" fmla="*/ 333 h 1144"/>
                  <a:gd name="T56" fmla="*/ 552 w 1674"/>
                  <a:gd name="T57" fmla="*/ 385 h 1144"/>
                  <a:gd name="T58" fmla="*/ 461 w 1674"/>
                  <a:gd name="T59" fmla="*/ 458 h 1144"/>
                  <a:gd name="T60" fmla="*/ 387 w 1674"/>
                  <a:gd name="T61" fmla="*/ 548 h 1144"/>
                  <a:gd name="T62" fmla="*/ 335 w 1674"/>
                  <a:gd name="T63" fmla="*/ 655 h 1144"/>
                  <a:gd name="T64" fmla="*/ 307 w 1674"/>
                  <a:gd name="T65" fmla="*/ 772 h 1144"/>
                  <a:gd name="T66" fmla="*/ 303 w 1674"/>
                  <a:gd name="T67" fmla="*/ 837 h 1144"/>
                  <a:gd name="T68" fmla="*/ 303 w 1674"/>
                  <a:gd name="T69" fmla="*/ 869 h 1144"/>
                  <a:gd name="T70" fmla="*/ 303 w 1674"/>
                  <a:gd name="T71" fmla="*/ 925 h 1144"/>
                  <a:gd name="T72" fmla="*/ 303 w 1674"/>
                  <a:gd name="T73" fmla="*/ 1003 h 1144"/>
                  <a:gd name="T74" fmla="*/ 303 w 1674"/>
                  <a:gd name="T75" fmla="*/ 1095 h 1144"/>
                  <a:gd name="T76" fmla="*/ 0 w 1674"/>
                  <a:gd name="T77" fmla="*/ 1144 h 1144"/>
                  <a:gd name="T78" fmla="*/ 0 w 1674"/>
                  <a:gd name="T79" fmla="*/ 1046 h 1144"/>
                  <a:gd name="T80" fmla="*/ 2 w 1674"/>
                  <a:gd name="T81" fmla="*/ 959 h 1144"/>
                  <a:gd name="T82" fmla="*/ 2 w 1674"/>
                  <a:gd name="T83" fmla="*/ 892 h 1144"/>
                  <a:gd name="T84" fmla="*/ 2 w 1674"/>
                  <a:gd name="T85" fmla="*/ 846 h 1144"/>
                  <a:gd name="T86" fmla="*/ 2 w 1674"/>
                  <a:gd name="T87" fmla="*/ 830 h 1144"/>
                  <a:gd name="T88" fmla="*/ 17 w 1674"/>
                  <a:gd name="T89" fmla="*/ 672 h 1144"/>
                  <a:gd name="T90" fmla="*/ 61 w 1674"/>
                  <a:gd name="T91" fmla="*/ 524 h 1144"/>
                  <a:gd name="T92" fmla="*/ 131 w 1674"/>
                  <a:gd name="T93" fmla="*/ 390 h 1144"/>
                  <a:gd name="T94" fmla="*/ 223 w 1674"/>
                  <a:gd name="T95" fmla="*/ 270 h 1144"/>
                  <a:gd name="T96" fmla="*/ 334 w 1674"/>
                  <a:gd name="T97" fmla="*/ 169 h 1144"/>
                  <a:gd name="T98" fmla="*/ 462 w 1674"/>
                  <a:gd name="T99" fmla="*/ 89 h 1144"/>
                  <a:gd name="T100" fmla="*/ 604 w 1674"/>
                  <a:gd name="T101" fmla="*/ 33 h 1144"/>
                  <a:gd name="T102" fmla="*/ 757 w 1674"/>
                  <a:gd name="T103" fmla="*/ 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74" h="1144">
                    <a:moveTo>
                      <a:pt x="836" y="0"/>
                    </a:moveTo>
                    <a:lnTo>
                      <a:pt x="917" y="4"/>
                    </a:lnTo>
                    <a:lnTo>
                      <a:pt x="994" y="15"/>
                    </a:lnTo>
                    <a:lnTo>
                      <a:pt x="1070" y="33"/>
                    </a:lnTo>
                    <a:lnTo>
                      <a:pt x="1143" y="59"/>
                    </a:lnTo>
                    <a:lnTo>
                      <a:pt x="1212" y="89"/>
                    </a:lnTo>
                    <a:lnTo>
                      <a:pt x="1278" y="126"/>
                    </a:lnTo>
                    <a:lnTo>
                      <a:pt x="1340" y="169"/>
                    </a:lnTo>
                    <a:lnTo>
                      <a:pt x="1398" y="217"/>
                    </a:lnTo>
                    <a:lnTo>
                      <a:pt x="1451" y="270"/>
                    </a:lnTo>
                    <a:lnTo>
                      <a:pt x="1500" y="328"/>
                    </a:lnTo>
                    <a:lnTo>
                      <a:pt x="1543" y="390"/>
                    </a:lnTo>
                    <a:lnTo>
                      <a:pt x="1581" y="455"/>
                    </a:lnTo>
                    <a:lnTo>
                      <a:pt x="1613" y="524"/>
                    </a:lnTo>
                    <a:lnTo>
                      <a:pt x="1639" y="597"/>
                    </a:lnTo>
                    <a:lnTo>
                      <a:pt x="1657" y="672"/>
                    </a:lnTo>
                    <a:lnTo>
                      <a:pt x="1669" y="750"/>
                    </a:lnTo>
                    <a:lnTo>
                      <a:pt x="1672" y="830"/>
                    </a:lnTo>
                    <a:lnTo>
                      <a:pt x="1672" y="834"/>
                    </a:lnTo>
                    <a:lnTo>
                      <a:pt x="1672" y="846"/>
                    </a:lnTo>
                    <a:lnTo>
                      <a:pt x="1672" y="865"/>
                    </a:lnTo>
                    <a:lnTo>
                      <a:pt x="1672" y="892"/>
                    </a:lnTo>
                    <a:lnTo>
                      <a:pt x="1672" y="923"/>
                    </a:lnTo>
                    <a:lnTo>
                      <a:pt x="1674" y="959"/>
                    </a:lnTo>
                    <a:lnTo>
                      <a:pt x="1674" y="1002"/>
                    </a:lnTo>
                    <a:lnTo>
                      <a:pt x="1674" y="1046"/>
                    </a:lnTo>
                    <a:lnTo>
                      <a:pt x="1674" y="1094"/>
                    </a:lnTo>
                    <a:lnTo>
                      <a:pt x="1674" y="1144"/>
                    </a:lnTo>
                    <a:lnTo>
                      <a:pt x="1371" y="1144"/>
                    </a:lnTo>
                    <a:lnTo>
                      <a:pt x="1371" y="1095"/>
                    </a:lnTo>
                    <a:lnTo>
                      <a:pt x="1371" y="1048"/>
                    </a:lnTo>
                    <a:lnTo>
                      <a:pt x="1371" y="1003"/>
                    </a:lnTo>
                    <a:lnTo>
                      <a:pt x="1371" y="962"/>
                    </a:lnTo>
                    <a:lnTo>
                      <a:pt x="1371" y="925"/>
                    </a:lnTo>
                    <a:lnTo>
                      <a:pt x="1371" y="894"/>
                    </a:lnTo>
                    <a:lnTo>
                      <a:pt x="1371" y="869"/>
                    </a:lnTo>
                    <a:lnTo>
                      <a:pt x="1371" y="849"/>
                    </a:lnTo>
                    <a:lnTo>
                      <a:pt x="1371" y="837"/>
                    </a:lnTo>
                    <a:lnTo>
                      <a:pt x="1371" y="834"/>
                    </a:lnTo>
                    <a:lnTo>
                      <a:pt x="1367" y="772"/>
                    </a:lnTo>
                    <a:lnTo>
                      <a:pt x="1357" y="711"/>
                    </a:lnTo>
                    <a:lnTo>
                      <a:pt x="1339" y="655"/>
                    </a:lnTo>
                    <a:lnTo>
                      <a:pt x="1316" y="600"/>
                    </a:lnTo>
                    <a:lnTo>
                      <a:pt x="1287" y="548"/>
                    </a:lnTo>
                    <a:lnTo>
                      <a:pt x="1253" y="501"/>
                    </a:lnTo>
                    <a:lnTo>
                      <a:pt x="1213" y="458"/>
                    </a:lnTo>
                    <a:lnTo>
                      <a:pt x="1170" y="419"/>
                    </a:lnTo>
                    <a:lnTo>
                      <a:pt x="1122" y="385"/>
                    </a:lnTo>
                    <a:lnTo>
                      <a:pt x="1070" y="356"/>
                    </a:lnTo>
                    <a:lnTo>
                      <a:pt x="1016" y="333"/>
                    </a:lnTo>
                    <a:lnTo>
                      <a:pt x="959" y="316"/>
                    </a:lnTo>
                    <a:lnTo>
                      <a:pt x="899" y="305"/>
                    </a:lnTo>
                    <a:lnTo>
                      <a:pt x="836" y="302"/>
                    </a:lnTo>
                    <a:lnTo>
                      <a:pt x="775" y="305"/>
                    </a:lnTo>
                    <a:lnTo>
                      <a:pt x="715" y="316"/>
                    </a:lnTo>
                    <a:lnTo>
                      <a:pt x="658" y="333"/>
                    </a:lnTo>
                    <a:lnTo>
                      <a:pt x="604" y="356"/>
                    </a:lnTo>
                    <a:lnTo>
                      <a:pt x="552" y="385"/>
                    </a:lnTo>
                    <a:lnTo>
                      <a:pt x="505" y="419"/>
                    </a:lnTo>
                    <a:lnTo>
                      <a:pt x="461" y="458"/>
                    </a:lnTo>
                    <a:lnTo>
                      <a:pt x="421" y="501"/>
                    </a:lnTo>
                    <a:lnTo>
                      <a:pt x="387" y="548"/>
                    </a:lnTo>
                    <a:lnTo>
                      <a:pt x="358" y="600"/>
                    </a:lnTo>
                    <a:lnTo>
                      <a:pt x="335" y="655"/>
                    </a:lnTo>
                    <a:lnTo>
                      <a:pt x="317" y="711"/>
                    </a:lnTo>
                    <a:lnTo>
                      <a:pt x="307" y="772"/>
                    </a:lnTo>
                    <a:lnTo>
                      <a:pt x="303" y="834"/>
                    </a:lnTo>
                    <a:lnTo>
                      <a:pt x="303" y="837"/>
                    </a:lnTo>
                    <a:lnTo>
                      <a:pt x="303" y="849"/>
                    </a:lnTo>
                    <a:lnTo>
                      <a:pt x="303" y="869"/>
                    </a:lnTo>
                    <a:lnTo>
                      <a:pt x="303" y="894"/>
                    </a:lnTo>
                    <a:lnTo>
                      <a:pt x="303" y="925"/>
                    </a:lnTo>
                    <a:lnTo>
                      <a:pt x="303" y="962"/>
                    </a:lnTo>
                    <a:lnTo>
                      <a:pt x="303" y="1003"/>
                    </a:lnTo>
                    <a:lnTo>
                      <a:pt x="303" y="1048"/>
                    </a:lnTo>
                    <a:lnTo>
                      <a:pt x="303" y="1095"/>
                    </a:lnTo>
                    <a:lnTo>
                      <a:pt x="303" y="1144"/>
                    </a:lnTo>
                    <a:lnTo>
                      <a:pt x="0" y="1144"/>
                    </a:lnTo>
                    <a:lnTo>
                      <a:pt x="0" y="1094"/>
                    </a:lnTo>
                    <a:lnTo>
                      <a:pt x="0" y="1046"/>
                    </a:lnTo>
                    <a:lnTo>
                      <a:pt x="2" y="1002"/>
                    </a:lnTo>
                    <a:lnTo>
                      <a:pt x="2" y="959"/>
                    </a:lnTo>
                    <a:lnTo>
                      <a:pt x="2" y="923"/>
                    </a:lnTo>
                    <a:lnTo>
                      <a:pt x="2" y="892"/>
                    </a:lnTo>
                    <a:lnTo>
                      <a:pt x="2" y="865"/>
                    </a:lnTo>
                    <a:lnTo>
                      <a:pt x="2" y="846"/>
                    </a:lnTo>
                    <a:lnTo>
                      <a:pt x="2" y="834"/>
                    </a:lnTo>
                    <a:lnTo>
                      <a:pt x="2" y="830"/>
                    </a:lnTo>
                    <a:lnTo>
                      <a:pt x="5" y="750"/>
                    </a:lnTo>
                    <a:lnTo>
                      <a:pt x="17" y="672"/>
                    </a:lnTo>
                    <a:lnTo>
                      <a:pt x="35" y="597"/>
                    </a:lnTo>
                    <a:lnTo>
                      <a:pt x="61" y="524"/>
                    </a:lnTo>
                    <a:lnTo>
                      <a:pt x="93" y="455"/>
                    </a:lnTo>
                    <a:lnTo>
                      <a:pt x="131" y="390"/>
                    </a:lnTo>
                    <a:lnTo>
                      <a:pt x="174" y="328"/>
                    </a:lnTo>
                    <a:lnTo>
                      <a:pt x="223" y="270"/>
                    </a:lnTo>
                    <a:lnTo>
                      <a:pt x="276" y="217"/>
                    </a:lnTo>
                    <a:lnTo>
                      <a:pt x="334" y="169"/>
                    </a:lnTo>
                    <a:lnTo>
                      <a:pt x="396" y="126"/>
                    </a:lnTo>
                    <a:lnTo>
                      <a:pt x="462" y="89"/>
                    </a:lnTo>
                    <a:lnTo>
                      <a:pt x="531" y="59"/>
                    </a:lnTo>
                    <a:lnTo>
                      <a:pt x="604" y="33"/>
                    </a:lnTo>
                    <a:lnTo>
                      <a:pt x="680" y="15"/>
                    </a:lnTo>
                    <a:lnTo>
                      <a:pt x="757" y="4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88" name="Freeform 29">
                <a:extLst>
                  <a:ext uri="{FF2B5EF4-FFF2-40B4-BE49-F238E27FC236}">
                    <a16:creationId xmlns="" xmlns:a16="http://schemas.microsoft.com/office/drawing/2014/main" id="{1ABDB9A8-6685-4791-8162-80CA79AD8C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8" y="3547"/>
                <a:ext cx="396" cy="259"/>
              </a:xfrm>
              <a:custGeom>
                <a:avLst/>
                <a:gdLst>
                  <a:gd name="T0" fmla="*/ 987 w 1976"/>
                  <a:gd name="T1" fmla="*/ 289 h 1292"/>
                  <a:gd name="T2" fmla="*/ 958 w 1976"/>
                  <a:gd name="T3" fmla="*/ 292 h 1292"/>
                  <a:gd name="T4" fmla="*/ 929 w 1976"/>
                  <a:gd name="T5" fmla="*/ 301 h 1292"/>
                  <a:gd name="T6" fmla="*/ 903 w 1976"/>
                  <a:gd name="T7" fmla="*/ 315 h 1292"/>
                  <a:gd name="T8" fmla="*/ 882 w 1976"/>
                  <a:gd name="T9" fmla="*/ 333 h 1292"/>
                  <a:gd name="T10" fmla="*/ 862 w 1976"/>
                  <a:gd name="T11" fmla="*/ 355 h 1292"/>
                  <a:gd name="T12" fmla="*/ 849 w 1976"/>
                  <a:gd name="T13" fmla="*/ 382 h 1292"/>
                  <a:gd name="T14" fmla="*/ 840 w 1976"/>
                  <a:gd name="T15" fmla="*/ 410 h 1292"/>
                  <a:gd name="T16" fmla="*/ 837 w 1976"/>
                  <a:gd name="T17" fmla="*/ 440 h 1292"/>
                  <a:gd name="T18" fmla="*/ 839 w 1976"/>
                  <a:gd name="T19" fmla="*/ 468 h 1292"/>
                  <a:gd name="T20" fmla="*/ 847 w 1976"/>
                  <a:gd name="T21" fmla="*/ 493 h 1292"/>
                  <a:gd name="T22" fmla="*/ 859 w 1976"/>
                  <a:gd name="T23" fmla="*/ 517 h 1292"/>
                  <a:gd name="T24" fmla="*/ 873 w 1976"/>
                  <a:gd name="T25" fmla="*/ 538 h 1292"/>
                  <a:gd name="T26" fmla="*/ 892 w 1976"/>
                  <a:gd name="T27" fmla="*/ 556 h 1292"/>
                  <a:gd name="T28" fmla="*/ 892 w 1976"/>
                  <a:gd name="T29" fmla="*/ 971 h 1292"/>
                  <a:gd name="T30" fmla="*/ 1084 w 1976"/>
                  <a:gd name="T31" fmla="*/ 971 h 1292"/>
                  <a:gd name="T32" fmla="*/ 1084 w 1976"/>
                  <a:gd name="T33" fmla="*/ 556 h 1292"/>
                  <a:gd name="T34" fmla="*/ 1103 w 1976"/>
                  <a:gd name="T35" fmla="*/ 538 h 1292"/>
                  <a:gd name="T36" fmla="*/ 1117 w 1976"/>
                  <a:gd name="T37" fmla="*/ 517 h 1292"/>
                  <a:gd name="T38" fmla="*/ 1129 w 1976"/>
                  <a:gd name="T39" fmla="*/ 493 h 1292"/>
                  <a:gd name="T40" fmla="*/ 1137 w 1976"/>
                  <a:gd name="T41" fmla="*/ 468 h 1292"/>
                  <a:gd name="T42" fmla="*/ 1139 w 1976"/>
                  <a:gd name="T43" fmla="*/ 440 h 1292"/>
                  <a:gd name="T44" fmla="*/ 1136 w 1976"/>
                  <a:gd name="T45" fmla="*/ 410 h 1292"/>
                  <a:gd name="T46" fmla="*/ 1127 w 1976"/>
                  <a:gd name="T47" fmla="*/ 382 h 1292"/>
                  <a:gd name="T48" fmla="*/ 1114 w 1976"/>
                  <a:gd name="T49" fmla="*/ 355 h 1292"/>
                  <a:gd name="T50" fmla="*/ 1094 w 1976"/>
                  <a:gd name="T51" fmla="*/ 333 h 1292"/>
                  <a:gd name="T52" fmla="*/ 1073 w 1976"/>
                  <a:gd name="T53" fmla="*/ 315 h 1292"/>
                  <a:gd name="T54" fmla="*/ 1047 w 1976"/>
                  <a:gd name="T55" fmla="*/ 301 h 1292"/>
                  <a:gd name="T56" fmla="*/ 1018 w 1976"/>
                  <a:gd name="T57" fmla="*/ 292 h 1292"/>
                  <a:gd name="T58" fmla="*/ 987 w 1976"/>
                  <a:gd name="T59" fmla="*/ 289 h 1292"/>
                  <a:gd name="T60" fmla="*/ 0 w 1976"/>
                  <a:gd name="T61" fmla="*/ 0 h 1292"/>
                  <a:gd name="T62" fmla="*/ 1976 w 1976"/>
                  <a:gd name="T63" fmla="*/ 0 h 1292"/>
                  <a:gd name="T64" fmla="*/ 1976 w 1976"/>
                  <a:gd name="T65" fmla="*/ 1292 h 1292"/>
                  <a:gd name="T66" fmla="*/ 0 w 1976"/>
                  <a:gd name="T67" fmla="*/ 1292 h 1292"/>
                  <a:gd name="T68" fmla="*/ 0 w 1976"/>
                  <a:gd name="T69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76" h="1292">
                    <a:moveTo>
                      <a:pt x="987" y="289"/>
                    </a:moveTo>
                    <a:lnTo>
                      <a:pt x="958" y="292"/>
                    </a:lnTo>
                    <a:lnTo>
                      <a:pt x="929" y="301"/>
                    </a:lnTo>
                    <a:lnTo>
                      <a:pt x="903" y="315"/>
                    </a:lnTo>
                    <a:lnTo>
                      <a:pt x="882" y="333"/>
                    </a:lnTo>
                    <a:lnTo>
                      <a:pt x="862" y="355"/>
                    </a:lnTo>
                    <a:lnTo>
                      <a:pt x="849" y="382"/>
                    </a:lnTo>
                    <a:lnTo>
                      <a:pt x="840" y="410"/>
                    </a:lnTo>
                    <a:lnTo>
                      <a:pt x="837" y="440"/>
                    </a:lnTo>
                    <a:lnTo>
                      <a:pt x="839" y="468"/>
                    </a:lnTo>
                    <a:lnTo>
                      <a:pt x="847" y="493"/>
                    </a:lnTo>
                    <a:lnTo>
                      <a:pt x="859" y="517"/>
                    </a:lnTo>
                    <a:lnTo>
                      <a:pt x="873" y="538"/>
                    </a:lnTo>
                    <a:lnTo>
                      <a:pt x="892" y="556"/>
                    </a:lnTo>
                    <a:lnTo>
                      <a:pt x="892" y="971"/>
                    </a:lnTo>
                    <a:lnTo>
                      <a:pt x="1084" y="971"/>
                    </a:lnTo>
                    <a:lnTo>
                      <a:pt x="1084" y="556"/>
                    </a:lnTo>
                    <a:lnTo>
                      <a:pt x="1103" y="538"/>
                    </a:lnTo>
                    <a:lnTo>
                      <a:pt x="1117" y="517"/>
                    </a:lnTo>
                    <a:lnTo>
                      <a:pt x="1129" y="493"/>
                    </a:lnTo>
                    <a:lnTo>
                      <a:pt x="1137" y="468"/>
                    </a:lnTo>
                    <a:lnTo>
                      <a:pt x="1139" y="440"/>
                    </a:lnTo>
                    <a:lnTo>
                      <a:pt x="1136" y="410"/>
                    </a:lnTo>
                    <a:lnTo>
                      <a:pt x="1127" y="382"/>
                    </a:lnTo>
                    <a:lnTo>
                      <a:pt x="1114" y="355"/>
                    </a:lnTo>
                    <a:lnTo>
                      <a:pt x="1094" y="333"/>
                    </a:lnTo>
                    <a:lnTo>
                      <a:pt x="1073" y="315"/>
                    </a:lnTo>
                    <a:lnTo>
                      <a:pt x="1047" y="301"/>
                    </a:lnTo>
                    <a:lnTo>
                      <a:pt x="1018" y="292"/>
                    </a:lnTo>
                    <a:lnTo>
                      <a:pt x="987" y="289"/>
                    </a:lnTo>
                    <a:close/>
                    <a:moveTo>
                      <a:pt x="0" y="0"/>
                    </a:moveTo>
                    <a:lnTo>
                      <a:pt x="1976" y="0"/>
                    </a:lnTo>
                    <a:lnTo>
                      <a:pt x="1976" y="1292"/>
                    </a:lnTo>
                    <a:lnTo>
                      <a:pt x="0" y="1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7C207AD9-BC0C-4751-A496-0CAF46D16312}"/>
                </a:ext>
              </a:extLst>
            </p:cNvPr>
            <p:cNvSpPr txBox="1"/>
            <p:nvPr/>
          </p:nvSpPr>
          <p:spPr>
            <a:xfrm>
              <a:off x="126823" y="4185448"/>
              <a:ext cx="3401367" cy="548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000000"/>
                  </a:solidFill>
                </a:rPr>
                <a:t>checkSignInStatus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38D16F3-6D21-4058-92E9-AAF1807C5487}"/>
                </a:ext>
              </a:extLst>
            </p:cNvPr>
            <p:cNvGrpSpPr/>
            <p:nvPr/>
          </p:nvGrpSpPr>
          <p:grpSpPr>
            <a:xfrm>
              <a:off x="5809131" y="323985"/>
              <a:ext cx="5620870" cy="1491213"/>
              <a:chOff x="3550025" y="216408"/>
              <a:chExt cx="5620870" cy="1491213"/>
            </a:xfrm>
          </p:grpSpPr>
          <p:grpSp>
            <p:nvGrpSpPr>
              <p:cNvPr id="18" name="Group 65">
                <a:extLst>
                  <a:ext uri="{FF2B5EF4-FFF2-40B4-BE49-F238E27FC236}">
                    <a16:creationId xmlns="" xmlns:a16="http://schemas.microsoft.com/office/drawing/2014/main" id="{45D4DF6F-ECC1-481D-9044-57FC43EB53F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530401" y="654798"/>
                <a:ext cx="1535006" cy="988525"/>
                <a:chOff x="413" y="940"/>
                <a:chExt cx="632" cy="407"/>
              </a:xfrm>
            </p:grpSpPr>
            <p:sp useBgFill="1">
              <p:nvSpPr>
                <p:cNvPr id="78" name="Freeform 67">
                  <a:extLst>
                    <a:ext uri="{FF2B5EF4-FFF2-40B4-BE49-F238E27FC236}">
                      <a16:creationId xmlns="" xmlns:a16="http://schemas.microsoft.com/office/drawing/2014/main" id="{86F486CE-BCDD-427D-B565-3F66E5A0C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" y="940"/>
                  <a:ext cx="632" cy="407"/>
                </a:xfrm>
                <a:custGeom>
                  <a:avLst/>
                  <a:gdLst>
                    <a:gd name="T0" fmla="*/ 1578 w 3158"/>
                    <a:gd name="T1" fmla="*/ 0 h 2034"/>
                    <a:gd name="T2" fmla="*/ 1603 w 3158"/>
                    <a:gd name="T3" fmla="*/ 1 h 2034"/>
                    <a:gd name="T4" fmla="*/ 1630 w 3158"/>
                    <a:gd name="T5" fmla="*/ 5 h 2034"/>
                    <a:gd name="T6" fmla="*/ 1659 w 3158"/>
                    <a:gd name="T7" fmla="*/ 11 h 2034"/>
                    <a:gd name="T8" fmla="*/ 1688 w 3158"/>
                    <a:gd name="T9" fmla="*/ 21 h 2034"/>
                    <a:gd name="T10" fmla="*/ 1718 w 3158"/>
                    <a:gd name="T11" fmla="*/ 35 h 2034"/>
                    <a:gd name="T12" fmla="*/ 3049 w 3158"/>
                    <a:gd name="T13" fmla="*/ 834 h 2034"/>
                    <a:gd name="T14" fmla="*/ 3081 w 3158"/>
                    <a:gd name="T15" fmla="*/ 857 h 2034"/>
                    <a:gd name="T16" fmla="*/ 3107 w 3158"/>
                    <a:gd name="T17" fmla="*/ 884 h 2034"/>
                    <a:gd name="T18" fmla="*/ 3129 w 3158"/>
                    <a:gd name="T19" fmla="*/ 914 h 2034"/>
                    <a:gd name="T20" fmla="*/ 3145 w 3158"/>
                    <a:gd name="T21" fmla="*/ 947 h 2034"/>
                    <a:gd name="T22" fmla="*/ 3154 w 3158"/>
                    <a:gd name="T23" fmla="*/ 982 h 2034"/>
                    <a:gd name="T24" fmla="*/ 3158 w 3158"/>
                    <a:gd name="T25" fmla="*/ 1018 h 2034"/>
                    <a:gd name="T26" fmla="*/ 3154 w 3158"/>
                    <a:gd name="T27" fmla="*/ 1053 h 2034"/>
                    <a:gd name="T28" fmla="*/ 3145 w 3158"/>
                    <a:gd name="T29" fmla="*/ 1088 h 2034"/>
                    <a:gd name="T30" fmla="*/ 3129 w 3158"/>
                    <a:gd name="T31" fmla="*/ 1121 h 2034"/>
                    <a:gd name="T32" fmla="*/ 3107 w 3158"/>
                    <a:gd name="T33" fmla="*/ 1150 h 2034"/>
                    <a:gd name="T34" fmla="*/ 3081 w 3158"/>
                    <a:gd name="T35" fmla="*/ 1177 h 2034"/>
                    <a:gd name="T36" fmla="*/ 3049 w 3158"/>
                    <a:gd name="T37" fmla="*/ 1200 h 2034"/>
                    <a:gd name="T38" fmla="*/ 1718 w 3158"/>
                    <a:gd name="T39" fmla="*/ 1999 h 2034"/>
                    <a:gd name="T40" fmla="*/ 1689 w 3158"/>
                    <a:gd name="T41" fmla="*/ 2013 h 2034"/>
                    <a:gd name="T42" fmla="*/ 1659 w 3158"/>
                    <a:gd name="T43" fmla="*/ 2024 h 2034"/>
                    <a:gd name="T44" fmla="*/ 1630 w 3158"/>
                    <a:gd name="T45" fmla="*/ 2030 h 2034"/>
                    <a:gd name="T46" fmla="*/ 1603 w 3158"/>
                    <a:gd name="T47" fmla="*/ 2034 h 2034"/>
                    <a:gd name="T48" fmla="*/ 1578 w 3158"/>
                    <a:gd name="T49" fmla="*/ 2034 h 2034"/>
                    <a:gd name="T50" fmla="*/ 1555 w 3158"/>
                    <a:gd name="T51" fmla="*/ 2034 h 2034"/>
                    <a:gd name="T52" fmla="*/ 1528 w 3158"/>
                    <a:gd name="T53" fmla="*/ 2030 h 2034"/>
                    <a:gd name="T54" fmla="*/ 1498 w 3158"/>
                    <a:gd name="T55" fmla="*/ 2023 h 2034"/>
                    <a:gd name="T56" fmla="*/ 1468 w 3158"/>
                    <a:gd name="T57" fmla="*/ 2013 h 2034"/>
                    <a:gd name="T58" fmla="*/ 1439 w 3158"/>
                    <a:gd name="T59" fmla="*/ 1998 h 2034"/>
                    <a:gd name="T60" fmla="*/ 109 w 3158"/>
                    <a:gd name="T61" fmla="*/ 1200 h 2034"/>
                    <a:gd name="T62" fmla="*/ 77 w 3158"/>
                    <a:gd name="T63" fmla="*/ 1177 h 2034"/>
                    <a:gd name="T64" fmla="*/ 50 w 3158"/>
                    <a:gd name="T65" fmla="*/ 1150 h 2034"/>
                    <a:gd name="T66" fmla="*/ 29 w 3158"/>
                    <a:gd name="T67" fmla="*/ 1120 h 2034"/>
                    <a:gd name="T68" fmla="*/ 13 w 3158"/>
                    <a:gd name="T69" fmla="*/ 1087 h 2034"/>
                    <a:gd name="T70" fmla="*/ 4 w 3158"/>
                    <a:gd name="T71" fmla="*/ 1052 h 2034"/>
                    <a:gd name="T72" fmla="*/ 0 w 3158"/>
                    <a:gd name="T73" fmla="*/ 1016 h 2034"/>
                    <a:gd name="T74" fmla="*/ 4 w 3158"/>
                    <a:gd name="T75" fmla="*/ 981 h 2034"/>
                    <a:gd name="T76" fmla="*/ 13 w 3158"/>
                    <a:gd name="T77" fmla="*/ 946 h 2034"/>
                    <a:gd name="T78" fmla="*/ 29 w 3158"/>
                    <a:gd name="T79" fmla="*/ 913 h 2034"/>
                    <a:gd name="T80" fmla="*/ 51 w 3158"/>
                    <a:gd name="T81" fmla="*/ 883 h 2034"/>
                    <a:gd name="T82" fmla="*/ 77 w 3158"/>
                    <a:gd name="T83" fmla="*/ 857 h 2034"/>
                    <a:gd name="T84" fmla="*/ 110 w 3158"/>
                    <a:gd name="T85" fmla="*/ 834 h 2034"/>
                    <a:gd name="T86" fmla="*/ 1440 w 3158"/>
                    <a:gd name="T87" fmla="*/ 36 h 2034"/>
                    <a:gd name="T88" fmla="*/ 1469 w 3158"/>
                    <a:gd name="T89" fmla="*/ 21 h 2034"/>
                    <a:gd name="T90" fmla="*/ 1499 w 3158"/>
                    <a:gd name="T91" fmla="*/ 11 h 2034"/>
                    <a:gd name="T92" fmla="*/ 1528 w 3158"/>
                    <a:gd name="T93" fmla="*/ 5 h 2034"/>
                    <a:gd name="T94" fmla="*/ 1555 w 3158"/>
                    <a:gd name="T95" fmla="*/ 1 h 2034"/>
                    <a:gd name="T96" fmla="*/ 1578 w 3158"/>
                    <a:gd name="T97" fmla="*/ 0 h 2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58" h="2034">
                      <a:moveTo>
                        <a:pt x="1578" y="0"/>
                      </a:moveTo>
                      <a:lnTo>
                        <a:pt x="1603" y="1"/>
                      </a:lnTo>
                      <a:lnTo>
                        <a:pt x="1630" y="5"/>
                      </a:lnTo>
                      <a:lnTo>
                        <a:pt x="1659" y="11"/>
                      </a:lnTo>
                      <a:lnTo>
                        <a:pt x="1688" y="21"/>
                      </a:lnTo>
                      <a:lnTo>
                        <a:pt x="1718" y="35"/>
                      </a:lnTo>
                      <a:lnTo>
                        <a:pt x="3049" y="834"/>
                      </a:lnTo>
                      <a:lnTo>
                        <a:pt x="3081" y="857"/>
                      </a:lnTo>
                      <a:lnTo>
                        <a:pt x="3107" y="884"/>
                      </a:lnTo>
                      <a:lnTo>
                        <a:pt x="3129" y="914"/>
                      </a:lnTo>
                      <a:lnTo>
                        <a:pt x="3145" y="947"/>
                      </a:lnTo>
                      <a:lnTo>
                        <a:pt x="3154" y="982"/>
                      </a:lnTo>
                      <a:lnTo>
                        <a:pt x="3158" y="1018"/>
                      </a:lnTo>
                      <a:lnTo>
                        <a:pt x="3154" y="1053"/>
                      </a:lnTo>
                      <a:lnTo>
                        <a:pt x="3145" y="1088"/>
                      </a:lnTo>
                      <a:lnTo>
                        <a:pt x="3129" y="1121"/>
                      </a:lnTo>
                      <a:lnTo>
                        <a:pt x="3107" y="1150"/>
                      </a:lnTo>
                      <a:lnTo>
                        <a:pt x="3081" y="1177"/>
                      </a:lnTo>
                      <a:lnTo>
                        <a:pt x="3049" y="1200"/>
                      </a:lnTo>
                      <a:lnTo>
                        <a:pt x="1718" y="1999"/>
                      </a:lnTo>
                      <a:lnTo>
                        <a:pt x="1689" y="2013"/>
                      </a:lnTo>
                      <a:lnTo>
                        <a:pt x="1659" y="2024"/>
                      </a:lnTo>
                      <a:lnTo>
                        <a:pt x="1630" y="2030"/>
                      </a:lnTo>
                      <a:lnTo>
                        <a:pt x="1603" y="2034"/>
                      </a:lnTo>
                      <a:lnTo>
                        <a:pt x="1578" y="2034"/>
                      </a:lnTo>
                      <a:lnTo>
                        <a:pt x="1555" y="2034"/>
                      </a:lnTo>
                      <a:lnTo>
                        <a:pt x="1528" y="2030"/>
                      </a:lnTo>
                      <a:lnTo>
                        <a:pt x="1498" y="2023"/>
                      </a:lnTo>
                      <a:lnTo>
                        <a:pt x="1468" y="2013"/>
                      </a:lnTo>
                      <a:lnTo>
                        <a:pt x="1439" y="1998"/>
                      </a:lnTo>
                      <a:lnTo>
                        <a:pt x="109" y="1200"/>
                      </a:lnTo>
                      <a:lnTo>
                        <a:pt x="77" y="1177"/>
                      </a:lnTo>
                      <a:lnTo>
                        <a:pt x="50" y="1150"/>
                      </a:lnTo>
                      <a:lnTo>
                        <a:pt x="29" y="1120"/>
                      </a:lnTo>
                      <a:lnTo>
                        <a:pt x="13" y="1087"/>
                      </a:lnTo>
                      <a:lnTo>
                        <a:pt x="4" y="1052"/>
                      </a:lnTo>
                      <a:lnTo>
                        <a:pt x="0" y="1016"/>
                      </a:lnTo>
                      <a:lnTo>
                        <a:pt x="4" y="981"/>
                      </a:lnTo>
                      <a:lnTo>
                        <a:pt x="13" y="946"/>
                      </a:lnTo>
                      <a:lnTo>
                        <a:pt x="29" y="913"/>
                      </a:lnTo>
                      <a:lnTo>
                        <a:pt x="51" y="883"/>
                      </a:lnTo>
                      <a:lnTo>
                        <a:pt x="77" y="857"/>
                      </a:lnTo>
                      <a:lnTo>
                        <a:pt x="110" y="834"/>
                      </a:lnTo>
                      <a:lnTo>
                        <a:pt x="1440" y="36"/>
                      </a:lnTo>
                      <a:lnTo>
                        <a:pt x="1469" y="21"/>
                      </a:lnTo>
                      <a:lnTo>
                        <a:pt x="1499" y="11"/>
                      </a:lnTo>
                      <a:lnTo>
                        <a:pt x="1528" y="5"/>
                      </a:lnTo>
                      <a:lnTo>
                        <a:pt x="1555" y="1"/>
                      </a:lnTo>
                      <a:lnTo>
                        <a:pt x="157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9" name="Freeform 68">
                  <a:extLst>
                    <a:ext uri="{FF2B5EF4-FFF2-40B4-BE49-F238E27FC236}">
                      <a16:creationId xmlns="" xmlns:a16="http://schemas.microsoft.com/office/drawing/2014/main" id="{4A470E7F-78BA-4A16-B4AC-8ECD58B61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" y="972"/>
                  <a:ext cx="568" cy="343"/>
                </a:xfrm>
                <a:custGeom>
                  <a:avLst/>
                  <a:gdLst>
                    <a:gd name="T0" fmla="*/ 1417 w 2837"/>
                    <a:gd name="T1" fmla="*/ 0 h 1714"/>
                    <a:gd name="T2" fmla="*/ 1440 w 2837"/>
                    <a:gd name="T3" fmla="*/ 1 h 1714"/>
                    <a:gd name="T4" fmla="*/ 1459 w 2837"/>
                    <a:gd name="T5" fmla="*/ 6 h 1714"/>
                    <a:gd name="T6" fmla="*/ 1475 w 2837"/>
                    <a:gd name="T7" fmla="*/ 13 h 1714"/>
                    <a:gd name="T8" fmla="*/ 2806 w 2837"/>
                    <a:gd name="T9" fmla="*/ 811 h 1714"/>
                    <a:gd name="T10" fmla="*/ 2823 w 2837"/>
                    <a:gd name="T11" fmla="*/ 826 h 1714"/>
                    <a:gd name="T12" fmla="*/ 2834 w 2837"/>
                    <a:gd name="T13" fmla="*/ 841 h 1714"/>
                    <a:gd name="T14" fmla="*/ 2837 w 2837"/>
                    <a:gd name="T15" fmla="*/ 857 h 1714"/>
                    <a:gd name="T16" fmla="*/ 2834 w 2837"/>
                    <a:gd name="T17" fmla="*/ 874 h 1714"/>
                    <a:gd name="T18" fmla="*/ 2823 w 2837"/>
                    <a:gd name="T19" fmla="*/ 890 h 1714"/>
                    <a:gd name="T20" fmla="*/ 2806 w 2837"/>
                    <a:gd name="T21" fmla="*/ 903 h 1714"/>
                    <a:gd name="T22" fmla="*/ 1475 w 2837"/>
                    <a:gd name="T23" fmla="*/ 1701 h 1714"/>
                    <a:gd name="T24" fmla="*/ 1459 w 2837"/>
                    <a:gd name="T25" fmla="*/ 1708 h 1714"/>
                    <a:gd name="T26" fmla="*/ 1440 w 2837"/>
                    <a:gd name="T27" fmla="*/ 1713 h 1714"/>
                    <a:gd name="T28" fmla="*/ 1417 w 2837"/>
                    <a:gd name="T29" fmla="*/ 1714 h 1714"/>
                    <a:gd name="T30" fmla="*/ 1396 w 2837"/>
                    <a:gd name="T31" fmla="*/ 1713 h 1714"/>
                    <a:gd name="T32" fmla="*/ 1377 w 2837"/>
                    <a:gd name="T33" fmla="*/ 1708 h 1714"/>
                    <a:gd name="T34" fmla="*/ 1361 w 2837"/>
                    <a:gd name="T35" fmla="*/ 1701 h 1714"/>
                    <a:gd name="T36" fmla="*/ 30 w 2837"/>
                    <a:gd name="T37" fmla="*/ 903 h 1714"/>
                    <a:gd name="T38" fmla="*/ 14 w 2837"/>
                    <a:gd name="T39" fmla="*/ 891 h 1714"/>
                    <a:gd name="T40" fmla="*/ 5 w 2837"/>
                    <a:gd name="T41" fmla="*/ 878 h 1714"/>
                    <a:gd name="T42" fmla="*/ 0 w 2837"/>
                    <a:gd name="T43" fmla="*/ 864 h 1714"/>
                    <a:gd name="T44" fmla="*/ 0 w 2837"/>
                    <a:gd name="T45" fmla="*/ 850 h 1714"/>
                    <a:gd name="T46" fmla="*/ 5 w 2837"/>
                    <a:gd name="T47" fmla="*/ 836 h 1714"/>
                    <a:gd name="T48" fmla="*/ 14 w 2837"/>
                    <a:gd name="T49" fmla="*/ 823 h 1714"/>
                    <a:gd name="T50" fmla="*/ 30 w 2837"/>
                    <a:gd name="T51" fmla="*/ 811 h 1714"/>
                    <a:gd name="T52" fmla="*/ 1361 w 2837"/>
                    <a:gd name="T53" fmla="*/ 13 h 1714"/>
                    <a:gd name="T54" fmla="*/ 1377 w 2837"/>
                    <a:gd name="T55" fmla="*/ 6 h 1714"/>
                    <a:gd name="T56" fmla="*/ 1396 w 2837"/>
                    <a:gd name="T57" fmla="*/ 1 h 1714"/>
                    <a:gd name="T58" fmla="*/ 1417 w 2837"/>
                    <a:gd name="T59" fmla="*/ 0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7" h="1714">
                      <a:moveTo>
                        <a:pt x="1417" y="0"/>
                      </a:moveTo>
                      <a:lnTo>
                        <a:pt x="1440" y="1"/>
                      </a:lnTo>
                      <a:lnTo>
                        <a:pt x="1459" y="6"/>
                      </a:lnTo>
                      <a:lnTo>
                        <a:pt x="1475" y="13"/>
                      </a:lnTo>
                      <a:lnTo>
                        <a:pt x="2806" y="811"/>
                      </a:lnTo>
                      <a:lnTo>
                        <a:pt x="2823" y="826"/>
                      </a:lnTo>
                      <a:lnTo>
                        <a:pt x="2834" y="841"/>
                      </a:lnTo>
                      <a:lnTo>
                        <a:pt x="2837" y="857"/>
                      </a:lnTo>
                      <a:lnTo>
                        <a:pt x="2834" y="874"/>
                      </a:lnTo>
                      <a:lnTo>
                        <a:pt x="2823" y="890"/>
                      </a:lnTo>
                      <a:lnTo>
                        <a:pt x="2806" y="903"/>
                      </a:lnTo>
                      <a:lnTo>
                        <a:pt x="1475" y="1701"/>
                      </a:lnTo>
                      <a:lnTo>
                        <a:pt x="1459" y="1708"/>
                      </a:lnTo>
                      <a:lnTo>
                        <a:pt x="1440" y="1713"/>
                      </a:lnTo>
                      <a:lnTo>
                        <a:pt x="1417" y="1714"/>
                      </a:lnTo>
                      <a:lnTo>
                        <a:pt x="1396" y="1713"/>
                      </a:lnTo>
                      <a:lnTo>
                        <a:pt x="1377" y="1708"/>
                      </a:lnTo>
                      <a:lnTo>
                        <a:pt x="1361" y="1701"/>
                      </a:lnTo>
                      <a:lnTo>
                        <a:pt x="30" y="903"/>
                      </a:lnTo>
                      <a:lnTo>
                        <a:pt x="14" y="891"/>
                      </a:lnTo>
                      <a:lnTo>
                        <a:pt x="5" y="878"/>
                      </a:lnTo>
                      <a:lnTo>
                        <a:pt x="0" y="864"/>
                      </a:lnTo>
                      <a:lnTo>
                        <a:pt x="0" y="850"/>
                      </a:lnTo>
                      <a:lnTo>
                        <a:pt x="5" y="836"/>
                      </a:lnTo>
                      <a:lnTo>
                        <a:pt x="14" y="823"/>
                      </a:lnTo>
                      <a:lnTo>
                        <a:pt x="30" y="811"/>
                      </a:lnTo>
                      <a:lnTo>
                        <a:pt x="1361" y="13"/>
                      </a:lnTo>
                      <a:lnTo>
                        <a:pt x="1377" y="6"/>
                      </a:lnTo>
                      <a:lnTo>
                        <a:pt x="1396" y="1"/>
                      </a:lnTo>
                      <a:lnTo>
                        <a:pt x="1417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0" name="Freeform 69">
                  <a:extLst>
                    <a:ext uri="{FF2B5EF4-FFF2-40B4-BE49-F238E27FC236}">
                      <a16:creationId xmlns="" xmlns:a16="http://schemas.microsoft.com/office/drawing/2014/main" id="{157ED9BD-A4D0-488E-9705-D58E139E2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" y="997"/>
                  <a:ext cx="488" cy="293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5B94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1" name="Freeform 70">
                  <a:extLst>
                    <a:ext uri="{FF2B5EF4-FFF2-40B4-BE49-F238E27FC236}">
                      <a16:creationId xmlns="" xmlns:a16="http://schemas.microsoft.com/office/drawing/2014/main" id="{21B10CA1-0744-4B70-88C8-2FD398C1A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" y="1173"/>
                  <a:ext cx="64" cy="41"/>
                </a:xfrm>
                <a:custGeom>
                  <a:avLst/>
                  <a:gdLst>
                    <a:gd name="T0" fmla="*/ 139 w 319"/>
                    <a:gd name="T1" fmla="*/ 0 h 208"/>
                    <a:gd name="T2" fmla="*/ 171 w 319"/>
                    <a:gd name="T3" fmla="*/ 1 h 208"/>
                    <a:gd name="T4" fmla="*/ 203 w 319"/>
                    <a:gd name="T5" fmla="*/ 6 h 208"/>
                    <a:gd name="T6" fmla="*/ 232 w 319"/>
                    <a:gd name="T7" fmla="*/ 15 h 208"/>
                    <a:gd name="T8" fmla="*/ 257 w 319"/>
                    <a:gd name="T9" fmla="*/ 27 h 208"/>
                    <a:gd name="T10" fmla="*/ 280 w 319"/>
                    <a:gd name="T11" fmla="*/ 41 h 208"/>
                    <a:gd name="T12" fmla="*/ 298 w 319"/>
                    <a:gd name="T13" fmla="*/ 58 h 208"/>
                    <a:gd name="T14" fmla="*/ 312 w 319"/>
                    <a:gd name="T15" fmla="*/ 78 h 208"/>
                    <a:gd name="T16" fmla="*/ 319 w 319"/>
                    <a:gd name="T17" fmla="*/ 98 h 208"/>
                    <a:gd name="T18" fmla="*/ 319 w 319"/>
                    <a:gd name="T19" fmla="*/ 119 h 208"/>
                    <a:gd name="T20" fmla="*/ 314 w 319"/>
                    <a:gd name="T21" fmla="*/ 139 h 208"/>
                    <a:gd name="T22" fmla="*/ 303 w 319"/>
                    <a:gd name="T23" fmla="*/ 157 h 208"/>
                    <a:gd name="T24" fmla="*/ 286 w 319"/>
                    <a:gd name="T25" fmla="*/ 174 h 208"/>
                    <a:gd name="T26" fmla="*/ 266 w 319"/>
                    <a:gd name="T27" fmla="*/ 188 h 208"/>
                    <a:gd name="T28" fmla="*/ 240 w 319"/>
                    <a:gd name="T29" fmla="*/ 199 h 208"/>
                    <a:gd name="T30" fmla="*/ 211 w 319"/>
                    <a:gd name="T31" fmla="*/ 206 h 208"/>
                    <a:gd name="T32" fmla="*/ 180 w 319"/>
                    <a:gd name="T33" fmla="*/ 208 h 208"/>
                    <a:gd name="T34" fmla="*/ 147 w 319"/>
                    <a:gd name="T35" fmla="*/ 208 h 208"/>
                    <a:gd name="T36" fmla="*/ 117 w 319"/>
                    <a:gd name="T37" fmla="*/ 203 h 208"/>
                    <a:gd name="T38" fmla="*/ 88 w 319"/>
                    <a:gd name="T39" fmla="*/ 195 h 208"/>
                    <a:gd name="T40" fmla="*/ 61 w 319"/>
                    <a:gd name="T41" fmla="*/ 183 h 208"/>
                    <a:gd name="T42" fmla="*/ 40 w 319"/>
                    <a:gd name="T43" fmla="*/ 168 h 208"/>
                    <a:gd name="T44" fmla="*/ 22 w 319"/>
                    <a:gd name="T45" fmla="*/ 151 h 208"/>
                    <a:gd name="T46" fmla="*/ 8 w 319"/>
                    <a:gd name="T47" fmla="*/ 132 h 208"/>
                    <a:gd name="T48" fmla="*/ 1 w 319"/>
                    <a:gd name="T49" fmla="*/ 111 h 208"/>
                    <a:gd name="T50" fmla="*/ 0 w 319"/>
                    <a:gd name="T51" fmla="*/ 90 h 208"/>
                    <a:gd name="T52" fmla="*/ 6 w 319"/>
                    <a:gd name="T53" fmla="*/ 69 h 208"/>
                    <a:gd name="T54" fmla="*/ 17 w 319"/>
                    <a:gd name="T55" fmla="*/ 51 h 208"/>
                    <a:gd name="T56" fmla="*/ 34 w 319"/>
                    <a:gd name="T57" fmla="*/ 35 h 208"/>
                    <a:gd name="T58" fmla="*/ 54 w 319"/>
                    <a:gd name="T59" fmla="*/ 22 h 208"/>
                    <a:gd name="T60" fmla="*/ 80 w 319"/>
                    <a:gd name="T61" fmla="*/ 11 h 208"/>
                    <a:gd name="T62" fmla="*/ 107 w 319"/>
                    <a:gd name="T63" fmla="*/ 4 h 208"/>
                    <a:gd name="T64" fmla="*/ 139 w 319"/>
                    <a:gd name="T65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19" h="208">
                      <a:moveTo>
                        <a:pt x="139" y="0"/>
                      </a:moveTo>
                      <a:lnTo>
                        <a:pt x="171" y="1"/>
                      </a:lnTo>
                      <a:lnTo>
                        <a:pt x="203" y="6"/>
                      </a:lnTo>
                      <a:lnTo>
                        <a:pt x="232" y="15"/>
                      </a:lnTo>
                      <a:lnTo>
                        <a:pt x="257" y="27"/>
                      </a:lnTo>
                      <a:lnTo>
                        <a:pt x="280" y="41"/>
                      </a:lnTo>
                      <a:lnTo>
                        <a:pt x="298" y="58"/>
                      </a:lnTo>
                      <a:lnTo>
                        <a:pt x="312" y="78"/>
                      </a:lnTo>
                      <a:lnTo>
                        <a:pt x="319" y="98"/>
                      </a:lnTo>
                      <a:lnTo>
                        <a:pt x="319" y="119"/>
                      </a:lnTo>
                      <a:lnTo>
                        <a:pt x="314" y="139"/>
                      </a:lnTo>
                      <a:lnTo>
                        <a:pt x="303" y="157"/>
                      </a:lnTo>
                      <a:lnTo>
                        <a:pt x="286" y="174"/>
                      </a:lnTo>
                      <a:lnTo>
                        <a:pt x="266" y="188"/>
                      </a:lnTo>
                      <a:lnTo>
                        <a:pt x="240" y="199"/>
                      </a:lnTo>
                      <a:lnTo>
                        <a:pt x="211" y="206"/>
                      </a:lnTo>
                      <a:lnTo>
                        <a:pt x="180" y="208"/>
                      </a:lnTo>
                      <a:lnTo>
                        <a:pt x="147" y="208"/>
                      </a:lnTo>
                      <a:lnTo>
                        <a:pt x="117" y="203"/>
                      </a:lnTo>
                      <a:lnTo>
                        <a:pt x="88" y="195"/>
                      </a:lnTo>
                      <a:lnTo>
                        <a:pt x="61" y="183"/>
                      </a:lnTo>
                      <a:lnTo>
                        <a:pt x="40" y="168"/>
                      </a:lnTo>
                      <a:lnTo>
                        <a:pt x="22" y="151"/>
                      </a:lnTo>
                      <a:lnTo>
                        <a:pt x="8" y="132"/>
                      </a:lnTo>
                      <a:lnTo>
                        <a:pt x="1" y="111"/>
                      </a:lnTo>
                      <a:lnTo>
                        <a:pt x="0" y="90"/>
                      </a:lnTo>
                      <a:lnTo>
                        <a:pt x="6" y="69"/>
                      </a:lnTo>
                      <a:lnTo>
                        <a:pt x="17" y="51"/>
                      </a:lnTo>
                      <a:lnTo>
                        <a:pt x="34" y="35"/>
                      </a:lnTo>
                      <a:lnTo>
                        <a:pt x="54" y="22"/>
                      </a:lnTo>
                      <a:lnTo>
                        <a:pt x="80" y="11"/>
                      </a:lnTo>
                      <a:lnTo>
                        <a:pt x="107" y="4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2" name="Freeform 71">
                  <a:extLst>
                    <a:ext uri="{FF2B5EF4-FFF2-40B4-BE49-F238E27FC236}">
                      <a16:creationId xmlns="" xmlns:a16="http://schemas.microsoft.com/office/drawing/2014/main" id="{F4FCFCA9-2A3B-4E21-A173-567C0FD47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" y="1222"/>
                  <a:ext cx="36" cy="23"/>
                </a:xfrm>
                <a:custGeom>
                  <a:avLst/>
                  <a:gdLst>
                    <a:gd name="T0" fmla="*/ 79 w 179"/>
                    <a:gd name="T1" fmla="*/ 0 h 119"/>
                    <a:gd name="T2" fmla="*/ 103 w 179"/>
                    <a:gd name="T3" fmla="*/ 2 h 119"/>
                    <a:gd name="T4" fmla="*/ 125 w 179"/>
                    <a:gd name="T5" fmla="*/ 7 h 119"/>
                    <a:gd name="T6" fmla="*/ 145 w 179"/>
                    <a:gd name="T7" fmla="*/ 15 h 119"/>
                    <a:gd name="T8" fmla="*/ 161 w 179"/>
                    <a:gd name="T9" fmla="*/ 27 h 119"/>
                    <a:gd name="T10" fmla="*/ 173 w 179"/>
                    <a:gd name="T11" fmla="*/ 40 h 119"/>
                    <a:gd name="T12" fmla="*/ 179 w 179"/>
                    <a:gd name="T13" fmla="*/ 56 h 119"/>
                    <a:gd name="T14" fmla="*/ 179 w 179"/>
                    <a:gd name="T15" fmla="*/ 72 h 119"/>
                    <a:gd name="T16" fmla="*/ 173 w 179"/>
                    <a:gd name="T17" fmla="*/ 86 h 119"/>
                    <a:gd name="T18" fmla="*/ 161 w 179"/>
                    <a:gd name="T19" fmla="*/ 98 h 119"/>
                    <a:gd name="T20" fmla="*/ 145 w 179"/>
                    <a:gd name="T21" fmla="*/ 109 h 119"/>
                    <a:gd name="T22" fmla="*/ 125 w 179"/>
                    <a:gd name="T23" fmla="*/ 115 h 119"/>
                    <a:gd name="T24" fmla="*/ 101 w 179"/>
                    <a:gd name="T25" fmla="*/ 119 h 119"/>
                    <a:gd name="T26" fmla="*/ 76 w 179"/>
                    <a:gd name="T27" fmla="*/ 118 h 119"/>
                    <a:gd name="T28" fmla="*/ 55 w 179"/>
                    <a:gd name="T29" fmla="*/ 113 h 119"/>
                    <a:gd name="T30" fmla="*/ 34 w 179"/>
                    <a:gd name="T31" fmla="*/ 104 h 119"/>
                    <a:gd name="T32" fmla="*/ 18 w 179"/>
                    <a:gd name="T33" fmla="*/ 92 h 119"/>
                    <a:gd name="T34" fmla="*/ 6 w 179"/>
                    <a:gd name="T35" fmla="*/ 79 h 119"/>
                    <a:gd name="T36" fmla="*/ 0 w 179"/>
                    <a:gd name="T37" fmla="*/ 63 h 119"/>
                    <a:gd name="T38" fmla="*/ 0 w 179"/>
                    <a:gd name="T39" fmla="*/ 48 h 119"/>
                    <a:gd name="T40" fmla="*/ 6 w 179"/>
                    <a:gd name="T41" fmla="*/ 33 h 119"/>
                    <a:gd name="T42" fmla="*/ 18 w 179"/>
                    <a:gd name="T43" fmla="*/ 21 h 119"/>
                    <a:gd name="T44" fmla="*/ 34 w 179"/>
                    <a:gd name="T45" fmla="*/ 10 h 119"/>
                    <a:gd name="T46" fmla="*/ 55 w 179"/>
                    <a:gd name="T47" fmla="*/ 4 h 119"/>
                    <a:gd name="T48" fmla="*/ 79 w 179"/>
                    <a:gd name="T49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9" h="119">
                      <a:moveTo>
                        <a:pt x="79" y="0"/>
                      </a:moveTo>
                      <a:lnTo>
                        <a:pt x="103" y="2"/>
                      </a:lnTo>
                      <a:lnTo>
                        <a:pt x="125" y="7"/>
                      </a:lnTo>
                      <a:lnTo>
                        <a:pt x="145" y="15"/>
                      </a:lnTo>
                      <a:lnTo>
                        <a:pt x="161" y="27"/>
                      </a:lnTo>
                      <a:lnTo>
                        <a:pt x="173" y="40"/>
                      </a:lnTo>
                      <a:lnTo>
                        <a:pt x="179" y="56"/>
                      </a:lnTo>
                      <a:lnTo>
                        <a:pt x="179" y="72"/>
                      </a:lnTo>
                      <a:lnTo>
                        <a:pt x="173" y="86"/>
                      </a:lnTo>
                      <a:lnTo>
                        <a:pt x="161" y="98"/>
                      </a:lnTo>
                      <a:lnTo>
                        <a:pt x="145" y="109"/>
                      </a:lnTo>
                      <a:lnTo>
                        <a:pt x="125" y="115"/>
                      </a:lnTo>
                      <a:lnTo>
                        <a:pt x="101" y="119"/>
                      </a:lnTo>
                      <a:lnTo>
                        <a:pt x="76" y="118"/>
                      </a:lnTo>
                      <a:lnTo>
                        <a:pt x="55" y="113"/>
                      </a:lnTo>
                      <a:lnTo>
                        <a:pt x="34" y="104"/>
                      </a:lnTo>
                      <a:lnTo>
                        <a:pt x="18" y="92"/>
                      </a:lnTo>
                      <a:lnTo>
                        <a:pt x="6" y="79"/>
                      </a:lnTo>
                      <a:lnTo>
                        <a:pt x="0" y="63"/>
                      </a:lnTo>
                      <a:lnTo>
                        <a:pt x="0" y="48"/>
                      </a:lnTo>
                      <a:lnTo>
                        <a:pt x="6" y="33"/>
                      </a:lnTo>
                      <a:lnTo>
                        <a:pt x="18" y="21"/>
                      </a:lnTo>
                      <a:lnTo>
                        <a:pt x="34" y="10"/>
                      </a:lnTo>
                      <a:lnTo>
                        <a:pt x="55" y="4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3" name="Freeform 72">
                  <a:extLst>
                    <a:ext uri="{FF2B5EF4-FFF2-40B4-BE49-F238E27FC236}">
                      <a16:creationId xmlns="" xmlns:a16="http://schemas.microsoft.com/office/drawing/2014/main" id="{75A2A037-4864-4687-9876-E19CAE2B7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" y="1144"/>
                  <a:ext cx="43" cy="28"/>
                </a:xfrm>
                <a:custGeom>
                  <a:avLst/>
                  <a:gdLst>
                    <a:gd name="T0" fmla="*/ 96 w 219"/>
                    <a:gd name="T1" fmla="*/ 0 h 144"/>
                    <a:gd name="T2" fmla="*/ 126 w 219"/>
                    <a:gd name="T3" fmla="*/ 1 h 144"/>
                    <a:gd name="T4" fmla="*/ 152 w 219"/>
                    <a:gd name="T5" fmla="*/ 7 h 144"/>
                    <a:gd name="T6" fmla="*/ 177 w 219"/>
                    <a:gd name="T7" fmla="*/ 18 h 144"/>
                    <a:gd name="T8" fmla="*/ 197 w 219"/>
                    <a:gd name="T9" fmla="*/ 31 h 144"/>
                    <a:gd name="T10" fmla="*/ 212 w 219"/>
                    <a:gd name="T11" fmla="*/ 48 h 144"/>
                    <a:gd name="T12" fmla="*/ 219 w 219"/>
                    <a:gd name="T13" fmla="*/ 68 h 144"/>
                    <a:gd name="T14" fmla="*/ 219 w 219"/>
                    <a:gd name="T15" fmla="*/ 86 h 144"/>
                    <a:gd name="T16" fmla="*/ 212 w 219"/>
                    <a:gd name="T17" fmla="*/ 104 h 144"/>
                    <a:gd name="T18" fmla="*/ 197 w 219"/>
                    <a:gd name="T19" fmla="*/ 120 h 144"/>
                    <a:gd name="T20" fmla="*/ 177 w 219"/>
                    <a:gd name="T21" fmla="*/ 132 h 144"/>
                    <a:gd name="T22" fmla="*/ 152 w 219"/>
                    <a:gd name="T23" fmla="*/ 139 h 144"/>
                    <a:gd name="T24" fmla="*/ 123 w 219"/>
                    <a:gd name="T25" fmla="*/ 144 h 144"/>
                    <a:gd name="T26" fmla="*/ 94 w 219"/>
                    <a:gd name="T27" fmla="*/ 141 h 144"/>
                    <a:gd name="T28" fmla="*/ 66 w 219"/>
                    <a:gd name="T29" fmla="*/ 135 h 144"/>
                    <a:gd name="T30" fmla="*/ 42 w 219"/>
                    <a:gd name="T31" fmla="*/ 126 h 144"/>
                    <a:gd name="T32" fmla="*/ 22 w 219"/>
                    <a:gd name="T33" fmla="*/ 111 h 144"/>
                    <a:gd name="T34" fmla="*/ 8 w 219"/>
                    <a:gd name="T35" fmla="*/ 94 h 144"/>
                    <a:gd name="T36" fmla="*/ 0 w 219"/>
                    <a:gd name="T37" fmla="*/ 76 h 144"/>
                    <a:gd name="T38" fmla="*/ 0 w 219"/>
                    <a:gd name="T39" fmla="*/ 57 h 144"/>
                    <a:gd name="T40" fmla="*/ 8 w 219"/>
                    <a:gd name="T41" fmla="*/ 39 h 144"/>
                    <a:gd name="T42" fmla="*/ 23 w 219"/>
                    <a:gd name="T43" fmla="*/ 24 h 144"/>
                    <a:gd name="T44" fmla="*/ 42 w 219"/>
                    <a:gd name="T45" fmla="*/ 12 h 144"/>
                    <a:gd name="T46" fmla="*/ 68 w 219"/>
                    <a:gd name="T47" fmla="*/ 4 h 144"/>
                    <a:gd name="T48" fmla="*/ 96 w 219"/>
                    <a:gd name="T4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9" h="144">
                      <a:moveTo>
                        <a:pt x="96" y="0"/>
                      </a:moveTo>
                      <a:lnTo>
                        <a:pt x="126" y="1"/>
                      </a:lnTo>
                      <a:lnTo>
                        <a:pt x="152" y="7"/>
                      </a:lnTo>
                      <a:lnTo>
                        <a:pt x="177" y="18"/>
                      </a:lnTo>
                      <a:lnTo>
                        <a:pt x="197" y="31"/>
                      </a:lnTo>
                      <a:lnTo>
                        <a:pt x="212" y="48"/>
                      </a:lnTo>
                      <a:lnTo>
                        <a:pt x="219" y="68"/>
                      </a:lnTo>
                      <a:lnTo>
                        <a:pt x="219" y="86"/>
                      </a:lnTo>
                      <a:lnTo>
                        <a:pt x="212" y="104"/>
                      </a:lnTo>
                      <a:lnTo>
                        <a:pt x="197" y="120"/>
                      </a:lnTo>
                      <a:lnTo>
                        <a:pt x="177" y="132"/>
                      </a:lnTo>
                      <a:lnTo>
                        <a:pt x="152" y="139"/>
                      </a:lnTo>
                      <a:lnTo>
                        <a:pt x="123" y="144"/>
                      </a:lnTo>
                      <a:lnTo>
                        <a:pt x="94" y="141"/>
                      </a:lnTo>
                      <a:lnTo>
                        <a:pt x="66" y="135"/>
                      </a:lnTo>
                      <a:lnTo>
                        <a:pt x="42" y="126"/>
                      </a:lnTo>
                      <a:lnTo>
                        <a:pt x="22" y="111"/>
                      </a:lnTo>
                      <a:lnTo>
                        <a:pt x="8" y="94"/>
                      </a:lnTo>
                      <a:lnTo>
                        <a:pt x="0" y="76"/>
                      </a:lnTo>
                      <a:lnTo>
                        <a:pt x="0" y="57"/>
                      </a:lnTo>
                      <a:lnTo>
                        <a:pt x="8" y="39"/>
                      </a:lnTo>
                      <a:lnTo>
                        <a:pt x="23" y="24"/>
                      </a:lnTo>
                      <a:lnTo>
                        <a:pt x="42" y="12"/>
                      </a:lnTo>
                      <a:lnTo>
                        <a:pt x="68" y="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4" name="Freeform 73">
                  <a:extLst>
                    <a:ext uri="{FF2B5EF4-FFF2-40B4-BE49-F238E27FC236}">
                      <a16:creationId xmlns="" xmlns:a16="http://schemas.microsoft.com/office/drawing/2014/main" id="{0CC7182A-D032-41AC-A5E9-FA2D70A7D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" y="1195"/>
                  <a:ext cx="35" cy="23"/>
                </a:xfrm>
                <a:custGeom>
                  <a:avLst/>
                  <a:gdLst>
                    <a:gd name="T0" fmla="*/ 76 w 174"/>
                    <a:gd name="T1" fmla="*/ 0 h 113"/>
                    <a:gd name="T2" fmla="*/ 99 w 174"/>
                    <a:gd name="T3" fmla="*/ 1 h 113"/>
                    <a:gd name="T4" fmla="*/ 121 w 174"/>
                    <a:gd name="T5" fmla="*/ 6 h 113"/>
                    <a:gd name="T6" fmla="*/ 140 w 174"/>
                    <a:gd name="T7" fmla="*/ 14 h 113"/>
                    <a:gd name="T8" fmla="*/ 156 w 174"/>
                    <a:gd name="T9" fmla="*/ 25 h 113"/>
                    <a:gd name="T10" fmla="*/ 168 w 174"/>
                    <a:gd name="T11" fmla="*/ 38 h 113"/>
                    <a:gd name="T12" fmla="*/ 174 w 174"/>
                    <a:gd name="T13" fmla="*/ 53 h 113"/>
                    <a:gd name="T14" fmla="*/ 173 w 174"/>
                    <a:gd name="T15" fmla="*/ 69 h 113"/>
                    <a:gd name="T16" fmla="*/ 167 w 174"/>
                    <a:gd name="T17" fmla="*/ 82 h 113"/>
                    <a:gd name="T18" fmla="*/ 156 w 174"/>
                    <a:gd name="T19" fmla="*/ 94 h 113"/>
                    <a:gd name="T20" fmla="*/ 140 w 174"/>
                    <a:gd name="T21" fmla="*/ 104 h 113"/>
                    <a:gd name="T22" fmla="*/ 121 w 174"/>
                    <a:gd name="T23" fmla="*/ 111 h 113"/>
                    <a:gd name="T24" fmla="*/ 98 w 174"/>
                    <a:gd name="T25" fmla="*/ 113 h 113"/>
                    <a:gd name="T26" fmla="*/ 75 w 174"/>
                    <a:gd name="T27" fmla="*/ 112 h 113"/>
                    <a:gd name="T28" fmla="*/ 53 w 174"/>
                    <a:gd name="T29" fmla="*/ 107 h 113"/>
                    <a:gd name="T30" fmla="*/ 34 w 174"/>
                    <a:gd name="T31" fmla="*/ 99 h 113"/>
                    <a:gd name="T32" fmla="*/ 18 w 174"/>
                    <a:gd name="T33" fmla="*/ 88 h 113"/>
                    <a:gd name="T34" fmla="*/ 6 w 174"/>
                    <a:gd name="T35" fmla="*/ 75 h 113"/>
                    <a:gd name="T36" fmla="*/ 0 w 174"/>
                    <a:gd name="T37" fmla="*/ 60 h 113"/>
                    <a:gd name="T38" fmla="*/ 0 w 174"/>
                    <a:gd name="T39" fmla="*/ 44 h 113"/>
                    <a:gd name="T40" fmla="*/ 6 w 174"/>
                    <a:gd name="T41" fmla="*/ 31 h 113"/>
                    <a:gd name="T42" fmla="*/ 18 w 174"/>
                    <a:gd name="T43" fmla="*/ 19 h 113"/>
                    <a:gd name="T44" fmla="*/ 34 w 174"/>
                    <a:gd name="T45" fmla="*/ 9 h 113"/>
                    <a:gd name="T46" fmla="*/ 53 w 174"/>
                    <a:gd name="T47" fmla="*/ 2 h 113"/>
                    <a:gd name="T48" fmla="*/ 76 w 174"/>
                    <a:gd name="T4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4" h="113">
                      <a:moveTo>
                        <a:pt x="76" y="0"/>
                      </a:moveTo>
                      <a:lnTo>
                        <a:pt x="99" y="1"/>
                      </a:lnTo>
                      <a:lnTo>
                        <a:pt x="121" y="6"/>
                      </a:lnTo>
                      <a:lnTo>
                        <a:pt x="140" y="14"/>
                      </a:lnTo>
                      <a:lnTo>
                        <a:pt x="156" y="25"/>
                      </a:lnTo>
                      <a:lnTo>
                        <a:pt x="168" y="38"/>
                      </a:lnTo>
                      <a:lnTo>
                        <a:pt x="174" y="53"/>
                      </a:lnTo>
                      <a:lnTo>
                        <a:pt x="173" y="69"/>
                      </a:lnTo>
                      <a:lnTo>
                        <a:pt x="167" y="82"/>
                      </a:lnTo>
                      <a:lnTo>
                        <a:pt x="156" y="94"/>
                      </a:lnTo>
                      <a:lnTo>
                        <a:pt x="140" y="104"/>
                      </a:lnTo>
                      <a:lnTo>
                        <a:pt x="121" y="111"/>
                      </a:lnTo>
                      <a:lnTo>
                        <a:pt x="98" y="113"/>
                      </a:lnTo>
                      <a:lnTo>
                        <a:pt x="75" y="112"/>
                      </a:lnTo>
                      <a:lnTo>
                        <a:pt x="53" y="107"/>
                      </a:lnTo>
                      <a:lnTo>
                        <a:pt x="34" y="99"/>
                      </a:lnTo>
                      <a:lnTo>
                        <a:pt x="18" y="88"/>
                      </a:lnTo>
                      <a:lnTo>
                        <a:pt x="6" y="7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6" y="31"/>
                      </a:lnTo>
                      <a:lnTo>
                        <a:pt x="18" y="19"/>
                      </a:lnTo>
                      <a:lnTo>
                        <a:pt x="34" y="9"/>
                      </a:lnTo>
                      <a:lnTo>
                        <a:pt x="53" y="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85" name="Freeform 74">
                  <a:extLst>
                    <a:ext uri="{FF2B5EF4-FFF2-40B4-BE49-F238E27FC236}">
                      <a16:creationId xmlns="" xmlns:a16="http://schemas.microsoft.com/office/drawing/2014/main" id="{42A1D47F-A2DB-4048-B743-F395C6786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" y="1155"/>
                  <a:ext cx="43" cy="28"/>
                </a:xfrm>
                <a:custGeom>
                  <a:avLst/>
                  <a:gdLst>
                    <a:gd name="T0" fmla="*/ 96 w 218"/>
                    <a:gd name="T1" fmla="*/ 0 h 142"/>
                    <a:gd name="T2" fmla="*/ 125 w 218"/>
                    <a:gd name="T3" fmla="*/ 1 h 142"/>
                    <a:gd name="T4" fmla="*/ 152 w 218"/>
                    <a:gd name="T5" fmla="*/ 7 h 142"/>
                    <a:gd name="T6" fmla="*/ 177 w 218"/>
                    <a:gd name="T7" fmla="*/ 16 h 142"/>
                    <a:gd name="T8" fmla="*/ 196 w 218"/>
                    <a:gd name="T9" fmla="*/ 30 h 142"/>
                    <a:gd name="T10" fmla="*/ 210 w 218"/>
                    <a:gd name="T11" fmla="*/ 48 h 142"/>
                    <a:gd name="T12" fmla="*/ 218 w 218"/>
                    <a:gd name="T13" fmla="*/ 66 h 142"/>
                    <a:gd name="T14" fmla="*/ 218 w 218"/>
                    <a:gd name="T15" fmla="*/ 85 h 142"/>
                    <a:gd name="T16" fmla="*/ 210 w 218"/>
                    <a:gd name="T17" fmla="*/ 104 h 142"/>
                    <a:gd name="T18" fmla="*/ 196 w 218"/>
                    <a:gd name="T19" fmla="*/ 118 h 142"/>
                    <a:gd name="T20" fmla="*/ 177 w 218"/>
                    <a:gd name="T21" fmla="*/ 130 h 142"/>
                    <a:gd name="T22" fmla="*/ 151 w 218"/>
                    <a:gd name="T23" fmla="*/ 139 h 142"/>
                    <a:gd name="T24" fmla="*/ 123 w 218"/>
                    <a:gd name="T25" fmla="*/ 142 h 142"/>
                    <a:gd name="T26" fmla="*/ 93 w 218"/>
                    <a:gd name="T27" fmla="*/ 141 h 142"/>
                    <a:gd name="T28" fmla="*/ 67 w 218"/>
                    <a:gd name="T29" fmla="*/ 135 h 142"/>
                    <a:gd name="T30" fmla="*/ 42 w 218"/>
                    <a:gd name="T31" fmla="*/ 124 h 142"/>
                    <a:gd name="T32" fmla="*/ 22 w 218"/>
                    <a:gd name="T33" fmla="*/ 111 h 142"/>
                    <a:gd name="T34" fmla="*/ 7 w 218"/>
                    <a:gd name="T35" fmla="*/ 94 h 142"/>
                    <a:gd name="T36" fmla="*/ 0 w 218"/>
                    <a:gd name="T37" fmla="*/ 76 h 142"/>
                    <a:gd name="T38" fmla="*/ 0 w 218"/>
                    <a:gd name="T39" fmla="*/ 56 h 142"/>
                    <a:gd name="T40" fmla="*/ 7 w 218"/>
                    <a:gd name="T41" fmla="*/ 38 h 142"/>
                    <a:gd name="T42" fmla="*/ 22 w 218"/>
                    <a:gd name="T43" fmla="*/ 24 h 142"/>
                    <a:gd name="T44" fmla="*/ 42 w 218"/>
                    <a:gd name="T45" fmla="*/ 12 h 142"/>
                    <a:gd name="T46" fmla="*/ 67 w 218"/>
                    <a:gd name="T47" fmla="*/ 3 h 142"/>
                    <a:gd name="T48" fmla="*/ 96 w 218"/>
                    <a:gd name="T4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142">
                      <a:moveTo>
                        <a:pt x="96" y="0"/>
                      </a:moveTo>
                      <a:lnTo>
                        <a:pt x="125" y="1"/>
                      </a:lnTo>
                      <a:lnTo>
                        <a:pt x="152" y="7"/>
                      </a:lnTo>
                      <a:lnTo>
                        <a:pt x="177" y="16"/>
                      </a:lnTo>
                      <a:lnTo>
                        <a:pt x="196" y="30"/>
                      </a:lnTo>
                      <a:lnTo>
                        <a:pt x="210" y="48"/>
                      </a:lnTo>
                      <a:lnTo>
                        <a:pt x="218" y="66"/>
                      </a:lnTo>
                      <a:lnTo>
                        <a:pt x="218" y="85"/>
                      </a:lnTo>
                      <a:lnTo>
                        <a:pt x="210" y="104"/>
                      </a:lnTo>
                      <a:lnTo>
                        <a:pt x="196" y="118"/>
                      </a:lnTo>
                      <a:lnTo>
                        <a:pt x="177" y="130"/>
                      </a:lnTo>
                      <a:lnTo>
                        <a:pt x="151" y="139"/>
                      </a:lnTo>
                      <a:lnTo>
                        <a:pt x="123" y="142"/>
                      </a:lnTo>
                      <a:lnTo>
                        <a:pt x="93" y="141"/>
                      </a:lnTo>
                      <a:lnTo>
                        <a:pt x="67" y="135"/>
                      </a:lnTo>
                      <a:lnTo>
                        <a:pt x="42" y="124"/>
                      </a:lnTo>
                      <a:lnTo>
                        <a:pt x="22" y="111"/>
                      </a:lnTo>
                      <a:lnTo>
                        <a:pt x="7" y="94"/>
                      </a:lnTo>
                      <a:lnTo>
                        <a:pt x="0" y="76"/>
                      </a:lnTo>
                      <a:lnTo>
                        <a:pt x="0" y="56"/>
                      </a:lnTo>
                      <a:lnTo>
                        <a:pt x="7" y="38"/>
                      </a:lnTo>
                      <a:lnTo>
                        <a:pt x="22" y="24"/>
                      </a:lnTo>
                      <a:lnTo>
                        <a:pt x="42" y="12"/>
                      </a:lnTo>
                      <a:lnTo>
                        <a:pt x="67" y="3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ADC664F6-DA55-4A6F-BF46-D4EB65D12EFC}"/>
                  </a:ext>
                </a:extLst>
              </p:cNvPr>
              <p:cNvGrpSpPr/>
              <p:nvPr/>
            </p:nvGrpSpPr>
            <p:grpSpPr>
              <a:xfrm>
                <a:off x="5893273" y="671083"/>
                <a:ext cx="1437236" cy="914604"/>
                <a:chOff x="2914302" y="3969910"/>
                <a:chExt cx="734711" cy="467543"/>
              </a:xfrm>
            </p:grpSpPr>
            <p:sp useBgFill="1">
              <p:nvSpPr>
                <p:cNvPr id="63" name="Freeform 69">
                  <a:extLst>
                    <a:ext uri="{FF2B5EF4-FFF2-40B4-BE49-F238E27FC236}">
                      <a16:creationId xmlns="" xmlns:a16="http://schemas.microsoft.com/office/drawing/2014/main" id="{B5FBB246-696C-40B6-8652-D902F754A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302" y="3972295"/>
                  <a:ext cx="734711" cy="465158"/>
                </a:xfrm>
                <a:custGeom>
                  <a:avLst/>
                  <a:gdLst>
                    <a:gd name="T0" fmla="*/ 1538 w 3078"/>
                    <a:gd name="T1" fmla="*/ 0 h 1954"/>
                    <a:gd name="T2" fmla="*/ 1564 w 3078"/>
                    <a:gd name="T3" fmla="*/ 1 h 1954"/>
                    <a:gd name="T4" fmla="*/ 1595 w 3078"/>
                    <a:gd name="T5" fmla="*/ 6 h 1954"/>
                    <a:gd name="T6" fmla="*/ 1626 w 3078"/>
                    <a:gd name="T7" fmla="*/ 16 h 1954"/>
                    <a:gd name="T8" fmla="*/ 1657 w 3078"/>
                    <a:gd name="T9" fmla="*/ 30 h 1954"/>
                    <a:gd name="T10" fmla="*/ 2989 w 3078"/>
                    <a:gd name="T11" fmla="*/ 830 h 1954"/>
                    <a:gd name="T12" fmla="*/ 3015 w 3078"/>
                    <a:gd name="T13" fmla="*/ 848 h 1954"/>
                    <a:gd name="T14" fmla="*/ 3037 w 3078"/>
                    <a:gd name="T15" fmla="*/ 870 h 1954"/>
                    <a:gd name="T16" fmla="*/ 3055 w 3078"/>
                    <a:gd name="T17" fmla="*/ 894 h 1954"/>
                    <a:gd name="T18" fmla="*/ 3067 w 3078"/>
                    <a:gd name="T19" fmla="*/ 920 h 1954"/>
                    <a:gd name="T20" fmla="*/ 3076 w 3078"/>
                    <a:gd name="T21" fmla="*/ 948 h 1954"/>
                    <a:gd name="T22" fmla="*/ 3078 w 3078"/>
                    <a:gd name="T23" fmla="*/ 978 h 1954"/>
                    <a:gd name="T24" fmla="*/ 3076 w 3078"/>
                    <a:gd name="T25" fmla="*/ 1007 h 1954"/>
                    <a:gd name="T26" fmla="*/ 3067 w 3078"/>
                    <a:gd name="T27" fmla="*/ 1035 h 1954"/>
                    <a:gd name="T28" fmla="*/ 3055 w 3078"/>
                    <a:gd name="T29" fmla="*/ 1062 h 1954"/>
                    <a:gd name="T30" fmla="*/ 3037 w 3078"/>
                    <a:gd name="T31" fmla="*/ 1086 h 1954"/>
                    <a:gd name="T32" fmla="*/ 3015 w 3078"/>
                    <a:gd name="T33" fmla="*/ 1107 h 1954"/>
                    <a:gd name="T34" fmla="*/ 2989 w 3078"/>
                    <a:gd name="T35" fmla="*/ 1126 h 1954"/>
                    <a:gd name="T36" fmla="*/ 1657 w 3078"/>
                    <a:gd name="T37" fmla="*/ 1924 h 1954"/>
                    <a:gd name="T38" fmla="*/ 1626 w 3078"/>
                    <a:gd name="T39" fmla="*/ 1940 h 1954"/>
                    <a:gd name="T40" fmla="*/ 1595 w 3078"/>
                    <a:gd name="T41" fmla="*/ 1949 h 1954"/>
                    <a:gd name="T42" fmla="*/ 1566 w 3078"/>
                    <a:gd name="T43" fmla="*/ 1953 h 1954"/>
                    <a:gd name="T44" fmla="*/ 1538 w 3078"/>
                    <a:gd name="T45" fmla="*/ 1954 h 1954"/>
                    <a:gd name="T46" fmla="*/ 1512 w 3078"/>
                    <a:gd name="T47" fmla="*/ 1953 h 1954"/>
                    <a:gd name="T48" fmla="*/ 1482 w 3078"/>
                    <a:gd name="T49" fmla="*/ 1949 h 1954"/>
                    <a:gd name="T50" fmla="*/ 1451 w 3078"/>
                    <a:gd name="T51" fmla="*/ 1940 h 1954"/>
                    <a:gd name="T52" fmla="*/ 1419 w 3078"/>
                    <a:gd name="T53" fmla="*/ 1924 h 1954"/>
                    <a:gd name="T54" fmla="*/ 89 w 3078"/>
                    <a:gd name="T55" fmla="*/ 1126 h 1954"/>
                    <a:gd name="T56" fmla="*/ 63 w 3078"/>
                    <a:gd name="T57" fmla="*/ 1107 h 1954"/>
                    <a:gd name="T58" fmla="*/ 41 w 3078"/>
                    <a:gd name="T59" fmla="*/ 1085 h 1954"/>
                    <a:gd name="T60" fmla="*/ 23 w 3078"/>
                    <a:gd name="T61" fmla="*/ 1061 h 1954"/>
                    <a:gd name="T62" fmla="*/ 11 w 3078"/>
                    <a:gd name="T63" fmla="*/ 1034 h 1954"/>
                    <a:gd name="T64" fmla="*/ 2 w 3078"/>
                    <a:gd name="T65" fmla="*/ 1006 h 1954"/>
                    <a:gd name="T66" fmla="*/ 0 w 3078"/>
                    <a:gd name="T67" fmla="*/ 977 h 1954"/>
                    <a:gd name="T68" fmla="*/ 2 w 3078"/>
                    <a:gd name="T69" fmla="*/ 947 h 1954"/>
                    <a:gd name="T70" fmla="*/ 11 w 3078"/>
                    <a:gd name="T71" fmla="*/ 919 h 1954"/>
                    <a:gd name="T72" fmla="*/ 24 w 3078"/>
                    <a:gd name="T73" fmla="*/ 893 h 1954"/>
                    <a:gd name="T74" fmla="*/ 41 w 3078"/>
                    <a:gd name="T75" fmla="*/ 868 h 1954"/>
                    <a:gd name="T76" fmla="*/ 63 w 3078"/>
                    <a:gd name="T77" fmla="*/ 848 h 1954"/>
                    <a:gd name="T78" fmla="*/ 89 w 3078"/>
                    <a:gd name="T79" fmla="*/ 828 h 1954"/>
                    <a:gd name="T80" fmla="*/ 1421 w 3078"/>
                    <a:gd name="T81" fmla="*/ 30 h 1954"/>
                    <a:gd name="T82" fmla="*/ 1452 w 3078"/>
                    <a:gd name="T83" fmla="*/ 16 h 1954"/>
                    <a:gd name="T84" fmla="*/ 1483 w 3078"/>
                    <a:gd name="T85" fmla="*/ 6 h 1954"/>
                    <a:gd name="T86" fmla="*/ 1512 w 3078"/>
                    <a:gd name="T87" fmla="*/ 1 h 1954"/>
                    <a:gd name="T88" fmla="*/ 1538 w 3078"/>
                    <a:gd name="T89" fmla="*/ 0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78" h="1954">
                      <a:moveTo>
                        <a:pt x="1538" y="0"/>
                      </a:moveTo>
                      <a:lnTo>
                        <a:pt x="1564" y="1"/>
                      </a:lnTo>
                      <a:lnTo>
                        <a:pt x="1595" y="6"/>
                      </a:lnTo>
                      <a:lnTo>
                        <a:pt x="1626" y="16"/>
                      </a:lnTo>
                      <a:lnTo>
                        <a:pt x="1657" y="30"/>
                      </a:lnTo>
                      <a:lnTo>
                        <a:pt x="2989" y="830"/>
                      </a:lnTo>
                      <a:lnTo>
                        <a:pt x="3015" y="848"/>
                      </a:lnTo>
                      <a:lnTo>
                        <a:pt x="3037" y="870"/>
                      </a:lnTo>
                      <a:lnTo>
                        <a:pt x="3055" y="894"/>
                      </a:lnTo>
                      <a:lnTo>
                        <a:pt x="3067" y="920"/>
                      </a:lnTo>
                      <a:lnTo>
                        <a:pt x="3076" y="948"/>
                      </a:lnTo>
                      <a:lnTo>
                        <a:pt x="3078" y="978"/>
                      </a:lnTo>
                      <a:lnTo>
                        <a:pt x="3076" y="1007"/>
                      </a:lnTo>
                      <a:lnTo>
                        <a:pt x="3067" y="1035"/>
                      </a:lnTo>
                      <a:lnTo>
                        <a:pt x="3055" y="1062"/>
                      </a:lnTo>
                      <a:lnTo>
                        <a:pt x="3037" y="1086"/>
                      </a:lnTo>
                      <a:lnTo>
                        <a:pt x="3015" y="1107"/>
                      </a:lnTo>
                      <a:lnTo>
                        <a:pt x="2989" y="1126"/>
                      </a:lnTo>
                      <a:lnTo>
                        <a:pt x="1657" y="1924"/>
                      </a:lnTo>
                      <a:lnTo>
                        <a:pt x="1626" y="1940"/>
                      </a:lnTo>
                      <a:lnTo>
                        <a:pt x="1595" y="1949"/>
                      </a:lnTo>
                      <a:lnTo>
                        <a:pt x="1566" y="1953"/>
                      </a:lnTo>
                      <a:lnTo>
                        <a:pt x="1538" y="1954"/>
                      </a:lnTo>
                      <a:lnTo>
                        <a:pt x="1512" y="1953"/>
                      </a:lnTo>
                      <a:lnTo>
                        <a:pt x="1482" y="1949"/>
                      </a:lnTo>
                      <a:lnTo>
                        <a:pt x="1451" y="1940"/>
                      </a:lnTo>
                      <a:lnTo>
                        <a:pt x="1419" y="1924"/>
                      </a:lnTo>
                      <a:lnTo>
                        <a:pt x="89" y="1126"/>
                      </a:lnTo>
                      <a:lnTo>
                        <a:pt x="63" y="1107"/>
                      </a:lnTo>
                      <a:lnTo>
                        <a:pt x="41" y="1085"/>
                      </a:lnTo>
                      <a:lnTo>
                        <a:pt x="23" y="1061"/>
                      </a:lnTo>
                      <a:lnTo>
                        <a:pt x="11" y="1034"/>
                      </a:lnTo>
                      <a:lnTo>
                        <a:pt x="2" y="1006"/>
                      </a:lnTo>
                      <a:lnTo>
                        <a:pt x="0" y="977"/>
                      </a:lnTo>
                      <a:lnTo>
                        <a:pt x="2" y="947"/>
                      </a:lnTo>
                      <a:lnTo>
                        <a:pt x="11" y="919"/>
                      </a:lnTo>
                      <a:lnTo>
                        <a:pt x="24" y="893"/>
                      </a:lnTo>
                      <a:lnTo>
                        <a:pt x="41" y="868"/>
                      </a:lnTo>
                      <a:lnTo>
                        <a:pt x="63" y="848"/>
                      </a:lnTo>
                      <a:lnTo>
                        <a:pt x="89" y="828"/>
                      </a:lnTo>
                      <a:lnTo>
                        <a:pt x="1421" y="30"/>
                      </a:lnTo>
                      <a:lnTo>
                        <a:pt x="1452" y="16"/>
                      </a:lnTo>
                      <a:lnTo>
                        <a:pt x="1483" y="6"/>
                      </a:lnTo>
                      <a:lnTo>
                        <a:pt x="1512" y="1"/>
                      </a:lnTo>
                      <a:lnTo>
                        <a:pt x="153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4" name="Freeform 70">
                  <a:extLst>
                    <a:ext uri="{FF2B5EF4-FFF2-40B4-BE49-F238E27FC236}">
                      <a16:creationId xmlns="" xmlns:a16="http://schemas.microsoft.com/office/drawing/2014/main" id="{DB1F4CAC-4E86-4975-84A0-5118377EEB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2927" y="4000920"/>
                  <a:ext cx="677461" cy="407908"/>
                </a:xfrm>
                <a:custGeom>
                  <a:avLst/>
                  <a:gdLst>
                    <a:gd name="T0" fmla="*/ 1418 w 2838"/>
                    <a:gd name="T1" fmla="*/ 0 h 1714"/>
                    <a:gd name="T2" fmla="*/ 1441 w 2838"/>
                    <a:gd name="T3" fmla="*/ 2 h 1714"/>
                    <a:gd name="T4" fmla="*/ 1460 w 2838"/>
                    <a:gd name="T5" fmla="*/ 6 h 1714"/>
                    <a:gd name="T6" fmla="*/ 1476 w 2838"/>
                    <a:gd name="T7" fmla="*/ 13 h 1714"/>
                    <a:gd name="T8" fmla="*/ 2807 w 2838"/>
                    <a:gd name="T9" fmla="*/ 811 h 1714"/>
                    <a:gd name="T10" fmla="*/ 2824 w 2838"/>
                    <a:gd name="T11" fmla="*/ 826 h 1714"/>
                    <a:gd name="T12" fmla="*/ 2835 w 2838"/>
                    <a:gd name="T13" fmla="*/ 841 h 1714"/>
                    <a:gd name="T14" fmla="*/ 2838 w 2838"/>
                    <a:gd name="T15" fmla="*/ 857 h 1714"/>
                    <a:gd name="T16" fmla="*/ 2835 w 2838"/>
                    <a:gd name="T17" fmla="*/ 874 h 1714"/>
                    <a:gd name="T18" fmla="*/ 2824 w 2838"/>
                    <a:gd name="T19" fmla="*/ 890 h 1714"/>
                    <a:gd name="T20" fmla="*/ 2807 w 2838"/>
                    <a:gd name="T21" fmla="*/ 903 h 1714"/>
                    <a:gd name="T22" fmla="*/ 1476 w 2838"/>
                    <a:gd name="T23" fmla="*/ 1702 h 1714"/>
                    <a:gd name="T24" fmla="*/ 1460 w 2838"/>
                    <a:gd name="T25" fmla="*/ 1710 h 1714"/>
                    <a:gd name="T26" fmla="*/ 1441 w 2838"/>
                    <a:gd name="T27" fmla="*/ 1713 h 1714"/>
                    <a:gd name="T28" fmla="*/ 1418 w 2838"/>
                    <a:gd name="T29" fmla="*/ 1714 h 1714"/>
                    <a:gd name="T30" fmla="*/ 1397 w 2838"/>
                    <a:gd name="T31" fmla="*/ 1713 h 1714"/>
                    <a:gd name="T32" fmla="*/ 1378 w 2838"/>
                    <a:gd name="T33" fmla="*/ 1710 h 1714"/>
                    <a:gd name="T34" fmla="*/ 1362 w 2838"/>
                    <a:gd name="T35" fmla="*/ 1702 h 1714"/>
                    <a:gd name="T36" fmla="*/ 31 w 2838"/>
                    <a:gd name="T37" fmla="*/ 903 h 1714"/>
                    <a:gd name="T38" fmla="*/ 15 w 2838"/>
                    <a:gd name="T39" fmla="*/ 891 h 1714"/>
                    <a:gd name="T40" fmla="*/ 6 w 2838"/>
                    <a:gd name="T41" fmla="*/ 879 h 1714"/>
                    <a:gd name="T42" fmla="*/ 0 w 2838"/>
                    <a:gd name="T43" fmla="*/ 864 h 1714"/>
                    <a:gd name="T44" fmla="*/ 0 w 2838"/>
                    <a:gd name="T45" fmla="*/ 850 h 1714"/>
                    <a:gd name="T46" fmla="*/ 6 w 2838"/>
                    <a:gd name="T47" fmla="*/ 837 h 1714"/>
                    <a:gd name="T48" fmla="*/ 15 w 2838"/>
                    <a:gd name="T49" fmla="*/ 823 h 1714"/>
                    <a:gd name="T50" fmla="*/ 31 w 2838"/>
                    <a:gd name="T51" fmla="*/ 811 h 1714"/>
                    <a:gd name="T52" fmla="*/ 1362 w 2838"/>
                    <a:gd name="T53" fmla="*/ 13 h 1714"/>
                    <a:gd name="T54" fmla="*/ 1378 w 2838"/>
                    <a:gd name="T55" fmla="*/ 6 h 1714"/>
                    <a:gd name="T56" fmla="*/ 1397 w 2838"/>
                    <a:gd name="T57" fmla="*/ 2 h 1714"/>
                    <a:gd name="T58" fmla="*/ 1418 w 2838"/>
                    <a:gd name="T59" fmla="*/ 0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8" h="1714">
                      <a:moveTo>
                        <a:pt x="1418" y="0"/>
                      </a:moveTo>
                      <a:lnTo>
                        <a:pt x="1441" y="2"/>
                      </a:lnTo>
                      <a:lnTo>
                        <a:pt x="1460" y="6"/>
                      </a:lnTo>
                      <a:lnTo>
                        <a:pt x="1476" y="13"/>
                      </a:lnTo>
                      <a:lnTo>
                        <a:pt x="2807" y="811"/>
                      </a:lnTo>
                      <a:lnTo>
                        <a:pt x="2824" y="826"/>
                      </a:lnTo>
                      <a:lnTo>
                        <a:pt x="2835" y="841"/>
                      </a:lnTo>
                      <a:lnTo>
                        <a:pt x="2838" y="857"/>
                      </a:lnTo>
                      <a:lnTo>
                        <a:pt x="2835" y="874"/>
                      </a:lnTo>
                      <a:lnTo>
                        <a:pt x="2824" y="890"/>
                      </a:lnTo>
                      <a:lnTo>
                        <a:pt x="2807" y="903"/>
                      </a:lnTo>
                      <a:lnTo>
                        <a:pt x="1476" y="1702"/>
                      </a:lnTo>
                      <a:lnTo>
                        <a:pt x="1460" y="1710"/>
                      </a:lnTo>
                      <a:lnTo>
                        <a:pt x="1441" y="1713"/>
                      </a:lnTo>
                      <a:lnTo>
                        <a:pt x="1418" y="1714"/>
                      </a:lnTo>
                      <a:lnTo>
                        <a:pt x="1397" y="1713"/>
                      </a:lnTo>
                      <a:lnTo>
                        <a:pt x="1378" y="1710"/>
                      </a:lnTo>
                      <a:lnTo>
                        <a:pt x="1362" y="1702"/>
                      </a:lnTo>
                      <a:lnTo>
                        <a:pt x="31" y="903"/>
                      </a:lnTo>
                      <a:lnTo>
                        <a:pt x="15" y="891"/>
                      </a:lnTo>
                      <a:lnTo>
                        <a:pt x="6" y="879"/>
                      </a:lnTo>
                      <a:lnTo>
                        <a:pt x="0" y="864"/>
                      </a:lnTo>
                      <a:lnTo>
                        <a:pt x="0" y="850"/>
                      </a:lnTo>
                      <a:lnTo>
                        <a:pt x="6" y="837"/>
                      </a:lnTo>
                      <a:lnTo>
                        <a:pt x="15" y="823"/>
                      </a:lnTo>
                      <a:lnTo>
                        <a:pt x="31" y="811"/>
                      </a:lnTo>
                      <a:lnTo>
                        <a:pt x="1362" y="13"/>
                      </a:lnTo>
                      <a:lnTo>
                        <a:pt x="1378" y="6"/>
                      </a:lnTo>
                      <a:lnTo>
                        <a:pt x="1397" y="2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5" name="Freeform 71">
                  <a:extLst>
                    <a:ext uri="{FF2B5EF4-FFF2-40B4-BE49-F238E27FC236}">
                      <a16:creationId xmlns="" xmlns:a16="http://schemas.microsoft.com/office/drawing/2014/main" id="{C6C9F7D3-4C8F-407A-B6C6-40D1AF90C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0636" y="4030738"/>
                  <a:ext cx="582044" cy="339923"/>
                </a:xfrm>
                <a:custGeom>
                  <a:avLst/>
                  <a:gdLst>
                    <a:gd name="T0" fmla="*/ 1219 w 2438"/>
                    <a:gd name="T1" fmla="*/ 0 h 1424"/>
                    <a:gd name="T2" fmla="*/ 2438 w 2438"/>
                    <a:gd name="T3" fmla="*/ 731 h 1424"/>
                    <a:gd name="T4" fmla="*/ 1220 w 2438"/>
                    <a:gd name="T5" fmla="*/ 1424 h 1424"/>
                    <a:gd name="T6" fmla="*/ 0 w 2438"/>
                    <a:gd name="T7" fmla="*/ 731 h 1424"/>
                    <a:gd name="T8" fmla="*/ 1219 w 2438"/>
                    <a:gd name="T9" fmla="*/ 0 h 1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24">
                      <a:moveTo>
                        <a:pt x="1219" y="0"/>
                      </a:moveTo>
                      <a:lnTo>
                        <a:pt x="2438" y="731"/>
                      </a:lnTo>
                      <a:lnTo>
                        <a:pt x="1220" y="1424"/>
                      </a:lnTo>
                      <a:lnTo>
                        <a:pt x="0" y="731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50E2FB"/>
                </a:solidFill>
                <a:ln w="0">
                  <a:solidFill>
                    <a:srgbClr val="50E2F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6" name="Freeform 72">
                  <a:extLst>
                    <a:ext uri="{FF2B5EF4-FFF2-40B4-BE49-F238E27FC236}">
                      <a16:creationId xmlns="" xmlns:a16="http://schemas.microsoft.com/office/drawing/2014/main" id="{0A6C8B7D-9FA5-4715-80F6-8A51BC8D7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881" y="3969910"/>
                  <a:ext cx="243313" cy="203954"/>
                </a:xfrm>
                <a:custGeom>
                  <a:avLst/>
                  <a:gdLst>
                    <a:gd name="T0" fmla="*/ 536 w 1020"/>
                    <a:gd name="T1" fmla="*/ 0 h 857"/>
                    <a:gd name="T2" fmla="*/ 551 w 1020"/>
                    <a:gd name="T3" fmla="*/ 2 h 857"/>
                    <a:gd name="T4" fmla="*/ 568 w 1020"/>
                    <a:gd name="T5" fmla="*/ 12 h 857"/>
                    <a:gd name="T6" fmla="*/ 586 w 1020"/>
                    <a:gd name="T7" fmla="*/ 26 h 857"/>
                    <a:gd name="T8" fmla="*/ 604 w 1020"/>
                    <a:gd name="T9" fmla="*/ 45 h 857"/>
                    <a:gd name="T10" fmla="*/ 624 w 1020"/>
                    <a:gd name="T11" fmla="*/ 65 h 857"/>
                    <a:gd name="T12" fmla="*/ 643 w 1020"/>
                    <a:gd name="T13" fmla="*/ 87 h 857"/>
                    <a:gd name="T14" fmla="*/ 663 w 1020"/>
                    <a:gd name="T15" fmla="*/ 107 h 857"/>
                    <a:gd name="T16" fmla="*/ 683 w 1020"/>
                    <a:gd name="T17" fmla="*/ 126 h 857"/>
                    <a:gd name="T18" fmla="*/ 702 w 1020"/>
                    <a:gd name="T19" fmla="*/ 140 h 857"/>
                    <a:gd name="T20" fmla="*/ 727 w 1020"/>
                    <a:gd name="T21" fmla="*/ 156 h 857"/>
                    <a:gd name="T22" fmla="*/ 751 w 1020"/>
                    <a:gd name="T23" fmla="*/ 174 h 857"/>
                    <a:gd name="T24" fmla="*/ 775 w 1020"/>
                    <a:gd name="T25" fmla="*/ 193 h 857"/>
                    <a:gd name="T26" fmla="*/ 798 w 1020"/>
                    <a:gd name="T27" fmla="*/ 214 h 857"/>
                    <a:gd name="T28" fmla="*/ 820 w 1020"/>
                    <a:gd name="T29" fmla="*/ 233 h 857"/>
                    <a:gd name="T30" fmla="*/ 838 w 1020"/>
                    <a:gd name="T31" fmla="*/ 251 h 857"/>
                    <a:gd name="T32" fmla="*/ 854 w 1020"/>
                    <a:gd name="T33" fmla="*/ 268 h 857"/>
                    <a:gd name="T34" fmla="*/ 864 w 1020"/>
                    <a:gd name="T35" fmla="*/ 283 h 857"/>
                    <a:gd name="T36" fmla="*/ 870 w 1020"/>
                    <a:gd name="T37" fmla="*/ 291 h 857"/>
                    <a:gd name="T38" fmla="*/ 878 w 1020"/>
                    <a:gd name="T39" fmla="*/ 303 h 857"/>
                    <a:gd name="T40" fmla="*/ 887 w 1020"/>
                    <a:gd name="T41" fmla="*/ 319 h 857"/>
                    <a:gd name="T42" fmla="*/ 898 w 1020"/>
                    <a:gd name="T43" fmla="*/ 338 h 857"/>
                    <a:gd name="T44" fmla="*/ 912 w 1020"/>
                    <a:gd name="T45" fmla="*/ 359 h 857"/>
                    <a:gd name="T46" fmla="*/ 924 w 1020"/>
                    <a:gd name="T47" fmla="*/ 382 h 857"/>
                    <a:gd name="T48" fmla="*/ 937 w 1020"/>
                    <a:gd name="T49" fmla="*/ 405 h 857"/>
                    <a:gd name="T50" fmla="*/ 951 w 1020"/>
                    <a:gd name="T51" fmla="*/ 429 h 857"/>
                    <a:gd name="T52" fmla="*/ 965 w 1020"/>
                    <a:gd name="T53" fmla="*/ 452 h 857"/>
                    <a:gd name="T54" fmla="*/ 977 w 1020"/>
                    <a:gd name="T55" fmla="*/ 474 h 857"/>
                    <a:gd name="T56" fmla="*/ 989 w 1020"/>
                    <a:gd name="T57" fmla="*/ 494 h 857"/>
                    <a:gd name="T58" fmla="*/ 999 w 1020"/>
                    <a:gd name="T59" fmla="*/ 512 h 857"/>
                    <a:gd name="T60" fmla="*/ 1007 w 1020"/>
                    <a:gd name="T61" fmla="*/ 528 h 857"/>
                    <a:gd name="T62" fmla="*/ 1014 w 1020"/>
                    <a:gd name="T63" fmla="*/ 540 h 857"/>
                    <a:gd name="T64" fmla="*/ 1018 w 1020"/>
                    <a:gd name="T65" fmla="*/ 548 h 857"/>
                    <a:gd name="T66" fmla="*/ 1020 w 1020"/>
                    <a:gd name="T67" fmla="*/ 550 h 857"/>
                    <a:gd name="T68" fmla="*/ 531 w 1020"/>
                    <a:gd name="T69" fmla="*/ 857 h 857"/>
                    <a:gd name="T70" fmla="*/ 0 w 1020"/>
                    <a:gd name="T71" fmla="*/ 512 h 857"/>
                    <a:gd name="T72" fmla="*/ 1 w 1020"/>
                    <a:gd name="T73" fmla="*/ 510 h 857"/>
                    <a:gd name="T74" fmla="*/ 8 w 1020"/>
                    <a:gd name="T75" fmla="*/ 504 h 857"/>
                    <a:gd name="T76" fmla="*/ 19 w 1020"/>
                    <a:gd name="T77" fmla="*/ 492 h 857"/>
                    <a:gd name="T78" fmla="*/ 33 w 1020"/>
                    <a:gd name="T79" fmla="*/ 477 h 857"/>
                    <a:gd name="T80" fmla="*/ 51 w 1020"/>
                    <a:gd name="T81" fmla="*/ 459 h 857"/>
                    <a:gd name="T82" fmla="*/ 71 w 1020"/>
                    <a:gd name="T83" fmla="*/ 439 h 857"/>
                    <a:gd name="T84" fmla="*/ 94 w 1020"/>
                    <a:gd name="T85" fmla="*/ 416 h 857"/>
                    <a:gd name="T86" fmla="*/ 120 w 1020"/>
                    <a:gd name="T87" fmla="*/ 390 h 857"/>
                    <a:gd name="T88" fmla="*/ 146 w 1020"/>
                    <a:gd name="T89" fmla="*/ 363 h 857"/>
                    <a:gd name="T90" fmla="*/ 174 w 1020"/>
                    <a:gd name="T91" fmla="*/ 334 h 857"/>
                    <a:gd name="T92" fmla="*/ 204 w 1020"/>
                    <a:gd name="T93" fmla="*/ 303 h 857"/>
                    <a:gd name="T94" fmla="*/ 235 w 1020"/>
                    <a:gd name="T95" fmla="*/ 273 h 857"/>
                    <a:gd name="T96" fmla="*/ 265 w 1020"/>
                    <a:gd name="T97" fmla="*/ 243 h 857"/>
                    <a:gd name="T98" fmla="*/ 296 w 1020"/>
                    <a:gd name="T99" fmla="*/ 213 h 857"/>
                    <a:gd name="T100" fmla="*/ 326 w 1020"/>
                    <a:gd name="T101" fmla="*/ 182 h 857"/>
                    <a:gd name="T102" fmla="*/ 357 w 1020"/>
                    <a:gd name="T103" fmla="*/ 153 h 857"/>
                    <a:gd name="T104" fmla="*/ 386 w 1020"/>
                    <a:gd name="T105" fmla="*/ 126 h 857"/>
                    <a:gd name="T106" fmla="*/ 412 w 1020"/>
                    <a:gd name="T107" fmla="*/ 100 h 857"/>
                    <a:gd name="T108" fmla="*/ 438 w 1020"/>
                    <a:gd name="T109" fmla="*/ 76 h 857"/>
                    <a:gd name="T110" fmla="*/ 462 w 1020"/>
                    <a:gd name="T111" fmla="*/ 55 h 857"/>
                    <a:gd name="T112" fmla="*/ 482 w 1020"/>
                    <a:gd name="T113" fmla="*/ 37 h 857"/>
                    <a:gd name="T114" fmla="*/ 501 w 1020"/>
                    <a:gd name="T115" fmla="*/ 22 h 857"/>
                    <a:gd name="T116" fmla="*/ 516 w 1020"/>
                    <a:gd name="T117" fmla="*/ 11 h 857"/>
                    <a:gd name="T118" fmla="*/ 527 w 1020"/>
                    <a:gd name="T119" fmla="*/ 3 h 857"/>
                    <a:gd name="T120" fmla="*/ 536 w 1020"/>
                    <a:gd name="T121" fmla="*/ 0 h 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020" h="857">
                      <a:moveTo>
                        <a:pt x="536" y="0"/>
                      </a:moveTo>
                      <a:lnTo>
                        <a:pt x="551" y="2"/>
                      </a:lnTo>
                      <a:lnTo>
                        <a:pt x="568" y="12"/>
                      </a:lnTo>
                      <a:lnTo>
                        <a:pt x="586" y="26"/>
                      </a:lnTo>
                      <a:lnTo>
                        <a:pt x="604" y="45"/>
                      </a:lnTo>
                      <a:lnTo>
                        <a:pt x="624" y="65"/>
                      </a:lnTo>
                      <a:lnTo>
                        <a:pt x="643" y="87"/>
                      </a:lnTo>
                      <a:lnTo>
                        <a:pt x="663" y="107"/>
                      </a:lnTo>
                      <a:lnTo>
                        <a:pt x="683" y="126"/>
                      </a:lnTo>
                      <a:lnTo>
                        <a:pt x="702" y="140"/>
                      </a:lnTo>
                      <a:lnTo>
                        <a:pt x="727" y="156"/>
                      </a:lnTo>
                      <a:lnTo>
                        <a:pt x="751" y="174"/>
                      </a:lnTo>
                      <a:lnTo>
                        <a:pt x="775" y="193"/>
                      </a:lnTo>
                      <a:lnTo>
                        <a:pt x="798" y="214"/>
                      </a:lnTo>
                      <a:lnTo>
                        <a:pt x="820" y="233"/>
                      </a:lnTo>
                      <a:lnTo>
                        <a:pt x="838" y="251"/>
                      </a:lnTo>
                      <a:lnTo>
                        <a:pt x="854" y="268"/>
                      </a:lnTo>
                      <a:lnTo>
                        <a:pt x="864" y="283"/>
                      </a:lnTo>
                      <a:lnTo>
                        <a:pt x="870" y="291"/>
                      </a:lnTo>
                      <a:lnTo>
                        <a:pt x="878" y="303"/>
                      </a:lnTo>
                      <a:lnTo>
                        <a:pt x="887" y="319"/>
                      </a:lnTo>
                      <a:lnTo>
                        <a:pt x="898" y="338"/>
                      </a:lnTo>
                      <a:lnTo>
                        <a:pt x="912" y="359"/>
                      </a:lnTo>
                      <a:lnTo>
                        <a:pt x="924" y="382"/>
                      </a:lnTo>
                      <a:lnTo>
                        <a:pt x="937" y="405"/>
                      </a:lnTo>
                      <a:lnTo>
                        <a:pt x="951" y="429"/>
                      </a:lnTo>
                      <a:lnTo>
                        <a:pt x="965" y="452"/>
                      </a:lnTo>
                      <a:lnTo>
                        <a:pt x="977" y="474"/>
                      </a:lnTo>
                      <a:lnTo>
                        <a:pt x="989" y="494"/>
                      </a:lnTo>
                      <a:lnTo>
                        <a:pt x="999" y="512"/>
                      </a:lnTo>
                      <a:lnTo>
                        <a:pt x="1007" y="528"/>
                      </a:lnTo>
                      <a:lnTo>
                        <a:pt x="1014" y="540"/>
                      </a:lnTo>
                      <a:lnTo>
                        <a:pt x="1018" y="548"/>
                      </a:lnTo>
                      <a:lnTo>
                        <a:pt x="1020" y="550"/>
                      </a:lnTo>
                      <a:lnTo>
                        <a:pt x="531" y="857"/>
                      </a:lnTo>
                      <a:lnTo>
                        <a:pt x="0" y="512"/>
                      </a:lnTo>
                      <a:lnTo>
                        <a:pt x="1" y="510"/>
                      </a:lnTo>
                      <a:lnTo>
                        <a:pt x="8" y="504"/>
                      </a:lnTo>
                      <a:lnTo>
                        <a:pt x="19" y="492"/>
                      </a:lnTo>
                      <a:lnTo>
                        <a:pt x="33" y="477"/>
                      </a:lnTo>
                      <a:lnTo>
                        <a:pt x="51" y="459"/>
                      </a:lnTo>
                      <a:lnTo>
                        <a:pt x="71" y="439"/>
                      </a:lnTo>
                      <a:lnTo>
                        <a:pt x="94" y="416"/>
                      </a:lnTo>
                      <a:lnTo>
                        <a:pt x="120" y="390"/>
                      </a:lnTo>
                      <a:lnTo>
                        <a:pt x="146" y="363"/>
                      </a:lnTo>
                      <a:lnTo>
                        <a:pt x="174" y="334"/>
                      </a:lnTo>
                      <a:lnTo>
                        <a:pt x="204" y="303"/>
                      </a:lnTo>
                      <a:lnTo>
                        <a:pt x="235" y="273"/>
                      </a:lnTo>
                      <a:lnTo>
                        <a:pt x="265" y="243"/>
                      </a:lnTo>
                      <a:lnTo>
                        <a:pt x="296" y="213"/>
                      </a:lnTo>
                      <a:lnTo>
                        <a:pt x="326" y="182"/>
                      </a:lnTo>
                      <a:lnTo>
                        <a:pt x="357" y="153"/>
                      </a:lnTo>
                      <a:lnTo>
                        <a:pt x="386" y="126"/>
                      </a:lnTo>
                      <a:lnTo>
                        <a:pt x="412" y="100"/>
                      </a:lnTo>
                      <a:lnTo>
                        <a:pt x="438" y="76"/>
                      </a:lnTo>
                      <a:lnTo>
                        <a:pt x="462" y="55"/>
                      </a:lnTo>
                      <a:lnTo>
                        <a:pt x="482" y="37"/>
                      </a:lnTo>
                      <a:lnTo>
                        <a:pt x="501" y="22"/>
                      </a:lnTo>
                      <a:lnTo>
                        <a:pt x="516" y="11"/>
                      </a:lnTo>
                      <a:lnTo>
                        <a:pt x="527" y="3"/>
                      </a:lnTo>
                      <a:lnTo>
                        <a:pt x="536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7" name="Freeform 73">
                  <a:extLst>
                    <a:ext uri="{FF2B5EF4-FFF2-40B4-BE49-F238E27FC236}">
                      <a16:creationId xmlns="" xmlns:a16="http://schemas.microsoft.com/office/drawing/2014/main" id="{08F38975-3929-4773-8BCB-00597E9D3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2204" y="3969910"/>
                  <a:ext cx="83490" cy="88261"/>
                </a:xfrm>
                <a:custGeom>
                  <a:avLst/>
                  <a:gdLst>
                    <a:gd name="T0" fmla="*/ 343 w 350"/>
                    <a:gd name="T1" fmla="*/ 0 h 369"/>
                    <a:gd name="T2" fmla="*/ 350 w 350"/>
                    <a:gd name="T3" fmla="*/ 0 h 369"/>
                    <a:gd name="T4" fmla="*/ 346 w 350"/>
                    <a:gd name="T5" fmla="*/ 11 h 369"/>
                    <a:gd name="T6" fmla="*/ 340 w 350"/>
                    <a:gd name="T7" fmla="*/ 24 h 369"/>
                    <a:gd name="T8" fmla="*/ 332 w 350"/>
                    <a:gd name="T9" fmla="*/ 40 h 369"/>
                    <a:gd name="T10" fmla="*/ 321 w 350"/>
                    <a:gd name="T11" fmla="*/ 55 h 369"/>
                    <a:gd name="T12" fmla="*/ 306 w 350"/>
                    <a:gd name="T13" fmla="*/ 70 h 369"/>
                    <a:gd name="T14" fmla="*/ 294 w 350"/>
                    <a:gd name="T15" fmla="*/ 80 h 369"/>
                    <a:gd name="T16" fmla="*/ 285 w 350"/>
                    <a:gd name="T17" fmla="*/ 88 h 369"/>
                    <a:gd name="T18" fmla="*/ 276 w 350"/>
                    <a:gd name="T19" fmla="*/ 95 h 369"/>
                    <a:gd name="T20" fmla="*/ 268 w 350"/>
                    <a:gd name="T21" fmla="*/ 104 h 369"/>
                    <a:gd name="T22" fmla="*/ 260 w 350"/>
                    <a:gd name="T23" fmla="*/ 115 h 369"/>
                    <a:gd name="T24" fmla="*/ 254 w 350"/>
                    <a:gd name="T25" fmla="*/ 129 h 369"/>
                    <a:gd name="T26" fmla="*/ 247 w 350"/>
                    <a:gd name="T27" fmla="*/ 150 h 369"/>
                    <a:gd name="T28" fmla="*/ 240 w 350"/>
                    <a:gd name="T29" fmla="*/ 169 h 369"/>
                    <a:gd name="T30" fmla="*/ 234 w 350"/>
                    <a:gd name="T31" fmla="*/ 185 h 369"/>
                    <a:gd name="T32" fmla="*/ 228 w 350"/>
                    <a:gd name="T33" fmla="*/ 196 h 369"/>
                    <a:gd name="T34" fmla="*/ 222 w 350"/>
                    <a:gd name="T35" fmla="*/ 205 h 369"/>
                    <a:gd name="T36" fmla="*/ 214 w 350"/>
                    <a:gd name="T37" fmla="*/ 215 h 369"/>
                    <a:gd name="T38" fmla="*/ 206 w 350"/>
                    <a:gd name="T39" fmla="*/ 226 h 369"/>
                    <a:gd name="T40" fmla="*/ 194 w 350"/>
                    <a:gd name="T41" fmla="*/ 240 h 369"/>
                    <a:gd name="T42" fmla="*/ 178 w 350"/>
                    <a:gd name="T43" fmla="*/ 257 h 369"/>
                    <a:gd name="T44" fmla="*/ 161 w 350"/>
                    <a:gd name="T45" fmla="*/ 272 h 369"/>
                    <a:gd name="T46" fmla="*/ 143 w 350"/>
                    <a:gd name="T47" fmla="*/ 284 h 369"/>
                    <a:gd name="T48" fmla="*/ 126 w 350"/>
                    <a:gd name="T49" fmla="*/ 295 h 369"/>
                    <a:gd name="T50" fmla="*/ 113 w 350"/>
                    <a:gd name="T51" fmla="*/ 303 h 369"/>
                    <a:gd name="T52" fmla="*/ 104 w 350"/>
                    <a:gd name="T53" fmla="*/ 311 h 369"/>
                    <a:gd name="T54" fmla="*/ 98 w 350"/>
                    <a:gd name="T55" fmla="*/ 320 h 369"/>
                    <a:gd name="T56" fmla="*/ 92 w 350"/>
                    <a:gd name="T57" fmla="*/ 334 h 369"/>
                    <a:gd name="T58" fmla="*/ 87 w 350"/>
                    <a:gd name="T59" fmla="*/ 346 h 369"/>
                    <a:gd name="T60" fmla="*/ 83 w 350"/>
                    <a:gd name="T61" fmla="*/ 358 h 369"/>
                    <a:gd name="T62" fmla="*/ 80 w 350"/>
                    <a:gd name="T63" fmla="*/ 366 h 369"/>
                    <a:gd name="T64" fmla="*/ 79 w 350"/>
                    <a:gd name="T65" fmla="*/ 369 h 369"/>
                    <a:gd name="T66" fmla="*/ 0 w 350"/>
                    <a:gd name="T67" fmla="*/ 315 h 369"/>
                    <a:gd name="T68" fmla="*/ 31 w 350"/>
                    <a:gd name="T69" fmla="*/ 284 h 369"/>
                    <a:gd name="T70" fmla="*/ 62 w 350"/>
                    <a:gd name="T71" fmla="*/ 252 h 369"/>
                    <a:gd name="T72" fmla="*/ 93 w 350"/>
                    <a:gd name="T73" fmla="*/ 221 h 369"/>
                    <a:gd name="T74" fmla="*/ 125 w 350"/>
                    <a:gd name="T75" fmla="*/ 191 h 369"/>
                    <a:gd name="T76" fmla="*/ 156 w 350"/>
                    <a:gd name="T77" fmla="*/ 161 h 369"/>
                    <a:gd name="T78" fmla="*/ 187 w 350"/>
                    <a:gd name="T79" fmla="*/ 132 h 369"/>
                    <a:gd name="T80" fmla="*/ 214 w 350"/>
                    <a:gd name="T81" fmla="*/ 105 h 369"/>
                    <a:gd name="T82" fmla="*/ 241 w 350"/>
                    <a:gd name="T83" fmla="*/ 80 h 369"/>
                    <a:gd name="T84" fmla="*/ 265 w 350"/>
                    <a:gd name="T85" fmla="*/ 58 h 369"/>
                    <a:gd name="T86" fmla="*/ 288 w 350"/>
                    <a:gd name="T87" fmla="*/ 38 h 369"/>
                    <a:gd name="T88" fmla="*/ 306 w 350"/>
                    <a:gd name="T89" fmla="*/ 23 h 369"/>
                    <a:gd name="T90" fmla="*/ 322 w 350"/>
                    <a:gd name="T91" fmla="*/ 11 h 369"/>
                    <a:gd name="T92" fmla="*/ 334 w 350"/>
                    <a:gd name="T93" fmla="*/ 3 h 369"/>
                    <a:gd name="T94" fmla="*/ 343 w 350"/>
                    <a:gd name="T95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369">
                      <a:moveTo>
                        <a:pt x="343" y="0"/>
                      </a:moveTo>
                      <a:lnTo>
                        <a:pt x="350" y="0"/>
                      </a:lnTo>
                      <a:lnTo>
                        <a:pt x="346" y="11"/>
                      </a:lnTo>
                      <a:lnTo>
                        <a:pt x="340" y="24"/>
                      </a:lnTo>
                      <a:lnTo>
                        <a:pt x="332" y="40"/>
                      </a:lnTo>
                      <a:lnTo>
                        <a:pt x="321" y="55"/>
                      </a:lnTo>
                      <a:lnTo>
                        <a:pt x="306" y="70"/>
                      </a:lnTo>
                      <a:lnTo>
                        <a:pt x="294" y="80"/>
                      </a:lnTo>
                      <a:lnTo>
                        <a:pt x="285" y="88"/>
                      </a:lnTo>
                      <a:lnTo>
                        <a:pt x="276" y="95"/>
                      </a:lnTo>
                      <a:lnTo>
                        <a:pt x="268" y="104"/>
                      </a:lnTo>
                      <a:lnTo>
                        <a:pt x="260" y="115"/>
                      </a:lnTo>
                      <a:lnTo>
                        <a:pt x="254" y="129"/>
                      </a:lnTo>
                      <a:lnTo>
                        <a:pt x="247" y="150"/>
                      </a:lnTo>
                      <a:lnTo>
                        <a:pt x="240" y="169"/>
                      </a:lnTo>
                      <a:lnTo>
                        <a:pt x="234" y="185"/>
                      </a:lnTo>
                      <a:lnTo>
                        <a:pt x="228" y="196"/>
                      </a:lnTo>
                      <a:lnTo>
                        <a:pt x="222" y="205"/>
                      </a:lnTo>
                      <a:lnTo>
                        <a:pt x="214" y="215"/>
                      </a:lnTo>
                      <a:lnTo>
                        <a:pt x="206" y="226"/>
                      </a:lnTo>
                      <a:lnTo>
                        <a:pt x="194" y="240"/>
                      </a:lnTo>
                      <a:lnTo>
                        <a:pt x="178" y="257"/>
                      </a:lnTo>
                      <a:lnTo>
                        <a:pt x="161" y="272"/>
                      </a:lnTo>
                      <a:lnTo>
                        <a:pt x="143" y="284"/>
                      </a:lnTo>
                      <a:lnTo>
                        <a:pt x="126" y="295"/>
                      </a:lnTo>
                      <a:lnTo>
                        <a:pt x="113" y="303"/>
                      </a:lnTo>
                      <a:lnTo>
                        <a:pt x="104" y="311"/>
                      </a:lnTo>
                      <a:lnTo>
                        <a:pt x="98" y="320"/>
                      </a:lnTo>
                      <a:lnTo>
                        <a:pt x="92" y="334"/>
                      </a:lnTo>
                      <a:lnTo>
                        <a:pt x="87" y="346"/>
                      </a:lnTo>
                      <a:lnTo>
                        <a:pt x="83" y="358"/>
                      </a:lnTo>
                      <a:lnTo>
                        <a:pt x="80" y="366"/>
                      </a:lnTo>
                      <a:lnTo>
                        <a:pt x="79" y="369"/>
                      </a:lnTo>
                      <a:lnTo>
                        <a:pt x="0" y="315"/>
                      </a:lnTo>
                      <a:lnTo>
                        <a:pt x="31" y="284"/>
                      </a:lnTo>
                      <a:lnTo>
                        <a:pt x="62" y="252"/>
                      </a:lnTo>
                      <a:lnTo>
                        <a:pt x="93" y="221"/>
                      </a:lnTo>
                      <a:lnTo>
                        <a:pt x="125" y="191"/>
                      </a:lnTo>
                      <a:lnTo>
                        <a:pt x="156" y="161"/>
                      </a:lnTo>
                      <a:lnTo>
                        <a:pt x="187" y="132"/>
                      </a:lnTo>
                      <a:lnTo>
                        <a:pt x="214" y="105"/>
                      </a:lnTo>
                      <a:lnTo>
                        <a:pt x="241" y="80"/>
                      </a:lnTo>
                      <a:lnTo>
                        <a:pt x="265" y="58"/>
                      </a:lnTo>
                      <a:lnTo>
                        <a:pt x="288" y="38"/>
                      </a:lnTo>
                      <a:lnTo>
                        <a:pt x="306" y="23"/>
                      </a:lnTo>
                      <a:lnTo>
                        <a:pt x="322" y="11"/>
                      </a:lnTo>
                      <a:lnTo>
                        <a:pt x="334" y="3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8" name="Freeform 74">
                  <a:extLst>
                    <a:ext uri="{FF2B5EF4-FFF2-40B4-BE49-F238E27FC236}">
                      <a16:creationId xmlns="" xmlns:a16="http://schemas.microsoft.com/office/drawing/2014/main" id="{72423768-580D-4C2F-9240-1087361E1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803" y="4022389"/>
                  <a:ext cx="294600" cy="178907"/>
                </a:xfrm>
                <a:custGeom>
                  <a:avLst/>
                  <a:gdLst>
                    <a:gd name="T0" fmla="*/ 477 w 1233"/>
                    <a:gd name="T1" fmla="*/ 4 h 748"/>
                    <a:gd name="T2" fmla="*/ 500 w 1233"/>
                    <a:gd name="T3" fmla="*/ 19 h 748"/>
                    <a:gd name="T4" fmla="*/ 524 w 1233"/>
                    <a:gd name="T5" fmla="*/ 45 h 748"/>
                    <a:gd name="T6" fmla="*/ 551 w 1233"/>
                    <a:gd name="T7" fmla="*/ 81 h 748"/>
                    <a:gd name="T8" fmla="*/ 574 w 1233"/>
                    <a:gd name="T9" fmla="*/ 110 h 748"/>
                    <a:gd name="T10" fmla="*/ 593 w 1233"/>
                    <a:gd name="T11" fmla="*/ 129 h 748"/>
                    <a:gd name="T12" fmla="*/ 616 w 1233"/>
                    <a:gd name="T13" fmla="*/ 152 h 748"/>
                    <a:gd name="T14" fmla="*/ 651 w 1233"/>
                    <a:gd name="T15" fmla="*/ 177 h 748"/>
                    <a:gd name="T16" fmla="*/ 692 w 1233"/>
                    <a:gd name="T17" fmla="*/ 198 h 748"/>
                    <a:gd name="T18" fmla="*/ 737 w 1233"/>
                    <a:gd name="T19" fmla="*/ 233 h 748"/>
                    <a:gd name="T20" fmla="*/ 784 w 1233"/>
                    <a:gd name="T21" fmla="*/ 273 h 748"/>
                    <a:gd name="T22" fmla="*/ 827 w 1233"/>
                    <a:gd name="T23" fmla="*/ 311 h 748"/>
                    <a:gd name="T24" fmla="*/ 863 w 1233"/>
                    <a:gd name="T25" fmla="*/ 342 h 748"/>
                    <a:gd name="T26" fmla="*/ 886 w 1233"/>
                    <a:gd name="T27" fmla="*/ 364 h 748"/>
                    <a:gd name="T28" fmla="*/ 896 w 1233"/>
                    <a:gd name="T29" fmla="*/ 371 h 748"/>
                    <a:gd name="T30" fmla="*/ 1229 w 1233"/>
                    <a:gd name="T31" fmla="*/ 747 h 748"/>
                    <a:gd name="T32" fmla="*/ 1205 w 1233"/>
                    <a:gd name="T33" fmla="*/ 740 h 748"/>
                    <a:gd name="T34" fmla="*/ 1160 w 1233"/>
                    <a:gd name="T35" fmla="*/ 726 h 748"/>
                    <a:gd name="T36" fmla="*/ 1101 w 1233"/>
                    <a:gd name="T37" fmla="*/ 707 h 748"/>
                    <a:gd name="T38" fmla="*/ 1032 w 1233"/>
                    <a:gd name="T39" fmla="*/ 686 h 748"/>
                    <a:gd name="T40" fmla="*/ 960 w 1233"/>
                    <a:gd name="T41" fmla="*/ 663 h 748"/>
                    <a:gd name="T42" fmla="*/ 888 w 1233"/>
                    <a:gd name="T43" fmla="*/ 640 h 748"/>
                    <a:gd name="T44" fmla="*/ 823 w 1233"/>
                    <a:gd name="T45" fmla="*/ 619 h 748"/>
                    <a:gd name="T46" fmla="*/ 769 w 1233"/>
                    <a:gd name="T47" fmla="*/ 602 h 748"/>
                    <a:gd name="T48" fmla="*/ 732 w 1233"/>
                    <a:gd name="T49" fmla="*/ 591 h 748"/>
                    <a:gd name="T50" fmla="*/ 717 w 1233"/>
                    <a:gd name="T51" fmla="*/ 588 h 748"/>
                    <a:gd name="T52" fmla="*/ 719 w 1233"/>
                    <a:gd name="T53" fmla="*/ 578 h 748"/>
                    <a:gd name="T54" fmla="*/ 734 w 1233"/>
                    <a:gd name="T55" fmla="*/ 555 h 748"/>
                    <a:gd name="T56" fmla="*/ 754 w 1233"/>
                    <a:gd name="T57" fmla="*/ 524 h 748"/>
                    <a:gd name="T58" fmla="*/ 239 w 1233"/>
                    <a:gd name="T59" fmla="*/ 452 h 748"/>
                    <a:gd name="T60" fmla="*/ 3 w 1233"/>
                    <a:gd name="T61" fmla="*/ 241 h 748"/>
                    <a:gd name="T62" fmla="*/ 32 w 1233"/>
                    <a:gd name="T63" fmla="*/ 233 h 748"/>
                    <a:gd name="T64" fmla="*/ 82 w 1233"/>
                    <a:gd name="T65" fmla="*/ 214 h 748"/>
                    <a:gd name="T66" fmla="*/ 142 w 1233"/>
                    <a:gd name="T67" fmla="*/ 178 h 748"/>
                    <a:gd name="T68" fmla="*/ 179 w 1233"/>
                    <a:gd name="T69" fmla="*/ 155 h 748"/>
                    <a:gd name="T70" fmla="*/ 218 w 1233"/>
                    <a:gd name="T71" fmla="*/ 134 h 748"/>
                    <a:gd name="T72" fmla="*/ 248 w 1233"/>
                    <a:gd name="T73" fmla="*/ 117 h 748"/>
                    <a:gd name="T74" fmla="*/ 279 w 1233"/>
                    <a:gd name="T75" fmla="*/ 102 h 748"/>
                    <a:gd name="T76" fmla="*/ 304 w 1233"/>
                    <a:gd name="T77" fmla="*/ 96 h 748"/>
                    <a:gd name="T78" fmla="*/ 327 w 1233"/>
                    <a:gd name="T79" fmla="*/ 90 h 748"/>
                    <a:gd name="T80" fmla="*/ 354 w 1233"/>
                    <a:gd name="T81" fmla="*/ 74 h 748"/>
                    <a:gd name="T82" fmla="*/ 382 w 1233"/>
                    <a:gd name="T83" fmla="*/ 53 h 748"/>
                    <a:gd name="T84" fmla="*/ 410 w 1233"/>
                    <a:gd name="T85" fmla="*/ 30 h 748"/>
                    <a:gd name="T86" fmla="*/ 442 w 1233"/>
                    <a:gd name="T87" fmla="*/ 5 h 748"/>
                    <a:gd name="T88" fmla="*/ 466 w 1233"/>
                    <a:gd name="T89" fmla="*/ 0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33" h="748">
                      <a:moveTo>
                        <a:pt x="466" y="0"/>
                      </a:moveTo>
                      <a:lnTo>
                        <a:pt x="477" y="4"/>
                      </a:lnTo>
                      <a:lnTo>
                        <a:pt x="488" y="10"/>
                      </a:lnTo>
                      <a:lnTo>
                        <a:pt x="500" y="19"/>
                      </a:lnTo>
                      <a:lnTo>
                        <a:pt x="512" y="31"/>
                      </a:lnTo>
                      <a:lnTo>
                        <a:pt x="524" y="45"/>
                      </a:lnTo>
                      <a:lnTo>
                        <a:pt x="538" y="62"/>
                      </a:lnTo>
                      <a:lnTo>
                        <a:pt x="551" y="81"/>
                      </a:lnTo>
                      <a:lnTo>
                        <a:pt x="564" y="99"/>
                      </a:lnTo>
                      <a:lnTo>
                        <a:pt x="574" y="110"/>
                      </a:lnTo>
                      <a:lnTo>
                        <a:pt x="582" y="120"/>
                      </a:lnTo>
                      <a:lnTo>
                        <a:pt x="593" y="129"/>
                      </a:lnTo>
                      <a:lnTo>
                        <a:pt x="604" y="140"/>
                      </a:lnTo>
                      <a:lnTo>
                        <a:pt x="616" y="152"/>
                      </a:lnTo>
                      <a:lnTo>
                        <a:pt x="632" y="166"/>
                      </a:lnTo>
                      <a:lnTo>
                        <a:pt x="651" y="177"/>
                      </a:lnTo>
                      <a:lnTo>
                        <a:pt x="672" y="187"/>
                      </a:lnTo>
                      <a:lnTo>
                        <a:pt x="692" y="198"/>
                      </a:lnTo>
                      <a:lnTo>
                        <a:pt x="713" y="213"/>
                      </a:lnTo>
                      <a:lnTo>
                        <a:pt x="737" y="233"/>
                      </a:lnTo>
                      <a:lnTo>
                        <a:pt x="761" y="253"/>
                      </a:lnTo>
                      <a:lnTo>
                        <a:pt x="784" y="273"/>
                      </a:lnTo>
                      <a:lnTo>
                        <a:pt x="806" y="293"/>
                      </a:lnTo>
                      <a:lnTo>
                        <a:pt x="827" y="311"/>
                      </a:lnTo>
                      <a:lnTo>
                        <a:pt x="846" y="328"/>
                      </a:lnTo>
                      <a:lnTo>
                        <a:pt x="863" y="342"/>
                      </a:lnTo>
                      <a:lnTo>
                        <a:pt x="876" y="354"/>
                      </a:lnTo>
                      <a:lnTo>
                        <a:pt x="886" y="364"/>
                      </a:lnTo>
                      <a:lnTo>
                        <a:pt x="893" y="370"/>
                      </a:lnTo>
                      <a:lnTo>
                        <a:pt x="896" y="371"/>
                      </a:lnTo>
                      <a:lnTo>
                        <a:pt x="1233" y="748"/>
                      </a:lnTo>
                      <a:lnTo>
                        <a:pt x="1229" y="747"/>
                      </a:lnTo>
                      <a:lnTo>
                        <a:pt x="1221" y="745"/>
                      </a:lnTo>
                      <a:lnTo>
                        <a:pt x="1205" y="740"/>
                      </a:lnTo>
                      <a:lnTo>
                        <a:pt x="1185" y="734"/>
                      </a:lnTo>
                      <a:lnTo>
                        <a:pt x="1160" y="726"/>
                      </a:lnTo>
                      <a:lnTo>
                        <a:pt x="1133" y="717"/>
                      </a:lnTo>
                      <a:lnTo>
                        <a:pt x="1101" y="707"/>
                      </a:lnTo>
                      <a:lnTo>
                        <a:pt x="1068" y="696"/>
                      </a:lnTo>
                      <a:lnTo>
                        <a:pt x="1032" y="686"/>
                      </a:lnTo>
                      <a:lnTo>
                        <a:pt x="997" y="674"/>
                      </a:lnTo>
                      <a:lnTo>
                        <a:pt x="960" y="663"/>
                      </a:lnTo>
                      <a:lnTo>
                        <a:pt x="923" y="651"/>
                      </a:lnTo>
                      <a:lnTo>
                        <a:pt x="888" y="640"/>
                      </a:lnTo>
                      <a:lnTo>
                        <a:pt x="854" y="629"/>
                      </a:lnTo>
                      <a:lnTo>
                        <a:pt x="823" y="619"/>
                      </a:lnTo>
                      <a:lnTo>
                        <a:pt x="794" y="611"/>
                      </a:lnTo>
                      <a:lnTo>
                        <a:pt x="769" y="602"/>
                      </a:lnTo>
                      <a:lnTo>
                        <a:pt x="748" y="596"/>
                      </a:lnTo>
                      <a:lnTo>
                        <a:pt x="732" y="591"/>
                      </a:lnTo>
                      <a:lnTo>
                        <a:pt x="721" y="589"/>
                      </a:lnTo>
                      <a:lnTo>
                        <a:pt x="717" y="588"/>
                      </a:lnTo>
                      <a:lnTo>
                        <a:pt x="717" y="585"/>
                      </a:lnTo>
                      <a:lnTo>
                        <a:pt x="719" y="578"/>
                      </a:lnTo>
                      <a:lnTo>
                        <a:pt x="725" y="568"/>
                      </a:lnTo>
                      <a:lnTo>
                        <a:pt x="734" y="555"/>
                      </a:lnTo>
                      <a:lnTo>
                        <a:pt x="743" y="541"/>
                      </a:lnTo>
                      <a:lnTo>
                        <a:pt x="754" y="524"/>
                      </a:lnTo>
                      <a:lnTo>
                        <a:pt x="765" y="507"/>
                      </a:lnTo>
                      <a:lnTo>
                        <a:pt x="239" y="452"/>
                      </a:lnTo>
                      <a:lnTo>
                        <a:pt x="0" y="241"/>
                      </a:lnTo>
                      <a:lnTo>
                        <a:pt x="3" y="241"/>
                      </a:lnTo>
                      <a:lnTo>
                        <a:pt x="15" y="238"/>
                      </a:lnTo>
                      <a:lnTo>
                        <a:pt x="32" y="233"/>
                      </a:lnTo>
                      <a:lnTo>
                        <a:pt x="55" y="226"/>
                      </a:lnTo>
                      <a:lnTo>
                        <a:pt x="82" y="214"/>
                      </a:lnTo>
                      <a:lnTo>
                        <a:pt x="111" y="198"/>
                      </a:lnTo>
                      <a:lnTo>
                        <a:pt x="142" y="178"/>
                      </a:lnTo>
                      <a:lnTo>
                        <a:pt x="159" y="167"/>
                      </a:lnTo>
                      <a:lnTo>
                        <a:pt x="179" y="155"/>
                      </a:lnTo>
                      <a:lnTo>
                        <a:pt x="199" y="144"/>
                      </a:lnTo>
                      <a:lnTo>
                        <a:pt x="218" y="134"/>
                      </a:lnTo>
                      <a:lnTo>
                        <a:pt x="235" y="125"/>
                      </a:lnTo>
                      <a:lnTo>
                        <a:pt x="248" y="117"/>
                      </a:lnTo>
                      <a:lnTo>
                        <a:pt x="264" y="108"/>
                      </a:lnTo>
                      <a:lnTo>
                        <a:pt x="279" y="102"/>
                      </a:lnTo>
                      <a:lnTo>
                        <a:pt x="292" y="98"/>
                      </a:lnTo>
                      <a:lnTo>
                        <a:pt x="304" y="96"/>
                      </a:lnTo>
                      <a:lnTo>
                        <a:pt x="315" y="93"/>
                      </a:lnTo>
                      <a:lnTo>
                        <a:pt x="327" y="90"/>
                      </a:lnTo>
                      <a:lnTo>
                        <a:pt x="339" y="83"/>
                      </a:lnTo>
                      <a:lnTo>
                        <a:pt x="354" y="74"/>
                      </a:lnTo>
                      <a:lnTo>
                        <a:pt x="368" y="63"/>
                      </a:lnTo>
                      <a:lnTo>
                        <a:pt x="382" y="53"/>
                      </a:lnTo>
                      <a:lnTo>
                        <a:pt x="395" y="42"/>
                      </a:lnTo>
                      <a:lnTo>
                        <a:pt x="410" y="30"/>
                      </a:lnTo>
                      <a:lnTo>
                        <a:pt x="428" y="15"/>
                      </a:lnTo>
                      <a:lnTo>
                        <a:pt x="442" y="5"/>
                      </a:lnTo>
                      <a:lnTo>
                        <a:pt x="455" y="0"/>
                      </a:lnTo>
                      <a:lnTo>
                        <a:pt x="466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9" name="Freeform 75">
                  <a:extLst>
                    <a:ext uri="{FF2B5EF4-FFF2-40B4-BE49-F238E27FC236}">
                      <a16:creationId xmlns="" xmlns:a16="http://schemas.microsoft.com/office/drawing/2014/main" id="{9AAF6C55-2B5B-441C-AA0B-4909E907A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079" y="3984222"/>
                  <a:ext cx="64407" cy="76334"/>
                </a:xfrm>
                <a:custGeom>
                  <a:avLst/>
                  <a:gdLst>
                    <a:gd name="T0" fmla="*/ 2 w 267"/>
                    <a:gd name="T1" fmla="*/ 2 h 319"/>
                    <a:gd name="T2" fmla="*/ 15 w 267"/>
                    <a:gd name="T3" fmla="*/ 15 h 319"/>
                    <a:gd name="T4" fmla="*/ 36 w 267"/>
                    <a:gd name="T5" fmla="*/ 36 h 319"/>
                    <a:gd name="T6" fmla="*/ 60 w 267"/>
                    <a:gd name="T7" fmla="*/ 59 h 319"/>
                    <a:gd name="T8" fmla="*/ 82 w 267"/>
                    <a:gd name="T9" fmla="*/ 80 h 319"/>
                    <a:gd name="T10" fmla="*/ 98 w 267"/>
                    <a:gd name="T11" fmla="*/ 94 h 319"/>
                    <a:gd name="T12" fmla="*/ 121 w 267"/>
                    <a:gd name="T13" fmla="*/ 115 h 319"/>
                    <a:gd name="T14" fmla="*/ 152 w 267"/>
                    <a:gd name="T15" fmla="*/ 142 h 319"/>
                    <a:gd name="T16" fmla="*/ 187 w 267"/>
                    <a:gd name="T17" fmla="*/ 171 h 319"/>
                    <a:gd name="T18" fmla="*/ 221 w 267"/>
                    <a:gd name="T19" fmla="*/ 198 h 319"/>
                    <a:gd name="T20" fmla="*/ 249 w 267"/>
                    <a:gd name="T21" fmla="*/ 221 h 319"/>
                    <a:gd name="T22" fmla="*/ 264 w 267"/>
                    <a:gd name="T23" fmla="*/ 235 h 319"/>
                    <a:gd name="T24" fmla="*/ 264 w 267"/>
                    <a:gd name="T25" fmla="*/ 238 h 319"/>
                    <a:gd name="T26" fmla="*/ 250 w 267"/>
                    <a:gd name="T27" fmla="*/ 250 h 319"/>
                    <a:gd name="T28" fmla="*/ 227 w 267"/>
                    <a:gd name="T29" fmla="*/ 268 h 319"/>
                    <a:gd name="T30" fmla="*/ 205 w 267"/>
                    <a:gd name="T31" fmla="*/ 284 h 319"/>
                    <a:gd name="T32" fmla="*/ 182 w 267"/>
                    <a:gd name="T33" fmla="*/ 299 h 319"/>
                    <a:gd name="T34" fmla="*/ 165 w 267"/>
                    <a:gd name="T35" fmla="*/ 313 h 319"/>
                    <a:gd name="T36" fmla="*/ 158 w 267"/>
                    <a:gd name="T37" fmla="*/ 319 h 319"/>
                    <a:gd name="T38" fmla="*/ 152 w 267"/>
                    <a:gd name="T39" fmla="*/ 310 h 319"/>
                    <a:gd name="T40" fmla="*/ 140 w 267"/>
                    <a:gd name="T41" fmla="*/ 289 h 319"/>
                    <a:gd name="T42" fmla="*/ 127 w 267"/>
                    <a:gd name="T43" fmla="*/ 266 h 319"/>
                    <a:gd name="T44" fmla="*/ 116 w 267"/>
                    <a:gd name="T45" fmla="*/ 249 h 319"/>
                    <a:gd name="T46" fmla="*/ 107 w 267"/>
                    <a:gd name="T47" fmla="*/ 231 h 319"/>
                    <a:gd name="T48" fmla="*/ 100 w 267"/>
                    <a:gd name="T49" fmla="*/ 210 h 319"/>
                    <a:gd name="T50" fmla="*/ 96 w 267"/>
                    <a:gd name="T51" fmla="*/ 201 h 319"/>
                    <a:gd name="T52" fmla="*/ 52 w 267"/>
                    <a:gd name="T53" fmla="*/ 212 h 319"/>
                    <a:gd name="T54" fmla="*/ 48 w 267"/>
                    <a:gd name="T55" fmla="*/ 189 h 319"/>
                    <a:gd name="T56" fmla="*/ 41 w 267"/>
                    <a:gd name="T57" fmla="*/ 155 h 319"/>
                    <a:gd name="T58" fmla="*/ 31 w 267"/>
                    <a:gd name="T59" fmla="*/ 116 h 319"/>
                    <a:gd name="T60" fmla="*/ 18 w 267"/>
                    <a:gd name="T61" fmla="*/ 81 h 319"/>
                    <a:gd name="T62" fmla="*/ 8 w 267"/>
                    <a:gd name="T63" fmla="*/ 42 h 319"/>
                    <a:gd name="T64" fmla="*/ 2 w 267"/>
                    <a:gd name="T65" fmla="*/ 12 h 319"/>
                    <a:gd name="T66" fmla="*/ 0 w 267"/>
                    <a:gd name="T67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7" h="319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7" y="7"/>
                      </a:lnTo>
                      <a:lnTo>
                        <a:pt x="15" y="15"/>
                      </a:lnTo>
                      <a:lnTo>
                        <a:pt x="25" y="24"/>
                      </a:lnTo>
                      <a:lnTo>
                        <a:pt x="36" y="36"/>
                      </a:lnTo>
                      <a:lnTo>
                        <a:pt x="48" y="47"/>
                      </a:lnTo>
                      <a:lnTo>
                        <a:pt x="60" y="59"/>
                      </a:lnTo>
                      <a:lnTo>
                        <a:pt x="71" y="70"/>
                      </a:lnTo>
                      <a:lnTo>
                        <a:pt x="82" y="80"/>
                      </a:lnTo>
                      <a:lnTo>
                        <a:pt x="90" y="88"/>
                      </a:lnTo>
                      <a:lnTo>
                        <a:pt x="98" y="94"/>
                      </a:lnTo>
                      <a:lnTo>
                        <a:pt x="107" y="104"/>
                      </a:lnTo>
                      <a:lnTo>
                        <a:pt x="121" y="115"/>
                      </a:lnTo>
                      <a:lnTo>
                        <a:pt x="136" y="127"/>
                      </a:lnTo>
                      <a:lnTo>
                        <a:pt x="152" y="142"/>
                      </a:lnTo>
                      <a:lnTo>
                        <a:pt x="170" y="156"/>
                      </a:lnTo>
                      <a:lnTo>
                        <a:pt x="187" y="171"/>
                      </a:lnTo>
                      <a:lnTo>
                        <a:pt x="205" y="185"/>
                      </a:lnTo>
                      <a:lnTo>
                        <a:pt x="221" y="198"/>
                      </a:lnTo>
                      <a:lnTo>
                        <a:pt x="235" y="210"/>
                      </a:lnTo>
                      <a:lnTo>
                        <a:pt x="249" y="221"/>
                      </a:lnTo>
                      <a:lnTo>
                        <a:pt x="258" y="229"/>
                      </a:lnTo>
                      <a:lnTo>
                        <a:pt x="264" y="235"/>
                      </a:lnTo>
                      <a:lnTo>
                        <a:pt x="267" y="236"/>
                      </a:lnTo>
                      <a:lnTo>
                        <a:pt x="264" y="238"/>
                      </a:lnTo>
                      <a:lnTo>
                        <a:pt x="258" y="243"/>
                      </a:lnTo>
                      <a:lnTo>
                        <a:pt x="250" y="250"/>
                      </a:lnTo>
                      <a:lnTo>
                        <a:pt x="239" y="260"/>
                      </a:lnTo>
                      <a:lnTo>
                        <a:pt x="227" y="268"/>
                      </a:lnTo>
                      <a:lnTo>
                        <a:pt x="216" y="277"/>
                      </a:lnTo>
                      <a:lnTo>
                        <a:pt x="205" y="284"/>
                      </a:lnTo>
                      <a:lnTo>
                        <a:pt x="193" y="291"/>
                      </a:lnTo>
                      <a:lnTo>
                        <a:pt x="182" y="299"/>
                      </a:lnTo>
                      <a:lnTo>
                        <a:pt x="173" y="306"/>
                      </a:lnTo>
                      <a:lnTo>
                        <a:pt x="165" y="313"/>
                      </a:lnTo>
                      <a:lnTo>
                        <a:pt x="159" y="317"/>
                      </a:lnTo>
                      <a:lnTo>
                        <a:pt x="158" y="319"/>
                      </a:lnTo>
                      <a:lnTo>
                        <a:pt x="156" y="317"/>
                      </a:lnTo>
                      <a:lnTo>
                        <a:pt x="152" y="310"/>
                      </a:lnTo>
                      <a:lnTo>
                        <a:pt x="147" y="300"/>
                      </a:lnTo>
                      <a:lnTo>
                        <a:pt x="140" y="289"/>
                      </a:lnTo>
                      <a:lnTo>
                        <a:pt x="133" y="277"/>
                      </a:lnTo>
                      <a:lnTo>
                        <a:pt x="127" y="266"/>
                      </a:lnTo>
                      <a:lnTo>
                        <a:pt x="121" y="256"/>
                      </a:lnTo>
                      <a:lnTo>
                        <a:pt x="116" y="249"/>
                      </a:lnTo>
                      <a:lnTo>
                        <a:pt x="111" y="241"/>
                      </a:lnTo>
                      <a:lnTo>
                        <a:pt x="107" y="231"/>
                      </a:lnTo>
                      <a:lnTo>
                        <a:pt x="104" y="220"/>
                      </a:lnTo>
                      <a:lnTo>
                        <a:pt x="100" y="210"/>
                      </a:lnTo>
                      <a:lnTo>
                        <a:pt x="98" y="203"/>
                      </a:lnTo>
                      <a:lnTo>
                        <a:pt x="96" y="201"/>
                      </a:lnTo>
                      <a:lnTo>
                        <a:pt x="52" y="214"/>
                      </a:lnTo>
                      <a:lnTo>
                        <a:pt x="52" y="212"/>
                      </a:lnTo>
                      <a:lnTo>
                        <a:pt x="50" y="202"/>
                      </a:lnTo>
                      <a:lnTo>
                        <a:pt x="48" y="189"/>
                      </a:lnTo>
                      <a:lnTo>
                        <a:pt x="46" y="173"/>
                      </a:lnTo>
                      <a:lnTo>
                        <a:pt x="41" y="155"/>
                      </a:lnTo>
                      <a:lnTo>
                        <a:pt x="37" y="135"/>
                      </a:lnTo>
                      <a:lnTo>
                        <a:pt x="31" y="116"/>
                      </a:lnTo>
                      <a:lnTo>
                        <a:pt x="25" y="99"/>
                      </a:lnTo>
                      <a:lnTo>
                        <a:pt x="18" y="81"/>
                      </a:lnTo>
                      <a:lnTo>
                        <a:pt x="12" y="60"/>
                      </a:lnTo>
                      <a:lnTo>
                        <a:pt x="8" y="42"/>
                      </a:lnTo>
                      <a:lnTo>
                        <a:pt x="5" y="25"/>
                      </a:lnTo>
                      <a:lnTo>
                        <a:pt x="2" y="12"/>
                      </a:lnTo>
                      <a:lnTo>
                        <a:pt x="1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0" name="Freeform 76">
                  <a:extLst>
                    <a:ext uri="{FF2B5EF4-FFF2-40B4-BE49-F238E27FC236}">
                      <a16:creationId xmlns="" xmlns:a16="http://schemas.microsoft.com/office/drawing/2014/main" id="{D6407628-67FA-448C-8C76-C5F34DE5F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0923" y="4022389"/>
                  <a:ext cx="95417" cy="83490"/>
                </a:xfrm>
                <a:custGeom>
                  <a:avLst/>
                  <a:gdLst>
                    <a:gd name="T0" fmla="*/ 399 w 399"/>
                    <a:gd name="T1" fmla="*/ 0 h 351"/>
                    <a:gd name="T2" fmla="*/ 387 w 399"/>
                    <a:gd name="T3" fmla="*/ 12 h 351"/>
                    <a:gd name="T4" fmla="*/ 374 w 399"/>
                    <a:gd name="T5" fmla="*/ 27 h 351"/>
                    <a:gd name="T6" fmla="*/ 361 w 399"/>
                    <a:gd name="T7" fmla="*/ 44 h 351"/>
                    <a:gd name="T8" fmla="*/ 349 w 399"/>
                    <a:gd name="T9" fmla="*/ 61 h 351"/>
                    <a:gd name="T10" fmla="*/ 340 w 399"/>
                    <a:gd name="T11" fmla="*/ 77 h 351"/>
                    <a:gd name="T12" fmla="*/ 332 w 399"/>
                    <a:gd name="T13" fmla="*/ 93 h 351"/>
                    <a:gd name="T14" fmla="*/ 323 w 399"/>
                    <a:gd name="T15" fmla="*/ 105 h 351"/>
                    <a:gd name="T16" fmla="*/ 315 w 399"/>
                    <a:gd name="T17" fmla="*/ 116 h 351"/>
                    <a:gd name="T18" fmla="*/ 304 w 399"/>
                    <a:gd name="T19" fmla="*/ 126 h 351"/>
                    <a:gd name="T20" fmla="*/ 294 w 399"/>
                    <a:gd name="T21" fmla="*/ 139 h 351"/>
                    <a:gd name="T22" fmla="*/ 283 w 399"/>
                    <a:gd name="T23" fmla="*/ 157 h 351"/>
                    <a:gd name="T24" fmla="*/ 273 w 399"/>
                    <a:gd name="T25" fmla="*/ 183 h 351"/>
                    <a:gd name="T26" fmla="*/ 262 w 399"/>
                    <a:gd name="T27" fmla="*/ 206 h 351"/>
                    <a:gd name="T28" fmla="*/ 247 w 399"/>
                    <a:gd name="T29" fmla="*/ 224 h 351"/>
                    <a:gd name="T30" fmla="*/ 233 w 399"/>
                    <a:gd name="T31" fmla="*/ 238 h 351"/>
                    <a:gd name="T32" fmla="*/ 217 w 399"/>
                    <a:gd name="T33" fmla="*/ 250 h 351"/>
                    <a:gd name="T34" fmla="*/ 202 w 399"/>
                    <a:gd name="T35" fmla="*/ 259 h 351"/>
                    <a:gd name="T36" fmla="*/ 189 w 399"/>
                    <a:gd name="T37" fmla="*/ 266 h 351"/>
                    <a:gd name="T38" fmla="*/ 178 w 399"/>
                    <a:gd name="T39" fmla="*/ 270 h 351"/>
                    <a:gd name="T40" fmla="*/ 171 w 399"/>
                    <a:gd name="T41" fmla="*/ 273 h 351"/>
                    <a:gd name="T42" fmla="*/ 155 w 399"/>
                    <a:gd name="T43" fmla="*/ 284 h 351"/>
                    <a:gd name="T44" fmla="*/ 141 w 399"/>
                    <a:gd name="T45" fmla="*/ 296 h 351"/>
                    <a:gd name="T46" fmla="*/ 129 w 399"/>
                    <a:gd name="T47" fmla="*/ 308 h 351"/>
                    <a:gd name="T48" fmla="*/ 118 w 399"/>
                    <a:gd name="T49" fmla="*/ 322 h 351"/>
                    <a:gd name="T50" fmla="*/ 109 w 399"/>
                    <a:gd name="T51" fmla="*/ 333 h 351"/>
                    <a:gd name="T52" fmla="*/ 103 w 399"/>
                    <a:gd name="T53" fmla="*/ 342 h 351"/>
                    <a:gd name="T54" fmla="*/ 100 w 399"/>
                    <a:gd name="T55" fmla="*/ 348 h 351"/>
                    <a:gd name="T56" fmla="*/ 98 w 399"/>
                    <a:gd name="T57" fmla="*/ 351 h 351"/>
                    <a:gd name="T58" fmla="*/ 0 w 399"/>
                    <a:gd name="T59" fmla="*/ 271 h 351"/>
                    <a:gd name="T60" fmla="*/ 3 w 399"/>
                    <a:gd name="T61" fmla="*/ 270 h 351"/>
                    <a:gd name="T62" fmla="*/ 8 w 399"/>
                    <a:gd name="T63" fmla="*/ 264 h 351"/>
                    <a:gd name="T64" fmla="*/ 16 w 399"/>
                    <a:gd name="T65" fmla="*/ 254 h 351"/>
                    <a:gd name="T66" fmla="*/ 27 w 399"/>
                    <a:gd name="T67" fmla="*/ 242 h 351"/>
                    <a:gd name="T68" fmla="*/ 40 w 399"/>
                    <a:gd name="T69" fmla="*/ 227 h 351"/>
                    <a:gd name="T70" fmla="*/ 56 w 399"/>
                    <a:gd name="T71" fmla="*/ 212 h 351"/>
                    <a:gd name="T72" fmla="*/ 73 w 399"/>
                    <a:gd name="T73" fmla="*/ 194 h 351"/>
                    <a:gd name="T74" fmla="*/ 90 w 399"/>
                    <a:gd name="T75" fmla="*/ 175 h 351"/>
                    <a:gd name="T76" fmla="*/ 107 w 399"/>
                    <a:gd name="T77" fmla="*/ 164 h 351"/>
                    <a:gd name="T78" fmla="*/ 126 w 399"/>
                    <a:gd name="T79" fmla="*/ 154 h 351"/>
                    <a:gd name="T80" fmla="*/ 146 w 399"/>
                    <a:gd name="T81" fmla="*/ 143 h 351"/>
                    <a:gd name="T82" fmla="*/ 164 w 399"/>
                    <a:gd name="T83" fmla="*/ 133 h 351"/>
                    <a:gd name="T84" fmla="*/ 179 w 399"/>
                    <a:gd name="T85" fmla="*/ 125 h 351"/>
                    <a:gd name="T86" fmla="*/ 192 w 399"/>
                    <a:gd name="T87" fmla="*/ 117 h 351"/>
                    <a:gd name="T88" fmla="*/ 208 w 399"/>
                    <a:gd name="T89" fmla="*/ 108 h 351"/>
                    <a:gd name="T90" fmla="*/ 223 w 399"/>
                    <a:gd name="T91" fmla="*/ 102 h 351"/>
                    <a:gd name="T92" fmla="*/ 236 w 399"/>
                    <a:gd name="T93" fmla="*/ 98 h 351"/>
                    <a:gd name="T94" fmla="*/ 248 w 399"/>
                    <a:gd name="T95" fmla="*/ 96 h 351"/>
                    <a:gd name="T96" fmla="*/ 259 w 399"/>
                    <a:gd name="T97" fmla="*/ 93 h 351"/>
                    <a:gd name="T98" fmla="*/ 271 w 399"/>
                    <a:gd name="T99" fmla="*/ 90 h 351"/>
                    <a:gd name="T100" fmla="*/ 283 w 399"/>
                    <a:gd name="T101" fmla="*/ 83 h 351"/>
                    <a:gd name="T102" fmla="*/ 298 w 399"/>
                    <a:gd name="T103" fmla="*/ 74 h 351"/>
                    <a:gd name="T104" fmla="*/ 312 w 399"/>
                    <a:gd name="T105" fmla="*/ 63 h 351"/>
                    <a:gd name="T106" fmla="*/ 326 w 399"/>
                    <a:gd name="T107" fmla="*/ 53 h 351"/>
                    <a:gd name="T108" fmla="*/ 339 w 399"/>
                    <a:gd name="T109" fmla="*/ 42 h 351"/>
                    <a:gd name="T110" fmla="*/ 354 w 399"/>
                    <a:gd name="T111" fmla="*/ 30 h 351"/>
                    <a:gd name="T112" fmla="*/ 367 w 399"/>
                    <a:gd name="T113" fmla="*/ 18 h 351"/>
                    <a:gd name="T114" fmla="*/ 379 w 399"/>
                    <a:gd name="T115" fmla="*/ 10 h 351"/>
                    <a:gd name="T116" fmla="*/ 390 w 399"/>
                    <a:gd name="T117" fmla="*/ 4 h 351"/>
                    <a:gd name="T118" fmla="*/ 399 w 399"/>
                    <a:gd name="T11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9" h="351">
                      <a:moveTo>
                        <a:pt x="399" y="0"/>
                      </a:moveTo>
                      <a:lnTo>
                        <a:pt x="387" y="12"/>
                      </a:lnTo>
                      <a:lnTo>
                        <a:pt x="374" y="27"/>
                      </a:lnTo>
                      <a:lnTo>
                        <a:pt x="361" y="44"/>
                      </a:lnTo>
                      <a:lnTo>
                        <a:pt x="349" y="61"/>
                      </a:lnTo>
                      <a:lnTo>
                        <a:pt x="340" y="77"/>
                      </a:lnTo>
                      <a:lnTo>
                        <a:pt x="332" y="93"/>
                      </a:lnTo>
                      <a:lnTo>
                        <a:pt x="323" y="105"/>
                      </a:lnTo>
                      <a:lnTo>
                        <a:pt x="315" y="116"/>
                      </a:lnTo>
                      <a:lnTo>
                        <a:pt x="304" y="126"/>
                      </a:lnTo>
                      <a:lnTo>
                        <a:pt x="294" y="139"/>
                      </a:lnTo>
                      <a:lnTo>
                        <a:pt x="283" y="157"/>
                      </a:lnTo>
                      <a:lnTo>
                        <a:pt x="273" y="183"/>
                      </a:lnTo>
                      <a:lnTo>
                        <a:pt x="262" y="206"/>
                      </a:lnTo>
                      <a:lnTo>
                        <a:pt x="247" y="224"/>
                      </a:lnTo>
                      <a:lnTo>
                        <a:pt x="233" y="238"/>
                      </a:lnTo>
                      <a:lnTo>
                        <a:pt x="217" y="250"/>
                      </a:lnTo>
                      <a:lnTo>
                        <a:pt x="202" y="259"/>
                      </a:lnTo>
                      <a:lnTo>
                        <a:pt x="189" y="266"/>
                      </a:lnTo>
                      <a:lnTo>
                        <a:pt x="178" y="270"/>
                      </a:lnTo>
                      <a:lnTo>
                        <a:pt x="171" y="273"/>
                      </a:lnTo>
                      <a:lnTo>
                        <a:pt x="155" y="284"/>
                      </a:lnTo>
                      <a:lnTo>
                        <a:pt x="141" y="296"/>
                      </a:lnTo>
                      <a:lnTo>
                        <a:pt x="129" y="308"/>
                      </a:lnTo>
                      <a:lnTo>
                        <a:pt x="118" y="322"/>
                      </a:lnTo>
                      <a:lnTo>
                        <a:pt x="109" y="333"/>
                      </a:lnTo>
                      <a:lnTo>
                        <a:pt x="103" y="342"/>
                      </a:lnTo>
                      <a:lnTo>
                        <a:pt x="100" y="348"/>
                      </a:lnTo>
                      <a:lnTo>
                        <a:pt x="98" y="351"/>
                      </a:lnTo>
                      <a:lnTo>
                        <a:pt x="0" y="271"/>
                      </a:lnTo>
                      <a:lnTo>
                        <a:pt x="3" y="270"/>
                      </a:lnTo>
                      <a:lnTo>
                        <a:pt x="8" y="264"/>
                      </a:lnTo>
                      <a:lnTo>
                        <a:pt x="16" y="254"/>
                      </a:lnTo>
                      <a:lnTo>
                        <a:pt x="27" y="242"/>
                      </a:lnTo>
                      <a:lnTo>
                        <a:pt x="40" y="227"/>
                      </a:lnTo>
                      <a:lnTo>
                        <a:pt x="56" y="212"/>
                      </a:lnTo>
                      <a:lnTo>
                        <a:pt x="73" y="194"/>
                      </a:lnTo>
                      <a:lnTo>
                        <a:pt x="90" y="175"/>
                      </a:lnTo>
                      <a:lnTo>
                        <a:pt x="107" y="164"/>
                      </a:lnTo>
                      <a:lnTo>
                        <a:pt x="126" y="154"/>
                      </a:lnTo>
                      <a:lnTo>
                        <a:pt x="146" y="143"/>
                      </a:lnTo>
                      <a:lnTo>
                        <a:pt x="164" y="133"/>
                      </a:lnTo>
                      <a:lnTo>
                        <a:pt x="179" y="125"/>
                      </a:lnTo>
                      <a:lnTo>
                        <a:pt x="192" y="117"/>
                      </a:lnTo>
                      <a:lnTo>
                        <a:pt x="208" y="108"/>
                      </a:lnTo>
                      <a:lnTo>
                        <a:pt x="223" y="102"/>
                      </a:lnTo>
                      <a:lnTo>
                        <a:pt x="236" y="98"/>
                      </a:lnTo>
                      <a:lnTo>
                        <a:pt x="248" y="96"/>
                      </a:lnTo>
                      <a:lnTo>
                        <a:pt x="259" y="93"/>
                      </a:lnTo>
                      <a:lnTo>
                        <a:pt x="271" y="90"/>
                      </a:lnTo>
                      <a:lnTo>
                        <a:pt x="283" y="83"/>
                      </a:lnTo>
                      <a:lnTo>
                        <a:pt x="298" y="74"/>
                      </a:lnTo>
                      <a:lnTo>
                        <a:pt x="312" y="63"/>
                      </a:lnTo>
                      <a:lnTo>
                        <a:pt x="326" y="53"/>
                      </a:lnTo>
                      <a:lnTo>
                        <a:pt x="339" y="42"/>
                      </a:lnTo>
                      <a:lnTo>
                        <a:pt x="354" y="30"/>
                      </a:lnTo>
                      <a:lnTo>
                        <a:pt x="367" y="18"/>
                      </a:lnTo>
                      <a:lnTo>
                        <a:pt x="379" y="10"/>
                      </a:lnTo>
                      <a:lnTo>
                        <a:pt x="390" y="4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1" name="Freeform 77">
                  <a:extLst>
                    <a:ext uri="{FF2B5EF4-FFF2-40B4-BE49-F238E27FC236}">
                      <a16:creationId xmlns="" xmlns:a16="http://schemas.microsoft.com/office/drawing/2014/main" id="{BE3BD403-6C8B-44D6-B541-8D0282856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0912" y="4027160"/>
                  <a:ext cx="452038" cy="254048"/>
                </a:xfrm>
                <a:custGeom>
                  <a:avLst/>
                  <a:gdLst>
                    <a:gd name="T0" fmla="*/ 692 w 1891"/>
                    <a:gd name="T1" fmla="*/ 2 h 1065"/>
                    <a:gd name="T2" fmla="*/ 712 w 1891"/>
                    <a:gd name="T3" fmla="*/ 10 h 1065"/>
                    <a:gd name="T4" fmla="*/ 733 w 1891"/>
                    <a:gd name="T5" fmla="*/ 22 h 1065"/>
                    <a:gd name="T6" fmla="*/ 761 w 1891"/>
                    <a:gd name="T7" fmla="*/ 41 h 1065"/>
                    <a:gd name="T8" fmla="*/ 801 w 1891"/>
                    <a:gd name="T9" fmla="*/ 70 h 1065"/>
                    <a:gd name="T10" fmla="*/ 857 w 1891"/>
                    <a:gd name="T11" fmla="*/ 111 h 1065"/>
                    <a:gd name="T12" fmla="*/ 872 w 1891"/>
                    <a:gd name="T13" fmla="*/ 118 h 1065"/>
                    <a:gd name="T14" fmla="*/ 885 w 1891"/>
                    <a:gd name="T15" fmla="*/ 117 h 1065"/>
                    <a:gd name="T16" fmla="*/ 902 w 1891"/>
                    <a:gd name="T17" fmla="*/ 115 h 1065"/>
                    <a:gd name="T18" fmla="*/ 927 w 1891"/>
                    <a:gd name="T19" fmla="*/ 118 h 1065"/>
                    <a:gd name="T20" fmla="*/ 966 w 1891"/>
                    <a:gd name="T21" fmla="*/ 133 h 1065"/>
                    <a:gd name="T22" fmla="*/ 985 w 1891"/>
                    <a:gd name="T23" fmla="*/ 143 h 1065"/>
                    <a:gd name="T24" fmla="*/ 1019 w 1891"/>
                    <a:gd name="T25" fmla="*/ 162 h 1065"/>
                    <a:gd name="T26" fmla="*/ 1063 w 1891"/>
                    <a:gd name="T27" fmla="*/ 187 h 1065"/>
                    <a:gd name="T28" fmla="*/ 1111 w 1891"/>
                    <a:gd name="T29" fmla="*/ 216 h 1065"/>
                    <a:gd name="T30" fmla="*/ 1157 w 1891"/>
                    <a:gd name="T31" fmla="*/ 243 h 1065"/>
                    <a:gd name="T32" fmla="*/ 1197 w 1891"/>
                    <a:gd name="T33" fmla="*/ 266 h 1065"/>
                    <a:gd name="T34" fmla="*/ 1224 w 1891"/>
                    <a:gd name="T35" fmla="*/ 280 h 1065"/>
                    <a:gd name="T36" fmla="*/ 1278 w 1891"/>
                    <a:gd name="T37" fmla="*/ 306 h 1065"/>
                    <a:gd name="T38" fmla="*/ 1366 w 1891"/>
                    <a:gd name="T39" fmla="*/ 351 h 1065"/>
                    <a:gd name="T40" fmla="*/ 1452 w 1891"/>
                    <a:gd name="T41" fmla="*/ 386 h 1065"/>
                    <a:gd name="T42" fmla="*/ 1572 w 1891"/>
                    <a:gd name="T43" fmla="*/ 417 h 1065"/>
                    <a:gd name="T44" fmla="*/ 1677 w 1891"/>
                    <a:gd name="T45" fmla="*/ 440 h 1065"/>
                    <a:gd name="T46" fmla="*/ 1765 w 1891"/>
                    <a:gd name="T47" fmla="*/ 456 h 1065"/>
                    <a:gd name="T48" fmla="*/ 1833 w 1891"/>
                    <a:gd name="T49" fmla="*/ 464 h 1065"/>
                    <a:gd name="T50" fmla="*/ 1875 w 1891"/>
                    <a:gd name="T51" fmla="*/ 469 h 1065"/>
                    <a:gd name="T52" fmla="*/ 1891 w 1891"/>
                    <a:gd name="T53" fmla="*/ 470 h 1065"/>
                    <a:gd name="T54" fmla="*/ 389 w 1891"/>
                    <a:gd name="T55" fmla="*/ 637 h 1065"/>
                    <a:gd name="T56" fmla="*/ 360 w 1891"/>
                    <a:gd name="T57" fmla="*/ 677 h 1065"/>
                    <a:gd name="T58" fmla="*/ 331 w 1891"/>
                    <a:gd name="T59" fmla="*/ 713 h 1065"/>
                    <a:gd name="T60" fmla="*/ 304 w 1891"/>
                    <a:gd name="T61" fmla="*/ 740 h 1065"/>
                    <a:gd name="T62" fmla="*/ 283 w 1891"/>
                    <a:gd name="T63" fmla="*/ 748 h 1065"/>
                    <a:gd name="T64" fmla="*/ 250 w 1891"/>
                    <a:gd name="T65" fmla="*/ 747 h 1065"/>
                    <a:gd name="T66" fmla="*/ 200 w 1891"/>
                    <a:gd name="T67" fmla="*/ 744 h 1065"/>
                    <a:gd name="T68" fmla="*/ 139 w 1891"/>
                    <a:gd name="T69" fmla="*/ 740 h 1065"/>
                    <a:gd name="T70" fmla="*/ 81 w 1891"/>
                    <a:gd name="T71" fmla="*/ 736 h 1065"/>
                    <a:gd name="T72" fmla="*/ 33 w 1891"/>
                    <a:gd name="T73" fmla="*/ 734 h 1065"/>
                    <a:gd name="T74" fmla="*/ 4 w 1891"/>
                    <a:gd name="T75" fmla="*/ 733 h 1065"/>
                    <a:gd name="T76" fmla="*/ 152 w 1891"/>
                    <a:gd name="T77" fmla="*/ 554 h 1065"/>
                    <a:gd name="T78" fmla="*/ 160 w 1891"/>
                    <a:gd name="T79" fmla="*/ 546 h 1065"/>
                    <a:gd name="T80" fmla="*/ 185 w 1891"/>
                    <a:gd name="T81" fmla="*/ 520 h 1065"/>
                    <a:gd name="T82" fmla="*/ 223 w 1891"/>
                    <a:gd name="T83" fmla="*/ 484 h 1065"/>
                    <a:gd name="T84" fmla="*/ 260 w 1891"/>
                    <a:gd name="T85" fmla="*/ 451 h 1065"/>
                    <a:gd name="T86" fmla="*/ 294 w 1891"/>
                    <a:gd name="T87" fmla="*/ 412 h 1065"/>
                    <a:gd name="T88" fmla="*/ 333 w 1891"/>
                    <a:gd name="T89" fmla="*/ 365 h 1065"/>
                    <a:gd name="T90" fmla="*/ 370 w 1891"/>
                    <a:gd name="T91" fmla="*/ 320 h 1065"/>
                    <a:gd name="T92" fmla="*/ 403 w 1891"/>
                    <a:gd name="T93" fmla="*/ 287 h 1065"/>
                    <a:gd name="T94" fmla="*/ 428 w 1891"/>
                    <a:gd name="T95" fmla="*/ 260 h 1065"/>
                    <a:gd name="T96" fmla="*/ 450 w 1891"/>
                    <a:gd name="T97" fmla="*/ 235 h 1065"/>
                    <a:gd name="T98" fmla="*/ 475 w 1891"/>
                    <a:gd name="T99" fmla="*/ 204 h 1065"/>
                    <a:gd name="T100" fmla="*/ 509 w 1891"/>
                    <a:gd name="T101" fmla="*/ 166 h 1065"/>
                    <a:gd name="T102" fmla="*/ 557 w 1891"/>
                    <a:gd name="T103" fmla="*/ 111 h 1065"/>
                    <a:gd name="T104" fmla="*/ 597 w 1891"/>
                    <a:gd name="T105" fmla="*/ 60 h 1065"/>
                    <a:gd name="T106" fmla="*/ 629 w 1891"/>
                    <a:gd name="T107" fmla="*/ 25 h 1065"/>
                    <a:gd name="T108" fmla="*/ 654 w 1891"/>
                    <a:gd name="T109" fmla="*/ 5 h 1065"/>
                    <a:gd name="T110" fmla="*/ 680 w 1891"/>
                    <a:gd name="T111" fmla="*/ 0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91" h="1065">
                      <a:moveTo>
                        <a:pt x="680" y="0"/>
                      </a:moveTo>
                      <a:lnTo>
                        <a:pt x="692" y="2"/>
                      </a:lnTo>
                      <a:lnTo>
                        <a:pt x="701" y="5"/>
                      </a:lnTo>
                      <a:lnTo>
                        <a:pt x="712" y="10"/>
                      </a:lnTo>
                      <a:lnTo>
                        <a:pt x="722" y="14"/>
                      </a:lnTo>
                      <a:lnTo>
                        <a:pt x="733" y="22"/>
                      </a:lnTo>
                      <a:lnTo>
                        <a:pt x="746" y="30"/>
                      </a:lnTo>
                      <a:lnTo>
                        <a:pt x="761" y="41"/>
                      </a:lnTo>
                      <a:lnTo>
                        <a:pt x="779" y="54"/>
                      </a:lnTo>
                      <a:lnTo>
                        <a:pt x="801" y="70"/>
                      </a:lnTo>
                      <a:lnTo>
                        <a:pt x="826" y="89"/>
                      </a:lnTo>
                      <a:lnTo>
                        <a:pt x="857" y="111"/>
                      </a:lnTo>
                      <a:lnTo>
                        <a:pt x="865" y="116"/>
                      </a:lnTo>
                      <a:lnTo>
                        <a:pt x="872" y="118"/>
                      </a:lnTo>
                      <a:lnTo>
                        <a:pt x="878" y="118"/>
                      </a:lnTo>
                      <a:lnTo>
                        <a:pt x="885" y="117"/>
                      </a:lnTo>
                      <a:lnTo>
                        <a:pt x="892" y="116"/>
                      </a:lnTo>
                      <a:lnTo>
                        <a:pt x="902" y="115"/>
                      </a:lnTo>
                      <a:lnTo>
                        <a:pt x="913" y="116"/>
                      </a:lnTo>
                      <a:lnTo>
                        <a:pt x="927" y="118"/>
                      </a:lnTo>
                      <a:lnTo>
                        <a:pt x="944" y="123"/>
                      </a:lnTo>
                      <a:lnTo>
                        <a:pt x="966" y="133"/>
                      </a:lnTo>
                      <a:lnTo>
                        <a:pt x="973" y="137"/>
                      </a:lnTo>
                      <a:lnTo>
                        <a:pt x="985" y="143"/>
                      </a:lnTo>
                      <a:lnTo>
                        <a:pt x="1001" y="151"/>
                      </a:lnTo>
                      <a:lnTo>
                        <a:pt x="1019" y="162"/>
                      </a:lnTo>
                      <a:lnTo>
                        <a:pt x="1040" y="174"/>
                      </a:lnTo>
                      <a:lnTo>
                        <a:pt x="1063" y="187"/>
                      </a:lnTo>
                      <a:lnTo>
                        <a:pt x="1087" y="202"/>
                      </a:lnTo>
                      <a:lnTo>
                        <a:pt x="1111" y="216"/>
                      </a:lnTo>
                      <a:lnTo>
                        <a:pt x="1134" y="230"/>
                      </a:lnTo>
                      <a:lnTo>
                        <a:pt x="1157" y="243"/>
                      </a:lnTo>
                      <a:lnTo>
                        <a:pt x="1178" y="255"/>
                      </a:lnTo>
                      <a:lnTo>
                        <a:pt x="1197" y="266"/>
                      </a:lnTo>
                      <a:lnTo>
                        <a:pt x="1213" y="274"/>
                      </a:lnTo>
                      <a:lnTo>
                        <a:pt x="1224" y="280"/>
                      </a:lnTo>
                      <a:lnTo>
                        <a:pt x="1231" y="284"/>
                      </a:lnTo>
                      <a:lnTo>
                        <a:pt x="1278" y="306"/>
                      </a:lnTo>
                      <a:lnTo>
                        <a:pt x="1323" y="328"/>
                      </a:lnTo>
                      <a:lnTo>
                        <a:pt x="1366" y="351"/>
                      </a:lnTo>
                      <a:lnTo>
                        <a:pt x="1410" y="370"/>
                      </a:lnTo>
                      <a:lnTo>
                        <a:pt x="1452" y="386"/>
                      </a:lnTo>
                      <a:lnTo>
                        <a:pt x="1514" y="403"/>
                      </a:lnTo>
                      <a:lnTo>
                        <a:pt x="1572" y="417"/>
                      </a:lnTo>
                      <a:lnTo>
                        <a:pt x="1626" y="429"/>
                      </a:lnTo>
                      <a:lnTo>
                        <a:pt x="1677" y="440"/>
                      </a:lnTo>
                      <a:lnTo>
                        <a:pt x="1723" y="449"/>
                      </a:lnTo>
                      <a:lnTo>
                        <a:pt x="1765" y="456"/>
                      </a:lnTo>
                      <a:lnTo>
                        <a:pt x="1802" y="461"/>
                      </a:lnTo>
                      <a:lnTo>
                        <a:pt x="1833" y="464"/>
                      </a:lnTo>
                      <a:lnTo>
                        <a:pt x="1857" y="468"/>
                      </a:lnTo>
                      <a:lnTo>
                        <a:pt x="1875" y="469"/>
                      </a:lnTo>
                      <a:lnTo>
                        <a:pt x="1886" y="470"/>
                      </a:lnTo>
                      <a:lnTo>
                        <a:pt x="1891" y="470"/>
                      </a:lnTo>
                      <a:lnTo>
                        <a:pt x="1677" y="1065"/>
                      </a:lnTo>
                      <a:lnTo>
                        <a:pt x="389" y="637"/>
                      </a:lnTo>
                      <a:lnTo>
                        <a:pt x="375" y="657"/>
                      </a:lnTo>
                      <a:lnTo>
                        <a:pt x="360" y="677"/>
                      </a:lnTo>
                      <a:lnTo>
                        <a:pt x="346" y="696"/>
                      </a:lnTo>
                      <a:lnTo>
                        <a:pt x="331" y="713"/>
                      </a:lnTo>
                      <a:lnTo>
                        <a:pt x="317" y="728"/>
                      </a:lnTo>
                      <a:lnTo>
                        <a:pt x="304" y="740"/>
                      </a:lnTo>
                      <a:lnTo>
                        <a:pt x="293" y="746"/>
                      </a:lnTo>
                      <a:lnTo>
                        <a:pt x="283" y="748"/>
                      </a:lnTo>
                      <a:lnTo>
                        <a:pt x="269" y="748"/>
                      </a:lnTo>
                      <a:lnTo>
                        <a:pt x="250" y="747"/>
                      </a:lnTo>
                      <a:lnTo>
                        <a:pt x="226" y="746"/>
                      </a:lnTo>
                      <a:lnTo>
                        <a:pt x="200" y="744"/>
                      </a:lnTo>
                      <a:lnTo>
                        <a:pt x="169" y="742"/>
                      </a:lnTo>
                      <a:lnTo>
                        <a:pt x="139" y="740"/>
                      </a:lnTo>
                      <a:lnTo>
                        <a:pt x="110" y="739"/>
                      </a:lnTo>
                      <a:lnTo>
                        <a:pt x="81" y="736"/>
                      </a:lnTo>
                      <a:lnTo>
                        <a:pt x="54" y="735"/>
                      </a:lnTo>
                      <a:lnTo>
                        <a:pt x="33" y="734"/>
                      </a:lnTo>
                      <a:lnTo>
                        <a:pt x="15" y="733"/>
                      </a:lnTo>
                      <a:lnTo>
                        <a:pt x="4" y="733"/>
                      </a:lnTo>
                      <a:lnTo>
                        <a:pt x="0" y="731"/>
                      </a:lnTo>
                      <a:lnTo>
                        <a:pt x="152" y="554"/>
                      </a:lnTo>
                      <a:lnTo>
                        <a:pt x="152" y="554"/>
                      </a:lnTo>
                      <a:lnTo>
                        <a:pt x="160" y="546"/>
                      </a:lnTo>
                      <a:lnTo>
                        <a:pt x="171" y="534"/>
                      </a:lnTo>
                      <a:lnTo>
                        <a:pt x="185" y="520"/>
                      </a:lnTo>
                      <a:lnTo>
                        <a:pt x="202" y="503"/>
                      </a:lnTo>
                      <a:lnTo>
                        <a:pt x="223" y="484"/>
                      </a:lnTo>
                      <a:lnTo>
                        <a:pt x="246" y="464"/>
                      </a:lnTo>
                      <a:lnTo>
                        <a:pt x="260" y="451"/>
                      </a:lnTo>
                      <a:lnTo>
                        <a:pt x="277" y="433"/>
                      </a:lnTo>
                      <a:lnTo>
                        <a:pt x="294" y="412"/>
                      </a:lnTo>
                      <a:lnTo>
                        <a:pt x="313" y="389"/>
                      </a:lnTo>
                      <a:lnTo>
                        <a:pt x="333" y="365"/>
                      </a:lnTo>
                      <a:lnTo>
                        <a:pt x="351" y="342"/>
                      </a:lnTo>
                      <a:lnTo>
                        <a:pt x="370" y="320"/>
                      </a:lnTo>
                      <a:lnTo>
                        <a:pt x="388" y="302"/>
                      </a:lnTo>
                      <a:lnTo>
                        <a:pt x="403" y="287"/>
                      </a:lnTo>
                      <a:lnTo>
                        <a:pt x="416" y="273"/>
                      </a:lnTo>
                      <a:lnTo>
                        <a:pt x="428" y="260"/>
                      </a:lnTo>
                      <a:lnTo>
                        <a:pt x="439" y="248"/>
                      </a:lnTo>
                      <a:lnTo>
                        <a:pt x="450" y="235"/>
                      </a:lnTo>
                      <a:lnTo>
                        <a:pt x="462" y="220"/>
                      </a:lnTo>
                      <a:lnTo>
                        <a:pt x="475" y="204"/>
                      </a:lnTo>
                      <a:lnTo>
                        <a:pt x="491" y="186"/>
                      </a:lnTo>
                      <a:lnTo>
                        <a:pt x="509" y="166"/>
                      </a:lnTo>
                      <a:lnTo>
                        <a:pt x="531" y="140"/>
                      </a:lnTo>
                      <a:lnTo>
                        <a:pt x="557" y="111"/>
                      </a:lnTo>
                      <a:lnTo>
                        <a:pt x="579" y="85"/>
                      </a:lnTo>
                      <a:lnTo>
                        <a:pt x="597" y="60"/>
                      </a:lnTo>
                      <a:lnTo>
                        <a:pt x="614" y="41"/>
                      </a:lnTo>
                      <a:lnTo>
                        <a:pt x="629" y="25"/>
                      </a:lnTo>
                      <a:lnTo>
                        <a:pt x="641" y="12"/>
                      </a:lnTo>
                      <a:lnTo>
                        <a:pt x="654" y="5"/>
                      </a:lnTo>
                      <a:lnTo>
                        <a:pt x="666" y="0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2" name="Freeform 78">
                  <a:extLst>
                    <a:ext uri="{FF2B5EF4-FFF2-40B4-BE49-F238E27FC236}">
                      <a16:creationId xmlns="" xmlns:a16="http://schemas.microsoft.com/office/drawing/2014/main" id="{466C9066-1374-47B2-939D-6F55AB049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1943" y="4129733"/>
                  <a:ext cx="582044" cy="249277"/>
                </a:xfrm>
                <a:custGeom>
                  <a:avLst/>
                  <a:gdLst>
                    <a:gd name="T0" fmla="*/ 964 w 2438"/>
                    <a:gd name="T1" fmla="*/ 0 h 1045"/>
                    <a:gd name="T2" fmla="*/ 1017 w 2438"/>
                    <a:gd name="T3" fmla="*/ 2 h 1045"/>
                    <a:gd name="T4" fmla="*/ 1069 w 2438"/>
                    <a:gd name="T5" fmla="*/ 11 h 1045"/>
                    <a:gd name="T6" fmla="*/ 1120 w 2438"/>
                    <a:gd name="T7" fmla="*/ 21 h 1045"/>
                    <a:gd name="T8" fmla="*/ 1171 w 2438"/>
                    <a:gd name="T9" fmla="*/ 34 h 1045"/>
                    <a:gd name="T10" fmla="*/ 1218 w 2438"/>
                    <a:gd name="T11" fmla="*/ 48 h 1045"/>
                    <a:gd name="T12" fmla="*/ 1265 w 2438"/>
                    <a:gd name="T13" fmla="*/ 63 h 1045"/>
                    <a:gd name="T14" fmla="*/ 1310 w 2438"/>
                    <a:gd name="T15" fmla="*/ 77 h 1045"/>
                    <a:gd name="T16" fmla="*/ 1351 w 2438"/>
                    <a:gd name="T17" fmla="*/ 92 h 1045"/>
                    <a:gd name="T18" fmla="*/ 1389 w 2438"/>
                    <a:gd name="T19" fmla="*/ 103 h 1045"/>
                    <a:gd name="T20" fmla="*/ 1425 w 2438"/>
                    <a:gd name="T21" fmla="*/ 112 h 1045"/>
                    <a:gd name="T22" fmla="*/ 1466 w 2438"/>
                    <a:gd name="T23" fmla="*/ 120 h 1045"/>
                    <a:gd name="T24" fmla="*/ 1501 w 2438"/>
                    <a:gd name="T25" fmla="*/ 123 h 1045"/>
                    <a:gd name="T26" fmla="*/ 1533 w 2438"/>
                    <a:gd name="T27" fmla="*/ 125 h 1045"/>
                    <a:gd name="T28" fmla="*/ 1562 w 2438"/>
                    <a:gd name="T29" fmla="*/ 122 h 1045"/>
                    <a:gd name="T30" fmla="*/ 1589 w 2438"/>
                    <a:gd name="T31" fmla="*/ 119 h 1045"/>
                    <a:gd name="T32" fmla="*/ 1614 w 2438"/>
                    <a:gd name="T33" fmla="*/ 112 h 1045"/>
                    <a:gd name="T34" fmla="*/ 1639 w 2438"/>
                    <a:gd name="T35" fmla="*/ 105 h 1045"/>
                    <a:gd name="T36" fmla="*/ 1662 w 2438"/>
                    <a:gd name="T37" fmla="*/ 96 h 1045"/>
                    <a:gd name="T38" fmla="*/ 1686 w 2438"/>
                    <a:gd name="T39" fmla="*/ 86 h 1045"/>
                    <a:gd name="T40" fmla="*/ 1710 w 2438"/>
                    <a:gd name="T41" fmla="*/ 75 h 1045"/>
                    <a:gd name="T42" fmla="*/ 1735 w 2438"/>
                    <a:gd name="T43" fmla="*/ 64 h 1045"/>
                    <a:gd name="T44" fmla="*/ 1761 w 2438"/>
                    <a:gd name="T45" fmla="*/ 57 h 1045"/>
                    <a:gd name="T46" fmla="*/ 1790 w 2438"/>
                    <a:gd name="T47" fmla="*/ 54 h 1045"/>
                    <a:gd name="T48" fmla="*/ 1820 w 2438"/>
                    <a:gd name="T49" fmla="*/ 54 h 1045"/>
                    <a:gd name="T50" fmla="*/ 1851 w 2438"/>
                    <a:gd name="T51" fmla="*/ 59 h 1045"/>
                    <a:gd name="T52" fmla="*/ 1883 w 2438"/>
                    <a:gd name="T53" fmla="*/ 65 h 1045"/>
                    <a:gd name="T54" fmla="*/ 1913 w 2438"/>
                    <a:gd name="T55" fmla="*/ 74 h 1045"/>
                    <a:gd name="T56" fmla="*/ 1942 w 2438"/>
                    <a:gd name="T57" fmla="*/ 83 h 1045"/>
                    <a:gd name="T58" fmla="*/ 1969 w 2438"/>
                    <a:gd name="T59" fmla="*/ 92 h 1045"/>
                    <a:gd name="T60" fmla="*/ 1992 w 2438"/>
                    <a:gd name="T61" fmla="*/ 102 h 1045"/>
                    <a:gd name="T62" fmla="*/ 2010 w 2438"/>
                    <a:gd name="T63" fmla="*/ 109 h 1045"/>
                    <a:gd name="T64" fmla="*/ 2187 w 2438"/>
                    <a:gd name="T65" fmla="*/ 163 h 1045"/>
                    <a:gd name="T66" fmla="*/ 2438 w 2438"/>
                    <a:gd name="T67" fmla="*/ 313 h 1045"/>
                    <a:gd name="T68" fmla="*/ 1219 w 2438"/>
                    <a:gd name="T69" fmla="*/ 1045 h 1045"/>
                    <a:gd name="T70" fmla="*/ 0 w 2438"/>
                    <a:gd name="T71" fmla="*/ 313 h 1045"/>
                    <a:gd name="T72" fmla="*/ 149 w 2438"/>
                    <a:gd name="T73" fmla="*/ 224 h 1045"/>
                    <a:gd name="T74" fmla="*/ 153 w 2438"/>
                    <a:gd name="T75" fmla="*/ 223 h 1045"/>
                    <a:gd name="T76" fmla="*/ 163 w 2438"/>
                    <a:gd name="T77" fmla="*/ 220 h 1045"/>
                    <a:gd name="T78" fmla="*/ 182 w 2438"/>
                    <a:gd name="T79" fmla="*/ 216 h 1045"/>
                    <a:gd name="T80" fmla="*/ 205 w 2438"/>
                    <a:gd name="T81" fmla="*/ 212 h 1045"/>
                    <a:gd name="T82" fmla="*/ 234 w 2438"/>
                    <a:gd name="T83" fmla="*/ 206 h 1045"/>
                    <a:gd name="T84" fmla="*/ 267 w 2438"/>
                    <a:gd name="T85" fmla="*/ 198 h 1045"/>
                    <a:gd name="T86" fmla="*/ 305 w 2438"/>
                    <a:gd name="T87" fmla="*/ 189 h 1045"/>
                    <a:gd name="T88" fmla="*/ 346 w 2438"/>
                    <a:gd name="T89" fmla="*/ 179 h 1045"/>
                    <a:gd name="T90" fmla="*/ 390 w 2438"/>
                    <a:gd name="T91" fmla="*/ 168 h 1045"/>
                    <a:gd name="T92" fmla="*/ 434 w 2438"/>
                    <a:gd name="T93" fmla="*/ 156 h 1045"/>
                    <a:gd name="T94" fmla="*/ 481 w 2438"/>
                    <a:gd name="T95" fmla="*/ 143 h 1045"/>
                    <a:gd name="T96" fmla="*/ 529 w 2438"/>
                    <a:gd name="T97" fmla="*/ 128 h 1045"/>
                    <a:gd name="T98" fmla="*/ 576 w 2438"/>
                    <a:gd name="T99" fmla="*/ 114 h 1045"/>
                    <a:gd name="T100" fmla="*/ 623 w 2438"/>
                    <a:gd name="T101" fmla="*/ 97 h 1045"/>
                    <a:gd name="T102" fmla="*/ 668 w 2438"/>
                    <a:gd name="T103" fmla="*/ 80 h 1045"/>
                    <a:gd name="T104" fmla="*/ 711 w 2438"/>
                    <a:gd name="T105" fmla="*/ 62 h 1045"/>
                    <a:gd name="T106" fmla="*/ 751 w 2438"/>
                    <a:gd name="T107" fmla="*/ 44 h 1045"/>
                    <a:gd name="T108" fmla="*/ 804 w 2438"/>
                    <a:gd name="T109" fmla="*/ 22 h 1045"/>
                    <a:gd name="T110" fmla="*/ 856 w 2438"/>
                    <a:gd name="T111" fmla="*/ 9 h 1045"/>
                    <a:gd name="T112" fmla="*/ 911 w 2438"/>
                    <a:gd name="T113" fmla="*/ 1 h 1045"/>
                    <a:gd name="T114" fmla="*/ 964 w 2438"/>
                    <a:gd name="T115" fmla="*/ 0 h 1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438" h="1045">
                      <a:moveTo>
                        <a:pt x="964" y="0"/>
                      </a:moveTo>
                      <a:lnTo>
                        <a:pt x="1017" y="2"/>
                      </a:lnTo>
                      <a:lnTo>
                        <a:pt x="1069" y="11"/>
                      </a:lnTo>
                      <a:lnTo>
                        <a:pt x="1120" y="21"/>
                      </a:lnTo>
                      <a:lnTo>
                        <a:pt x="1171" y="34"/>
                      </a:lnTo>
                      <a:lnTo>
                        <a:pt x="1218" y="48"/>
                      </a:lnTo>
                      <a:lnTo>
                        <a:pt x="1265" y="63"/>
                      </a:lnTo>
                      <a:lnTo>
                        <a:pt x="1310" y="77"/>
                      </a:lnTo>
                      <a:lnTo>
                        <a:pt x="1351" y="92"/>
                      </a:lnTo>
                      <a:lnTo>
                        <a:pt x="1389" y="103"/>
                      </a:lnTo>
                      <a:lnTo>
                        <a:pt x="1425" y="112"/>
                      </a:lnTo>
                      <a:lnTo>
                        <a:pt x="1466" y="120"/>
                      </a:lnTo>
                      <a:lnTo>
                        <a:pt x="1501" y="123"/>
                      </a:lnTo>
                      <a:lnTo>
                        <a:pt x="1533" y="125"/>
                      </a:lnTo>
                      <a:lnTo>
                        <a:pt x="1562" y="122"/>
                      </a:lnTo>
                      <a:lnTo>
                        <a:pt x="1589" y="119"/>
                      </a:lnTo>
                      <a:lnTo>
                        <a:pt x="1614" y="112"/>
                      </a:lnTo>
                      <a:lnTo>
                        <a:pt x="1639" y="105"/>
                      </a:lnTo>
                      <a:lnTo>
                        <a:pt x="1662" y="96"/>
                      </a:lnTo>
                      <a:lnTo>
                        <a:pt x="1686" y="86"/>
                      </a:lnTo>
                      <a:lnTo>
                        <a:pt x="1710" y="75"/>
                      </a:lnTo>
                      <a:lnTo>
                        <a:pt x="1735" y="64"/>
                      </a:lnTo>
                      <a:lnTo>
                        <a:pt x="1761" y="57"/>
                      </a:lnTo>
                      <a:lnTo>
                        <a:pt x="1790" y="54"/>
                      </a:lnTo>
                      <a:lnTo>
                        <a:pt x="1820" y="54"/>
                      </a:lnTo>
                      <a:lnTo>
                        <a:pt x="1851" y="59"/>
                      </a:lnTo>
                      <a:lnTo>
                        <a:pt x="1883" y="65"/>
                      </a:lnTo>
                      <a:lnTo>
                        <a:pt x="1913" y="74"/>
                      </a:lnTo>
                      <a:lnTo>
                        <a:pt x="1942" y="83"/>
                      </a:lnTo>
                      <a:lnTo>
                        <a:pt x="1969" y="92"/>
                      </a:lnTo>
                      <a:lnTo>
                        <a:pt x="1992" y="102"/>
                      </a:lnTo>
                      <a:lnTo>
                        <a:pt x="2010" y="109"/>
                      </a:lnTo>
                      <a:lnTo>
                        <a:pt x="2187" y="163"/>
                      </a:lnTo>
                      <a:lnTo>
                        <a:pt x="2438" y="313"/>
                      </a:lnTo>
                      <a:lnTo>
                        <a:pt x="1219" y="1045"/>
                      </a:lnTo>
                      <a:lnTo>
                        <a:pt x="0" y="313"/>
                      </a:lnTo>
                      <a:lnTo>
                        <a:pt x="149" y="224"/>
                      </a:lnTo>
                      <a:lnTo>
                        <a:pt x="153" y="223"/>
                      </a:lnTo>
                      <a:lnTo>
                        <a:pt x="163" y="220"/>
                      </a:lnTo>
                      <a:lnTo>
                        <a:pt x="182" y="216"/>
                      </a:lnTo>
                      <a:lnTo>
                        <a:pt x="205" y="212"/>
                      </a:lnTo>
                      <a:lnTo>
                        <a:pt x="234" y="206"/>
                      </a:lnTo>
                      <a:lnTo>
                        <a:pt x="267" y="198"/>
                      </a:lnTo>
                      <a:lnTo>
                        <a:pt x="305" y="189"/>
                      </a:lnTo>
                      <a:lnTo>
                        <a:pt x="346" y="179"/>
                      </a:lnTo>
                      <a:lnTo>
                        <a:pt x="390" y="168"/>
                      </a:lnTo>
                      <a:lnTo>
                        <a:pt x="434" y="156"/>
                      </a:lnTo>
                      <a:lnTo>
                        <a:pt x="481" y="143"/>
                      </a:lnTo>
                      <a:lnTo>
                        <a:pt x="529" y="128"/>
                      </a:lnTo>
                      <a:lnTo>
                        <a:pt x="576" y="114"/>
                      </a:lnTo>
                      <a:lnTo>
                        <a:pt x="623" y="97"/>
                      </a:lnTo>
                      <a:lnTo>
                        <a:pt x="668" y="80"/>
                      </a:lnTo>
                      <a:lnTo>
                        <a:pt x="711" y="62"/>
                      </a:lnTo>
                      <a:lnTo>
                        <a:pt x="751" y="44"/>
                      </a:lnTo>
                      <a:lnTo>
                        <a:pt x="804" y="22"/>
                      </a:lnTo>
                      <a:lnTo>
                        <a:pt x="856" y="9"/>
                      </a:lnTo>
                      <a:lnTo>
                        <a:pt x="911" y="1"/>
                      </a:lnTo>
                      <a:lnTo>
                        <a:pt x="964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3" name="Freeform 79">
                  <a:extLst>
                    <a:ext uri="{FF2B5EF4-FFF2-40B4-BE49-F238E27FC236}">
                      <a16:creationId xmlns="" xmlns:a16="http://schemas.microsoft.com/office/drawing/2014/main" id="{FE4440B9-1264-43A8-8597-5AE59B1D9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1188" y="4188176"/>
                  <a:ext cx="447267" cy="138355"/>
                </a:xfrm>
                <a:custGeom>
                  <a:avLst/>
                  <a:gdLst>
                    <a:gd name="T0" fmla="*/ 1232 w 1875"/>
                    <a:gd name="T1" fmla="*/ 2 h 584"/>
                    <a:gd name="T2" fmla="*/ 1289 w 1875"/>
                    <a:gd name="T3" fmla="*/ 18 h 584"/>
                    <a:gd name="T4" fmla="*/ 1335 w 1875"/>
                    <a:gd name="T5" fmla="*/ 48 h 584"/>
                    <a:gd name="T6" fmla="*/ 1379 w 1875"/>
                    <a:gd name="T7" fmla="*/ 83 h 584"/>
                    <a:gd name="T8" fmla="*/ 1422 w 1875"/>
                    <a:gd name="T9" fmla="*/ 118 h 584"/>
                    <a:gd name="T10" fmla="*/ 1457 w 1875"/>
                    <a:gd name="T11" fmla="*/ 151 h 584"/>
                    <a:gd name="T12" fmla="*/ 1482 w 1875"/>
                    <a:gd name="T13" fmla="*/ 175 h 584"/>
                    <a:gd name="T14" fmla="*/ 1493 w 1875"/>
                    <a:gd name="T15" fmla="*/ 187 h 584"/>
                    <a:gd name="T16" fmla="*/ 1507 w 1875"/>
                    <a:gd name="T17" fmla="*/ 194 h 584"/>
                    <a:gd name="T18" fmla="*/ 1544 w 1875"/>
                    <a:gd name="T19" fmla="*/ 206 h 584"/>
                    <a:gd name="T20" fmla="*/ 1595 w 1875"/>
                    <a:gd name="T21" fmla="*/ 223 h 584"/>
                    <a:gd name="T22" fmla="*/ 1655 w 1875"/>
                    <a:gd name="T23" fmla="*/ 241 h 584"/>
                    <a:gd name="T24" fmla="*/ 1718 w 1875"/>
                    <a:gd name="T25" fmla="*/ 261 h 584"/>
                    <a:gd name="T26" fmla="*/ 1777 w 1875"/>
                    <a:gd name="T27" fmla="*/ 279 h 584"/>
                    <a:gd name="T28" fmla="*/ 1827 w 1875"/>
                    <a:gd name="T29" fmla="*/ 295 h 584"/>
                    <a:gd name="T30" fmla="*/ 1862 w 1875"/>
                    <a:gd name="T31" fmla="*/ 304 h 584"/>
                    <a:gd name="T32" fmla="*/ 1875 w 1875"/>
                    <a:gd name="T33" fmla="*/ 308 h 584"/>
                    <a:gd name="T34" fmla="*/ 1449 w 1875"/>
                    <a:gd name="T35" fmla="*/ 563 h 584"/>
                    <a:gd name="T36" fmla="*/ 1425 w 1875"/>
                    <a:gd name="T37" fmla="*/ 568 h 584"/>
                    <a:gd name="T38" fmla="*/ 1378 w 1875"/>
                    <a:gd name="T39" fmla="*/ 574 h 584"/>
                    <a:gd name="T40" fmla="*/ 1310 w 1875"/>
                    <a:gd name="T41" fmla="*/ 581 h 584"/>
                    <a:gd name="T42" fmla="*/ 1226 w 1875"/>
                    <a:gd name="T43" fmla="*/ 584 h 584"/>
                    <a:gd name="T44" fmla="*/ 1135 w 1875"/>
                    <a:gd name="T45" fmla="*/ 578 h 584"/>
                    <a:gd name="T46" fmla="*/ 1046 w 1875"/>
                    <a:gd name="T47" fmla="*/ 557 h 584"/>
                    <a:gd name="T48" fmla="*/ 951 w 1875"/>
                    <a:gd name="T49" fmla="*/ 524 h 584"/>
                    <a:gd name="T50" fmla="*/ 858 w 1875"/>
                    <a:gd name="T51" fmla="*/ 487 h 584"/>
                    <a:gd name="T52" fmla="*/ 770 w 1875"/>
                    <a:gd name="T53" fmla="*/ 452 h 584"/>
                    <a:gd name="T54" fmla="*/ 691 w 1875"/>
                    <a:gd name="T55" fmla="*/ 424 h 584"/>
                    <a:gd name="T56" fmla="*/ 608 w 1875"/>
                    <a:gd name="T57" fmla="*/ 407 h 584"/>
                    <a:gd name="T58" fmla="*/ 526 w 1875"/>
                    <a:gd name="T59" fmla="*/ 401 h 584"/>
                    <a:gd name="T60" fmla="*/ 464 w 1875"/>
                    <a:gd name="T61" fmla="*/ 403 h 584"/>
                    <a:gd name="T62" fmla="*/ 423 w 1875"/>
                    <a:gd name="T63" fmla="*/ 411 h 584"/>
                    <a:gd name="T64" fmla="*/ 402 w 1875"/>
                    <a:gd name="T65" fmla="*/ 416 h 584"/>
                    <a:gd name="T66" fmla="*/ 0 w 1875"/>
                    <a:gd name="T67" fmla="*/ 177 h 584"/>
                    <a:gd name="T68" fmla="*/ 65 w 1875"/>
                    <a:gd name="T69" fmla="*/ 165 h 584"/>
                    <a:gd name="T70" fmla="*/ 95 w 1875"/>
                    <a:gd name="T71" fmla="*/ 164 h 584"/>
                    <a:gd name="T72" fmla="*/ 151 w 1875"/>
                    <a:gd name="T73" fmla="*/ 163 h 584"/>
                    <a:gd name="T74" fmla="*/ 223 w 1875"/>
                    <a:gd name="T75" fmla="*/ 159 h 584"/>
                    <a:gd name="T76" fmla="*/ 306 w 1875"/>
                    <a:gd name="T77" fmla="*/ 154 h 584"/>
                    <a:gd name="T78" fmla="*/ 393 w 1875"/>
                    <a:gd name="T79" fmla="*/ 148 h 584"/>
                    <a:gd name="T80" fmla="*/ 476 w 1875"/>
                    <a:gd name="T81" fmla="*/ 140 h 584"/>
                    <a:gd name="T82" fmla="*/ 550 w 1875"/>
                    <a:gd name="T83" fmla="*/ 129 h 584"/>
                    <a:gd name="T84" fmla="*/ 605 w 1875"/>
                    <a:gd name="T85" fmla="*/ 117 h 584"/>
                    <a:gd name="T86" fmla="*/ 723 w 1875"/>
                    <a:gd name="T87" fmla="*/ 87 h 584"/>
                    <a:gd name="T88" fmla="*/ 844 w 1875"/>
                    <a:gd name="T89" fmla="*/ 61 h 584"/>
                    <a:gd name="T90" fmla="*/ 955 w 1875"/>
                    <a:gd name="T91" fmla="*/ 40 h 584"/>
                    <a:gd name="T92" fmla="*/ 1033 w 1875"/>
                    <a:gd name="T93" fmla="*/ 21 h 584"/>
                    <a:gd name="T94" fmla="*/ 1100 w 1875"/>
                    <a:gd name="T95" fmla="*/ 8 h 584"/>
                    <a:gd name="T96" fmla="*/ 1166 w 1875"/>
                    <a:gd name="T97" fmla="*/ 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75" h="584">
                      <a:moveTo>
                        <a:pt x="1199" y="0"/>
                      </a:moveTo>
                      <a:lnTo>
                        <a:pt x="1232" y="2"/>
                      </a:lnTo>
                      <a:lnTo>
                        <a:pt x="1261" y="7"/>
                      </a:lnTo>
                      <a:lnTo>
                        <a:pt x="1289" y="18"/>
                      </a:lnTo>
                      <a:lnTo>
                        <a:pt x="1314" y="31"/>
                      </a:lnTo>
                      <a:lnTo>
                        <a:pt x="1335" y="48"/>
                      </a:lnTo>
                      <a:lnTo>
                        <a:pt x="1358" y="65"/>
                      </a:lnTo>
                      <a:lnTo>
                        <a:pt x="1379" y="83"/>
                      </a:lnTo>
                      <a:lnTo>
                        <a:pt x="1401" y="100"/>
                      </a:lnTo>
                      <a:lnTo>
                        <a:pt x="1422" y="118"/>
                      </a:lnTo>
                      <a:lnTo>
                        <a:pt x="1440" y="135"/>
                      </a:lnTo>
                      <a:lnTo>
                        <a:pt x="1457" y="151"/>
                      </a:lnTo>
                      <a:lnTo>
                        <a:pt x="1471" y="164"/>
                      </a:lnTo>
                      <a:lnTo>
                        <a:pt x="1482" y="175"/>
                      </a:lnTo>
                      <a:lnTo>
                        <a:pt x="1491" y="182"/>
                      </a:lnTo>
                      <a:lnTo>
                        <a:pt x="1493" y="187"/>
                      </a:lnTo>
                      <a:lnTo>
                        <a:pt x="1498" y="189"/>
                      </a:lnTo>
                      <a:lnTo>
                        <a:pt x="1507" y="194"/>
                      </a:lnTo>
                      <a:lnTo>
                        <a:pt x="1523" y="199"/>
                      </a:lnTo>
                      <a:lnTo>
                        <a:pt x="1544" y="206"/>
                      </a:lnTo>
                      <a:lnTo>
                        <a:pt x="1568" y="215"/>
                      </a:lnTo>
                      <a:lnTo>
                        <a:pt x="1595" y="223"/>
                      </a:lnTo>
                      <a:lnTo>
                        <a:pt x="1624" y="232"/>
                      </a:lnTo>
                      <a:lnTo>
                        <a:pt x="1655" y="241"/>
                      </a:lnTo>
                      <a:lnTo>
                        <a:pt x="1686" y="251"/>
                      </a:lnTo>
                      <a:lnTo>
                        <a:pt x="1718" y="261"/>
                      </a:lnTo>
                      <a:lnTo>
                        <a:pt x="1748" y="270"/>
                      </a:lnTo>
                      <a:lnTo>
                        <a:pt x="1777" y="279"/>
                      </a:lnTo>
                      <a:lnTo>
                        <a:pt x="1804" y="287"/>
                      </a:lnTo>
                      <a:lnTo>
                        <a:pt x="1827" y="295"/>
                      </a:lnTo>
                      <a:lnTo>
                        <a:pt x="1847" y="300"/>
                      </a:lnTo>
                      <a:lnTo>
                        <a:pt x="1862" y="304"/>
                      </a:lnTo>
                      <a:lnTo>
                        <a:pt x="1871" y="307"/>
                      </a:lnTo>
                      <a:lnTo>
                        <a:pt x="1875" y="308"/>
                      </a:lnTo>
                      <a:lnTo>
                        <a:pt x="1453" y="562"/>
                      </a:lnTo>
                      <a:lnTo>
                        <a:pt x="1449" y="563"/>
                      </a:lnTo>
                      <a:lnTo>
                        <a:pt x="1440" y="564"/>
                      </a:lnTo>
                      <a:lnTo>
                        <a:pt x="1425" y="568"/>
                      </a:lnTo>
                      <a:lnTo>
                        <a:pt x="1403" y="572"/>
                      </a:lnTo>
                      <a:lnTo>
                        <a:pt x="1378" y="574"/>
                      </a:lnTo>
                      <a:lnTo>
                        <a:pt x="1347" y="578"/>
                      </a:lnTo>
                      <a:lnTo>
                        <a:pt x="1310" y="581"/>
                      </a:lnTo>
                      <a:lnTo>
                        <a:pt x="1270" y="582"/>
                      </a:lnTo>
                      <a:lnTo>
                        <a:pt x="1226" y="584"/>
                      </a:lnTo>
                      <a:lnTo>
                        <a:pt x="1177" y="582"/>
                      </a:lnTo>
                      <a:lnTo>
                        <a:pt x="1135" y="578"/>
                      </a:lnTo>
                      <a:lnTo>
                        <a:pt x="1092" y="569"/>
                      </a:lnTo>
                      <a:lnTo>
                        <a:pt x="1046" y="557"/>
                      </a:lnTo>
                      <a:lnTo>
                        <a:pt x="998" y="541"/>
                      </a:lnTo>
                      <a:lnTo>
                        <a:pt x="951" y="524"/>
                      </a:lnTo>
                      <a:lnTo>
                        <a:pt x="904" y="506"/>
                      </a:lnTo>
                      <a:lnTo>
                        <a:pt x="858" y="487"/>
                      </a:lnTo>
                      <a:lnTo>
                        <a:pt x="812" y="469"/>
                      </a:lnTo>
                      <a:lnTo>
                        <a:pt x="770" y="452"/>
                      </a:lnTo>
                      <a:lnTo>
                        <a:pt x="729" y="437"/>
                      </a:lnTo>
                      <a:lnTo>
                        <a:pt x="691" y="424"/>
                      </a:lnTo>
                      <a:lnTo>
                        <a:pt x="657" y="416"/>
                      </a:lnTo>
                      <a:lnTo>
                        <a:pt x="608" y="407"/>
                      </a:lnTo>
                      <a:lnTo>
                        <a:pt x="564" y="402"/>
                      </a:lnTo>
                      <a:lnTo>
                        <a:pt x="526" y="401"/>
                      </a:lnTo>
                      <a:lnTo>
                        <a:pt x="493" y="401"/>
                      </a:lnTo>
                      <a:lnTo>
                        <a:pt x="464" y="403"/>
                      </a:lnTo>
                      <a:lnTo>
                        <a:pt x="441" y="407"/>
                      </a:lnTo>
                      <a:lnTo>
                        <a:pt x="423" y="411"/>
                      </a:lnTo>
                      <a:lnTo>
                        <a:pt x="411" y="413"/>
                      </a:lnTo>
                      <a:lnTo>
                        <a:pt x="402" y="416"/>
                      </a:lnTo>
                      <a:lnTo>
                        <a:pt x="400" y="417"/>
                      </a:lnTo>
                      <a:lnTo>
                        <a:pt x="0" y="177"/>
                      </a:lnTo>
                      <a:lnTo>
                        <a:pt x="60" y="165"/>
                      </a:lnTo>
                      <a:lnTo>
                        <a:pt x="65" y="165"/>
                      </a:lnTo>
                      <a:lnTo>
                        <a:pt x="77" y="165"/>
                      </a:lnTo>
                      <a:lnTo>
                        <a:pt x="95" y="164"/>
                      </a:lnTo>
                      <a:lnTo>
                        <a:pt x="121" y="163"/>
                      </a:lnTo>
                      <a:lnTo>
                        <a:pt x="151" y="163"/>
                      </a:lnTo>
                      <a:lnTo>
                        <a:pt x="185" y="160"/>
                      </a:lnTo>
                      <a:lnTo>
                        <a:pt x="223" y="159"/>
                      </a:lnTo>
                      <a:lnTo>
                        <a:pt x="263" y="157"/>
                      </a:lnTo>
                      <a:lnTo>
                        <a:pt x="306" y="154"/>
                      </a:lnTo>
                      <a:lnTo>
                        <a:pt x="349" y="151"/>
                      </a:lnTo>
                      <a:lnTo>
                        <a:pt x="393" y="148"/>
                      </a:lnTo>
                      <a:lnTo>
                        <a:pt x="435" y="144"/>
                      </a:lnTo>
                      <a:lnTo>
                        <a:pt x="476" y="140"/>
                      </a:lnTo>
                      <a:lnTo>
                        <a:pt x="515" y="135"/>
                      </a:lnTo>
                      <a:lnTo>
                        <a:pt x="550" y="129"/>
                      </a:lnTo>
                      <a:lnTo>
                        <a:pt x="580" y="123"/>
                      </a:lnTo>
                      <a:lnTo>
                        <a:pt x="605" y="117"/>
                      </a:lnTo>
                      <a:lnTo>
                        <a:pt x="662" y="101"/>
                      </a:lnTo>
                      <a:lnTo>
                        <a:pt x="723" y="87"/>
                      </a:lnTo>
                      <a:lnTo>
                        <a:pt x="783" y="73"/>
                      </a:lnTo>
                      <a:lnTo>
                        <a:pt x="844" y="61"/>
                      </a:lnTo>
                      <a:lnTo>
                        <a:pt x="902" y="50"/>
                      </a:lnTo>
                      <a:lnTo>
                        <a:pt x="955" y="40"/>
                      </a:lnTo>
                      <a:lnTo>
                        <a:pt x="1002" y="29"/>
                      </a:lnTo>
                      <a:lnTo>
                        <a:pt x="1033" y="21"/>
                      </a:lnTo>
                      <a:lnTo>
                        <a:pt x="1066" y="14"/>
                      </a:lnTo>
                      <a:lnTo>
                        <a:pt x="1100" y="8"/>
                      </a:lnTo>
                      <a:lnTo>
                        <a:pt x="1134" y="3"/>
                      </a:lnTo>
                      <a:lnTo>
                        <a:pt x="1166" y="0"/>
                      </a:lnTo>
                      <a:lnTo>
                        <a:pt x="1199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4" name="Freeform 80">
                  <a:extLst>
                    <a:ext uri="{FF2B5EF4-FFF2-40B4-BE49-F238E27FC236}">
                      <a16:creationId xmlns="" xmlns:a16="http://schemas.microsoft.com/office/drawing/2014/main" id="{03957DBA-45BD-4990-BF35-BFDC07E7E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0636" y="4166707"/>
                  <a:ext cx="582044" cy="106151"/>
                </a:xfrm>
                <a:custGeom>
                  <a:avLst/>
                  <a:gdLst>
                    <a:gd name="T0" fmla="*/ 1889 w 2438"/>
                    <a:gd name="T1" fmla="*/ 3 h 445"/>
                    <a:gd name="T2" fmla="*/ 1976 w 2438"/>
                    <a:gd name="T3" fmla="*/ 12 h 445"/>
                    <a:gd name="T4" fmla="*/ 2004 w 2438"/>
                    <a:gd name="T5" fmla="*/ 15 h 445"/>
                    <a:gd name="T6" fmla="*/ 2088 w 2438"/>
                    <a:gd name="T7" fmla="*/ 26 h 445"/>
                    <a:gd name="T8" fmla="*/ 2200 w 2438"/>
                    <a:gd name="T9" fmla="*/ 42 h 445"/>
                    <a:gd name="T10" fmla="*/ 2438 w 2438"/>
                    <a:gd name="T11" fmla="*/ 159 h 445"/>
                    <a:gd name="T12" fmla="*/ 2346 w 2438"/>
                    <a:gd name="T13" fmla="*/ 192 h 445"/>
                    <a:gd name="T14" fmla="*/ 2239 w 2438"/>
                    <a:gd name="T15" fmla="*/ 170 h 445"/>
                    <a:gd name="T16" fmla="*/ 2108 w 2438"/>
                    <a:gd name="T17" fmla="*/ 146 h 445"/>
                    <a:gd name="T18" fmla="*/ 1984 w 2438"/>
                    <a:gd name="T19" fmla="*/ 128 h 445"/>
                    <a:gd name="T20" fmla="*/ 1871 w 2438"/>
                    <a:gd name="T21" fmla="*/ 118 h 445"/>
                    <a:gd name="T22" fmla="*/ 1776 w 2438"/>
                    <a:gd name="T23" fmla="*/ 141 h 445"/>
                    <a:gd name="T24" fmla="*/ 1735 w 2438"/>
                    <a:gd name="T25" fmla="*/ 200 h 445"/>
                    <a:gd name="T26" fmla="*/ 1740 w 2438"/>
                    <a:gd name="T27" fmla="*/ 245 h 445"/>
                    <a:gd name="T28" fmla="*/ 1786 w 2438"/>
                    <a:gd name="T29" fmla="*/ 295 h 445"/>
                    <a:gd name="T30" fmla="*/ 1880 w 2438"/>
                    <a:gd name="T31" fmla="*/ 321 h 445"/>
                    <a:gd name="T32" fmla="*/ 2044 w 2438"/>
                    <a:gd name="T33" fmla="*/ 328 h 445"/>
                    <a:gd name="T34" fmla="*/ 2149 w 2438"/>
                    <a:gd name="T35" fmla="*/ 327 h 445"/>
                    <a:gd name="T36" fmla="*/ 1931 w 2438"/>
                    <a:gd name="T37" fmla="*/ 443 h 445"/>
                    <a:gd name="T38" fmla="*/ 1827 w 2438"/>
                    <a:gd name="T39" fmla="*/ 434 h 445"/>
                    <a:gd name="T40" fmla="*/ 1773 w 2438"/>
                    <a:gd name="T41" fmla="*/ 420 h 445"/>
                    <a:gd name="T42" fmla="*/ 1642 w 2438"/>
                    <a:gd name="T43" fmla="*/ 364 h 445"/>
                    <a:gd name="T44" fmla="*/ 1498 w 2438"/>
                    <a:gd name="T45" fmla="*/ 249 h 445"/>
                    <a:gd name="T46" fmla="*/ 1427 w 2438"/>
                    <a:gd name="T47" fmla="*/ 181 h 445"/>
                    <a:gd name="T48" fmla="*/ 1342 w 2438"/>
                    <a:gd name="T49" fmla="*/ 146 h 445"/>
                    <a:gd name="T50" fmla="*/ 1255 w 2438"/>
                    <a:gd name="T51" fmla="*/ 152 h 445"/>
                    <a:gd name="T52" fmla="*/ 1217 w 2438"/>
                    <a:gd name="T53" fmla="*/ 195 h 445"/>
                    <a:gd name="T54" fmla="*/ 1156 w 2438"/>
                    <a:gd name="T55" fmla="*/ 214 h 445"/>
                    <a:gd name="T56" fmla="*/ 1080 w 2438"/>
                    <a:gd name="T57" fmla="*/ 193 h 445"/>
                    <a:gd name="T58" fmla="*/ 1038 w 2438"/>
                    <a:gd name="T59" fmla="*/ 211 h 445"/>
                    <a:gd name="T60" fmla="*/ 1009 w 2438"/>
                    <a:gd name="T61" fmla="*/ 241 h 445"/>
                    <a:gd name="T62" fmla="*/ 951 w 2438"/>
                    <a:gd name="T63" fmla="*/ 263 h 445"/>
                    <a:gd name="T64" fmla="*/ 884 w 2438"/>
                    <a:gd name="T65" fmla="*/ 274 h 445"/>
                    <a:gd name="T66" fmla="*/ 747 w 2438"/>
                    <a:gd name="T67" fmla="*/ 290 h 445"/>
                    <a:gd name="T68" fmla="*/ 589 w 2438"/>
                    <a:gd name="T69" fmla="*/ 302 h 445"/>
                    <a:gd name="T70" fmla="*/ 423 w 2438"/>
                    <a:gd name="T71" fmla="*/ 301 h 445"/>
                    <a:gd name="T72" fmla="*/ 248 w 2438"/>
                    <a:gd name="T73" fmla="*/ 290 h 445"/>
                    <a:gd name="T74" fmla="*/ 0 w 2438"/>
                    <a:gd name="T75" fmla="*/ 159 h 445"/>
                    <a:gd name="T76" fmla="*/ 124 w 2438"/>
                    <a:gd name="T77" fmla="*/ 106 h 445"/>
                    <a:gd name="T78" fmla="*/ 228 w 2438"/>
                    <a:gd name="T79" fmla="*/ 123 h 445"/>
                    <a:gd name="T80" fmla="*/ 404 w 2438"/>
                    <a:gd name="T81" fmla="*/ 142 h 445"/>
                    <a:gd name="T82" fmla="*/ 593 w 2438"/>
                    <a:gd name="T83" fmla="*/ 153 h 445"/>
                    <a:gd name="T84" fmla="*/ 639 w 2438"/>
                    <a:gd name="T85" fmla="*/ 157 h 445"/>
                    <a:gd name="T86" fmla="*/ 772 w 2438"/>
                    <a:gd name="T87" fmla="*/ 153 h 445"/>
                    <a:gd name="T88" fmla="*/ 856 w 2438"/>
                    <a:gd name="T89" fmla="*/ 134 h 445"/>
                    <a:gd name="T90" fmla="*/ 920 w 2438"/>
                    <a:gd name="T91" fmla="*/ 82 h 445"/>
                    <a:gd name="T92" fmla="*/ 969 w 2438"/>
                    <a:gd name="T93" fmla="*/ 60 h 445"/>
                    <a:gd name="T94" fmla="*/ 1034 w 2438"/>
                    <a:gd name="T95" fmla="*/ 73 h 445"/>
                    <a:gd name="T96" fmla="*/ 1109 w 2438"/>
                    <a:gd name="T97" fmla="*/ 77 h 445"/>
                    <a:gd name="T98" fmla="*/ 1161 w 2438"/>
                    <a:gd name="T99" fmla="*/ 38 h 445"/>
                    <a:gd name="T100" fmla="*/ 1256 w 2438"/>
                    <a:gd name="T101" fmla="*/ 13 h 445"/>
                    <a:gd name="T102" fmla="*/ 1414 w 2438"/>
                    <a:gd name="T103" fmla="*/ 37 h 445"/>
                    <a:gd name="T104" fmla="*/ 1524 w 2438"/>
                    <a:gd name="T105" fmla="*/ 94 h 445"/>
                    <a:gd name="T106" fmla="*/ 1599 w 2438"/>
                    <a:gd name="T107" fmla="*/ 145 h 445"/>
                    <a:gd name="T108" fmla="*/ 1649 w 2438"/>
                    <a:gd name="T109" fmla="*/ 153 h 445"/>
                    <a:gd name="T110" fmla="*/ 1677 w 2438"/>
                    <a:gd name="T111" fmla="*/ 106 h 445"/>
                    <a:gd name="T112" fmla="*/ 1677 w 2438"/>
                    <a:gd name="T113" fmla="*/ 49 h 445"/>
                    <a:gd name="T114" fmla="*/ 1709 w 2438"/>
                    <a:gd name="T115" fmla="*/ 8 h 445"/>
                    <a:gd name="T116" fmla="*/ 1802 w 2438"/>
                    <a:gd name="T117" fmla="*/ 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438" h="445">
                      <a:moveTo>
                        <a:pt x="1802" y="0"/>
                      </a:moveTo>
                      <a:lnTo>
                        <a:pt x="1831" y="0"/>
                      </a:lnTo>
                      <a:lnTo>
                        <a:pt x="1860" y="1"/>
                      </a:lnTo>
                      <a:lnTo>
                        <a:pt x="1889" y="3"/>
                      </a:lnTo>
                      <a:lnTo>
                        <a:pt x="1915" y="6"/>
                      </a:lnTo>
                      <a:lnTo>
                        <a:pt x="1940" y="8"/>
                      </a:lnTo>
                      <a:lnTo>
                        <a:pt x="1960" y="9"/>
                      </a:lnTo>
                      <a:lnTo>
                        <a:pt x="1976" y="12"/>
                      </a:lnTo>
                      <a:lnTo>
                        <a:pt x="1986" y="13"/>
                      </a:lnTo>
                      <a:lnTo>
                        <a:pt x="1989" y="13"/>
                      </a:lnTo>
                      <a:lnTo>
                        <a:pt x="1993" y="14"/>
                      </a:lnTo>
                      <a:lnTo>
                        <a:pt x="2004" y="15"/>
                      </a:lnTo>
                      <a:lnTo>
                        <a:pt x="2019" y="18"/>
                      </a:lnTo>
                      <a:lnTo>
                        <a:pt x="2039" y="20"/>
                      </a:lnTo>
                      <a:lnTo>
                        <a:pt x="2063" y="23"/>
                      </a:lnTo>
                      <a:lnTo>
                        <a:pt x="2088" y="26"/>
                      </a:lnTo>
                      <a:lnTo>
                        <a:pt x="2116" y="30"/>
                      </a:lnTo>
                      <a:lnTo>
                        <a:pt x="2145" y="35"/>
                      </a:lnTo>
                      <a:lnTo>
                        <a:pt x="2173" y="38"/>
                      </a:lnTo>
                      <a:lnTo>
                        <a:pt x="2200" y="42"/>
                      </a:lnTo>
                      <a:lnTo>
                        <a:pt x="2223" y="46"/>
                      </a:lnTo>
                      <a:lnTo>
                        <a:pt x="2244" y="49"/>
                      </a:lnTo>
                      <a:lnTo>
                        <a:pt x="2260" y="53"/>
                      </a:lnTo>
                      <a:lnTo>
                        <a:pt x="2438" y="159"/>
                      </a:lnTo>
                      <a:lnTo>
                        <a:pt x="2375" y="198"/>
                      </a:lnTo>
                      <a:lnTo>
                        <a:pt x="2371" y="198"/>
                      </a:lnTo>
                      <a:lnTo>
                        <a:pt x="2362" y="195"/>
                      </a:lnTo>
                      <a:lnTo>
                        <a:pt x="2346" y="192"/>
                      </a:lnTo>
                      <a:lnTo>
                        <a:pt x="2324" y="188"/>
                      </a:lnTo>
                      <a:lnTo>
                        <a:pt x="2299" y="182"/>
                      </a:lnTo>
                      <a:lnTo>
                        <a:pt x="2271" y="176"/>
                      </a:lnTo>
                      <a:lnTo>
                        <a:pt x="2239" y="170"/>
                      </a:lnTo>
                      <a:lnTo>
                        <a:pt x="2207" y="164"/>
                      </a:lnTo>
                      <a:lnTo>
                        <a:pt x="2173" y="158"/>
                      </a:lnTo>
                      <a:lnTo>
                        <a:pt x="2140" y="152"/>
                      </a:lnTo>
                      <a:lnTo>
                        <a:pt x="2108" y="146"/>
                      </a:lnTo>
                      <a:lnTo>
                        <a:pt x="2077" y="140"/>
                      </a:lnTo>
                      <a:lnTo>
                        <a:pt x="2050" y="136"/>
                      </a:lnTo>
                      <a:lnTo>
                        <a:pt x="2018" y="131"/>
                      </a:lnTo>
                      <a:lnTo>
                        <a:pt x="1984" y="128"/>
                      </a:lnTo>
                      <a:lnTo>
                        <a:pt x="1951" y="124"/>
                      </a:lnTo>
                      <a:lnTo>
                        <a:pt x="1921" y="121"/>
                      </a:lnTo>
                      <a:lnTo>
                        <a:pt x="1896" y="118"/>
                      </a:lnTo>
                      <a:lnTo>
                        <a:pt x="1871" y="118"/>
                      </a:lnTo>
                      <a:lnTo>
                        <a:pt x="1844" y="119"/>
                      </a:lnTo>
                      <a:lnTo>
                        <a:pt x="1818" y="124"/>
                      </a:lnTo>
                      <a:lnTo>
                        <a:pt x="1792" y="131"/>
                      </a:lnTo>
                      <a:lnTo>
                        <a:pt x="1776" y="141"/>
                      </a:lnTo>
                      <a:lnTo>
                        <a:pt x="1762" y="153"/>
                      </a:lnTo>
                      <a:lnTo>
                        <a:pt x="1750" y="169"/>
                      </a:lnTo>
                      <a:lnTo>
                        <a:pt x="1741" y="185"/>
                      </a:lnTo>
                      <a:lnTo>
                        <a:pt x="1735" y="200"/>
                      </a:lnTo>
                      <a:lnTo>
                        <a:pt x="1734" y="211"/>
                      </a:lnTo>
                      <a:lnTo>
                        <a:pt x="1734" y="222"/>
                      </a:lnTo>
                      <a:lnTo>
                        <a:pt x="1736" y="232"/>
                      </a:lnTo>
                      <a:lnTo>
                        <a:pt x="1740" y="245"/>
                      </a:lnTo>
                      <a:lnTo>
                        <a:pt x="1746" y="258"/>
                      </a:lnTo>
                      <a:lnTo>
                        <a:pt x="1755" y="272"/>
                      </a:lnTo>
                      <a:lnTo>
                        <a:pt x="1768" y="284"/>
                      </a:lnTo>
                      <a:lnTo>
                        <a:pt x="1786" y="295"/>
                      </a:lnTo>
                      <a:lnTo>
                        <a:pt x="1813" y="306"/>
                      </a:lnTo>
                      <a:lnTo>
                        <a:pt x="1836" y="313"/>
                      </a:lnTo>
                      <a:lnTo>
                        <a:pt x="1859" y="318"/>
                      </a:lnTo>
                      <a:lnTo>
                        <a:pt x="1880" y="321"/>
                      </a:lnTo>
                      <a:lnTo>
                        <a:pt x="1924" y="325"/>
                      </a:lnTo>
                      <a:lnTo>
                        <a:pt x="1966" y="327"/>
                      </a:lnTo>
                      <a:lnTo>
                        <a:pt x="2006" y="328"/>
                      </a:lnTo>
                      <a:lnTo>
                        <a:pt x="2044" y="328"/>
                      </a:lnTo>
                      <a:lnTo>
                        <a:pt x="2077" y="328"/>
                      </a:lnTo>
                      <a:lnTo>
                        <a:pt x="2106" y="328"/>
                      </a:lnTo>
                      <a:lnTo>
                        <a:pt x="2131" y="327"/>
                      </a:lnTo>
                      <a:lnTo>
                        <a:pt x="2149" y="327"/>
                      </a:lnTo>
                      <a:lnTo>
                        <a:pt x="2161" y="326"/>
                      </a:lnTo>
                      <a:lnTo>
                        <a:pt x="2165" y="326"/>
                      </a:lnTo>
                      <a:lnTo>
                        <a:pt x="1964" y="445"/>
                      </a:lnTo>
                      <a:lnTo>
                        <a:pt x="1931" y="443"/>
                      </a:lnTo>
                      <a:lnTo>
                        <a:pt x="1900" y="442"/>
                      </a:lnTo>
                      <a:lnTo>
                        <a:pt x="1872" y="440"/>
                      </a:lnTo>
                      <a:lnTo>
                        <a:pt x="1848" y="436"/>
                      </a:lnTo>
                      <a:lnTo>
                        <a:pt x="1827" y="434"/>
                      </a:lnTo>
                      <a:lnTo>
                        <a:pt x="1811" y="430"/>
                      </a:lnTo>
                      <a:lnTo>
                        <a:pt x="1802" y="429"/>
                      </a:lnTo>
                      <a:lnTo>
                        <a:pt x="1799" y="428"/>
                      </a:lnTo>
                      <a:lnTo>
                        <a:pt x="1773" y="420"/>
                      </a:lnTo>
                      <a:lnTo>
                        <a:pt x="1743" y="409"/>
                      </a:lnTo>
                      <a:lnTo>
                        <a:pt x="1710" y="396"/>
                      </a:lnTo>
                      <a:lnTo>
                        <a:pt x="1676" y="380"/>
                      </a:lnTo>
                      <a:lnTo>
                        <a:pt x="1642" y="364"/>
                      </a:lnTo>
                      <a:lnTo>
                        <a:pt x="1605" y="339"/>
                      </a:lnTo>
                      <a:lnTo>
                        <a:pt x="1567" y="310"/>
                      </a:lnTo>
                      <a:lnTo>
                        <a:pt x="1532" y="280"/>
                      </a:lnTo>
                      <a:lnTo>
                        <a:pt x="1498" y="249"/>
                      </a:lnTo>
                      <a:lnTo>
                        <a:pt x="1467" y="218"/>
                      </a:lnTo>
                      <a:lnTo>
                        <a:pt x="1438" y="192"/>
                      </a:lnTo>
                      <a:lnTo>
                        <a:pt x="1432" y="186"/>
                      </a:lnTo>
                      <a:lnTo>
                        <a:pt x="1427" y="181"/>
                      </a:lnTo>
                      <a:lnTo>
                        <a:pt x="1422" y="177"/>
                      </a:lnTo>
                      <a:lnTo>
                        <a:pt x="1394" y="162"/>
                      </a:lnTo>
                      <a:lnTo>
                        <a:pt x="1368" y="152"/>
                      </a:lnTo>
                      <a:lnTo>
                        <a:pt x="1342" y="146"/>
                      </a:lnTo>
                      <a:lnTo>
                        <a:pt x="1313" y="142"/>
                      </a:lnTo>
                      <a:lnTo>
                        <a:pt x="1281" y="142"/>
                      </a:lnTo>
                      <a:lnTo>
                        <a:pt x="1267" y="145"/>
                      </a:lnTo>
                      <a:lnTo>
                        <a:pt x="1255" y="152"/>
                      </a:lnTo>
                      <a:lnTo>
                        <a:pt x="1246" y="162"/>
                      </a:lnTo>
                      <a:lnTo>
                        <a:pt x="1236" y="173"/>
                      </a:lnTo>
                      <a:lnTo>
                        <a:pt x="1226" y="185"/>
                      </a:lnTo>
                      <a:lnTo>
                        <a:pt x="1217" y="195"/>
                      </a:lnTo>
                      <a:lnTo>
                        <a:pt x="1206" y="205"/>
                      </a:lnTo>
                      <a:lnTo>
                        <a:pt x="1194" y="212"/>
                      </a:lnTo>
                      <a:lnTo>
                        <a:pt x="1175" y="215"/>
                      </a:lnTo>
                      <a:lnTo>
                        <a:pt x="1156" y="214"/>
                      </a:lnTo>
                      <a:lnTo>
                        <a:pt x="1137" y="209"/>
                      </a:lnTo>
                      <a:lnTo>
                        <a:pt x="1116" y="203"/>
                      </a:lnTo>
                      <a:lnTo>
                        <a:pt x="1097" y="197"/>
                      </a:lnTo>
                      <a:lnTo>
                        <a:pt x="1080" y="193"/>
                      </a:lnTo>
                      <a:lnTo>
                        <a:pt x="1065" y="193"/>
                      </a:lnTo>
                      <a:lnTo>
                        <a:pt x="1052" y="198"/>
                      </a:lnTo>
                      <a:lnTo>
                        <a:pt x="1044" y="204"/>
                      </a:lnTo>
                      <a:lnTo>
                        <a:pt x="1038" y="211"/>
                      </a:lnTo>
                      <a:lnTo>
                        <a:pt x="1032" y="218"/>
                      </a:lnTo>
                      <a:lnTo>
                        <a:pt x="1027" y="227"/>
                      </a:lnTo>
                      <a:lnTo>
                        <a:pt x="1020" y="234"/>
                      </a:lnTo>
                      <a:lnTo>
                        <a:pt x="1009" y="241"/>
                      </a:lnTo>
                      <a:lnTo>
                        <a:pt x="993" y="250"/>
                      </a:lnTo>
                      <a:lnTo>
                        <a:pt x="975" y="256"/>
                      </a:lnTo>
                      <a:lnTo>
                        <a:pt x="960" y="260"/>
                      </a:lnTo>
                      <a:lnTo>
                        <a:pt x="951" y="263"/>
                      </a:lnTo>
                      <a:lnTo>
                        <a:pt x="937" y="267"/>
                      </a:lnTo>
                      <a:lnTo>
                        <a:pt x="926" y="268"/>
                      </a:lnTo>
                      <a:lnTo>
                        <a:pt x="908" y="272"/>
                      </a:lnTo>
                      <a:lnTo>
                        <a:pt x="884" y="274"/>
                      </a:lnTo>
                      <a:lnTo>
                        <a:pt x="855" y="278"/>
                      </a:lnTo>
                      <a:lnTo>
                        <a:pt x="821" y="281"/>
                      </a:lnTo>
                      <a:lnTo>
                        <a:pt x="785" y="285"/>
                      </a:lnTo>
                      <a:lnTo>
                        <a:pt x="747" y="290"/>
                      </a:lnTo>
                      <a:lnTo>
                        <a:pt x="708" y="293"/>
                      </a:lnTo>
                      <a:lnTo>
                        <a:pt x="666" y="296"/>
                      </a:lnTo>
                      <a:lnTo>
                        <a:pt x="628" y="299"/>
                      </a:lnTo>
                      <a:lnTo>
                        <a:pt x="589" y="302"/>
                      </a:lnTo>
                      <a:lnTo>
                        <a:pt x="553" y="303"/>
                      </a:lnTo>
                      <a:lnTo>
                        <a:pt x="520" y="304"/>
                      </a:lnTo>
                      <a:lnTo>
                        <a:pt x="491" y="303"/>
                      </a:lnTo>
                      <a:lnTo>
                        <a:pt x="423" y="301"/>
                      </a:lnTo>
                      <a:lnTo>
                        <a:pt x="367" y="297"/>
                      </a:lnTo>
                      <a:lnTo>
                        <a:pt x="318" y="295"/>
                      </a:lnTo>
                      <a:lnTo>
                        <a:pt x="278" y="292"/>
                      </a:lnTo>
                      <a:lnTo>
                        <a:pt x="248" y="290"/>
                      </a:lnTo>
                      <a:lnTo>
                        <a:pt x="226" y="287"/>
                      </a:lnTo>
                      <a:lnTo>
                        <a:pt x="213" y="286"/>
                      </a:lnTo>
                      <a:lnTo>
                        <a:pt x="209" y="286"/>
                      </a:lnTo>
                      <a:lnTo>
                        <a:pt x="0" y="159"/>
                      </a:lnTo>
                      <a:lnTo>
                        <a:pt x="97" y="100"/>
                      </a:lnTo>
                      <a:lnTo>
                        <a:pt x="101" y="101"/>
                      </a:lnTo>
                      <a:lnTo>
                        <a:pt x="109" y="102"/>
                      </a:lnTo>
                      <a:lnTo>
                        <a:pt x="124" y="106"/>
                      </a:lnTo>
                      <a:lnTo>
                        <a:pt x="144" y="110"/>
                      </a:lnTo>
                      <a:lnTo>
                        <a:pt x="168" y="113"/>
                      </a:lnTo>
                      <a:lnTo>
                        <a:pt x="196" y="118"/>
                      </a:lnTo>
                      <a:lnTo>
                        <a:pt x="228" y="123"/>
                      </a:lnTo>
                      <a:lnTo>
                        <a:pt x="261" y="128"/>
                      </a:lnTo>
                      <a:lnTo>
                        <a:pt x="298" y="133"/>
                      </a:lnTo>
                      <a:lnTo>
                        <a:pt x="336" y="136"/>
                      </a:lnTo>
                      <a:lnTo>
                        <a:pt x="404" y="142"/>
                      </a:lnTo>
                      <a:lnTo>
                        <a:pt x="472" y="147"/>
                      </a:lnTo>
                      <a:lnTo>
                        <a:pt x="536" y="151"/>
                      </a:lnTo>
                      <a:lnTo>
                        <a:pt x="595" y="154"/>
                      </a:lnTo>
                      <a:lnTo>
                        <a:pt x="593" y="153"/>
                      </a:lnTo>
                      <a:lnTo>
                        <a:pt x="595" y="154"/>
                      </a:lnTo>
                      <a:lnTo>
                        <a:pt x="599" y="154"/>
                      </a:lnTo>
                      <a:lnTo>
                        <a:pt x="604" y="154"/>
                      </a:lnTo>
                      <a:lnTo>
                        <a:pt x="639" y="157"/>
                      </a:lnTo>
                      <a:lnTo>
                        <a:pt x="668" y="158"/>
                      </a:lnTo>
                      <a:lnTo>
                        <a:pt x="702" y="158"/>
                      </a:lnTo>
                      <a:lnTo>
                        <a:pt x="737" y="157"/>
                      </a:lnTo>
                      <a:lnTo>
                        <a:pt x="772" y="153"/>
                      </a:lnTo>
                      <a:lnTo>
                        <a:pt x="805" y="148"/>
                      </a:lnTo>
                      <a:lnTo>
                        <a:pt x="819" y="146"/>
                      </a:lnTo>
                      <a:lnTo>
                        <a:pt x="837" y="141"/>
                      </a:lnTo>
                      <a:lnTo>
                        <a:pt x="856" y="134"/>
                      </a:lnTo>
                      <a:lnTo>
                        <a:pt x="876" y="123"/>
                      </a:lnTo>
                      <a:lnTo>
                        <a:pt x="895" y="111"/>
                      </a:lnTo>
                      <a:lnTo>
                        <a:pt x="912" y="93"/>
                      </a:lnTo>
                      <a:lnTo>
                        <a:pt x="920" y="82"/>
                      </a:lnTo>
                      <a:lnTo>
                        <a:pt x="930" y="73"/>
                      </a:lnTo>
                      <a:lnTo>
                        <a:pt x="941" y="66"/>
                      </a:lnTo>
                      <a:lnTo>
                        <a:pt x="953" y="61"/>
                      </a:lnTo>
                      <a:lnTo>
                        <a:pt x="969" y="60"/>
                      </a:lnTo>
                      <a:lnTo>
                        <a:pt x="987" y="61"/>
                      </a:lnTo>
                      <a:lnTo>
                        <a:pt x="1010" y="65"/>
                      </a:lnTo>
                      <a:lnTo>
                        <a:pt x="1021" y="69"/>
                      </a:lnTo>
                      <a:lnTo>
                        <a:pt x="1034" y="73"/>
                      </a:lnTo>
                      <a:lnTo>
                        <a:pt x="1050" y="78"/>
                      </a:lnTo>
                      <a:lnTo>
                        <a:pt x="1068" y="82"/>
                      </a:lnTo>
                      <a:lnTo>
                        <a:pt x="1088" y="82"/>
                      </a:lnTo>
                      <a:lnTo>
                        <a:pt x="1109" y="77"/>
                      </a:lnTo>
                      <a:lnTo>
                        <a:pt x="1122" y="70"/>
                      </a:lnTo>
                      <a:lnTo>
                        <a:pt x="1136" y="60"/>
                      </a:lnTo>
                      <a:lnTo>
                        <a:pt x="1149" y="49"/>
                      </a:lnTo>
                      <a:lnTo>
                        <a:pt x="1161" y="38"/>
                      </a:lnTo>
                      <a:lnTo>
                        <a:pt x="1175" y="27"/>
                      </a:lnTo>
                      <a:lnTo>
                        <a:pt x="1191" y="20"/>
                      </a:lnTo>
                      <a:lnTo>
                        <a:pt x="1209" y="15"/>
                      </a:lnTo>
                      <a:lnTo>
                        <a:pt x="1256" y="13"/>
                      </a:lnTo>
                      <a:lnTo>
                        <a:pt x="1301" y="14"/>
                      </a:lnTo>
                      <a:lnTo>
                        <a:pt x="1342" y="19"/>
                      </a:lnTo>
                      <a:lnTo>
                        <a:pt x="1380" y="26"/>
                      </a:lnTo>
                      <a:lnTo>
                        <a:pt x="1414" y="37"/>
                      </a:lnTo>
                      <a:lnTo>
                        <a:pt x="1445" y="49"/>
                      </a:lnTo>
                      <a:lnTo>
                        <a:pt x="1474" y="64"/>
                      </a:lnTo>
                      <a:lnTo>
                        <a:pt x="1500" y="78"/>
                      </a:lnTo>
                      <a:lnTo>
                        <a:pt x="1524" y="94"/>
                      </a:lnTo>
                      <a:lnTo>
                        <a:pt x="1545" y="108"/>
                      </a:lnTo>
                      <a:lnTo>
                        <a:pt x="1565" y="122"/>
                      </a:lnTo>
                      <a:lnTo>
                        <a:pt x="1583" y="134"/>
                      </a:lnTo>
                      <a:lnTo>
                        <a:pt x="1599" y="145"/>
                      </a:lnTo>
                      <a:lnTo>
                        <a:pt x="1613" y="152"/>
                      </a:lnTo>
                      <a:lnTo>
                        <a:pt x="1626" y="157"/>
                      </a:lnTo>
                      <a:lnTo>
                        <a:pt x="1639" y="157"/>
                      </a:lnTo>
                      <a:lnTo>
                        <a:pt x="1649" y="153"/>
                      </a:lnTo>
                      <a:lnTo>
                        <a:pt x="1663" y="143"/>
                      </a:lnTo>
                      <a:lnTo>
                        <a:pt x="1671" y="133"/>
                      </a:lnTo>
                      <a:lnTo>
                        <a:pt x="1676" y="119"/>
                      </a:lnTo>
                      <a:lnTo>
                        <a:pt x="1677" y="106"/>
                      </a:lnTo>
                      <a:lnTo>
                        <a:pt x="1677" y="91"/>
                      </a:lnTo>
                      <a:lnTo>
                        <a:pt x="1677" y="77"/>
                      </a:lnTo>
                      <a:lnTo>
                        <a:pt x="1677" y="62"/>
                      </a:lnTo>
                      <a:lnTo>
                        <a:pt x="1677" y="49"/>
                      </a:lnTo>
                      <a:lnTo>
                        <a:pt x="1680" y="36"/>
                      </a:lnTo>
                      <a:lnTo>
                        <a:pt x="1686" y="25"/>
                      </a:lnTo>
                      <a:lnTo>
                        <a:pt x="1695" y="15"/>
                      </a:lnTo>
                      <a:lnTo>
                        <a:pt x="1709" y="8"/>
                      </a:lnTo>
                      <a:lnTo>
                        <a:pt x="1727" y="4"/>
                      </a:lnTo>
                      <a:lnTo>
                        <a:pt x="1749" y="1"/>
                      </a:lnTo>
                      <a:lnTo>
                        <a:pt x="1774" y="0"/>
                      </a:lnTo>
                      <a:lnTo>
                        <a:pt x="1802" y="0"/>
                      </a:lnTo>
                      <a:close/>
                    </a:path>
                  </a:pathLst>
                </a:custGeom>
                <a:solidFill>
                  <a:srgbClr val="007AC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5" name="Freeform 81">
                  <a:extLst>
                    <a:ext uri="{FF2B5EF4-FFF2-40B4-BE49-F238E27FC236}">
                      <a16:creationId xmlns="" xmlns:a16="http://schemas.microsoft.com/office/drawing/2014/main" id="{EF121835-F47C-4422-8212-ABFD078E0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506" y="4037894"/>
                  <a:ext cx="178907" cy="93032"/>
                </a:xfrm>
                <a:custGeom>
                  <a:avLst/>
                  <a:gdLst>
                    <a:gd name="T0" fmla="*/ 3 w 750"/>
                    <a:gd name="T1" fmla="*/ 2 h 387"/>
                    <a:gd name="T2" fmla="*/ 21 w 750"/>
                    <a:gd name="T3" fmla="*/ 12 h 387"/>
                    <a:gd name="T4" fmla="*/ 51 w 750"/>
                    <a:gd name="T5" fmla="*/ 32 h 387"/>
                    <a:gd name="T6" fmla="*/ 90 w 750"/>
                    <a:gd name="T7" fmla="*/ 55 h 387"/>
                    <a:gd name="T8" fmla="*/ 132 w 750"/>
                    <a:gd name="T9" fmla="*/ 78 h 387"/>
                    <a:gd name="T10" fmla="*/ 172 w 750"/>
                    <a:gd name="T11" fmla="*/ 98 h 387"/>
                    <a:gd name="T12" fmla="*/ 205 w 750"/>
                    <a:gd name="T13" fmla="*/ 110 h 387"/>
                    <a:gd name="T14" fmla="*/ 273 w 750"/>
                    <a:gd name="T15" fmla="*/ 131 h 387"/>
                    <a:gd name="T16" fmla="*/ 341 w 750"/>
                    <a:gd name="T17" fmla="*/ 160 h 387"/>
                    <a:gd name="T18" fmla="*/ 395 w 750"/>
                    <a:gd name="T19" fmla="*/ 190 h 387"/>
                    <a:gd name="T20" fmla="*/ 437 w 750"/>
                    <a:gd name="T21" fmla="*/ 214 h 387"/>
                    <a:gd name="T22" fmla="*/ 490 w 750"/>
                    <a:gd name="T23" fmla="*/ 245 h 387"/>
                    <a:gd name="T24" fmla="*/ 548 w 750"/>
                    <a:gd name="T25" fmla="*/ 277 h 387"/>
                    <a:gd name="T26" fmla="*/ 607 w 750"/>
                    <a:gd name="T27" fmla="*/ 310 h 387"/>
                    <a:gd name="T28" fmla="*/ 663 w 750"/>
                    <a:gd name="T29" fmla="*/ 339 h 387"/>
                    <a:gd name="T30" fmla="*/ 708 w 750"/>
                    <a:gd name="T31" fmla="*/ 364 h 387"/>
                    <a:gd name="T32" fmla="*/ 739 w 750"/>
                    <a:gd name="T33" fmla="*/ 381 h 387"/>
                    <a:gd name="T34" fmla="*/ 750 w 750"/>
                    <a:gd name="T35" fmla="*/ 387 h 387"/>
                    <a:gd name="T36" fmla="*/ 736 w 750"/>
                    <a:gd name="T37" fmla="*/ 385 h 387"/>
                    <a:gd name="T38" fmla="*/ 694 w 750"/>
                    <a:gd name="T39" fmla="*/ 379 h 387"/>
                    <a:gd name="T40" fmla="*/ 638 w 750"/>
                    <a:gd name="T41" fmla="*/ 370 h 387"/>
                    <a:gd name="T42" fmla="*/ 572 w 750"/>
                    <a:gd name="T43" fmla="*/ 361 h 387"/>
                    <a:gd name="T44" fmla="*/ 506 w 750"/>
                    <a:gd name="T45" fmla="*/ 352 h 387"/>
                    <a:gd name="T46" fmla="*/ 449 w 750"/>
                    <a:gd name="T47" fmla="*/ 344 h 387"/>
                    <a:gd name="T48" fmla="*/ 407 w 750"/>
                    <a:gd name="T49" fmla="*/ 338 h 387"/>
                    <a:gd name="T50" fmla="*/ 374 w 750"/>
                    <a:gd name="T51" fmla="*/ 334 h 387"/>
                    <a:gd name="T52" fmla="*/ 334 w 750"/>
                    <a:gd name="T53" fmla="*/ 329 h 387"/>
                    <a:gd name="T54" fmla="*/ 309 w 750"/>
                    <a:gd name="T55" fmla="*/ 326 h 387"/>
                    <a:gd name="T56" fmla="*/ 303 w 750"/>
                    <a:gd name="T57" fmla="*/ 323 h 387"/>
                    <a:gd name="T58" fmla="*/ 285 w 750"/>
                    <a:gd name="T59" fmla="*/ 309 h 387"/>
                    <a:gd name="T60" fmla="*/ 256 w 750"/>
                    <a:gd name="T61" fmla="*/ 286 h 387"/>
                    <a:gd name="T62" fmla="*/ 219 w 750"/>
                    <a:gd name="T63" fmla="*/ 255 h 387"/>
                    <a:gd name="T64" fmla="*/ 183 w 750"/>
                    <a:gd name="T65" fmla="*/ 225 h 387"/>
                    <a:gd name="T66" fmla="*/ 152 w 750"/>
                    <a:gd name="T67" fmla="*/ 199 h 387"/>
                    <a:gd name="T68" fmla="*/ 83 w 750"/>
                    <a:gd name="T69" fmla="*/ 183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0" h="387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10" y="6"/>
                      </a:lnTo>
                      <a:lnTo>
                        <a:pt x="21" y="12"/>
                      </a:lnTo>
                      <a:lnTo>
                        <a:pt x="36" y="21"/>
                      </a:lnTo>
                      <a:lnTo>
                        <a:pt x="51" y="32"/>
                      </a:lnTo>
                      <a:lnTo>
                        <a:pt x="71" y="43"/>
                      </a:lnTo>
                      <a:lnTo>
                        <a:pt x="90" y="55"/>
                      </a:lnTo>
                      <a:lnTo>
                        <a:pt x="112" y="67"/>
                      </a:lnTo>
                      <a:lnTo>
                        <a:pt x="132" y="78"/>
                      </a:lnTo>
                      <a:lnTo>
                        <a:pt x="153" y="89"/>
                      </a:lnTo>
                      <a:lnTo>
                        <a:pt x="172" y="98"/>
                      </a:lnTo>
                      <a:lnTo>
                        <a:pt x="189" y="106"/>
                      </a:lnTo>
                      <a:lnTo>
                        <a:pt x="205" y="110"/>
                      </a:lnTo>
                      <a:lnTo>
                        <a:pt x="239" y="121"/>
                      </a:lnTo>
                      <a:lnTo>
                        <a:pt x="273" y="131"/>
                      </a:lnTo>
                      <a:lnTo>
                        <a:pt x="306" y="144"/>
                      </a:lnTo>
                      <a:lnTo>
                        <a:pt x="341" y="160"/>
                      </a:lnTo>
                      <a:lnTo>
                        <a:pt x="379" y="181"/>
                      </a:lnTo>
                      <a:lnTo>
                        <a:pt x="395" y="190"/>
                      </a:lnTo>
                      <a:lnTo>
                        <a:pt x="414" y="201"/>
                      </a:lnTo>
                      <a:lnTo>
                        <a:pt x="437" y="214"/>
                      </a:lnTo>
                      <a:lnTo>
                        <a:pt x="462" y="229"/>
                      </a:lnTo>
                      <a:lnTo>
                        <a:pt x="490" y="245"/>
                      </a:lnTo>
                      <a:lnTo>
                        <a:pt x="519" y="260"/>
                      </a:lnTo>
                      <a:lnTo>
                        <a:pt x="548" y="277"/>
                      </a:lnTo>
                      <a:lnTo>
                        <a:pt x="578" y="293"/>
                      </a:lnTo>
                      <a:lnTo>
                        <a:pt x="607" y="310"/>
                      </a:lnTo>
                      <a:lnTo>
                        <a:pt x="636" y="324"/>
                      </a:lnTo>
                      <a:lnTo>
                        <a:pt x="663" y="339"/>
                      </a:lnTo>
                      <a:lnTo>
                        <a:pt x="687" y="352"/>
                      </a:lnTo>
                      <a:lnTo>
                        <a:pt x="708" y="364"/>
                      </a:lnTo>
                      <a:lnTo>
                        <a:pt x="726" y="374"/>
                      </a:lnTo>
                      <a:lnTo>
                        <a:pt x="739" y="381"/>
                      </a:lnTo>
                      <a:lnTo>
                        <a:pt x="748" y="385"/>
                      </a:lnTo>
                      <a:lnTo>
                        <a:pt x="750" y="387"/>
                      </a:lnTo>
                      <a:lnTo>
                        <a:pt x="746" y="386"/>
                      </a:lnTo>
                      <a:lnTo>
                        <a:pt x="736" y="385"/>
                      </a:lnTo>
                      <a:lnTo>
                        <a:pt x="717" y="382"/>
                      </a:lnTo>
                      <a:lnTo>
                        <a:pt x="694" y="379"/>
                      </a:lnTo>
                      <a:lnTo>
                        <a:pt x="668" y="375"/>
                      </a:lnTo>
                      <a:lnTo>
                        <a:pt x="638" y="370"/>
                      </a:lnTo>
                      <a:lnTo>
                        <a:pt x="605" y="365"/>
                      </a:lnTo>
                      <a:lnTo>
                        <a:pt x="572" y="361"/>
                      </a:lnTo>
                      <a:lnTo>
                        <a:pt x="539" y="356"/>
                      </a:lnTo>
                      <a:lnTo>
                        <a:pt x="506" y="352"/>
                      </a:lnTo>
                      <a:lnTo>
                        <a:pt x="476" y="347"/>
                      </a:lnTo>
                      <a:lnTo>
                        <a:pt x="449" y="344"/>
                      </a:lnTo>
                      <a:lnTo>
                        <a:pt x="425" y="340"/>
                      </a:lnTo>
                      <a:lnTo>
                        <a:pt x="407" y="338"/>
                      </a:lnTo>
                      <a:lnTo>
                        <a:pt x="395" y="336"/>
                      </a:lnTo>
                      <a:lnTo>
                        <a:pt x="374" y="334"/>
                      </a:lnTo>
                      <a:lnTo>
                        <a:pt x="352" y="332"/>
                      </a:lnTo>
                      <a:lnTo>
                        <a:pt x="334" y="329"/>
                      </a:lnTo>
                      <a:lnTo>
                        <a:pt x="318" y="327"/>
                      </a:lnTo>
                      <a:lnTo>
                        <a:pt x="309" y="326"/>
                      </a:lnTo>
                      <a:lnTo>
                        <a:pt x="305" y="324"/>
                      </a:lnTo>
                      <a:lnTo>
                        <a:pt x="303" y="323"/>
                      </a:lnTo>
                      <a:lnTo>
                        <a:pt x="295" y="317"/>
                      </a:lnTo>
                      <a:lnTo>
                        <a:pt x="285" y="309"/>
                      </a:lnTo>
                      <a:lnTo>
                        <a:pt x="271" y="298"/>
                      </a:lnTo>
                      <a:lnTo>
                        <a:pt x="256" y="286"/>
                      </a:lnTo>
                      <a:lnTo>
                        <a:pt x="239" y="271"/>
                      </a:lnTo>
                      <a:lnTo>
                        <a:pt x="219" y="255"/>
                      </a:lnTo>
                      <a:lnTo>
                        <a:pt x="201" y="241"/>
                      </a:lnTo>
                      <a:lnTo>
                        <a:pt x="183" y="225"/>
                      </a:lnTo>
                      <a:lnTo>
                        <a:pt x="166" y="212"/>
                      </a:lnTo>
                      <a:lnTo>
                        <a:pt x="152" y="199"/>
                      </a:lnTo>
                      <a:lnTo>
                        <a:pt x="138" y="188"/>
                      </a:lnTo>
                      <a:lnTo>
                        <a:pt x="83" y="1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6" name="Freeform 82">
                  <a:extLst>
                    <a:ext uri="{FF2B5EF4-FFF2-40B4-BE49-F238E27FC236}">
                      <a16:creationId xmlns="" xmlns:a16="http://schemas.microsoft.com/office/drawing/2014/main" id="{4576123D-0A93-4CD7-8A9A-4AC669CFC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1111" y="4031931"/>
                  <a:ext cx="101381" cy="95417"/>
                </a:xfrm>
                <a:custGeom>
                  <a:avLst/>
                  <a:gdLst>
                    <a:gd name="T0" fmla="*/ 0 w 423"/>
                    <a:gd name="T1" fmla="*/ 0 h 400"/>
                    <a:gd name="T2" fmla="*/ 1 w 423"/>
                    <a:gd name="T3" fmla="*/ 2 h 400"/>
                    <a:gd name="T4" fmla="*/ 6 w 423"/>
                    <a:gd name="T5" fmla="*/ 8 h 400"/>
                    <a:gd name="T6" fmla="*/ 14 w 423"/>
                    <a:gd name="T7" fmla="*/ 19 h 400"/>
                    <a:gd name="T8" fmla="*/ 25 w 423"/>
                    <a:gd name="T9" fmla="*/ 32 h 400"/>
                    <a:gd name="T10" fmla="*/ 37 w 423"/>
                    <a:gd name="T11" fmla="*/ 48 h 400"/>
                    <a:gd name="T12" fmla="*/ 52 w 423"/>
                    <a:gd name="T13" fmla="*/ 66 h 400"/>
                    <a:gd name="T14" fmla="*/ 68 w 423"/>
                    <a:gd name="T15" fmla="*/ 84 h 400"/>
                    <a:gd name="T16" fmla="*/ 83 w 423"/>
                    <a:gd name="T17" fmla="*/ 104 h 400"/>
                    <a:gd name="T18" fmla="*/ 99 w 423"/>
                    <a:gd name="T19" fmla="*/ 123 h 400"/>
                    <a:gd name="T20" fmla="*/ 115 w 423"/>
                    <a:gd name="T21" fmla="*/ 141 h 400"/>
                    <a:gd name="T22" fmla="*/ 130 w 423"/>
                    <a:gd name="T23" fmla="*/ 157 h 400"/>
                    <a:gd name="T24" fmla="*/ 144 w 423"/>
                    <a:gd name="T25" fmla="*/ 171 h 400"/>
                    <a:gd name="T26" fmla="*/ 157 w 423"/>
                    <a:gd name="T27" fmla="*/ 184 h 400"/>
                    <a:gd name="T28" fmla="*/ 167 w 423"/>
                    <a:gd name="T29" fmla="*/ 191 h 400"/>
                    <a:gd name="T30" fmla="*/ 176 w 423"/>
                    <a:gd name="T31" fmla="*/ 198 h 400"/>
                    <a:gd name="T32" fmla="*/ 191 w 423"/>
                    <a:gd name="T33" fmla="*/ 209 h 400"/>
                    <a:gd name="T34" fmla="*/ 207 w 423"/>
                    <a:gd name="T35" fmla="*/ 221 h 400"/>
                    <a:gd name="T36" fmla="*/ 225 w 423"/>
                    <a:gd name="T37" fmla="*/ 237 h 400"/>
                    <a:gd name="T38" fmla="*/ 245 w 423"/>
                    <a:gd name="T39" fmla="*/ 252 h 400"/>
                    <a:gd name="T40" fmla="*/ 267 w 423"/>
                    <a:gd name="T41" fmla="*/ 271 h 400"/>
                    <a:gd name="T42" fmla="*/ 289 w 423"/>
                    <a:gd name="T43" fmla="*/ 289 h 400"/>
                    <a:gd name="T44" fmla="*/ 311 w 423"/>
                    <a:gd name="T45" fmla="*/ 307 h 400"/>
                    <a:gd name="T46" fmla="*/ 332 w 423"/>
                    <a:gd name="T47" fmla="*/ 325 h 400"/>
                    <a:gd name="T48" fmla="*/ 353 w 423"/>
                    <a:gd name="T49" fmla="*/ 342 h 400"/>
                    <a:gd name="T50" fmla="*/ 372 w 423"/>
                    <a:gd name="T51" fmla="*/ 358 h 400"/>
                    <a:gd name="T52" fmla="*/ 389 w 423"/>
                    <a:gd name="T53" fmla="*/ 372 h 400"/>
                    <a:gd name="T54" fmla="*/ 404 w 423"/>
                    <a:gd name="T55" fmla="*/ 383 h 400"/>
                    <a:gd name="T56" fmla="*/ 413 w 423"/>
                    <a:gd name="T57" fmla="*/ 393 h 400"/>
                    <a:gd name="T58" fmla="*/ 421 w 423"/>
                    <a:gd name="T59" fmla="*/ 399 h 400"/>
                    <a:gd name="T60" fmla="*/ 423 w 423"/>
                    <a:gd name="T61" fmla="*/ 400 h 400"/>
                    <a:gd name="T62" fmla="*/ 220 w 423"/>
                    <a:gd name="T63" fmla="*/ 344 h 400"/>
                    <a:gd name="T64" fmla="*/ 181 w 423"/>
                    <a:gd name="T65" fmla="*/ 294 h 400"/>
                    <a:gd name="T66" fmla="*/ 66 w 423"/>
                    <a:gd name="T67" fmla="*/ 255 h 400"/>
                    <a:gd name="T68" fmla="*/ 13 w 423"/>
                    <a:gd name="T69" fmla="*/ 92 h 400"/>
                    <a:gd name="T70" fmla="*/ 0 w 423"/>
                    <a:gd name="T71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23" h="400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6" y="8"/>
                      </a:lnTo>
                      <a:lnTo>
                        <a:pt x="14" y="19"/>
                      </a:lnTo>
                      <a:lnTo>
                        <a:pt x="25" y="32"/>
                      </a:lnTo>
                      <a:lnTo>
                        <a:pt x="37" y="48"/>
                      </a:lnTo>
                      <a:lnTo>
                        <a:pt x="52" y="66"/>
                      </a:lnTo>
                      <a:lnTo>
                        <a:pt x="68" y="84"/>
                      </a:lnTo>
                      <a:lnTo>
                        <a:pt x="83" y="104"/>
                      </a:lnTo>
                      <a:lnTo>
                        <a:pt x="99" y="123"/>
                      </a:lnTo>
                      <a:lnTo>
                        <a:pt x="115" y="141"/>
                      </a:lnTo>
                      <a:lnTo>
                        <a:pt x="130" y="157"/>
                      </a:lnTo>
                      <a:lnTo>
                        <a:pt x="144" y="171"/>
                      </a:lnTo>
                      <a:lnTo>
                        <a:pt x="157" y="184"/>
                      </a:lnTo>
                      <a:lnTo>
                        <a:pt x="167" y="191"/>
                      </a:lnTo>
                      <a:lnTo>
                        <a:pt x="176" y="198"/>
                      </a:lnTo>
                      <a:lnTo>
                        <a:pt x="191" y="209"/>
                      </a:lnTo>
                      <a:lnTo>
                        <a:pt x="207" y="221"/>
                      </a:lnTo>
                      <a:lnTo>
                        <a:pt x="225" y="237"/>
                      </a:lnTo>
                      <a:lnTo>
                        <a:pt x="245" y="252"/>
                      </a:lnTo>
                      <a:lnTo>
                        <a:pt x="267" y="271"/>
                      </a:lnTo>
                      <a:lnTo>
                        <a:pt x="289" y="289"/>
                      </a:lnTo>
                      <a:lnTo>
                        <a:pt x="311" y="307"/>
                      </a:lnTo>
                      <a:lnTo>
                        <a:pt x="332" y="325"/>
                      </a:lnTo>
                      <a:lnTo>
                        <a:pt x="353" y="342"/>
                      </a:lnTo>
                      <a:lnTo>
                        <a:pt x="372" y="358"/>
                      </a:lnTo>
                      <a:lnTo>
                        <a:pt x="389" y="372"/>
                      </a:lnTo>
                      <a:lnTo>
                        <a:pt x="404" y="383"/>
                      </a:lnTo>
                      <a:lnTo>
                        <a:pt x="413" y="393"/>
                      </a:lnTo>
                      <a:lnTo>
                        <a:pt x="421" y="399"/>
                      </a:lnTo>
                      <a:lnTo>
                        <a:pt x="423" y="400"/>
                      </a:lnTo>
                      <a:lnTo>
                        <a:pt x="220" y="344"/>
                      </a:lnTo>
                      <a:lnTo>
                        <a:pt x="181" y="294"/>
                      </a:lnTo>
                      <a:lnTo>
                        <a:pt x="66" y="255"/>
                      </a:lnTo>
                      <a:lnTo>
                        <a:pt x="13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BAB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77" name="Freeform 83">
                  <a:extLst>
                    <a:ext uri="{FF2B5EF4-FFF2-40B4-BE49-F238E27FC236}">
                      <a16:creationId xmlns="" xmlns:a16="http://schemas.microsoft.com/office/drawing/2014/main" id="{E3D70D3A-F961-4CED-A0E1-2E39206B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610" y="4028353"/>
                  <a:ext cx="139547" cy="153860"/>
                </a:xfrm>
                <a:custGeom>
                  <a:avLst/>
                  <a:gdLst>
                    <a:gd name="T0" fmla="*/ 577 w 586"/>
                    <a:gd name="T1" fmla="*/ 25 h 647"/>
                    <a:gd name="T2" fmla="*/ 558 w 586"/>
                    <a:gd name="T3" fmla="*/ 80 h 647"/>
                    <a:gd name="T4" fmla="*/ 539 w 586"/>
                    <a:gd name="T5" fmla="*/ 117 h 647"/>
                    <a:gd name="T6" fmla="*/ 512 w 586"/>
                    <a:gd name="T7" fmla="*/ 142 h 647"/>
                    <a:gd name="T8" fmla="*/ 481 w 586"/>
                    <a:gd name="T9" fmla="*/ 170 h 647"/>
                    <a:gd name="T10" fmla="*/ 451 w 586"/>
                    <a:gd name="T11" fmla="*/ 204 h 647"/>
                    <a:gd name="T12" fmla="*/ 429 w 586"/>
                    <a:gd name="T13" fmla="*/ 248 h 647"/>
                    <a:gd name="T14" fmla="*/ 411 w 586"/>
                    <a:gd name="T15" fmla="*/ 292 h 647"/>
                    <a:gd name="T16" fmla="*/ 382 w 586"/>
                    <a:gd name="T17" fmla="*/ 340 h 647"/>
                    <a:gd name="T18" fmla="*/ 350 w 586"/>
                    <a:gd name="T19" fmla="*/ 381 h 647"/>
                    <a:gd name="T20" fmla="*/ 324 w 586"/>
                    <a:gd name="T21" fmla="*/ 407 h 647"/>
                    <a:gd name="T22" fmla="*/ 275 w 586"/>
                    <a:gd name="T23" fmla="*/ 442 h 647"/>
                    <a:gd name="T24" fmla="*/ 227 w 586"/>
                    <a:gd name="T25" fmla="*/ 486 h 647"/>
                    <a:gd name="T26" fmla="*/ 191 w 586"/>
                    <a:gd name="T27" fmla="*/ 528 h 647"/>
                    <a:gd name="T28" fmla="*/ 150 w 586"/>
                    <a:gd name="T29" fmla="*/ 567 h 647"/>
                    <a:gd name="T30" fmla="*/ 116 w 586"/>
                    <a:gd name="T31" fmla="*/ 584 h 647"/>
                    <a:gd name="T32" fmla="*/ 80 w 586"/>
                    <a:gd name="T33" fmla="*/ 602 h 647"/>
                    <a:gd name="T34" fmla="*/ 37 w 586"/>
                    <a:gd name="T35" fmla="*/ 625 h 647"/>
                    <a:gd name="T36" fmla="*/ 0 w 586"/>
                    <a:gd name="T37" fmla="*/ 647 h 647"/>
                    <a:gd name="T38" fmla="*/ 84 w 586"/>
                    <a:gd name="T39" fmla="*/ 549 h 647"/>
                    <a:gd name="T40" fmla="*/ 103 w 586"/>
                    <a:gd name="T41" fmla="*/ 529 h 647"/>
                    <a:gd name="T42" fmla="*/ 134 w 586"/>
                    <a:gd name="T43" fmla="*/ 498 h 647"/>
                    <a:gd name="T44" fmla="*/ 178 w 586"/>
                    <a:gd name="T45" fmla="*/ 459 h 647"/>
                    <a:gd name="T46" fmla="*/ 209 w 586"/>
                    <a:gd name="T47" fmla="*/ 428 h 647"/>
                    <a:gd name="T48" fmla="*/ 245 w 586"/>
                    <a:gd name="T49" fmla="*/ 384 h 647"/>
                    <a:gd name="T50" fmla="*/ 283 w 586"/>
                    <a:gd name="T51" fmla="*/ 337 h 647"/>
                    <a:gd name="T52" fmla="*/ 320 w 586"/>
                    <a:gd name="T53" fmla="*/ 297 h 647"/>
                    <a:gd name="T54" fmla="*/ 348 w 586"/>
                    <a:gd name="T55" fmla="*/ 268 h 647"/>
                    <a:gd name="T56" fmla="*/ 371 w 586"/>
                    <a:gd name="T57" fmla="*/ 243 h 647"/>
                    <a:gd name="T58" fmla="*/ 394 w 586"/>
                    <a:gd name="T59" fmla="*/ 215 h 647"/>
                    <a:gd name="T60" fmla="*/ 423 w 586"/>
                    <a:gd name="T61" fmla="*/ 181 h 647"/>
                    <a:gd name="T62" fmla="*/ 463 w 586"/>
                    <a:gd name="T63" fmla="*/ 135 h 647"/>
                    <a:gd name="T64" fmla="*/ 511 w 586"/>
                    <a:gd name="T65" fmla="*/ 78 h 647"/>
                    <a:gd name="T66" fmla="*/ 546 w 586"/>
                    <a:gd name="T67" fmla="*/ 36 h 647"/>
                    <a:gd name="T68" fmla="*/ 574 w 586"/>
                    <a:gd name="T69" fmla="*/ 7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6" h="647">
                      <a:moveTo>
                        <a:pt x="586" y="0"/>
                      </a:moveTo>
                      <a:lnTo>
                        <a:pt x="577" y="25"/>
                      </a:lnTo>
                      <a:lnTo>
                        <a:pt x="568" y="53"/>
                      </a:lnTo>
                      <a:lnTo>
                        <a:pt x="558" y="80"/>
                      </a:lnTo>
                      <a:lnTo>
                        <a:pt x="549" y="103"/>
                      </a:lnTo>
                      <a:lnTo>
                        <a:pt x="539" y="117"/>
                      </a:lnTo>
                      <a:lnTo>
                        <a:pt x="527" y="130"/>
                      </a:lnTo>
                      <a:lnTo>
                        <a:pt x="512" y="142"/>
                      </a:lnTo>
                      <a:lnTo>
                        <a:pt x="497" y="156"/>
                      </a:lnTo>
                      <a:lnTo>
                        <a:pt x="481" y="170"/>
                      </a:lnTo>
                      <a:lnTo>
                        <a:pt x="464" y="186"/>
                      </a:lnTo>
                      <a:lnTo>
                        <a:pt x="451" y="204"/>
                      </a:lnTo>
                      <a:lnTo>
                        <a:pt x="437" y="225"/>
                      </a:lnTo>
                      <a:lnTo>
                        <a:pt x="429" y="248"/>
                      </a:lnTo>
                      <a:lnTo>
                        <a:pt x="422" y="269"/>
                      </a:lnTo>
                      <a:lnTo>
                        <a:pt x="411" y="292"/>
                      </a:lnTo>
                      <a:lnTo>
                        <a:pt x="398" y="315"/>
                      </a:lnTo>
                      <a:lnTo>
                        <a:pt x="382" y="340"/>
                      </a:lnTo>
                      <a:lnTo>
                        <a:pt x="366" y="361"/>
                      </a:lnTo>
                      <a:lnTo>
                        <a:pt x="350" y="381"/>
                      </a:lnTo>
                      <a:lnTo>
                        <a:pt x="336" y="396"/>
                      </a:lnTo>
                      <a:lnTo>
                        <a:pt x="324" y="407"/>
                      </a:lnTo>
                      <a:lnTo>
                        <a:pt x="301" y="424"/>
                      </a:lnTo>
                      <a:lnTo>
                        <a:pt x="275" y="442"/>
                      </a:lnTo>
                      <a:lnTo>
                        <a:pt x="250" y="463"/>
                      </a:lnTo>
                      <a:lnTo>
                        <a:pt x="227" y="486"/>
                      </a:lnTo>
                      <a:lnTo>
                        <a:pt x="210" y="506"/>
                      </a:lnTo>
                      <a:lnTo>
                        <a:pt x="191" y="528"/>
                      </a:lnTo>
                      <a:lnTo>
                        <a:pt x="170" y="549"/>
                      </a:lnTo>
                      <a:lnTo>
                        <a:pt x="150" y="567"/>
                      </a:lnTo>
                      <a:lnTo>
                        <a:pt x="129" y="579"/>
                      </a:lnTo>
                      <a:lnTo>
                        <a:pt x="116" y="584"/>
                      </a:lnTo>
                      <a:lnTo>
                        <a:pt x="99" y="592"/>
                      </a:lnTo>
                      <a:lnTo>
                        <a:pt x="80" y="602"/>
                      </a:lnTo>
                      <a:lnTo>
                        <a:pt x="58" y="613"/>
                      </a:lnTo>
                      <a:lnTo>
                        <a:pt x="37" y="625"/>
                      </a:lnTo>
                      <a:lnTo>
                        <a:pt x="17" y="636"/>
                      </a:lnTo>
                      <a:lnTo>
                        <a:pt x="0" y="647"/>
                      </a:lnTo>
                      <a:lnTo>
                        <a:pt x="84" y="549"/>
                      </a:lnTo>
                      <a:lnTo>
                        <a:pt x="84" y="549"/>
                      </a:lnTo>
                      <a:lnTo>
                        <a:pt x="92" y="541"/>
                      </a:lnTo>
                      <a:lnTo>
                        <a:pt x="103" y="529"/>
                      </a:lnTo>
                      <a:lnTo>
                        <a:pt x="117" y="515"/>
                      </a:lnTo>
                      <a:lnTo>
                        <a:pt x="134" y="498"/>
                      </a:lnTo>
                      <a:lnTo>
                        <a:pt x="155" y="479"/>
                      </a:lnTo>
                      <a:lnTo>
                        <a:pt x="178" y="459"/>
                      </a:lnTo>
                      <a:lnTo>
                        <a:pt x="192" y="446"/>
                      </a:lnTo>
                      <a:lnTo>
                        <a:pt x="209" y="428"/>
                      </a:lnTo>
                      <a:lnTo>
                        <a:pt x="226" y="407"/>
                      </a:lnTo>
                      <a:lnTo>
                        <a:pt x="245" y="384"/>
                      </a:lnTo>
                      <a:lnTo>
                        <a:pt x="265" y="360"/>
                      </a:lnTo>
                      <a:lnTo>
                        <a:pt x="283" y="337"/>
                      </a:lnTo>
                      <a:lnTo>
                        <a:pt x="302" y="315"/>
                      </a:lnTo>
                      <a:lnTo>
                        <a:pt x="320" y="297"/>
                      </a:lnTo>
                      <a:lnTo>
                        <a:pt x="335" y="282"/>
                      </a:lnTo>
                      <a:lnTo>
                        <a:pt x="348" y="268"/>
                      </a:lnTo>
                      <a:lnTo>
                        <a:pt x="360" y="255"/>
                      </a:lnTo>
                      <a:lnTo>
                        <a:pt x="371" y="243"/>
                      </a:lnTo>
                      <a:lnTo>
                        <a:pt x="382" y="230"/>
                      </a:lnTo>
                      <a:lnTo>
                        <a:pt x="394" y="215"/>
                      </a:lnTo>
                      <a:lnTo>
                        <a:pt x="407" y="199"/>
                      </a:lnTo>
                      <a:lnTo>
                        <a:pt x="423" y="181"/>
                      </a:lnTo>
                      <a:lnTo>
                        <a:pt x="441" y="161"/>
                      </a:lnTo>
                      <a:lnTo>
                        <a:pt x="463" y="135"/>
                      </a:lnTo>
                      <a:lnTo>
                        <a:pt x="489" y="105"/>
                      </a:lnTo>
                      <a:lnTo>
                        <a:pt x="511" y="78"/>
                      </a:lnTo>
                      <a:lnTo>
                        <a:pt x="531" y="55"/>
                      </a:lnTo>
                      <a:lnTo>
                        <a:pt x="546" y="36"/>
                      </a:lnTo>
                      <a:lnTo>
                        <a:pt x="561" y="19"/>
                      </a:lnTo>
                      <a:lnTo>
                        <a:pt x="574" y="7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B32B7F1F-0D08-4CE9-90AB-1CAEE1C55304}"/>
                  </a:ext>
                </a:extLst>
              </p:cNvPr>
              <p:cNvGrpSpPr/>
              <p:nvPr/>
            </p:nvGrpSpPr>
            <p:grpSpPr>
              <a:xfrm>
                <a:off x="3721056" y="667991"/>
                <a:ext cx="1006117" cy="920788"/>
                <a:chOff x="3926717" y="3953233"/>
                <a:chExt cx="733519" cy="542684"/>
              </a:xfrm>
            </p:grpSpPr>
            <p:sp useBgFill="1">
              <p:nvSpPr>
                <p:cNvPr id="27" name="Freeform 29">
                  <a:extLst>
                    <a:ext uri="{FF2B5EF4-FFF2-40B4-BE49-F238E27FC236}">
                      <a16:creationId xmlns="" xmlns:a16="http://schemas.microsoft.com/office/drawing/2014/main" id="{EE0E860B-6657-46DD-BD65-65A2F609B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6717" y="4029566"/>
                  <a:ext cx="733519" cy="466351"/>
                </a:xfrm>
                <a:custGeom>
                  <a:avLst/>
                  <a:gdLst>
                    <a:gd name="T0" fmla="*/ 1540 w 3079"/>
                    <a:gd name="T1" fmla="*/ 0 h 1953"/>
                    <a:gd name="T2" fmla="*/ 1566 w 3079"/>
                    <a:gd name="T3" fmla="*/ 1 h 1953"/>
                    <a:gd name="T4" fmla="*/ 1595 w 3079"/>
                    <a:gd name="T5" fmla="*/ 6 h 1953"/>
                    <a:gd name="T6" fmla="*/ 1627 w 3079"/>
                    <a:gd name="T7" fmla="*/ 14 h 1953"/>
                    <a:gd name="T8" fmla="*/ 1658 w 3079"/>
                    <a:gd name="T9" fmla="*/ 30 h 1953"/>
                    <a:gd name="T10" fmla="*/ 2989 w 3079"/>
                    <a:gd name="T11" fmla="*/ 828 h 1953"/>
                    <a:gd name="T12" fmla="*/ 3016 w 3079"/>
                    <a:gd name="T13" fmla="*/ 847 h 1953"/>
                    <a:gd name="T14" fmla="*/ 3038 w 3079"/>
                    <a:gd name="T15" fmla="*/ 869 h 1953"/>
                    <a:gd name="T16" fmla="*/ 3056 w 3079"/>
                    <a:gd name="T17" fmla="*/ 893 h 1953"/>
                    <a:gd name="T18" fmla="*/ 3068 w 3079"/>
                    <a:gd name="T19" fmla="*/ 920 h 1953"/>
                    <a:gd name="T20" fmla="*/ 3076 w 3079"/>
                    <a:gd name="T21" fmla="*/ 947 h 1953"/>
                    <a:gd name="T22" fmla="*/ 3079 w 3079"/>
                    <a:gd name="T23" fmla="*/ 977 h 1953"/>
                    <a:gd name="T24" fmla="*/ 3076 w 3079"/>
                    <a:gd name="T25" fmla="*/ 1006 h 1953"/>
                    <a:gd name="T26" fmla="*/ 3068 w 3079"/>
                    <a:gd name="T27" fmla="*/ 1035 h 1953"/>
                    <a:gd name="T28" fmla="*/ 3056 w 3079"/>
                    <a:gd name="T29" fmla="*/ 1060 h 1953"/>
                    <a:gd name="T30" fmla="*/ 3038 w 3079"/>
                    <a:gd name="T31" fmla="*/ 1084 h 1953"/>
                    <a:gd name="T32" fmla="*/ 3016 w 3079"/>
                    <a:gd name="T33" fmla="*/ 1106 h 1953"/>
                    <a:gd name="T34" fmla="*/ 2989 w 3079"/>
                    <a:gd name="T35" fmla="*/ 1125 h 1953"/>
                    <a:gd name="T36" fmla="*/ 1658 w 3079"/>
                    <a:gd name="T37" fmla="*/ 1923 h 1953"/>
                    <a:gd name="T38" fmla="*/ 1628 w 3079"/>
                    <a:gd name="T39" fmla="*/ 1939 h 1953"/>
                    <a:gd name="T40" fmla="*/ 1595 w 3079"/>
                    <a:gd name="T41" fmla="*/ 1947 h 1953"/>
                    <a:gd name="T42" fmla="*/ 1566 w 3079"/>
                    <a:gd name="T43" fmla="*/ 1952 h 1953"/>
                    <a:gd name="T44" fmla="*/ 1540 w 3079"/>
                    <a:gd name="T45" fmla="*/ 1953 h 1953"/>
                    <a:gd name="T46" fmla="*/ 1513 w 3079"/>
                    <a:gd name="T47" fmla="*/ 1952 h 1953"/>
                    <a:gd name="T48" fmla="*/ 1484 w 3079"/>
                    <a:gd name="T49" fmla="*/ 1947 h 1953"/>
                    <a:gd name="T50" fmla="*/ 1451 w 3079"/>
                    <a:gd name="T51" fmla="*/ 1938 h 1953"/>
                    <a:gd name="T52" fmla="*/ 1420 w 3079"/>
                    <a:gd name="T53" fmla="*/ 1923 h 1953"/>
                    <a:gd name="T54" fmla="*/ 90 w 3079"/>
                    <a:gd name="T55" fmla="*/ 1125 h 1953"/>
                    <a:gd name="T56" fmla="*/ 63 w 3079"/>
                    <a:gd name="T57" fmla="*/ 1106 h 1953"/>
                    <a:gd name="T58" fmla="*/ 41 w 3079"/>
                    <a:gd name="T59" fmla="*/ 1084 h 1953"/>
                    <a:gd name="T60" fmla="*/ 23 w 3079"/>
                    <a:gd name="T61" fmla="*/ 1060 h 1953"/>
                    <a:gd name="T62" fmla="*/ 11 w 3079"/>
                    <a:gd name="T63" fmla="*/ 1033 h 1953"/>
                    <a:gd name="T64" fmla="*/ 3 w 3079"/>
                    <a:gd name="T65" fmla="*/ 1006 h 1953"/>
                    <a:gd name="T66" fmla="*/ 0 w 3079"/>
                    <a:gd name="T67" fmla="*/ 975 h 1953"/>
                    <a:gd name="T68" fmla="*/ 3 w 3079"/>
                    <a:gd name="T69" fmla="*/ 946 h 1953"/>
                    <a:gd name="T70" fmla="*/ 11 w 3079"/>
                    <a:gd name="T71" fmla="*/ 918 h 1953"/>
                    <a:gd name="T72" fmla="*/ 25 w 3079"/>
                    <a:gd name="T73" fmla="*/ 892 h 1953"/>
                    <a:gd name="T74" fmla="*/ 41 w 3079"/>
                    <a:gd name="T75" fmla="*/ 868 h 1953"/>
                    <a:gd name="T76" fmla="*/ 64 w 3079"/>
                    <a:gd name="T77" fmla="*/ 846 h 1953"/>
                    <a:gd name="T78" fmla="*/ 90 w 3079"/>
                    <a:gd name="T79" fmla="*/ 828 h 1953"/>
                    <a:gd name="T80" fmla="*/ 1421 w 3079"/>
                    <a:gd name="T81" fmla="*/ 30 h 1953"/>
                    <a:gd name="T82" fmla="*/ 1452 w 3079"/>
                    <a:gd name="T83" fmla="*/ 14 h 1953"/>
                    <a:gd name="T84" fmla="*/ 1484 w 3079"/>
                    <a:gd name="T85" fmla="*/ 6 h 1953"/>
                    <a:gd name="T86" fmla="*/ 1513 w 3079"/>
                    <a:gd name="T87" fmla="*/ 1 h 1953"/>
                    <a:gd name="T88" fmla="*/ 1540 w 3079"/>
                    <a:gd name="T89" fmla="*/ 0 h 1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79" h="1953">
                      <a:moveTo>
                        <a:pt x="1540" y="0"/>
                      </a:moveTo>
                      <a:lnTo>
                        <a:pt x="1566" y="1"/>
                      </a:lnTo>
                      <a:lnTo>
                        <a:pt x="1595" y="6"/>
                      </a:lnTo>
                      <a:lnTo>
                        <a:pt x="1627" y="14"/>
                      </a:lnTo>
                      <a:lnTo>
                        <a:pt x="1658" y="30"/>
                      </a:lnTo>
                      <a:lnTo>
                        <a:pt x="2989" y="828"/>
                      </a:lnTo>
                      <a:lnTo>
                        <a:pt x="3016" y="847"/>
                      </a:lnTo>
                      <a:lnTo>
                        <a:pt x="3038" y="869"/>
                      </a:lnTo>
                      <a:lnTo>
                        <a:pt x="3056" y="893"/>
                      </a:lnTo>
                      <a:lnTo>
                        <a:pt x="3068" y="920"/>
                      </a:lnTo>
                      <a:lnTo>
                        <a:pt x="3076" y="947"/>
                      </a:lnTo>
                      <a:lnTo>
                        <a:pt x="3079" y="977"/>
                      </a:lnTo>
                      <a:lnTo>
                        <a:pt x="3076" y="1006"/>
                      </a:lnTo>
                      <a:lnTo>
                        <a:pt x="3068" y="1035"/>
                      </a:lnTo>
                      <a:lnTo>
                        <a:pt x="3056" y="1060"/>
                      </a:lnTo>
                      <a:lnTo>
                        <a:pt x="3038" y="1084"/>
                      </a:lnTo>
                      <a:lnTo>
                        <a:pt x="3016" y="1106"/>
                      </a:lnTo>
                      <a:lnTo>
                        <a:pt x="2989" y="1125"/>
                      </a:lnTo>
                      <a:lnTo>
                        <a:pt x="1658" y="1923"/>
                      </a:lnTo>
                      <a:lnTo>
                        <a:pt x="1628" y="1939"/>
                      </a:lnTo>
                      <a:lnTo>
                        <a:pt x="1595" y="1947"/>
                      </a:lnTo>
                      <a:lnTo>
                        <a:pt x="1566" y="1952"/>
                      </a:lnTo>
                      <a:lnTo>
                        <a:pt x="1540" y="1953"/>
                      </a:lnTo>
                      <a:lnTo>
                        <a:pt x="1513" y="1952"/>
                      </a:lnTo>
                      <a:lnTo>
                        <a:pt x="1484" y="1947"/>
                      </a:lnTo>
                      <a:lnTo>
                        <a:pt x="1451" y="1938"/>
                      </a:lnTo>
                      <a:lnTo>
                        <a:pt x="1420" y="1923"/>
                      </a:lnTo>
                      <a:lnTo>
                        <a:pt x="90" y="1125"/>
                      </a:lnTo>
                      <a:lnTo>
                        <a:pt x="63" y="1106"/>
                      </a:lnTo>
                      <a:lnTo>
                        <a:pt x="41" y="1084"/>
                      </a:lnTo>
                      <a:lnTo>
                        <a:pt x="23" y="1060"/>
                      </a:lnTo>
                      <a:lnTo>
                        <a:pt x="11" y="1033"/>
                      </a:lnTo>
                      <a:lnTo>
                        <a:pt x="3" y="1006"/>
                      </a:lnTo>
                      <a:lnTo>
                        <a:pt x="0" y="975"/>
                      </a:lnTo>
                      <a:lnTo>
                        <a:pt x="3" y="946"/>
                      </a:lnTo>
                      <a:lnTo>
                        <a:pt x="11" y="918"/>
                      </a:lnTo>
                      <a:lnTo>
                        <a:pt x="25" y="892"/>
                      </a:lnTo>
                      <a:lnTo>
                        <a:pt x="41" y="868"/>
                      </a:lnTo>
                      <a:lnTo>
                        <a:pt x="64" y="846"/>
                      </a:lnTo>
                      <a:lnTo>
                        <a:pt x="90" y="828"/>
                      </a:lnTo>
                      <a:lnTo>
                        <a:pt x="1421" y="30"/>
                      </a:lnTo>
                      <a:lnTo>
                        <a:pt x="1452" y="14"/>
                      </a:lnTo>
                      <a:lnTo>
                        <a:pt x="1484" y="6"/>
                      </a:lnTo>
                      <a:lnTo>
                        <a:pt x="1513" y="1"/>
                      </a:lnTo>
                      <a:lnTo>
                        <a:pt x="1540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="" xmlns:a16="http://schemas.microsoft.com/office/drawing/2014/main" id="{2E3076F5-BCC6-49A0-9CEC-1048E4099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5342" y="4058192"/>
                  <a:ext cx="676268" cy="409101"/>
                </a:xfrm>
                <a:custGeom>
                  <a:avLst/>
                  <a:gdLst>
                    <a:gd name="T0" fmla="*/ 1419 w 2838"/>
                    <a:gd name="T1" fmla="*/ 0 h 1715"/>
                    <a:gd name="T2" fmla="*/ 1440 w 2838"/>
                    <a:gd name="T3" fmla="*/ 1 h 1715"/>
                    <a:gd name="T4" fmla="*/ 1460 w 2838"/>
                    <a:gd name="T5" fmla="*/ 6 h 1715"/>
                    <a:gd name="T6" fmla="*/ 1475 w 2838"/>
                    <a:gd name="T7" fmla="*/ 14 h 1715"/>
                    <a:gd name="T8" fmla="*/ 2807 w 2838"/>
                    <a:gd name="T9" fmla="*/ 812 h 1715"/>
                    <a:gd name="T10" fmla="*/ 2825 w 2838"/>
                    <a:gd name="T11" fmla="*/ 826 h 1715"/>
                    <a:gd name="T12" fmla="*/ 2834 w 2838"/>
                    <a:gd name="T13" fmla="*/ 841 h 1715"/>
                    <a:gd name="T14" fmla="*/ 2838 w 2838"/>
                    <a:gd name="T15" fmla="*/ 858 h 1715"/>
                    <a:gd name="T16" fmla="*/ 2834 w 2838"/>
                    <a:gd name="T17" fmla="*/ 873 h 1715"/>
                    <a:gd name="T18" fmla="*/ 2825 w 2838"/>
                    <a:gd name="T19" fmla="*/ 889 h 1715"/>
                    <a:gd name="T20" fmla="*/ 2807 w 2838"/>
                    <a:gd name="T21" fmla="*/ 903 h 1715"/>
                    <a:gd name="T22" fmla="*/ 1475 w 2838"/>
                    <a:gd name="T23" fmla="*/ 1701 h 1715"/>
                    <a:gd name="T24" fmla="*/ 1460 w 2838"/>
                    <a:gd name="T25" fmla="*/ 1709 h 1715"/>
                    <a:gd name="T26" fmla="*/ 1440 w 2838"/>
                    <a:gd name="T27" fmla="*/ 1714 h 1715"/>
                    <a:gd name="T28" fmla="*/ 1419 w 2838"/>
                    <a:gd name="T29" fmla="*/ 1715 h 1715"/>
                    <a:gd name="T30" fmla="*/ 1398 w 2838"/>
                    <a:gd name="T31" fmla="*/ 1714 h 1715"/>
                    <a:gd name="T32" fmla="*/ 1377 w 2838"/>
                    <a:gd name="T33" fmla="*/ 1709 h 1715"/>
                    <a:gd name="T34" fmla="*/ 1362 w 2838"/>
                    <a:gd name="T35" fmla="*/ 1701 h 1715"/>
                    <a:gd name="T36" fmla="*/ 30 w 2838"/>
                    <a:gd name="T37" fmla="*/ 903 h 1715"/>
                    <a:gd name="T38" fmla="*/ 15 w 2838"/>
                    <a:gd name="T39" fmla="*/ 891 h 1715"/>
                    <a:gd name="T40" fmla="*/ 5 w 2838"/>
                    <a:gd name="T41" fmla="*/ 878 h 1715"/>
                    <a:gd name="T42" fmla="*/ 0 w 2838"/>
                    <a:gd name="T43" fmla="*/ 865 h 1715"/>
                    <a:gd name="T44" fmla="*/ 0 w 2838"/>
                    <a:gd name="T45" fmla="*/ 850 h 1715"/>
                    <a:gd name="T46" fmla="*/ 5 w 2838"/>
                    <a:gd name="T47" fmla="*/ 836 h 1715"/>
                    <a:gd name="T48" fmla="*/ 15 w 2838"/>
                    <a:gd name="T49" fmla="*/ 824 h 1715"/>
                    <a:gd name="T50" fmla="*/ 30 w 2838"/>
                    <a:gd name="T51" fmla="*/ 812 h 1715"/>
                    <a:gd name="T52" fmla="*/ 1362 w 2838"/>
                    <a:gd name="T53" fmla="*/ 14 h 1715"/>
                    <a:gd name="T54" fmla="*/ 1377 w 2838"/>
                    <a:gd name="T55" fmla="*/ 6 h 1715"/>
                    <a:gd name="T56" fmla="*/ 1398 w 2838"/>
                    <a:gd name="T57" fmla="*/ 1 h 1715"/>
                    <a:gd name="T58" fmla="*/ 1419 w 2838"/>
                    <a:gd name="T59" fmla="*/ 0 h 1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38" h="1715">
                      <a:moveTo>
                        <a:pt x="1419" y="0"/>
                      </a:moveTo>
                      <a:lnTo>
                        <a:pt x="1440" y="1"/>
                      </a:lnTo>
                      <a:lnTo>
                        <a:pt x="1460" y="6"/>
                      </a:lnTo>
                      <a:lnTo>
                        <a:pt x="1475" y="14"/>
                      </a:lnTo>
                      <a:lnTo>
                        <a:pt x="2807" y="812"/>
                      </a:lnTo>
                      <a:lnTo>
                        <a:pt x="2825" y="826"/>
                      </a:lnTo>
                      <a:lnTo>
                        <a:pt x="2834" y="841"/>
                      </a:lnTo>
                      <a:lnTo>
                        <a:pt x="2838" y="858"/>
                      </a:lnTo>
                      <a:lnTo>
                        <a:pt x="2834" y="873"/>
                      </a:lnTo>
                      <a:lnTo>
                        <a:pt x="2825" y="889"/>
                      </a:lnTo>
                      <a:lnTo>
                        <a:pt x="2807" y="903"/>
                      </a:lnTo>
                      <a:lnTo>
                        <a:pt x="1475" y="1701"/>
                      </a:lnTo>
                      <a:lnTo>
                        <a:pt x="1460" y="1709"/>
                      </a:lnTo>
                      <a:lnTo>
                        <a:pt x="1440" y="1714"/>
                      </a:lnTo>
                      <a:lnTo>
                        <a:pt x="1419" y="1715"/>
                      </a:lnTo>
                      <a:lnTo>
                        <a:pt x="1398" y="1714"/>
                      </a:lnTo>
                      <a:lnTo>
                        <a:pt x="1377" y="1709"/>
                      </a:lnTo>
                      <a:lnTo>
                        <a:pt x="1362" y="1701"/>
                      </a:lnTo>
                      <a:lnTo>
                        <a:pt x="30" y="903"/>
                      </a:lnTo>
                      <a:lnTo>
                        <a:pt x="15" y="891"/>
                      </a:lnTo>
                      <a:lnTo>
                        <a:pt x="5" y="878"/>
                      </a:lnTo>
                      <a:lnTo>
                        <a:pt x="0" y="865"/>
                      </a:lnTo>
                      <a:lnTo>
                        <a:pt x="0" y="850"/>
                      </a:lnTo>
                      <a:lnTo>
                        <a:pt x="5" y="836"/>
                      </a:lnTo>
                      <a:lnTo>
                        <a:pt x="15" y="824"/>
                      </a:lnTo>
                      <a:lnTo>
                        <a:pt x="30" y="812"/>
                      </a:lnTo>
                      <a:lnTo>
                        <a:pt x="1362" y="14"/>
                      </a:lnTo>
                      <a:lnTo>
                        <a:pt x="1377" y="6"/>
                      </a:lnTo>
                      <a:lnTo>
                        <a:pt x="1398" y="1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29" name="Freeform 31">
                  <a:extLst>
                    <a:ext uri="{FF2B5EF4-FFF2-40B4-BE49-F238E27FC236}">
                      <a16:creationId xmlns="" xmlns:a16="http://schemas.microsoft.com/office/drawing/2014/main" id="{F3AABE92-D3B2-4A21-B960-370972E43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3051" y="4088009"/>
                  <a:ext cx="580851" cy="34946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0" name="Freeform 32">
                  <a:extLst>
                    <a:ext uri="{FF2B5EF4-FFF2-40B4-BE49-F238E27FC236}">
                      <a16:creationId xmlns="" xmlns:a16="http://schemas.microsoft.com/office/drawing/2014/main" id="{0050674F-A81B-4A10-B470-35C0EDC88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858" y="4154801"/>
                  <a:ext cx="583237" cy="174136"/>
                </a:xfrm>
                <a:custGeom>
                  <a:avLst/>
                  <a:gdLst>
                    <a:gd name="T0" fmla="*/ 1583 w 2446"/>
                    <a:gd name="T1" fmla="*/ 0 h 728"/>
                    <a:gd name="T2" fmla="*/ 1589 w 2446"/>
                    <a:gd name="T3" fmla="*/ 0 h 728"/>
                    <a:gd name="T4" fmla="*/ 1600 w 2446"/>
                    <a:gd name="T5" fmla="*/ 3 h 728"/>
                    <a:gd name="T6" fmla="*/ 1617 w 2446"/>
                    <a:gd name="T7" fmla="*/ 5 h 728"/>
                    <a:gd name="T8" fmla="*/ 1637 w 2446"/>
                    <a:gd name="T9" fmla="*/ 10 h 728"/>
                    <a:gd name="T10" fmla="*/ 1660 w 2446"/>
                    <a:gd name="T11" fmla="*/ 13 h 728"/>
                    <a:gd name="T12" fmla="*/ 1683 w 2446"/>
                    <a:gd name="T13" fmla="*/ 18 h 728"/>
                    <a:gd name="T14" fmla="*/ 1705 w 2446"/>
                    <a:gd name="T15" fmla="*/ 23 h 728"/>
                    <a:gd name="T16" fmla="*/ 1726 w 2446"/>
                    <a:gd name="T17" fmla="*/ 29 h 728"/>
                    <a:gd name="T18" fmla="*/ 1741 w 2446"/>
                    <a:gd name="T19" fmla="*/ 33 h 728"/>
                    <a:gd name="T20" fmla="*/ 2420 w 2446"/>
                    <a:gd name="T21" fmla="*/ 438 h 728"/>
                    <a:gd name="T22" fmla="*/ 2431 w 2446"/>
                    <a:gd name="T23" fmla="*/ 446 h 728"/>
                    <a:gd name="T24" fmla="*/ 2439 w 2446"/>
                    <a:gd name="T25" fmla="*/ 451 h 728"/>
                    <a:gd name="T26" fmla="*/ 2444 w 2446"/>
                    <a:gd name="T27" fmla="*/ 455 h 728"/>
                    <a:gd name="T28" fmla="*/ 2446 w 2446"/>
                    <a:gd name="T29" fmla="*/ 456 h 728"/>
                    <a:gd name="T30" fmla="*/ 2022 w 2446"/>
                    <a:gd name="T31" fmla="*/ 695 h 728"/>
                    <a:gd name="T32" fmla="*/ 1845 w 2446"/>
                    <a:gd name="T33" fmla="*/ 728 h 728"/>
                    <a:gd name="T34" fmla="*/ 739 w 2446"/>
                    <a:gd name="T35" fmla="*/ 469 h 728"/>
                    <a:gd name="T36" fmla="*/ 367 w 2446"/>
                    <a:gd name="T37" fmla="*/ 670 h 728"/>
                    <a:gd name="T38" fmla="*/ 0 w 2446"/>
                    <a:gd name="T39" fmla="*/ 455 h 728"/>
                    <a:gd name="T40" fmla="*/ 310 w 2446"/>
                    <a:gd name="T41" fmla="*/ 269 h 728"/>
                    <a:gd name="T42" fmla="*/ 338 w 2446"/>
                    <a:gd name="T43" fmla="*/ 270 h 728"/>
                    <a:gd name="T44" fmla="*/ 367 w 2446"/>
                    <a:gd name="T45" fmla="*/ 272 h 728"/>
                    <a:gd name="T46" fmla="*/ 396 w 2446"/>
                    <a:gd name="T47" fmla="*/ 276 h 728"/>
                    <a:gd name="T48" fmla="*/ 425 w 2446"/>
                    <a:gd name="T49" fmla="*/ 278 h 728"/>
                    <a:gd name="T50" fmla="*/ 455 w 2446"/>
                    <a:gd name="T51" fmla="*/ 279 h 728"/>
                    <a:gd name="T52" fmla="*/ 488 w 2446"/>
                    <a:gd name="T53" fmla="*/ 279 h 728"/>
                    <a:gd name="T54" fmla="*/ 523 w 2446"/>
                    <a:gd name="T55" fmla="*/ 276 h 728"/>
                    <a:gd name="T56" fmla="*/ 560 w 2446"/>
                    <a:gd name="T57" fmla="*/ 267 h 728"/>
                    <a:gd name="T58" fmla="*/ 601 w 2446"/>
                    <a:gd name="T59" fmla="*/ 255 h 728"/>
                    <a:gd name="T60" fmla="*/ 644 w 2446"/>
                    <a:gd name="T61" fmla="*/ 238 h 728"/>
                    <a:gd name="T62" fmla="*/ 687 w 2446"/>
                    <a:gd name="T63" fmla="*/ 219 h 728"/>
                    <a:gd name="T64" fmla="*/ 728 w 2446"/>
                    <a:gd name="T65" fmla="*/ 196 h 728"/>
                    <a:gd name="T66" fmla="*/ 771 w 2446"/>
                    <a:gd name="T67" fmla="*/ 173 h 728"/>
                    <a:gd name="T68" fmla="*/ 814 w 2446"/>
                    <a:gd name="T69" fmla="*/ 149 h 728"/>
                    <a:gd name="T70" fmla="*/ 858 w 2446"/>
                    <a:gd name="T71" fmla="*/ 125 h 728"/>
                    <a:gd name="T72" fmla="*/ 904 w 2446"/>
                    <a:gd name="T73" fmla="*/ 103 h 728"/>
                    <a:gd name="T74" fmla="*/ 951 w 2446"/>
                    <a:gd name="T75" fmla="*/ 82 h 728"/>
                    <a:gd name="T76" fmla="*/ 1000 w 2446"/>
                    <a:gd name="T77" fmla="*/ 65 h 728"/>
                    <a:gd name="T78" fmla="*/ 1053 w 2446"/>
                    <a:gd name="T79" fmla="*/ 52 h 728"/>
                    <a:gd name="T80" fmla="*/ 1102 w 2446"/>
                    <a:gd name="T81" fmla="*/ 46 h 728"/>
                    <a:gd name="T82" fmla="*/ 1150 w 2446"/>
                    <a:gd name="T83" fmla="*/ 45 h 728"/>
                    <a:gd name="T84" fmla="*/ 1196 w 2446"/>
                    <a:gd name="T85" fmla="*/ 46 h 728"/>
                    <a:gd name="T86" fmla="*/ 1243 w 2446"/>
                    <a:gd name="T87" fmla="*/ 48 h 728"/>
                    <a:gd name="T88" fmla="*/ 1289 w 2446"/>
                    <a:gd name="T89" fmla="*/ 50 h 728"/>
                    <a:gd name="T90" fmla="*/ 1336 w 2446"/>
                    <a:gd name="T91" fmla="*/ 48 h 728"/>
                    <a:gd name="T92" fmla="*/ 1384 w 2446"/>
                    <a:gd name="T93" fmla="*/ 42 h 728"/>
                    <a:gd name="T94" fmla="*/ 1423 w 2446"/>
                    <a:gd name="T95" fmla="*/ 34 h 728"/>
                    <a:gd name="T96" fmla="*/ 1459 w 2446"/>
                    <a:gd name="T97" fmla="*/ 24 h 728"/>
                    <a:gd name="T98" fmla="*/ 1490 w 2446"/>
                    <a:gd name="T99" fmla="*/ 16 h 728"/>
                    <a:gd name="T100" fmla="*/ 1520 w 2446"/>
                    <a:gd name="T101" fmla="*/ 7 h 728"/>
                    <a:gd name="T102" fmla="*/ 1550 w 2446"/>
                    <a:gd name="T103" fmla="*/ 3 h 728"/>
                    <a:gd name="T104" fmla="*/ 1583 w 2446"/>
                    <a:gd name="T105" fmla="*/ 0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46" h="728">
                      <a:moveTo>
                        <a:pt x="1583" y="0"/>
                      </a:moveTo>
                      <a:lnTo>
                        <a:pt x="1589" y="0"/>
                      </a:lnTo>
                      <a:lnTo>
                        <a:pt x="1600" y="3"/>
                      </a:lnTo>
                      <a:lnTo>
                        <a:pt x="1617" y="5"/>
                      </a:lnTo>
                      <a:lnTo>
                        <a:pt x="1637" y="10"/>
                      </a:lnTo>
                      <a:lnTo>
                        <a:pt x="1660" y="13"/>
                      </a:lnTo>
                      <a:lnTo>
                        <a:pt x="1683" y="18"/>
                      </a:lnTo>
                      <a:lnTo>
                        <a:pt x="1705" y="23"/>
                      </a:lnTo>
                      <a:lnTo>
                        <a:pt x="1726" y="29"/>
                      </a:lnTo>
                      <a:lnTo>
                        <a:pt x="1741" y="33"/>
                      </a:lnTo>
                      <a:lnTo>
                        <a:pt x="2420" y="438"/>
                      </a:lnTo>
                      <a:lnTo>
                        <a:pt x="2431" y="446"/>
                      </a:lnTo>
                      <a:lnTo>
                        <a:pt x="2439" y="451"/>
                      </a:lnTo>
                      <a:lnTo>
                        <a:pt x="2444" y="455"/>
                      </a:lnTo>
                      <a:lnTo>
                        <a:pt x="2446" y="456"/>
                      </a:lnTo>
                      <a:lnTo>
                        <a:pt x="2022" y="695"/>
                      </a:lnTo>
                      <a:lnTo>
                        <a:pt x="1845" y="728"/>
                      </a:lnTo>
                      <a:lnTo>
                        <a:pt x="739" y="469"/>
                      </a:lnTo>
                      <a:lnTo>
                        <a:pt x="367" y="670"/>
                      </a:lnTo>
                      <a:lnTo>
                        <a:pt x="0" y="455"/>
                      </a:lnTo>
                      <a:lnTo>
                        <a:pt x="310" y="269"/>
                      </a:lnTo>
                      <a:lnTo>
                        <a:pt x="338" y="270"/>
                      </a:lnTo>
                      <a:lnTo>
                        <a:pt x="367" y="272"/>
                      </a:lnTo>
                      <a:lnTo>
                        <a:pt x="396" y="276"/>
                      </a:lnTo>
                      <a:lnTo>
                        <a:pt x="425" y="278"/>
                      </a:lnTo>
                      <a:lnTo>
                        <a:pt x="455" y="279"/>
                      </a:lnTo>
                      <a:lnTo>
                        <a:pt x="488" y="279"/>
                      </a:lnTo>
                      <a:lnTo>
                        <a:pt x="523" y="276"/>
                      </a:lnTo>
                      <a:lnTo>
                        <a:pt x="560" y="267"/>
                      </a:lnTo>
                      <a:lnTo>
                        <a:pt x="601" y="255"/>
                      </a:lnTo>
                      <a:lnTo>
                        <a:pt x="644" y="238"/>
                      </a:lnTo>
                      <a:lnTo>
                        <a:pt x="687" y="219"/>
                      </a:lnTo>
                      <a:lnTo>
                        <a:pt x="728" y="196"/>
                      </a:lnTo>
                      <a:lnTo>
                        <a:pt x="771" y="173"/>
                      </a:lnTo>
                      <a:lnTo>
                        <a:pt x="814" y="149"/>
                      </a:lnTo>
                      <a:lnTo>
                        <a:pt x="858" y="125"/>
                      </a:lnTo>
                      <a:lnTo>
                        <a:pt x="904" y="103"/>
                      </a:lnTo>
                      <a:lnTo>
                        <a:pt x="951" y="82"/>
                      </a:lnTo>
                      <a:lnTo>
                        <a:pt x="1000" y="65"/>
                      </a:lnTo>
                      <a:lnTo>
                        <a:pt x="1053" y="52"/>
                      </a:lnTo>
                      <a:lnTo>
                        <a:pt x="1102" y="46"/>
                      </a:lnTo>
                      <a:lnTo>
                        <a:pt x="1150" y="45"/>
                      </a:lnTo>
                      <a:lnTo>
                        <a:pt x="1196" y="46"/>
                      </a:lnTo>
                      <a:lnTo>
                        <a:pt x="1243" y="48"/>
                      </a:lnTo>
                      <a:lnTo>
                        <a:pt x="1289" y="50"/>
                      </a:lnTo>
                      <a:lnTo>
                        <a:pt x="1336" y="48"/>
                      </a:lnTo>
                      <a:lnTo>
                        <a:pt x="1384" y="42"/>
                      </a:lnTo>
                      <a:lnTo>
                        <a:pt x="1423" y="34"/>
                      </a:lnTo>
                      <a:lnTo>
                        <a:pt x="1459" y="24"/>
                      </a:lnTo>
                      <a:lnTo>
                        <a:pt x="1490" y="16"/>
                      </a:lnTo>
                      <a:lnTo>
                        <a:pt x="1520" y="7"/>
                      </a:lnTo>
                      <a:lnTo>
                        <a:pt x="1550" y="3"/>
                      </a:lnTo>
                      <a:lnTo>
                        <a:pt x="1583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="" xmlns:a16="http://schemas.microsoft.com/office/drawing/2014/main" id="{DD3BF02E-863F-458D-AB6B-A3FB5A650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858" y="4215630"/>
                  <a:ext cx="584429" cy="221845"/>
                </a:xfrm>
                <a:custGeom>
                  <a:avLst/>
                  <a:gdLst>
                    <a:gd name="T0" fmla="*/ 1983 w 2450"/>
                    <a:gd name="T1" fmla="*/ 0 h 931"/>
                    <a:gd name="T2" fmla="*/ 2022 w 2450"/>
                    <a:gd name="T3" fmla="*/ 3 h 931"/>
                    <a:gd name="T4" fmla="*/ 2181 w 2450"/>
                    <a:gd name="T5" fmla="*/ 38 h 931"/>
                    <a:gd name="T6" fmla="*/ 2450 w 2450"/>
                    <a:gd name="T7" fmla="*/ 201 h 931"/>
                    <a:gd name="T8" fmla="*/ 2290 w 2450"/>
                    <a:gd name="T9" fmla="*/ 290 h 931"/>
                    <a:gd name="T10" fmla="*/ 1223 w 2450"/>
                    <a:gd name="T11" fmla="*/ 931 h 931"/>
                    <a:gd name="T12" fmla="*/ 155 w 2450"/>
                    <a:gd name="T13" fmla="*/ 290 h 931"/>
                    <a:gd name="T14" fmla="*/ 0 w 2450"/>
                    <a:gd name="T15" fmla="*/ 201 h 931"/>
                    <a:gd name="T16" fmla="*/ 38 w 2450"/>
                    <a:gd name="T17" fmla="*/ 178 h 931"/>
                    <a:gd name="T18" fmla="*/ 41 w 2450"/>
                    <a:gd name="T19" fmla="*/ 179 h 931"/>
                    <a:gd name="T20" fmla="*/ 52 w 2450"/>
                    <a:gd name="T21" fmla="*/ 180 h 931"/>
                    <a:gd name="T22" fmla="*/ 68 w 2450"/>
                    <a:gd name="T23" fmla="*/ 184 h 931"/>
                    <a:gd name="T24" fmla="*/ 88 w 2450"/>
                    <a:gd name="T25" fmla="*/ 188 h 931"/>
                    <a:gd name="T26" fmla="*/ 114 w 2450"/>
                    <a:gd name="T27" fmla="*/ 192 h 931"/>
                    <a:gd name="T28" fmla="*/ 143 w 2450"/>
                    <a:gd name="T29" fmla="*/ 197 h 931"/>
                    <a:gd name="T30" fmla="*/ 173 w 2450"/>
                    <a:gd name="T31" fmla="*/ 201 h 931"/>
                    <a:gd name="T32" fmla="*/ 207 w 2450"/>
                    <a:gd name="T33" fmla="*/ 206 h 931"/>
                    <a:gd name="T34" fmla="*/ 241 w 2450"/>
                    <a:gd name="T35" fmla="*/ 208 h 931"/>
                    <a:gd name="T36" fmla="*/ 275 w 2450"/>
                    <a:gd name="T37" fmla="*/ 211 h 931"/>
                    <a:gd name="T38" fmla="*/ 307 w 2450"/>
                    <a:gd name="T39" fmla="*/ 212 h 931"/>
                    <a:gd name="T40" fmla="*/ 339 w 2450"/>
                    <a:gd name="T41" fmla="*/ 212 h 931"/>
                    <a:gd name="T42" fmla="*/ 370 w 2450"/>
                    <a:gd name="T43" fmla="*/ 211 h 931"/>
                    <a:gd name="T44" fmla="*/ 408 w 2450"/>
                    <a:gd name="T45" fmla="*/ 209 h 931"/>
                    <a:gd name="T46" fmla="*/ 450 w 2450"/>
                    <a:gd name="T47" fmla="*/ 207 h 931"/>
                    <a:gd name="T48" fmla="*/ 497 w 2450"/>
                    <a:gd name="T49" fmla="*/ 205 h 931"/>
                    <a:gd name="T50" fmla="*/ 547 w 2450"/>
                    <a:gd name="T51" fmla="*/ 200 h 931"/>
                    <a:gd name="T52" fmla="*/ 599 w 2450"/>
                    <a:gd name="T53" fmla="*/ 195 h 931"/>
                    <a:gd name="T54" fmla="*/ 651 w 2450"/>
                    <a:gd name="T55" fmla="*/ 188 h 931"/>
                    <a:gd name="T56" fmla="*/ 703 w 2450"/>
                    <a:gd name="T57" fmla="*/ 178 h 931"/>
                    <a:gd name="T58" fmla="*/ 752 w 2450"/>
                    <a:gd name="T59" fmla="*/ 166 h 931"/>
                    <a:gd name="T60" fmla="*/ 799 w 2450"/>
                    <a:gd name="T61" fmla="*/ 150 h 931"/>
                    <a:gd name="T62" fmla="*/ 843 w 2450"/>
                    <a:gd name="T63" fmla="*/ 132 h 931"/>
                    <a:gd name="T64" fmla="*/ 906 w 2450"/>
                    <a:gd name="T65" fmla="*/ 105 h 931"/>
                    <a:gd name="T66" fmla="*/ 969 w 2450"/>
                    <a:gd name="T67" fmla="*/ 85 h 931"/>
                    <a:gd name="T68" fmla="*/ 1029 w 2450"/>
                    <a:gd name="T69" fmla="*/ 72 h 931"/>
                    <a:gd name="T70" fmla="*/ 1090 w 2450"/>
                    <a:gd name="T71" fmla="*/ 63 h 931"/>
                    <a:gd name="T72" fmla="*/ 1146 w 2450"/>
                    <a:gd name="T73" fmla="*/ 59 h 931"/>
                    <a:gd name="T74" fmla="*/ 1202 w 2450"/>
                    <a:gd name="T75" fmla="*/ 59 h 931"/>
                    <a:gd name="T76" fmla="*/ 1255 w 2450"/>
                    <a:gd name="T77" fmla="*/ 63 h 931"/>
                    <a:gd name="T78" fmla="*/ 1305 w 2450"/>
                    <a:gd name="T79" fmla="*/ 70 h 931"/>
                    <a:gd name="T80" fmla="*/ 1351 w 2450"/>
                    <a:gd name="T81" fmla="*/ 78 h 931"/>
                    <a:gd name="T82" fmla="*/ 1394 w 2450"/>
                    <a:gd name="T83" fmla="*/ 86 h 931"/>
                    <a:gd name="T84" fmla="*/ 1433 w 2450"/>
                    <a:gd name="T85" fmla="*/ 93 h 931"/>
                    <a:gd name="T86" fmla="*/ 1468 w 2450"/>
                    <a:gd name="T87" fmla="*/ 97 h 931"/>
                    <a:gd name="T88" fmla="*/ 1498 w 2450"/>
                    <a:gd name="T89" fmla="*/ 98 h 931"/>
                    <a:gd name="T90" fmla="*/ 1526 w 2450"/>
                    <a:gd name="T91" fmla="*/ 96 h 931"/>
                    <a:gd name="T92" fmla="*/ 1551 w 2450"/>
                    <a:gd name="T93" fmla="*/ 92 h 931"/>
                    <a:gd name="T94" fmla="*/ 1576 w 2450"/>
                    <a:gd name="T95" fmla="*/ 86 h 931"/>
                    <a:gd name="T96" fmla="*/ 1600 w 2450"/>
                    <a:gd name="T97" fmla="*/ 79 h 931"/>
                    <a:gd name="T98" fmla="*/ 1623 w 2450"/>
                    <a:gd name="T99" fmla="*/ 69 h 931"/>
                    <a:gd name="T100" fmla="*/ 1646 w 2450"/>
                    <a:gd name="T101" fmla="*/ 59 h 931"/>
                    <a:gd name="T102" fmla="*/ 1671 w 2450"/>
                    <a:gd name="T103" fmla="*/ 50 h 931"/>
                    <a:gd name="T104" fmla="*/ 1698 w 2450"/>
                    <a:gd name="T105" fmla="*/ 40 h 931"/>
                    <a:gd name="T106" fmla="*/ 1730 w 2450"/>
                    <a:gd name="T107" fmla="*/ 30 h 931"/>
                    <a:gd name="T108" fmla="*/ 1769 w 2450"/>
                    <a:gd name="T109" fmla="*/ 22 h 931"/>
                    <a:gd name="T110" fmla="*/ 1810 w 2450"/>
                    <a:gd name="T111" fmla="*/ 14 h 931"/>
                    <a:gd name="T112" fmla="*/ 1854 w 2450"/>
                    <a:gd name="T113" fmla="*/ 7 h 931"/>
                    <a:gd name="T114" fmla="*/ 1898 w 2450"/>
                    <a:gd name="T115" fmla="*/ 3 h 931"/>
                    <a:gd name="T116" fmla="*/ 1942 w 2450"/>
                    <a:gd name="T117" fmla="*/ 0 h 931"/>
                    <a:gd name="T118" fmla="*/ 1983 w 2450"/>
                    <a:gd name="T119" fmla="*/ 0 h 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50" h="931">
                      <a:moveTo>
                        <a:pt x="1983" y="0"/>
                      </a:moveTo>
                      <a:lnTo>
                        <a:pt x="2022" y="3"/>
                      </a:lnTo>
                      <a:lnTo>
                        <a:pt x="2181" y="38"/>
                      </a:lnTo>
                      <a:lnTo>
                        <a:pt x="2450" y="201"/>
                      </a:lnTo>
                      <a:lnTo>
                        <a:pt x="2290" y="290"/>
                      </a:lnTo>
                      <a:lnTo>
                        <a:pt x="1223" y="931"/>
                      </a:lnTo>
                      <a:lnTo>
                        <a:pt x="155" y="290"/>
                      </a:lnTo>
                      <a:lnTo>
                        <a:pt x="0" y="201"/>
                      </a:lnTo>
                      <a:lnTo>
                        <a:pt x="38" y="178"/>
                      </a:lnTo>
                      <a:lnTo>
                        <a:pt x="41" y="179"/>
                      </a:lnTo>
                      <a:lnTo>
                        <a:pt x="52" y="180"/>
                      </a:lnTo>
                      <a:lnTo>
                        <a:pt x="68" y="184"/>
                      </a:lnTo>
                      <a:lnTo>
                        <a:pt x="88" y="188"/>
                      </a:lnTo>
                      <a:lnTo>
                        <a:pt x="114" y="192"/>
                      </a:lnTo>
                      <a:lnTo>
                        <a:pt x="143" y="197"/>
                      </a:lnTo>
                      <a:lnTo>
                        <a:pt x="173" y="201"/>
                      </a:lnTo>
                      <a:lnTo>
                        <a:pt x="207" y="206"/>
                      </a:lnTo>
                      <a:lnTo>
                        <a:pt x="241" y="208"/>
                      </a:lnTo>
                      <a:lnTo>
                        <a:pt x="275" y="211"/>
                      </a:lnTo>
                      <a:lnTo>
                        <a:pt x="307" y="212"/>
                      </a:lnTo>
                      <a:lnTo>
                        <a:pt x="339" y="212"/>
                      </a:lnTo>
                      <a:lnTo>
                        <a:pt x="370" y="211"/>
                      </a:lnTo>
                      <a:lnTo>
                        <a:pt x="408" y="209"/>
                      </a:lnTo>
                      <a:lnTo>
                        <a:pt x="450" y="207"/>
                      </a:lnTo>
                      <a:lnTo>
                        <a:pt x="497" y="205"/>
                      </a:lnTo>
                      <a:lnTo>
                        <a:pt x="547" y="200"/>
                      </a:lnTo>
                      <a:lnTo>
                        <a:pt x="599" y="195"/>
                      </a:lnTo>
                      <a:lnTo>
                        <a:pt x="651" y="188"/>
                      </a:lnTo>
                      <a:lnTo>
                        <a:pt x="703" y="178"/>
                      </a:lnTo>
                      <a:lnTo>
                        <a:pt x="752" y="166"/>
                      </a:lnTo>
                      <a:lnTo>
                        <a:pt x="799" y="150"/>
                      </a:lnTo>
                      <a:lnTo>
                        <a:pt x="843" y="132"/>
                      </a:lnTo>
                      <a:lnTo>
                        <a:pt x="906" y="105"/>
                      </a:lnTo>
                      <a:lnTo>
                        <a:pt x="969" y="85"/>
                      </a:lnTo>
                      <a:lnTo>
                        <a:pt x="1029" y="72"/>
                      </a:lnTo>
                      <a:lnTo>
                        <a:pt x="1090" y="63"/>
                      </a:lnTo>
                      <a:lnTo>
                        <a:pt x="1146" y="59"/>
                      </a:lnTo>
                      <a:lnTo>
                        <a:pt x="1202" y="59"/>
                      </a:lnTo>
                      <a:lnTo>
                        <a:pt x="1255" y="63"/>
                      </a:lnTo>
                      <a:lnTo>
                        <a:pt x="1305" y="70"/>
                      </a:lnTo>
                      <a:lnTo>
                        <a:pt x="1351" y="78"/>
                      </a:lnTo>
                      <a:lnTo>
                        <a:pt x="1394" y="86"/>
                      </a:lnTo>
                      <a:lnTo>
                        <a:pt x="1433" y="93"/>
                      </a:lnTo>
                      <a:lnTo>
                        <a:pt x="1468" y="97"/>
                      </a:lnTo>
                      <a:lnTo>
                        <a:pt x="1498" y="98"/>
                      </a:lnTo>
                      <a:lnTo>
                        <a:pt x="1526" y="96"/>
                      </a:lnTo>
                      <a:lnTo>
                        <a:pt x="1551" y="92"/>
                      </a:lnTo>
                      <a:lnTo>
                        <a:pt x="1576" y="86"/>
                      </a:lnTo>
                      <a:lnTo>
                        <a:pt x="1600" y="79"/>
                      </a:lnTo>
                      <a:lnTo>
                        <a:pt x="1623" y="69"/>
                      </a:lnTo>
                      <a:lnTo>
                        <a:pt x="1646" y="59"/>
                      </a:lnTo>
                      <a:lnTo>
                        <a:pt x="1671" y="50"/>
                      </a:lnTo>
                      <a:lnTo>
                        <a:pt x="1698" y="40"/>
                      </a:lnTo>
                      <a:lnTo>
                        <a:pt x="1730" y="30"/>
                      </a:lnTo>
                      <a:lnTo>
                        <a:pt x="1769" y="22"/>
                      </a:lnTo>
                      <a:lnTo>
                        <a:pt x="1810" y="14"/>
                      </a:lnTo>
                      <a:lnTo>
                        <a:pt x="1854" y="7"/>
                      </a:lnTo>
                      <a:lnTo>
                        <a:pt x="1898" y="3"/>
                      </a:lnTo>
                      <a:lnTo>
                        <a:pt x="1942" y="0"/>
                      </a:lnTo>
                      <a:lnTo>
                        <a:pt x="1983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="" xmlns:a16="http://schemas.microsoft.com/office/drawing/2014/main" id="{18CD65BF-F950-4501-B862-4ECC3F964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4613" y="4269302"/>
                  <a:ext cx="391210" cy="122849"/>
                </a:xfrm>
                <a:custGeom>
                  <a:avLst/>
                  <a:gdLst>
                    <a:gd name="T0" fmla="*/ 1067 w 1640"/>
                    <a:gd name="T1" fmla="*/ 2 h 512"/>
                    <a:gd name="T2" fmla="*/ 1123 w 1640"/>
                    <a:gd name="T3" fmla="*/ 15 h 512"/>
                    <a:gd name="T4" fmla="*/ 1169 w 1640"/>
                    <a:gd name="T5" fmla="*/ 44 h 512"/>
                    <a:gd name="T6" fmla="*/ 1212 w 1640"/>
                    <a:gd name="T7" fmla="*/ 78 h 512"/>
                    <a:gd name="T8" fmla="*/ 1250 w 1640"/>
                    <a:gd name="T9" fmla="*/ 112 h 512"/>
                    <a:gd name="T10" fmla="*/ 1283 w 1640"/>
                    <a:gd name="T11" fmla="*/ 141 h 512"/>
                    <a:gd name="T12" fmla="*/ 1302 w 1640"/>
                    <a:gd name="T13" fmla="*/ 160 h 512"/>
                    <a:gd name="T14" fmla="*/ 1308 w 1640"/>
                    <a:gd name="T15" fmla="*/ 168 h 512"/>
                    <a:gd name="T16" fmla="*/ 1327 w 1640"/>
                    <a:gd name="T17" fmla="*/ 190 h 512"/>
                    <a:gd name="T18" fmla="*/ 1362 w 1640"/>
                    <a:gd name="T19" fmla="*/ 218 h 512"/>
                    <a:gd name="T20" fmla="*/ 1419 w 1640"/>
                    <a:gd name="T21" fmla="*/ 243 h 512"/>
                    <a:gd name="T22" fmla="*/ 1475 w 1640"/>
                    <a:gd name="T23" fmla="*/ 257 h 512"/>
                    <a:gd name="T24" fmla="*/ 1533 w 1640"/>
                    <a:gd name="T25" fmla="*/ 264 h 512"/>
                    <a:gd name="T26" fmla="*/ 1587 w 1640"/>
                    <a:gd name="T27" fmla="*/ 269 h 512"/>
                    <a:gd name="T28" fmla="*/ 1625 w 1640"/>
                    <a:gd name="T29" fmla="*/ 270 h 512"/>
                    <a:gd name="T30" fmla="*/ 1640 w 1640"/>
                    <a:gd name="T31" fmla="*/ 271 h 512"/>
                    <a:gd name="T32" fmla="*/ 1266 w 1640"/>
                    <a:gd name="T33" fmla="*/ 494 h 512"/>
                    <a:gd name="T34" fmla="*/ 1240 w 1640"/>
                    <a:gd name="T35" fmla="*/ 498 h 512"/>
                    <a:gd name="T36" fmla="*/ 1190 w 1640"/>
                    <a:gd name="T37" fmla="*/ 506 h 512"/>
                    <a:gd name="T38" fmla="*/ 1119 w 1640"/>
                    <a:gd name="T39" fmla="*/ 511 h 512"/>
                    <a:gd name="T40" fmla="*/ 1029 w 1640"/>
                    <a:gd name="T41" fmla="*/ 511 h 512"/>
                    <a:gd name="T42" fmla="*/ 947 w 1640"/>
                    <a:gd name="T43" fmla="*/ 497 h 512"/>
                    <a:gd name="T44" fmla="*/ 857 w 1640"/>
                    <a:gd name="T45" fmla="*/ 469 h 512"/>
                    <a:gd name="T46" fmla="*/ 768 w 1640"/>
                    <a:gd name="T47" fmla="*/ 434 h 512"/>
                    <a:gd name="T48" fmla="*/ 682 w 1640"/>
                    <a:gd name="T49" fmla="*/ 401 h 512"/>
                    <a:gd name="T50" fmla="*/ 606 w 1640"/>
                    <a:gd name="T51" fmla="*/ 373 h 512"/>
                    <a:gd name="T52" fmla="*/ 531 w 1640"/>
                    <a:gd name="T53" fmla="*/ 357 h 512"/>
                    <a:gd name="T54" fmla="*/ 458 w 1640"/>
                    <a:gd name="T55" fmla="*/ 352 h 512"/>
                    <a:gd name="T56" fmla="*/ 404 w 1640"/>
                    <a:gd name="T57" fmla="*/ 353 h 512"/>
                    <a:gd name="T58" fmla="*/ 369 w 1640"/>
                    <a:gd name="T59" fmla="*/ 359 h 512"/>
                    <a:gd name="T60" fmla="*/ 351 w 1640"/>
                    <a:gd name="T61" fmla="*/ 365 h 512"/>
                    <a:gd name="T62" fmla="*/ 0 w 1640"/>
                    <a:gd name="T63" fmla="*/ 155 h 512"/>
                    <a:gd name="T64" fmla="*/ 55 w 1640"/>
                    <a:gd name="T65" fmla="*/ 145 h 512"/>
                    <a:gd name="T66" fmla="*/ 85 w 1640"/>
                    <a:gd name="T67" fmla="*/ 144 h 512"/>
                    <a:gd name="T68" fmla="*/ 139 w 1640"/>
                    <a:gd name="T69" fmla="*/ 143 h 512"/>
                    <a:gd name="T70" fmla="*/ 208 w 1640"/>
                    <a:gd name="T71" fmla="*/ 139 h 512"/>
                    <a:gd name="T72" fmla="*/ 287 w 1640"/>
                    <a:gd name="T73" fmla="*/ 135 h 512"/>
                    <a:gd name="T74" fmla="*/ 368 w 1640"/>
                    <a:gd name="T75" fmla="*/ 127 h 512"/>
                    <a:gd name="T76" fmla="*/ 443 w 1640"/>
                    <a:gd name="T77" fmla="*/ 120 h 512"/>
                    <a:gd name="T78" fmla="*/ 504 w 1640"/>
                    <a:gd name="T79" fmla="*/ 109 h 512"/>
                    <a:gd name="T80" fmla="*/ 587 w 1640"/>
                    <a:gd name="T81" fmla="*/ 87 h 512"/>
                    <a:gd name="T82" fmla="*/ 711 w 1640"/>
                    <a:gd name="T83" fmla="*/ 60 h 512"/>
                    <a:gd name="T84" fmla="*/ 826 w 1640"/>
                    <a:gd name="T85" fmla="*/ 37 h 512"/>
                    <a:gd name="T86" fmla="*/ 906 w 1640"/>
                    <a:gd name="T87" fmla="*/ 18 h 512"/>
                    <a:gd name="T88" fmla="*/ 971 w 1640"/>
                    <a:gd name="T89" fmla="*/ 6 h 512"/>
                    <a:gd name="T90" fmla="*/ 1035 w 1640"/>
                    <a:gd name="T91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640" h="512">
                      <a:moveTo>
                        <a:pt x="1035" y="0"/>
                      </a:moveTo>
                      <a:lnTo>
                        <a:pt x="1067" y="2"/>
                      </a:lnTo>
                      <a:lnTo>
                        <a:pt x="1097" y="6"/>
                      </a:lnTo>
                      <a:lnTo>
                        <a:pt x="1123" y="15"/>
                      </a:lnTo>
                      <a:lnTo>
                        <a:pt x="1148" y="28"/>
                      </a:lnTo>
                      <a:lnTo>
                        <a:pt x="1169" y="44"/>
                      </a:lnTo>
                      <a:lnTo>
                        <a:pt x="1190" y="61"/>
                      </a:lnTo>
                      <a:lnTo>
                        <a:pt x="1212" y="78"/>
                      </a:lnTo>
                      <a:lnTo>
                        <a:pt x="1232" y="95"/>
                      </a:lnTo>
                      <a:lnTo>
                        <a:pt x="1250" y="112"/>
                      </a:lnTo>
                      <a:lnTo>
                        <a:pt x="1269" y="127"/>
                      </a:lnTo>
                      <a:lnTo>
                        <a:pt x="1283" y="141"/>
                      </a:lnTo>
                      <a:lnTo>
                        <a:pt x="1294" y="151"/>
                      </a:lnTo>
                      <a:lnTo>
                        <a:pt x="1302" y="160"/>
                      </a:lnTo>
                      <a:lnTo>
                        <a:pt x="1306" y="165"/>
                      </a:lnTo>
                      <a:lnTo>
                        <a:pt x="1308" y="168"/>
                      </a:lnTo>
                      <a:lnTo>
                        <a:pt x="1316" y="178"/>
                      </a:lnTo>
                      <a:lnTo>
                        <a:pt x="1327" y="190"/>
                      </a:lnTo>
                      <a:lnTo>
                        <a:pt x="1342" y="203"/>
                      </a:lnTo>
                      <a:lnTo>
                        <a:pt x="1362" y="218"/>
                      </a:lnTo>
                      <a:lnTo>
                        <a:pt x="1388" y="231"/>
                      </a:lnTo>
                      <a:lnTo>
                        <a:pt x="1419" y="243"/>
                      </a:lnTo>
                      <a:lnTo>
                        <a:pt x="1446" y="251"/>
                      </a:lnTo>
                      <a:lnTo>
                        <a:pt x="1475" y="257"/>
                      </a:lnTo>
                      <a:lnTo>
                        <a:pt x="1504" y="260"/>
                      </a:lnTo>
                      <a:lnTo>
                        <a:pt x="1533" y="264"/>
                      </a:lnTo>
                      <a:lnTo>
                        <a:pt x="1561" y="266"/>
                      </a:lnTo>
                      <a:lnTo>
                        <a:pt x="1587" y="269"/>
                      </a:lnTo>
                      <a:lnTo>
                        <a:pt x="1608" y="270"/>
                      </a:lnTo>
                      <a:lnTo>
                        <a:pt x="1625" y="270"/>
                      </a:lnTo>
                      <a:lnTo>
                        <a:pt x="1636" y="271"/>
                      </a:lnTo>
                      <a:lnTo>
                        <a:pt x="1640" y="271"/>
                      </a:lnTo>
                      <a:lnTo>
                        <a:pt x="1270" y="492"/>
                      </a:lnTo>
                      <a:lnTo>
                        <a:pt x="1266" y="494"/>
                      </a:lnTo>
                      <a:lnTo>
                        <a:pt x="1256" y="496"/>
                      </a:lnTo>
                      <a:lnTo>
                        <a:pt x="1240" y="498"/>
                      </a:lnTo>
                      <a:lnTo>
                        <a:pt x="1218" y="502"/>
                      </a:lnTo>
                      <a:lnTo>
                        <a:pt x="1190" y="506"/>
                      </a:lnTo>
                      <a:lnTo>
                        <a:pt x="1156" y="508"/>
                      </a:lnTo>
                      <a:lnTo>
                        <a:pt x="1119" y="511"/>
                      </a:lnTo>
                      <a:lnTo>
                        <a:pt x="1076" y="512"/>
                      </a:lnTo>
                      <a:lnTo>
                        <a:pt x="1029" y="511"/>
                      </a:lnTo>
                      <a:lnTo>
                        <a:pt x="989" y="506"/>
                      </a:lnTo>
                      <a:lnTo>
                        <a:pt x="947" y="497"/>
                      </a:lnTo>
                      <a:lnTo>
                        <a:pt x="902" y="485"/>
                      </a:lnTo>
                      <a:lnTo>
                        <a:pt x="857" y="469"/>
                      </a:lnTo>
                      <a:lnTo>
                        <a:pt x="813" y="453"/>
                      </a:lnTo>
                      <a:lnTo>
                        <a:pt x="768" y="434"/>
                      </a:lnTo>
                      <a:lnTo>
                        <a:pt x="723" y="417"/>
                      </a:lnTo>
                      <a:lnTo>
                        <a:pt x="682" y="401"/>
                      </a:lnTo>
                      <a:lnTo>
                        <a:pt x="642" y="385"/>
                      </a:lnTo>
                      <a:lnTo>
                        <a:pt x="606" y="373"/>
                      </a:lnTo>
                      <a:lnTo>
                        <a:pt x="573" y="365"/>
                      </a:lnTo>
                      <a:lnTo>
                        <a:pt x="531" y="357"/>
                      </a:lnTo>
                      <a:lnTo>
                        <a:pt x="492" y="353"/>
                      </a:lnTo>
                      <a:lnTo>
                        <a:pt x="458" y="352"/>
                      </a:lnTo>
                      <a:lnTo>
                        <a:pt x="429" y="352"/>
                      </a:lnTo>
                      <a:lnTo>
                        <a:pt x="404" y="353"/>
                      </a:lnTo>
                      <a:lnTo>
                        <a:pt x="385" y="357"/>
                      </a:lnTo>
                      <a:lnTo>
                        <a:pt x="369" y="359"/>
                      </a:lnTo>
                      <a:lnTo>
                        <a:pt x="357" y="363"/>
                      </a:lnTo>
                      <a:lnTo>
                        <a:pt x="351" y="365"/>
                      </a:lnTo>
                      <a:lnTo>
                        <a:pt x="348" y="365"/>
                      </a:lnTo>
                      <a:lnTo>
                        <a:pt x="0" y="155"/>
                      </a:lnTo>
                      <a:lnTo>
                        <a:pt x="51" y="145"/>
                      </a:lnTo>
                      <a:lnTo>
                        <a:pt x="55" y="145"/>
                      </a:lnTo>
                      <a:lnTo>
                        <a:pt x="67" y="145"/>
                      </a:lnTo>
                      <a:lnTo>
                        <a:pt x="85" y="144"/>
                      </a:lnTo>
                      <a:lnTo>
                        <a:pt x="110" y="143"/>
                      </a:lnTo>
                      <a:lnTo>
                        <a:pt x="139" y="143"/>
                      </a:lnTo>
                      <a:lnTo>
                        <a:pt x="172" y="141"/>
                      </a:lnTo>
                      <a:lnTo>
                        <a:pt x="208" y="139"/>
                      </a:lnTo>
                      <a:lnTo>
                        <a:pt x="247" y="137"/>
                      </a:lnTo>
                      <a:lnTo>
                        <a:pt x="287" y="135"/>
                      </a:lnTo>
                      <a:lnTo>
                        <a:pt x="328" y="131"/>
                      </a:lnTo>
                      <a:lnTo>
                        <a:pt x="368" y="127"/>
                      </a:lnTo>
                      <a:lnTo>
                        <a:pt x="406" y="124"/>
                      </a:lnTo>
                      <a:lnTo>
                        <a:pt x="443" y="120"/>
                      </a:lnTo>
                      <a:lnTo>
                        <a:pt x="475" y="114"/>
                      </a:lnTo>
                      <a:lnTo>
                        <a:pt x="504" y="109"/>
                      </a:lnTo>
                      <a:lnTo>
                        <a:pt x="529" y="103"/>
                      </a:lnTo>
                      <a:lnTo>
                        <a:pt x="587" y="87"/>
                      </a:lnTo>
                      <a:lnTo>
                        <a:pt x="648" y="73"/>
                      </a:lnTo>
                      <a:lnTo>
                        <a:pt x="711" y="60"/>
                      </a:lnTo>
                      <a:lnTo>
                        <a:pt x="770" y="47"/>
                      </a:lnTo>
                      <a:lnTo>
                        <a:pt x="826" y="37"/>
                      </a:lnTo>
                      <a:lnTo>
                        <a:pt x="876" y="26"/>
                      </a:lnTo>
                      <a:lnTo>
                        <a:pt x="906" y="18"/>
                      </a:lnTo>
                      <a:lnTo>
                        <a:pt x="938" y="12"/>
                      </a:lnTo>
                      <a:lnTo>
                        <a:pt x="971" y="6"/>
                      </a:lnTo>
                      <a:lnTo>
                        <a:pt x="1004" y="3"/>
                      </a:lnTo>
                      <a:lnTo>
                        <a:pt x="1035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="" xmlns:a16="http://schemas.microsoft.com/office/drawing/2014/main" id="{17E2A516-B29F-4984-8124-99028AFDC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8556" y="4259760"/>
                  <a:ext cx="541492" cy="90646"/>
                </a:xfrm>
                <a:custGeom>
                  <a:avLst/>
                  <a:gdLst>
                    <a:gd name="T0" fmla="*/ 1301 w 2269"/>
                    <a:gd name="T1" fmla="*/ 15 h 378"/>
                    <a:gd name="T2" fmla="*/ 1409 w 2269"/>
                    <a:gd name="T3" fmla="*/ 64 h 378"/>
                    <a:gd name="T4" fmla="*/ 1481 w 2269"/>
                    <a:gd name="T5" fmla="*/ 114 h 378"/>
                    <a:gd name="T6" fmla="*/ 1530 w 2269"/>
                    <a:gd name="T7" fmla="*/ 124 h 378"/>
                    <a:gd name="T8" fmla="*/ 1559 w 2269"/>
                    <a:gd name="T9" fmla="*/ 78 h 378"/>
                    <a:gd name="T10" fmla="*/ 1570 w 2269"/>
                    <a:gd name="T11" fmla="*/ 31 h 378"/>
                    <a:gd name="T12" fmla="*/ 1635 w 2269"/>
                    <a:gd name="T13" fmla="*/ 5 h 378"/>
                    <a:gd name="T14" fmla="*/ 1746 w 2269"/>
                    <a:gd name="T15" fmla="*/ 3 h 378"/>
                    <a:gd name="T16" fmla="*/ 1824 w 2269"/>
                    <a:gd name="T17" fmla="*/ 6 h 378"/>
                    <a:gd name="T18" fmla="*/ 1848 w 2269"/>
                    <a:gd name="T19" fmla="*/ 9 h 378"/>
                    <a:gd name="T20" fmla="*/ 1943 w 2269"/>
                    <a:gd name="T21" fmla="*/ 21 h 378"/>
                    <a:gd name="T22" fmla="*/ 2133 w 2269"/>
                    <a:gd name="T23" fmla="*/ 54 h 378"/>
                    <a:gd name="T24" fmla="*/ 2121 w 2269"/>
                    <a:gd name="T25" fmla="*/ 161 h 378"/>
                    <a:gd name="T26" fmla="*/ 2053 w 2269"/>
                    <a:gd name="T27" fmla="*/ 144 h 378"/>
                    <a:gd name="T28" fmla="*/ 1935 w 2269"/>
                    <a:gd name="T29" fmla="*/ 118 h 378"/>
                    <a:gd name="T30" fmla="*/ 1822 w 2269"/>
                    <a:gd name="T31" fmla="*/ 101 h 378"/>
                    <a:gd name="T32" fmla="*/ 1723 w 2269"/>
                    <a:gd name="T33" fmla="*/ 94 h 378"/>
                    <a:gd name="T34" fmla="*/ 1637 w 2269"/>
                    <a:gd name="T35" fmla="*/ 115 h 378"/>
                    <a:gd name="T36" fmla="*/ 1604 w 2269"/>
                    <a:gd name="T37" fmla="*/ 175 h 378"/>
                    <a:gd name="T38" fmla="*/ 1613 w 2269"/>
                    <a:gd name="T39" fmla="*/ 216 h 378"/>
                    <a:gd name="T40" fmla="*/ 1672 w 2269"/>
                    <a:gd name="T41" fmla="*/ 257 h 378"/>
                    <a:gd name="T42" fmla="*/ 1778 w 2269"/>
                    <a:gd name="T43" fmla="*/ 275 h 378"/>
                    <a:gd name="T44" fmla="*/ 1907 w 2269"/>
                    <a:gd name="T45" fmla="*/ 276 h 378"/>
                    <a:gd name="T46" fmla="*/ 1764 w 2269"/>
                    <a:gd name="T47" fmla="*/ 378 h 378"/>
                    <a:gd name="T48" fmla="*/ 1676 w 2269"/>
                    <a:gd name="T49" fmla="*/ 369 h 378"/>
                    <a:gd name="T50" fmla="*/ 1637 w 2269"/>
                    <a:gd name="T51" fmla="*/ 357 h 378"/>
                    <a:gd name="T52" fmla="*/ 1524 w 2269"/>
                    <a:gd name="T53" fmla="*/ 308 h 378"/>
                    <a:gd name="T54" fmla="*/ 1397 w 2269"/>
                    <a:gd name="T55" fmla="*/ 207 h 378"/>
                    <a:gd name="T56" fmla="*/ 1335 w 2269"/>
                    <a:gd name="T57" fmla="*/ 148 h 378"/>
                    <a:gd name="T58" fmla="*/ 1260 w 2269"/>
                    <a:gd name="T59" fmla="*/ 116 h 378"/>
                    <a:gd name="T60" fmla="*/ 1182 w 2269"/>
                    <a:gd name="T61" fmla="*/ 125 h 378"/>
                    <a:gd name="T62" fmla="*/ 1143 w 2269"/>
                    <a:gd name="T63" fmla="*/ 168 h 378"/>
                    <a:gd name="T64" fmla="*/ 1080 w 2269"/>
                    <a:gd name="T65" fmla="*/ 172 h 378"/>
                    <a:gd name="T66" fmla="*/ 1018 w 2269"/>
                    <a:gd name="T67" fmla="*/ 159 h 378"/>
                    <a:gd name="T68" fmla="*/ 986 w 2269"/>
                    <a:gd name="T69" fmla="*/ 185 h 378"/>
                    <a:gd name="T70" fmla="*/ 940 w 2269"/>
                    <a:gd name="T71" fmla="*/ 213 h 378"/>
                    <a:gd name="T72" fmla="*/ 895 w 2269"/>
                    <a:gd name="T73" fmla="*/ 225 h 378"/>
                    <a:gd name="T74" fmla="*/ 793 w 2269"/>
                    <a:gd name="T75" fmla="*/ 237 h 378"/>
                    <a:gd name="T76" fmla="*/ 645 w 2269"/>
                    <a:gd name="T77" fmla="*/ 251 h 378"/>
                    <a:gd name="T78" fmla="*/ 515 w 2269"/>
                    <a:gd name="T79" fmla="*/ 256 h 378"/>
                    <a:gd name="T80" fmla="*/ 371 w 2269"/>
                    <a:gd name="T81" fmla="*/ 247 h 378"/>
                    <a:gd name="T82" fmla="*/ 317 w 2269"/>
                    <a:gd name="T83" fmla="*/ 241 h 378"/>
                    <a:gd name="T84" fmla="*/ 4 w 2269"/>
                    <a:gd name="T85" fmla="*/ 57 h 378"/>
                    <a:gd name="T86" fmla="*/ 73 w 2269"/>
                    <a:gd name="T87" fmla="*/ 74 h 378"/>
                    <a:gd name="T88" fmla="*/ 208 w 2269"/>
                    <a:gd name="T89" fmla="*/ 103 h 378"/>
                    <a:gd name="T90" fmla="*/ 380 w 2269"/>
                    <a:gd name="T91" fmla="*/ 127 h 378"/>
                    <a:gd name="T92" fmla="*/ 565 w 2269"/>
                    <a:gd name="T93" fmla="*/ 124 h 378"/>
                    <a:gd name="T94" fmla="*/ 613 w 2269"/>
                    <a:gd name="T95" fmla="*/ 125 h 378"/>
                    <a:gd name="T96" fmla="*/ 754 w 2269"/>
                    <a:gd name="T97" fmla="*/ 125 h 378"/>
                    <a:gd name="T98" fmla="*/ 835 w 2269"/>
                    <a:gd name="T99" fmla="*/ 107 h 378"/>
                    <a:gd name="T100" fmla="*/ 891 w 2269"/>
                    <a:gd name="T101" fmla="*/ 62 h 378"/>
                    <a:gd name="T102" fmla="*/ 934 w 2269"/>
                    <a:gd name="T103" fmla="*/ 42 h 378"/>
                    <a:gd name="T104" fmla="*/ 997 w 2269"/>
                    <a:gd name="T105" fmla="*/ 56 h 378"/>
                    <a:gd name="T106" fmla="*/ 1070 w 2269"/>
                    <a:gd name="T107" fmla="*/ 50 h 378"/>
                    <a:gd name="T108" fmla="*/ 1126 w 2269"/>
                    <a:gd name="T109" fmla="*/ 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69" h="378">
                      <a:moveTo>
                        <a:pt x="1189" y="0"/>
                      </a:moveTo>
                      <a:lnTo>
                        <a:pt x="1229" y="2"/>
                      </a:lnTo>
                      <a:lnTo>
                        <a:pt x="1266" y="6"/>
                      </a:lnTo>
                      <a:lnTo>
                        <a:pt x="1301" y="15"/>
                      </a:lnTo>
                      <a:lnTo>
                        <a:pt x="1331" y="26"/>
                      </a:lnTo>
                      <a:lnTo>
                        <a:pt x="1360" y="38"/>
                      </a:lnTo>
                      <a:lnTo>
                        <a:pt x="1386" y="51"/>
                      </a:lnTo>
                      <a:lnTo>
                        <a:pt x="1409" y="64"/>
                      </a:lnTo>
                      <a:lnTo>
                        <a:pt x="1431" y="78"/>
                      </a:lnTo>
                      <a:lnTo>
                        <a:pt x="1449" y="92"/>
                      </a:lnTo>
                      <a:lnTo>
                        <a:pt x="1466" y="104"/>
                      </a:lnTo>
                      <a:lnTo>
                        <a:pt x="1481" y="114"/>
                      </a:lnTo>
                      <a:lnTo>
                        <a:pt x="1496" y="121"/>
                      </a:lnTo>
                      <a:lnTo>
                        <a:pt x="1508" y="126"/>
                      </a:lnTo>
                      <a:lnTo>
                        <a:pt x="1519" y="127"/>
                      </a:lnTo>
                      <a:lnTo>
                        <a:pt x="1530" y="124"/>
                      </a:lnTo>
                      <a:lnTo>
                        <a:pt x="1543" y="114"/>
                      </a:lnTo>
                      <a:lnTo>
                        <a:pt x="1552" y="103"/>
                      </a:lnTo>
                      <a:lnTo>
                        <a:pt x="1556" y="91"/>
                      </a:lnTo>
                      <a:lnTo>
                        <a:pt x="1559" y="78"/>
                      </a:lnTo>
                      <a:lnTo>
                        <a:pt x="1560" y="66"/>
                      </a:lnTo>
                      <a:lnTo>
                        <a:pt x="1561" y="52"/>
                      </a:lnTo>
                      <a:lnTo>
                        <a:pt x="1564" y="40"/>
                      </a:lnTo>
                      <a:lnTo>
                        <a:pt x="1570" y="31"/>
                      </a:lnTo>
                      <a:lnTo>
                        <a:pt x="1578" y="21"/>
                      </a:lnTo>
                      <a:lnTo>
                        <a:pt x="1593" y="14"/>
                      </a:lnTo>
                      <a:lnTo>
                        <a:pt x="1612" y="9"/>
                      </a:lnTo>
                      <a:lnTo>
                        <a:pt x="1635" y="5"/>
                      </a:lnTo>
                      <a:lnTo>
                        <a:pt x="1662" y="3"/>
                      </a:lnTo>
                      <a:lnTo>
                        <a:pt x="1689" y="3"/>
                      </a:lnTo>
                      <a:lnTo>
                        <a:pt x="1718" y="2"/>
                      </a:lnTo>
                      <a:lnTo>
                        <a:pt x="1746" y="3"/>
                      </a:lnTo>
                      <a:lnTo>
                        <a:pt x="1772" y="3"/>
                      </a:lnTo>
                      <a:lnTo>
                        <a:pt x="1795" y="4"/>
                      </a:lnTo>
                      <a:lnTo>
                        <a:pt x="1811" y="5"/>
                      </a:lnTo>
                      <a:lnTo>
                        <a:pt x="1824" y="6"/>
                      </a:lnTo>
                      <a:lnTo>
                        <a:pt x="1827" y="6"/>
                      </a:lnTo>
                      <a:lnTo>
                        <a:pt x="1830" y="6"/>
                      </a:lnTo>
                      <a:lnTo>
                        <a:pt x="1837" y="8"/>
                      </a:lnTo>
                      <a:lnTo>
                        <a:pt x="1848" y="9"/>
                      </a:lnTo>
                      <a:lnTo>
                        <a:pt x="1863" y="10"/>
                      </a:lnTo>
                      <a:lnTo>
                        <a:pt x="1884" y="13"/>
                      </a:lnTo>
                      <a:lnTo>
                        <a:pt x="1911" y="17"/>
                      </a:lnTo>
                      <a:lnTo>
                        <a:pt x="1943" y="21"/>
                      </a:lnTo>
                      <a:lnTo>
                        <a:pt x="1981" y="27"/>
                      </a:lnTo>
                      <a:lnTo>
                        <a:pt x="2025" y="34"/>
                      </a:lnTo>
                      <a:lnTo>
                        <a:pt x="2075" y="43"/>
                      </a:lnTo>
                      <a:lnTo>
                        <a:pt x="2133" y="54"/>
                      </a:lnTo>
                      <a:lnTo>
                        <a:pt x="2197" y="66"/>
                      </a:lnTo>
                      <a:lnTo>
                        <a:pt x="2269" y="79"/>
                      </a:lnTo>
                      <a:lnTo>
                        <a:pt x="2125" y="162"/>
                      </a:lnTo>
                      <a:lnTo>
                        <a:pt x="2121" y="161"/>
                      </a:lnTo>
                      <a:lnTo>
                        <a:pt x="2111" y="159"/>
                      </a:lnTo>
                      <a:lnTo>
                        <a:pt x="2096" y="155"/>
                      </a:lnTo>
                      <a:lnTo>
                        <a:pt x="2076" y="150"/>
                      </a:lnTo>
                      <a:lnTo>
                        <a:pt x="2053" y="144"/>
                      </a:lnTo>
                      <a:lnTo>
                        <a:pt x="2027" y="137"/>
                      </a:lnTo>
                      <a:lnTo>
                        <a:pt x="1998" y="131"/>
                      </a:lnTo>
                      <a:lnTo>
                        <a:pt x="1966" y="124"/>
                      </a:lnTo>
                      <a:lnTo>
                        <a:pt x="1935" y="118"/>
                      </a:lnTo>
                      <a:lnTo>
                        <a:pt x="1903" y="113"/>
                      </a:lnTo>
                      <a:lnTo>
                        <a:pt x="1880" y="109"/>
                      </a:lnTo>
                      <a:lnTo>
                        <a:pt x="1853" y="104"/>
                      </a:lnTo>
                      <a:lnTo>
                        <a:pt x="1822" y="101"/>
                      </a:lnTo>
                      <a:lnTo>
                        <a:pt x="1793" y="98"/>
                      </a:lnTo>
                      <a:lnTo>
                        <a:pt x="1767" y="95"/>
                      </a:lnTo>
                      <a:lnTo>
                        <a:pt x="1746" y="94"/>
                      </a:lnTo>
                      <a:lnTo>
                        <a:pt x="1723" y="94"/>
                      </a:lnTo>
                      <a:lnTo>
                        <a:pt x="1700" y="95"/>
                      </a:lnTo>
                      <a:lnTo>
                        <a:pt x="1676" y="98"/>
                      </a:lnTo>
                      <a:lnTo>
                        <a:pt x="1654" y="104"/>
                      </a:lnTo>
                      <a:lnTo>
                        <a:pt x="1637" y="115"/>
                      </a:lnTo>
                      <a:lnTo>
                        <a:pt x="1622" y="131"/>
                      </a:lnTo>
                      <a:lnTo>
                        <a:pt x="1611" y="148"/>
                      </a:lnTo>
                      <a:lnTo>
                        <a:pt x="1605" y="165"/>
                      </a:lnTo>
                      <a:lnTo>
                        <a:pt x="1604" y="175"/>
                      </a:lnTo>
                      <a:lnTo>
                        <a:pt x="1604" y="183"/>
                      </a:lnTo>
                      <a:lnTo>
                        <a:pt x="1605" y="193"/>
                      </a:lnTo>
                      <a:lnTo>
                        <a:pt x="1608" y="204"/>
                      </a:lnTo>
                      <a:lnTo>
                        <a:pt x="1613" y="216"/>
                      </a:lnTo>
                      <a:lnTo>
                        <a:pt x="1622" y="228"/>
                      </a:lnTo>
                      <a:lnTo>
                        <a:pt x="1634" y="239"/>
                      </a:lnTo>
                      <a:lnTo>
                        <a:pt x="1649" y="247"/>
                      </a:lnTo>
                      <a:lnTo>
                        <a:pt x="1672" y="257"/>
                      </a:lnTo>
                      <a:lnTo>
                        <a:pt x="1693" y="264"/>
                      </a:lnTo>
                      <a:lnTo>
                        <a:pt x="1712" y="268"/>
                      </a:lnTo>
                      <a:lnTo>
                        <a:pt x="1732" y="271"/>
                      </a:lnTo>
                      <a:lnTo>
                        <a:pt x="1778" y="275"/>
                      </a:lnTo>
                      <a:lnTo>
                        <a:pt x="1818" y="276"/>
                      </a:lnTo>
                      <a:lnTo>
                        <a:pt x="1854" y="277"/>
                      </a:lnTo>
                      <a:lnTo>
                        <a:pt x="1883" y="277"/>
                      </a:lnTo>
                      <a:lnTo>
                        <a:pt x="1907" y="276"/>
                      </a:lnTo>
                      <a:lnTo>
                        <a:pt x="1925" y="275"/>
                      </a:lnTo>
                      <a:lnTo>
                        <a:pt x="1936" y="275"/>
                      </a:lnTo>
                      <a:lnTo>
                        <a:pt x="1940" y="274"/>
                      </a:lnTo>
                      <a:lnTo>
                        <a:pt x="1764" y="378"/>
                      </a:lnTo>
                      <a:lnTo>
                        <a:pt x="1733" y="378"/>
                      </a:lnTo>
                      <a:lnTo>
                        <a:pt x="1709" y="375"/>
                      </a:lnTo>
                      <a:lnTo>
                        <a:pt x="1689" y="373"/>
                      </a:lnTo>
                      <a:lnTo>
                        <a:pt x="1676" y="369"/>
                      </a:lnTo>
                      <a:lnTo>
                        <a:pt x="1666" y="367"/>
                      </a:lnTo>
                      <a:lnTo>
                        <a:pt x="1662" y="364"/>
                      </a:lnTo>
                      <a:lnTo>
                        <a:pt x="1660" y="364"/>
                      </a:lnTo>
                      <a:lnTo>
                        <a:pt x="1637" y="357"/>
                      </a:lnTo>
                      <a:lnTo>
                        <a:pt x="1611" y="347"/>
                      </a:lnTo>
                      <a:lnTo>
                        <a:pt x="1583" y="337"/>
                      </a:lnTo>
                      <a:lnTo>
                        <a:pt x="1553" y="323"/>
                      </a:lnTo>
                      <a:lnTo>
                        <a:pt x="1524" y="308"/>
                      </a:lnTo>
                      <a:lnTo>
                        <a:pt x="1490" y="287"/>
                      </a:lnTo>
                      <a:lnTo>
                        <a:pt x="1457" y="262"/>
                      </a:lnTo>
                      <a:lnTo>
                        <a:pt x="1427" y="235"/>
                      </a:lnTo>
                      <a:lnTo>
                        <a:pt x="1397" y="207"/>
                      </a:lnTo>
                      <a:lnTo>
                        <a:pt x="1370" y="181"/>
                      </a:lnTo>
                      <a:lnTo>
                        <a:pt x="1345" y="158"/>
                      </a:lnTo>
                      <a:lnTo>
                        <a:pt x="1339" y="153"/>
                      </a:lnTo>
                      <a:lnTo>
                        <a:pt x="1335" y="148"/>
                      </a:lnTo>
                      <a:lnTo>
                        <a:pt x="1330" y="144"/>
                      </a:lnTo>
                      <a:lnTo>
                        <a:pt x="1306" y="131"/>
                      </a:lnTo>
                      <a:lnTo>
                        <a:pt x="1283" y="123"/>
                      </a:lnTo>
                      <a:lnTo>
                        <a:pt x="1260" y="116"/>
                      </a:lnTo>
                      <a:lnTo>
                        <a:pt x="1236" y="114"/>
                      </a:lnTo>
                      <a:lnTo>
                        <a:pt x="1207" y="114"/>
                      </a:lnTo>
                      <a:lnTo>
                        <a:pt x="1194" y="118"/>
                      </a:lnTo>
                      <a:lnTo>
                        <a:pt x="1182" y="125"/>
                      </a:lnTo>
                      <a:lnTo>
                        <a:pt x="1172" y="135"/>
                      </a:lnTo>
                      <a:lnTo>
                        <a:pt x="1163" y="147"/>
                      </a:lnTo>
                      <a:lnTo>
                        <a:pt x="1154" y="158"/>
                      </a:lnTo>
                      <a:lnTo>
                        <a:pt x="1143" y="168"/>
                      </a:lnTo>
                      <a:lnTo>
                        <a:pt x="1130" y="175"/>
                      </a:lnTo>
                      <a:lnTo>
                        <a:pt x="1115" y="178"/>
                      </a:lnTo>
                      <a:lnTo>
                        <a:pt x="1098" y="176"/>
                      </a:lnTo>
                      <a:lnTo>
                        <a:pt x="1080" y="172"/>
                      </a:lnTo>
                      <a:lnTo>
                        <a:pt x="1062" y="167"/>
                      </a:lnTo>
                      <a:lnTo>
                        <a:pt x="1046" y="161"/>
                      </a:lnTo>
                      <a:lnTo>
                        <a:pt x="1030" y="159"/>
                      </a:lnTo>
                      <a:lnTo>
                        <a:pt x="1018" y="159"/>
                      </a:lnTo>
                      <a:lnTo>
                        <a:pt x="1005" y="164"/>
                      </a:lnTo>
                      <a:lnTo>
                        <a:pt x="997" y="170"/>
                      </a:lnTo>
                      <a:lnTo>
                        <a:pt x="991" y="177"/>
                      </a:lnTo>
                      <a:lnTo>
                        <a:pt x="986" y="185"/>
                      </a:lnTo>
                      <a:lnTo>
                        <a:pt x="978" y="194"/>
                      </a:lnTo>
                      <a:lnTo>
                        <a:pt x="969" y="201"/>
                      </a:lnTo>
                      <a:lnTo>
                        <a:pt x="954" y="208"/>
                      </a:lnTo>
                      <a:lnTo>
                        <a:pt x="940" y="213"/>
                      </a:lnTo>
                      <a:lnTo>
                        <a:pt x="925" y="217"/>
                      </a:lnTo>
                      <a:lnTo>
                        <a:pt x="918" y="220"/>
                      </a:lnTo>
                      <a:lnTo>
                        <a:pt x="906" y="223"/>
                      </a:lnTo>
                      <a:lnTo>
                        <a:pt x="895" y="225"/>
                      </a:lnTo>
                      <a:lnTo>
                        <a:pt x="877" y="228"/>
                      </a:lnTo>
                      <a:lnTo>
                        <a:pt x="854" y="230"/>
                      </a:lnTo>
                      <a:lnTo>
                        <a:pt x="825" y="234"/>
                      </a:lnTo>
                      <a:lnTo>
                        <a:pt x="793" y="237"/>
                      </a:lnTo>
                      <a:lnTo>
                        <a:pt x="757" y="241"/>
                      </a:lnTo>
                      <a:lnTo>
                        <a:pt x="721" y="245"/>
                      </a:lnTo>
                      <a:lnTo>
                        <a:pt x="683" y="248"/>
                      </a:lnTo>
                      <a:lnTo>
                        <a:pt x="645" y="251"/>
                      </a:lnTo>
                      <a:lnTo>
                        <a:pt x="608" y="253"/>
                      </a:lnTo>
                      <a:lnTo>
                        <a:pt x="573" y="254"/>
                      </a:lnTo>
                      <a:lnTo>
                        <a:pt x="542" y="256"/>
                      </a:lnTo>
                      <a:lnTo>
                        <a:pt x="515" y="256"/>
                      </a:lnTo>
                      <a:lnTo>
                        <a:pt x="468" y="253"/>
                      </a:lnTo>
                      <a:lnTo>
                        <a:pt x="429" y="251"/>
                      </a:lnTo>
                      <a:lnTo>
                        <a:pt x="397" y="249"/>
                      </a:lnTo>
                      <a:lnTo>
                        <a:pt x="371" y="247"/>
                      </a:lnTo>
                      <a:lnTo>
                        <a:pt x="351" y="246"/>
                      </a:lnTo>
                      <a:lnTo>
                        <a:pt x="335" y="243"/>
                      </a:lnTo>
                      <a:lnTo>
                        <a:pt x="324" y="242"/>
                      </a:lnTo>
                      <a:lnTo>
                        <a:pt x="317" y="241"/>
                      </a:lnTo>
                      <a:lnTo>
                        <a:pt x="312" y="241"/>
                      </a:lnTo>
                      <a:lnTo>
                        <a:pt x="311" y="241"/>
                      </a:lnTo>
                      <a:lnTo>
                        <a:pt x="0" y="56"/>
                      </a:lnTo>
                      <a:lnTo>
                        <a:pt x="4" y="57"/>
                      </a:lnTo>
                      <a:lnTo>
                        <a:pt x="12" y="60"/>
                      </a:lnTo>
                      <a:lnTo>
                        <a:pt x="28" y="63"/>
                      </a:lnTo>
                      <a:lnTo>
                        <a:pt x="47" y="68"/>
                      </a:lnTo>
                      <a:lnTo>
                        <a:pt x="73" y="74"/>
                      </a:lnTo>
                      <a:lnTo>
                        <a:pt x="102" y="81"/>
                      </a:lnTo>
                      <a:lnTo>
                        <a:pt x="134" y="89"/>
                      </a:lnTo>
                      <a:lnTo>
                        <a:pt x="170" y="96"/>
                      </a:lnTo>
                      <a:lnTo>
                        <a:pt x="208" y="103"/>
                      </a:lnTo>
                      <a:lnTo>
                        <a:pt x="249" y="110"/>
                      </a:lnTo>
                      <a:lnTo>
                        <a:pt x="292" y="116"/>
                      </a:lnTo>
                      <a:lnTo>
                        <a:pt x="335" y="123"/>
                      </a:lnTo>
                      <a:lnTo>
                        <a:pt x="380" y="127"/>
                      </a:lnTo>
                      <a:lnTo>
                        <a:pt x="428" y="130"/>
                      </a:lnTo>
                      <a:lnTo>
                        <a:pt x="475" y="129"/>
                      </a:lnTo>
                      <a:lnTo>
                        <a:pt x="521" y="126"/>
                      </a:lnTo>
                      <a:lnTo>
                        <a:pt x="565" y="124"/>
                      </a:lnTo>
                      <a:lnTo>
                        <a:pt x="606" y="125"/>
                      </a:lnTo>
                      <a:lnTo>
                        <a:pt x="605" y="124"/>
                      </a:lnTo>
                      <a:lnTo>
                        <a:pt x="608" y="125"/>
                      </a:lnTo>
                      <a:lnTo>
                        <a:pt x="613" y="125"/>
                      </a:lnTo>
                      <a:lnTo>
                        <a:pt x="645" y="126"/>
                      </a:lnTo>
                      <a:lnTo>
                        <a:pt x="677" y="127"/>
                      </a:lnTo>
                      <a:lnTo>
                        <a:pt x="715" y="127"/>
                      </a:lnTo>
                      <a:lnTo>
                        <a:pt x="754" y="125"/>
                      </a:lnTo>
                      <a:lnTo>
                        <a:pt x="790" y="119"/>
                      </a:lnTo>
                      <a:lnTo>
                        <a:pt x="802" y="116"/>
                      </a:lnTo>
                      <a:lnTo>
                        <a:pt x="818" y="113"/>
                      </a:lnTo>
                      <a:lnTo>
                        <a:pt x="835" y="107"/>
                      </a:lnTo>
                      <a:lnTo>
                        <a:pt x="853" y="97"/>
                      </a:lnTo>
                      <a:lnTo>
                        <a:pt x="870" y="86"/>
                      </a:lnTo>
                      <a:lnTo>
                        <a:pt x="883" y="71"/>
                      </a:lnTo>
                      <a:lnTo>
                        <a:pt x="891" y="62"/>
                      </a:lnTo>
                      <a:lnTo>
                        <a:pt x="900" y="54"/>
                      </a:lnTo>
                      <a:lnTo>
                        <a:pt x="908" y="48"/>
                      </a:lnTo>
                      <a:lnTo>
                        <a:pt x="920" y="44"/>
                      </a:lnTo>
                      <a:lnTo>
                        <a:pt x="934" y="42"/>
                      </a:lnTo>
                      <a:lnTo>
                        <a:pt x="949" y="43"/>
                      </a:lnTo>
                      <a:lnTo>
                        <a:pt x="969" y="46"/>
                      </a:lnTo>
                      <a:lnTo>
                        <a:pt x="981" y="50"/>
                      </a:lnTo>
                      <a:lnTo>
                        <a:pt x="997" y="56"/>
                      </a:lnTo>
                      <a:lnTo>
                        <a:pt x="1015" y="60"/>
                      </a:lnTo>
                      <a:lnTo>
                        <a:pt x="1034" y="61"/>
                      </a:lnTo>
                      <a:lnTo>
                        <a:pt x="1056" y="57"/>
                      </a:lnTo>
                      <a:lnTo>
                        <a:pt x="1070" y="50"/>
                      </a:lnTo>
                      <a:lnTo>
                        <a:pt x="1084" y="39"/>
                      </a:lnTo>
                      <a:lnTo>
                        <a:pt x="1097" y="28"/>
                      </a:lnTo>
                      <a:lnTo>
                        <a:pt x="1110" y="16"/>
                      </a:lnTo>
                      <a:lnTo>
                        <a:pt x="1126" y="8"/>
                      </a:lnTo>
                      <a:lnTo>
                        <a:pt x="1144" y="3"/>
                      </a:lnTo>
                      <a:lnTo>
                        <a:pt x="1189" y="0"/>
                      </a:lnTo>
                      <a:close/>
                    </a:path>
                  </a:pathLst>
                </a:custGeom>
                <a:solidFill>
                  <a:srgbClr val="007AC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4" name="Freeform 36">
                  <a:extLst>
                    <a:ext uri="{FF2B5EF4-FFF2-40B4-BE49-F238E27FC236}">
                      <a16:creationId xmlns="" xmlns:a16="http://schemas.microsoft.com/office/drawing/2014/main" id="{4390C9BB-7C70-4FE7-BC80-A55CAA963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661" y="4203703"/>
                  <a:ext cx="77526" cy="39360"/>
                </a:xfrm>
                <a:custGeom>
                  <a:avLst/>
                  <a:gdLst>
                    <a:gd name="T0" fmla="*/ 248 w 324"/>
                    <a:gd name="T1" fmla="*/ 0 h 168"/>
                    <a:gd name="T2" fmla="*/ 324 w 324"/>
                    <a:gd name="T3" fmla="*/ 130 h 168"/>
                    <a:gd name="T4" fmla="*/ 34 w 324"/>
                    <a:gd name="T5" fmla="*/ 168 h 168"/>
                    <a:gd name="T6" fmla="*/ 0 w 324"/>
                    <a:gd name="T7" fmla="*/ 19 h 168"/>
                    <a:gd name="T8" fmla="*/ 248 w 324"/>
                    <a:gd name="T9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168">
                      <a:moveTo>
                        <a:pt x="248" y="0"/>
                      </a:moveTo>
                      <a:lnTo>
                        <a:pt x="324" y="130"/>
                      </a:lnTo>
                      <a:lnTo>
                        <a:pt x="34" y="168"/>
                      </a:lnTo>
                      <a:lnTo>
                        <a:pt x="0" y="1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5" name="Freeform 37">
                  <a:extLst>
                    <a:ext uri="{FF2B5EF4-FFF2-40B4-BE49-F238E27FC236}">
                      <a16:creationId xmlns="" xmlns:a16="http://schemas.microsoft.com/office/drawing/2014/main" id="{B857701B-FA87-44ED-BDF5-6084A9E46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8485" y="4226364"/>
                  <a:ext cx="63214" cy="27432"/>
                </a:xfrm>
                <a:custGeom>
                  <a:avLst/>
                  <a:gdLst>
                    <a:gd name="T0" fmla="*/ 0 w 266"/>
                    <a:gd name="T1" fmla="*/ 0 h 113"/>
                    <a:gd name="T2" fmla="*/ 169 w 266"/>
                    <a:gd name="T3" fmla="*/ 9 h 113"/>
                    <a:gd name="T4" fmla="*/ 266 w 266"/>
                    <a:gd name="T5" fmla="*/ 69 h 113"/>
                    <a:gd name="T6" fmla="*/ 1 w 266"/>
                    <a:gd name="T7" fmla="*/ 113 h 113"/>
                    <a:gd name="T8" fmla="*/ 0 w 26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113">
                      <a:moveTo>
                        <a:pt x="0" y="0"/>
                      </a:moveTo>
                      <a:lnTo>
                        <a:pt x="169" y="9"/>
                      </a:lnTo>
                      <a:lnTo>
                        <a:pt x="266" y="69"/>
                      </a:lnTo>
                      <a:lnTo>
                        <a:pt x="1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25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6" name="Freeform 38">
                  <a:extLst>
                    <a:ext uri="{FF2B5EF4-FFF2-40B4-BE49-F238E27FC236}">
                      <a16:creationId xmlns="" xmlns:a16="http://schemas.microsoft.com/office/drawing/2014/main" id="{2F383C54-D8EC-498F-8336-0C233FEE9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223" y="4202510"/>
                  <a:ext cx="57250" cy="34589"/>
                </a:xfrm>
                <a:custGeom>
                  <a:avLst/>
                  <a:gdLst>
                    <a:gd name="T0" fmla="*/ 222 w 242"/>
                    <a:gd name="T1" fmla="*/ 0 h 143"/>
                    <a:gd name="T2" fmla="*/ 242 w 242"/>
                    <a:gd name="T3" fmla="*/ 96 h 143"/>
                    <a:gd name="T4" fmla="*/ 3 w 242"/>
                    <a:gd name="T5" fmla="*/ 143 h 143"/>
                    <a:gd name="T6" fmla="*/ 0 w 242"/>
                    <a:gd name="T7" fmla="*/ 15 h 143"/>
                    <a:gd name="T8" fmla="*/ 222 w 242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43">
                      <a:moveTo>
                        <a:pt x="222" y="0"/>
                      </a:moveTo>
                      <a:lnTo>
                        <a:pt x="242" y="96"/>
                      </a:lnTo>
                      <a:lnTo>
                        <a:pt x="3" y="143"/>
                      </a:lnTo>
                      <a:lnTo>
                        <a:pt x="0" y="15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7" name="Freeform 39">
                  <a:extLst>
                    <a:ext uri="{FF2B5EF4-FFF2-40B4-BE49-F238E27FC236}">
                      <a16:creationId xmlns="" xmlns:a16="http://schemas.microsoft.com/office/drawing/2014/main" id="{893E380C-8960-445F-8364-332EA548D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666" y="3984243"/>
                  <a:ext cx="107344" cy="260011"/>
                </a:xfrm>
                <a:custGeom>
                  <a:avLst/>
                  <a:gdLst>
                    <a:gd name="T0" fmla="*/ 441 w 449"/>
                    <a:gd name="T1" fmla="*/ 0 h 1087"/>
                    <a:gd name="T2" fmla="*/ 449 w 449"/>
                    <a:gd name="T3" fmla="*/ 1085 h 1087"/>
                    <a:gd name="T4" fmla="*/ 7 w 449"/>
                    <a:gd name="T5" fmla="*/ 1087 h 1087"/>
                    <a:gd name="T6" fmla="*/ 0 w 449"/>
                    <a:gd name="T7" fmla="*/ 1 h 1087"/>
                    <a:gd name="T8" fmla="*/ 441 w 449"/>
                    <a:gd name="T9" fmla="*/ 0 h 10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9" h="1087">
                      <a:moveTo>
                        <a:pt x="441" y="0"/>
                      </a:moveTo>
                      <a:lnTo>
                        <a:pt x="449" y="1085"/>
                      </a:lnTo>
                      <a:lnTo>
                        <a:pt x="7" y="1087"/>
                      </a:lnTo>
                      <a:lnTo>
                        <a:pt x="0" y="1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8" name="Freeform 40">
                  <a:extLst>
                    <a:ext uri="{FF2B5EF4-FFF2-40B4-BE49-F238E27FC236}">
                      <a16:creationId xmlns="" xmlns:a16="http://schemas.microsoft.com/office/drawing/2014/main" id="{355B1C3B-3356-4885-B6B9-336B2F125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666" y="3953233"/>
                  <a:ext cx="104959" cy="32203"/>
                </a:xfrm>
                <a:custGeom>
                  <a:avLst/>
                  <a:gdLst>
                    <a:gd name="T0" fmla="*/ 347 w 441"/>
                    <a:gd name="T1" fmla="*/ 0 h 131"/>
                    <a:gd name="T2" fmla="*/ 441 w 441"/>
                    <a:gd name="T3" fmla="*/ 130 h 131"/>
                    <a:gd name="T4" fmla="*/ 0 w 441"/>
                    <a:gd name="T5" fmla="*/ 131 h 131"/>
                    <a:gd name="T6" fmla="*/ 100 w 441"/>
                    <a:gd name="T7" fmla="*/ 4 h 131"/>
                    <a:gd name="T8" fmla="*/ 347 w 441"/>
                    <a:gd name="T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1" h="131">
                      <a:moveTo>
                        <a:pt x="347" y="0"/>
                      </a:moveTo>
                      <a:lnTo>
                        <a:pt x="441" y="130"/>
                      </a:lnTo>
                      <a:lnTo>
                        <a:pt x="0" y="131"/>
                      </a:lnTo>
                      <a:lnTo>
                        <a:pt x="100" y="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="" xmlns:a16="http://schemas.microsoft.com/office/drawing/2014/main" id="{90DEFF66-A57F-47FD-A267-F47864A85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421" y="4101129"/>
                  <a:ext cx="98995" cy="135969"/>
                </a:xfrm>
                <a:custGeom>
                  <a:avLst/>
                  <a:gdLst>
                    <a:gd name="T0" fmla="*/ 0 w 414"/>
                    <a:gd name="T1" fmla="*/ 0 h 571"/>
                    <a:gd name="T2" fmla="*/ 407 w 414"/>
                    <a:gd name="T3" fmla="*/ 1 h 571"/>
                    <a:gd name="T4" fmla="*/ 414 w 414"/>
                    <a:gd name="T5" fmla="*/ 571 h 571"/>
                    <a:gd name="T6" fmla="*/ 6 w 414"/>
                    <a:gd name="T7" fmla="*/ 570 h 571"/>
                    <a:gd name="T8" fmla="*/ 0 w 414"/>
                    <a:gd name="T9" fmla="*/ 0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4" h="571">
                      <a:moveTo>
                        <a:pt x="0" y="0"/>
                      </a:moveTo>
                      <a:lnTo>
                        <a:pt x="407" y="1"/>
                      </a:lnTo>
                      <a:lnTo>
                        <a:pt x="414" y="571"/>
                      </a:lnTo>
                      <a:lnTo>
                        <a:pt x="6" y="5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0" name="Freeform 42">
                  <a:extLst>
                    <a:ext uri="{FF2B5EF4-FFF2-40B4-BE49-F238E27FC236}">
                      <a16:creationId xmlns="" xmlns:a16="http://schemas.microsoft.com/office/drawing/2014/main" id="{48FAF619-8AB4-4C48-BEB7-A90E71E97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421" y="4072504"/>
                  <a:ext cx="97802" cy="28625"/>
                </a:xfrm>
                <a:custGeom>
                  <a:avLst/>
                  <a:gdLst>
                    <a:gd name="T0" fmla="*/ 364 w 407"/>
                    <a:gd name="T1" fmla="*/ 0 h 123"/>
                    <a:gd name="T2" fmla="*/ 407 w 407"/>
                    <a:gd name="T3" fmla="*/ 123 h 123"/>
                    <a:gd name="T4" fmla="*/ 0 w 407"/>
                    <a:gd name="T5" fmla="*/ 122 h 123"/>
                    <a:gd name="T6" fmla="*/ 137 w 407"/>
                    <a:gd name="T7" fmla="*/ 3 h 123"/>
                    <a:gd name="T8" fmla="*/ 364 w 407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123">
                      <a:moveTo>
                        <a:pt x="364" y="0"/>
                      </a:moveTo>
                      <a:lnTo>
                        <a:pt x="407" y="123"/>
                      </a:lnTo>
                      <a:lnTo>
                        <a:pt x="0" y="122"/>
                      </a:lnTo>
                      <a:lnTo>
                        <a:pt x="137" y="3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1" name="Rectangle 43">
                  <a:extLst>
                    <a:ext uri="{FF2B5EF4-FFF2-40B4-BE49-F238E27FC236}">
                      <a16:creationId xmlns="" xmlns:a16="http://schemas.microsoft.com/office/drawing/2014/main" id="{71584615-C3AB-456D-9A91-AB6ED7343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053421"/>
                  <a:ext cx="21469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2" name="Freeform 44">
                  <a:extLst>
                    <a:ext uri="{FF2B5EF4-FFF2-40B4-BE49-F238E27FC236}">
                      <a16:creationId xmlns="" xmlns:a16="http://schemas.microsoft.com/office/drawing/2014/main" id="{BDF74AAB-DB6A-4D9C-8F80-419D2794B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8109" y="4010483"/>
                  <a:ext cx="22662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3" name="Freeform 45">
                  <a:extLst>
                    <a:ext uri="{FF2B5EF4-FFF2-40B4-BE49-F238E27FC236}">
                      <a16:creationId xmlns="" xmlns:a16="http://schemas.microsoft.com/office/drawing/2014/main" id="{358CBDF2-DEFA-4770-8B3C-B7823A04AC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713" y="4052228"/>
                  <a:ext cx="21469" cy="25047"/>
                </a:xfrm>
                <a:custGeom>
                  <a:avLst/>
                  <a:gdLst>
                    <a:gd name="T0" fmla="*/ 0 w 91"/>
                    <a:gd name="T1" fmla="*/ 0 h 105"/>
                    <a:gd name="T2" fmla="*/ 91 w 91"/>
                    <a:gd name="T3" fmla="*/ 1 h 105"/>
                    <a:gd name="T4" fmla="*/ 91 w 91"/>
                    <a:gd name="T5" fmla="*/ 105 h 105"/>
                    <a:gd name="T6" fmla="*/ 0 w 91"/>
                    <a:gd name="T7" fmla="*/ 105 h 105"/>
                    <a:gd name="T8" fmla="*/ 0 w 91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105">
                      <a:moveTo>
                        <a:pt x="0" y="0"/>
                      </a:moveTo>
                      <a:lnTo>
                        <a:pt x="91" y="1"/>
                      </a:lnTo>
                      <a:lnTo>
                        <a:pt x="91" y="105"/>
                      </a:lnTo>
                      <a:lnTo>
                        <a:pt x="0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4" name="Rectangle 46">
                  <a:extLst>
                    <a:ext uri="{FF2B5EF4-FFF2-40B4-BE49-F238E27FC236}">
                      <a16:creationId xmlns="" xmlns:a16="http://schemas.microsoft.com/office/drawing/2014/main" id="{030A98C6-4AA3-46E7-B39A-88B0360A7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010483"/>
                  <a:ext cx="21469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5" name="Freeform 47">
                  <a:extLst>
                    <a:ext uri="{FF2B5EF4-FFF2-40B4-BE49-F238E27FC236}">
                      <a16:creationId xmlns="" xmlns:a16="http://schemas.microsoft.com/office/drawing/2014/main" id="{732990A7-08FE-43B3-A79E-067B2E2FC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302" y="4095166"/>
                  <a:ext cx="21469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6" name="Rectangle 48">
                  <a:extLst>
                    <a:ext uri="{FF2B5EF4-FFF2-40B4-BE49-F238E27FC236}">
                      <a16:creationId xmlns="" xmlns:a16="http://schemas.microsoft.com/office/drawing/2014/main" id="{C45EC21A-4CF0-4F31-9B81-5D9FB9A0F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095166"/>
                  <a:ext cx="22662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7" name="Rectangle 49">
                  <a:extLst>
                    <a:ext uri="{FF2B5EF4-FFF2-40B4-BE49-F238E27FC236}">
                      <a16:creationId xmlns="" xmlns:a16="http://schemas.microsoft.com/office/drawing/2014/main" id="{7322CE0F-2640-4593-A77E-E595DF7F3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138103"/>
                  <a:ext cx="21469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8" name="Freeform 50">
                  <a:extLst>
                    <a:ext uri="{FF2B5EF4-FFF2-40B4-BE49-F238E27FC236}">
                      <a16:creationId xmlns="" xmlns:a16="http://schemas.microsoft.com/office/drawing/2014/main" id="{44A07968-D385-4F7C-9B5B-6DC347C48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713" y="4138103"/>
                  <a:ext cx="22662" cy="25047"/>
                </a:xfrm>
                <a:custGeom>
                  <a:avLst/>
                  <a:gdLst>
                    <a:gd name="T0" fmla="*/ 0 w 92"/>
                    <a:gd name="T1" fmla="*/ 0 h 105"/>
                    <a:gd name="T2" fmla="*/ 92 w 92"/>
                    <a:gd name="T3" fmla="*/ 1 h 105"/>
                    <a:gd name="T4" fmla="*/ 92 w 92"/>
                    <a:gd name="T5" fmla="*/ 105 h 105"/>
                    <a:gd name="T6" fmla="*/ 0 w 92"/>
                    <a:gd name="T7" fmla="*/ 104 h 105"/>
                    <a:gd name="T8" fmla="*/ 0 w 92"/>
                    <a:gd name="T9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05">
                      <a:moveTo>
                        <a:pt x="0" y="0"/>
                      </a:moveTo>
                      <a:lnTo>
                        <a:pt x="92" y="1"/>
                      </a:lnTo>
                      <a:lnTo>
                        <a:pt x="92" y="105"/>
                      </a:lnTo>
                      <a:lnTo>
                        <a:pt x="0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49" name="Rectangle 51">
                  <a:extLst>
                    <a:ext uri="{FF2B5EF4-FFF2-40B4-BE49-F238E27FC236}">
                      <a16:creationId xmlns="" xmlns:a16="http://schemas.microsoft.com/office/drawing/2014/main" id="{EC12BE23-7279-4DB1-B134-3198C16E1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9302" y="4181041"/>
                  <a:ext cx="21469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0" name="Rectangle 52">
                  <a:extLst>
                    <a:ext uri="{FF2B5EF4-FFF2-40B4-BE49-F238E27FC236}">
                      <a16:creationId xmlns="" xmlns:a16="http://schemas.microsoft.com/office/drawing/2014/main" id="{9694FF01-E418-41E7-8B8D-A95A121E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713" y="4181041"/>
                  <a:ext cx="22662" cy="25047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1" name="Freeform 53">
                  <a:extLst>
                    <a:ext uri="{FF2B5EF4-FFF2-40B4-BE49-F238E27FC236}">
                      <a16:creationId xmlns="" xmlns:a16="http://schemas.microsoft.com/office/drawing/2014/main" id="{3E3A130B-24A1-4301-9678-C145BE0CF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453" y="4090395"/>
                  <a:ext cx="94224" cy="163402"/>
                </a:xfrm>
                <a:custGeom>
                  <a:avLst/>
                  <a:gdLst>
                    <a:gd name="T0" fmla="*/ 0 w 391"/>
                    <a:gd name="T1" fmla="*/ 0 h 684"/>
                    <a:gd name="T2" fmla="*/ 391 w 391"/>
                    <a:gd name="T3" fmla="*/ 0 h 684"/>
                    <a:gd name="T4" fmla="*/ 391 w 391"/>
                    <a:gd name="T5" fmla="*/ 684 h 684"/>
                    <a:gd name="T6" fmla="*/ 1 w 391"/>
                    <a:gd name="T7" fmla="*/ 682 h 684"/>
                    <a:gd name="T8" fmla="*/ 0 w 391"/>
                    <a:gd name="T9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684">
                      <a:moveTo>
                        <a:pt x="0" y="0"/>
                      </a:moveTo>
                      <a:lnTo>
                        <a:pt x="391" y="0"/>
                      </a:lnTo>
                      <a:lnTo>
                        <a:pt x="391" y="684"/>
                      </a:lnTo>
                      <a:lnTo>
                        <a:pt x="1" y="6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2" name="Freeform 54">
                  <a:extLst>
                    <a:ext uri="{FF2B5EF4-FFF2-40B4-BE49-F238E27FC236}">
                      <a16:creationId xmlns="" xmlns:a16="http://schemas.microsoft.com/office/drawing/2014/main" id="{BBE6E6E0-C002-4FB0-96F2-99A30F57D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453" y="4065348"/>
                  <a:ext cx="94224" cy="25047"/>
                </a:xfrm>
                <a:custGeom>
                  <a:avLst/>
                  <a:gdLst>
                    <a:gd name="T0" fmla="*/ 275 w 391"/>
                    <a:gd name="T1" fmla="*/ 0 h 104"/>
                    <a:gd name="T2" fmla="*/ 391 w 391"/>
                    <a:gd name="T3" fmla="*/ 104 h 104"/>
                    <a:gd name="T4" fmla="*/ 0 w 391"/>
                    <a:gd name="T5" fmla="*/ 104 h 104"/>
                    <a:gd name="T6" fmla="*/ 57 w 391"/>
                    <a:gd name="T7" fmla="*/ 3 h 104"/>
                    <a:gd name="T8" fmla="*/ 275 w 391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04">
                      <a:moveTo>
                        <a:pt x="275" y="0"/>
                      </a:moveTo>
                      <a:lnTo>
                        <a:pt x="391" y="104"/>
                      </a:lnTo>
                      <a:lnTo>
                        <a:pt x="0" y="104"/>
                      </a:lnTo>
                      <a:lnTo>
                        <a:pt x="57" y="3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3" name="Freeform 55">
                  <a:extLst>
                    <a:ext uri="{FF2B5EF4-FFF2-40B4-BE49-F238E27FC236}">
                      <a16:creationId xmlns="" xmlns:a16="http://schemas.microsoft.com/office/drawing/2014/main" id="{087BE972-49C0-4C18-A005-7583E3F6D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285" y="4169114"/>
                  <a:ext cx="20276" cy="23854"/>
                </a:xfrm>
                <a:custGeom>
                  <a:avLst/>
                  <a:gdLst>
                    <a:gd name="T0" fmla="*/ 0 w 87"/>
                    <a:gd name="T1" fmla="*/ 0 h 100"/>
                    <a:gd name="T2" fmla="*/ 87 w 87"/>
                    <a:gd name="T3" fmla="*/ 1 h 100"/>
                    <a:gd name="T4" fmla="*/ 87 w 87"/>
                    <a:gd name="T5" fmla="*/ 100 h 100"/>
                    <a:gd name="T6" fmla="*/ 0 w 87"/>
                    <a:gd name="T7" fmla="*/ 100 h 100"/>
                    <a:gd name="T8" fmla="*/ 0 w 87"/>
                    <a:gd name="T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100">
                      <a:moveTo>
                        <a:pt x="0" y="0"/>
                      </a:moveTo>
                      <a:lnTo>
                        <a:pt x="87" y="1"/>
                      </a:lnTo>
                      <a:lnTo>
                        <a:pt x="87" y="100"/>
                      </a:lnTo>
                      <a:lnTo>
                        <a:pt x="0" y="1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4" name="Freeform 56">
                  <a:extLst>
                    <a:ext uri="{FF2B5EF4-FFF2-40B4-BE49-F238E27FC236}">
                      <a16:creationId xmlns="" xmlns:a16="http://schemas.microsoft.com/office/drawing/2014/main" id="{BB48BD7D-C74F-4400-865F-4812557DD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285" y="4127369"/>
                  <a:ext cx="21469" cy="23854"/>
                </a:xfrm>
                <a:custGeom>
                  <a:avLst/>
                  <a:gdLst>
                    <a:gd name="T0" fmla="*/ 0 w 88"/>
                    <a:gd name="T1" fmla="*/ 0 h 99"/>
                    <a:gd name="T2" fmla="*/ 88 w 88"/>
                    <a:gd name="T3" fmla="*/ 0 h 99"/>
                    <a:gd name="T4" fmla="*/ 87 w 88"/>
                    <a:gd name="T5" fmla="*/ 99 h 99"/>
                    <a:gd name="T6" fmla="*/ 0 w 88"/>
                    <a:gd name="T7" fmla="*/ 99 h 99"/>
                    <a:gd name="T8" fmla="*/ 0 w 8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99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87" y="99"/>
                      </a:lnTo>
                      <a:lnTo>
                        <a:pt x="0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5" name="Rectangle 57">
                  <a:extLst>
                    <a:ext uri="{FF2B5EF4-FFF2-40B4-BE49-F238E27FC236}">
                      <a16:creationId xmlns="" xmlns:a16="http://schemas.microsoft.com/office/drawing/2014/main" id="{B49413E9-8400-4FF7-A0A0-05F6FF807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082" y="4169114"/>
                  <a:ext cx="20276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6" name="Rectangle 58">
                  <a:extLst>
                    <a:ext uri="{FF2B5EF4-FFF2-40B4-BE49-F238E27FC236}">
                      <a16:creationId xmlns="" xmlns:a16="http://schemas.microsoft.com/office/drawing/2014/main" id="{53A8EDC6-31EB-423B-82EA-AAC0E2416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082" y="4127369"/>
                  <a:ext cx="20276" cy="23854"/>
                </a:xfrm>
                <a:prstGeom prst="rect">
                  <a:avLst/>
                </a:prstGeom>
                <a:solidFill>
                  <a:srgbClr val="E37B2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7" name="Freeform 59">
                  <a:extLst>
                    <a:ext uri="{FF2B5EF4-FFF2-40B4-BE49-F238E27FC236}">
                      <a16:creationId xmlns="" xmlns:a16="http://schemas.microsoft.com/office/drawing/2014/main" id="{DEEAC09C-B5A2-47C1-90CF-808E1D20E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09478"/>
                  <a:ext cx="20276" cy="22662"/>
                </a:xfrm>
                <a:custGeom>
                  <a:avLst/>
                  <a:gdLst>
                    <a:gd name="T0" fmla="*/ 85 w 85"/>
                    <a:gd name="T1" fmla="*/ 0 h 96"/>
                    <a:gd name="T2" fmla="*/ 85 w 85"/>
                    <a:gd name="T3" fmla="*/ 96 h 96"/>
                    <a:gd name="T4" fmla="*/ 1 w 85"/>
                    <a:gd name="T5" fmla="*/ 96 h 96"/>
                    <a:gd name="T6" fmla="*/ 0 w 85"/>
                    <a:gd name="T7" fmla="*/ 0 h 96"/>
                    <a:gd name="T8" fmla="*/ 85 w 85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6">
                      <a:moveTo>
                        <a:pt x="85" y="0"/>
                      </a:moveTo>
                      <a:lnTo>
                        <a:pt x="85" y="96"/>
                      </a:lnTo>
                      <a:lnTo>
                        <a:pt x="1" y="96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8" name="Freeform 60">
                  <a:extLst>
                    <a:ext uri="{FF2B5EF4-FFF2-40B4-BE49-F238E27FC236}">
                      <a16:creationId xmlns="" xmlns:a16="http://schemas.microsoft.com/office/drawing/2014/main" id="{98023DD7-8F67-487D-B70F-62C43EE59F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09478"/>
                  <a:ext cx="20276" cy="22662"/>
                </a:xfrm>
                <a:custGeom>
                  <a:avLst/>
                  <a:gdLst>
                    <a:gd name="T0" fmla="*/ 85 w 85"/>
                    <a:gd name="T1" fmla="*/ 0 h 97"/>
                    <a:gd name="T2" fmla="*/ 85 w 85"/>
                    <a:gd name="T3" fmla="*/ 96 h 97"/>
                    <a:gd name="T4" fmla="*/ 2 w 85"/>
                    <a:gd name="T5" fmla="*/ 97 h 97"/>
                    <a:gd name="T6" fmla="*/ 0 w 85"/>
                    <a:gd name="T7" fmla="*/ 0 h 97"/>
                    <a:gd name="T8" fmla="*/ 85 w 85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7">
                      <a:moveTo>
                        <a:pt x="85" y="0"/>
                      </a:moveTo>
                      <a:lnTo>
                        <a:pt x="85" y="96"/>
                      </a:lnTo>
                      <a:lnTo>
                        <a:pt x="2" y="97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9" name="Freeform 61">
                  <a:extLst>
                    <a:ext uri="{FF2B5EF4-FFF2-40B4-BE49-F238E27FC236}">
                      <a16:creationId xmlns="" xmlns:a16="http://schemas.microsoft.com/office/drawing/2014/main" id="{FF6BBFEA-6A2F-47F8-AEF6-CFF4E5A39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51223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1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1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0" name="Freeform 62">
                  <a:extLst>
                    <a:ext uri="{FF2B5EF4-FFF2-40B4-BE49-F238E27FC236}">
                      <a16:creationId xmlns="" xmlns:a16="http://schemas.microsoft.com/office/drawing/2014/main" id="{86DE23EF-A29C-4FF9-A2D2-D7A33B229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51223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2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2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1" name="Freeform 63">
                  <a:extLst>
                    <a:ext uri="{FF2B5EF4-FFF2-40B4-BE49-F238E27FC236}">
                      <a16:creationId xmlns="" xmlns:a16="http://schemas.microsoft.com/office/drawing/2014/main" id="{57ABCDF8-583A-49C0-903D-801868FCB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932" y="4194161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1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1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62" name="Freeform 64">
                  <a:extLst>
                    <a:ext uri="{FF2B5EF4-FFF2-40B4-BE49-F238E27FC236}">
                      <a16:creationId xmlns="" xmlns:a16="http://schemas.microsoft.com/office/drawing/2014/main" id="{A3E9C1F1-2BD1-4470-8235-114811F2B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5729" y="4194161"/>
                  <a:ext cx="20276" cy="22662"/>
                </a:xfrm>
                <a:custGeom>
                  <a:avLst/>
                  <a:gdLst>
                    <a:gd name="T0" fmla="*/ 85 w 85"/>
                    <a:gd name="T1" fmla="*/ 0 h 95"/>
                    <a:gd name="T2" fmla="*/ 85 w 85"/>
                    <a:gd name="T3" fmla="*/ 95 h 95"/>
                    <a:gd name="T4" fmla="*/ 2 w 85"/>
                    <a:gd name="T5" fmla="*/ 95 h 95"/>
                    <a:gd name="T6" fmla="*/ 0 w 85"/>
                    <a:gd name="T7" fmla="*/ 0 h 95"/>
                    <a:gd name="T8" fmla="*/ 85 w 85"/>
                    <a:gd name="T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5">
                      <a:moveTo>
                        <a:pt x="85" y="0"/>
                      </a:moveTo>
                      <a:lnTo>
                        <a:pt x="85" y="95"/>
                      </a:lnTo>
                      <a:lnTo>
                        <a:pt x="2" y="95"/>
                      </a:lnTo>
                      <a:lnTo>
                        <a:pt x="0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</p:grpSp>
          <p:grpSp>
            <p:nvGrpSpPr>
              <p:cNvPr id="21" name="Group 11">
                <a:extLst>
                  <a:ext uri="{FF2B5EF4-FFF2-40B4-BE49-F238E27FC236}">
                    <a16:creationId xmlns="" xmlns:a16="http://schemas.microsoft.com/office/drawing/2014/main" id="{4E2C70F9-FED0-4B97-86D7-AD9E676ABF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75372" y="693727"/>
                <a:ext cx="502079" cy="910670"/>
                <a:chOff x="2244" y="2897"/>
                <a:chExt cx="290" cy="526"/>
              </a:xfrm>
            </p:grpSpPr>
            <p:sp useBgFill="1">
              <p:nvSpPr>
                <p:cNvPr id="24" name="Freeform 13">
                  <a:extLst>
                    <a:ext uri="{FF2B5EF4-FFF2-40B4-BE49-F238E27FC236}">
                      <a16:creationId xmlns="" xmlns:a16="http://schemas.microsoft.com/office/drawing/2014/main" id="{2032C4F1-BDE6-43A5-8934-C79B1A136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2897"/>
                  <a:ext cx="290" cy="526"/>
                </a:xfrm>
                <a:custGeom>
                  <a:avLst/>
                  <a:gdLst>
                    <a:gd name="T0" fmla="*/ 725 w 1449"/>
                    <a:gd name="T1" fmla="*/ 0 h 2630"/>
                    <a:gd name="T2" fmla="*/ 804 w 1449"/>
                    <a:gd name="T3" fmla="*/ 2 h 2630"/>
                    <a:gd name="T4" fmla="*/ 877 w 1449"/>
                    <a:gd name="T5" fmla="*/ 9 h 2630"/>
                    <a:gd name="T6" fmla="*/ 947 w 1449"/>
                    <a:gd name="T7" fmla="*/ 19 h 2630"/>
                    <a:gd name="T8" fmla="*/ 1014 w 1449"/>
                    <a:gd name="T9" fmla="*/ 35 h 2630"/>
                    <a:gd name="T10" fmla="*/ 1076 w 1449"/>
                    <a:gd name="T11" fmla="*/ 54 h 2630"/>
                    <a:gd name="T12" fmla="*/ 1134 w 1449"/>
                    <a:gd name="T13" fmla="*/ 77 h 2630"/>
                    <a:gd name="T14" fmla="*/ 1187 w 1449"/>
                    <a:gd name="T15" fmla="*/ 103 h 2630"/>
                    <a:gd name="T16" fmla="*/ 1235 w 1449"/>
                    <a:gd name="T17" fmla="*/ 134 h 2630"/>
                    <a:gd name="T18" fmla="*/ 1279 w 1449"/>
                    <a:gd name="T19" fmla="*/ 169 h 2630"/>
                    <a:gd name="T20" fmla="*/ 1319 w 1449"/>
                    <a:gd name="T21" fmla="*/ 206 h 2630"/>
                    <a:gd name="T22" fmla="*/ 1353 w 1449"/>
                    <a:gd name="T23" fmla="*/ 249 h 2630"/>
                    <a:gd name="T24" fmla="*/ 1382 w 1449"/>
                    <a:gd name="T25" fmla="*/ 293 h 2630"/>
                    <a:gd name="T26" fmla="*/ 1406 w 1449"/>
                    <a:gd name="T27" fmla="*/ 342 h 2630"/>
                    <a:gd name="T28" fmla="*/ 1425 w 1449"/>
                    <a:gd name="T29" fmla="*/ 394 h 2630"/>
                    <a:gd name="T30" fmla="*/ 1438 w 1449"/>
                    <a:gd name="T31" fmla="*/ 449 h 2630"/>
                    <a:gd name="T32" fmla="*/ 1447 w 1449"/>
                    <a:gd name="T33" fmla="*/ 507 h 2630"/>
                    <a:gd name="T34" fmla="*/ 1449 w 1449"/>
                    <a:gd name="T35" fmla="*/ 569 h 2630"/>
                    <a:gd name="T36" fmla="*/ 1449 w 1449"/>
                    <a:gd name="T37" fmla="*/ 1901 h 2630"/>
                    <a:gd name="T38" fmla="*/ 1448 w 1449"/>
                    <a:gd name="T39" fmla="*/ 1924 h 2630"/>
                    <a:gd name="T40" fmla="*/ 1441 w 1449"/>
                    <a:gd name="T41" fmla="*/ 1947 h 2630"/>
                    <a:gd name="T42" fmla="*/ 1430 w 1449"/>
                    <a:gd name="T43" fmla="*/ 1968 h 2630"/>
                    <a:gd name="T44" fmla="*/ 1415 w 1449"/>
                    <a:gd name="T45" fmla="*/ 1986 h 2630"/>
                    <a:gd name="T46" fmla="*/ 810 w 1449"/>
                    <a:gd name="T47" fmla="*/ 2594 h 2630"/>
                    <a:gd name="T48" fmla="*/ 792 w 1449"/>
                    <a:gd name="T49" fmla="*/ 2610 h 2630"/>
                    <a:gd name="T50" fmla="*/ 771 w 1449"/>
                    <a:gd name="T51" fmla="*/ 2621 h 2630"/>
                    <a:gd name="T52" fmla="*/ 748 w 1449"/>
                    <a:gd name="T53" fmla="*/ 2628 h 2630"/>
                    <a:gd name="T54" fmla="*/ 725 w 1449"/>
                    <a:gd name="T55" fmla="*/ 2630 h 2630"/>
                    <a:gd name="T56" fmla="*/ 702 w 1449"/>
                    <a:gd name="T57" fmla="*/ 2628 h 2630"/>
                    <a:gd name="T58" fmla="*/ 679 w 1449"/>
                    <a:gd name="T59" fmla="*/ 2621 h 2630"/>
                    <a:gd name="T60" fmla="*/ 659 w 1449"/>
                    <a:gd name="T61" fmla="*/ 2610 h 2630"/>
                    <a:gd name="T62" fmla="*/ 640 w 1449"/>
                    <a:gd name="T63" fmla="*/ 2594 h 2630"/>
                    <a:gd name="T64" fmla="*/ 35 w 1449"/>
                    <a:gd name="T65" fmla="*/ 1986 h 2630"/>
                    <a:gd name="T66" fmla="*/ 20 w 1449"/>
                    <a:gd name="T67" fmla="*/ 1968 h 2630"/>
                    <a:gd name="T68" fmla="*/ 9 w 1449"/>
                    <a:gd name="T69" fmla="*/ 1947 h 2630"/>
                    <a:gd name="T70" fmla="*/ 2 w 1449"/>
                    <a:gd name="T71" fmla="*/ 1924 h 2630"/>
                    <a:gd name="T72" fmla="*/ 0 w 1449"/>
                    <a:gd name="T73" fmla="*/ 1901 h 2630"/>
                    <a:gd name="T74" fmla="*/ 0 w 1449"/>
                    <a:gd name="T75" fmla="*/ 569 h 2630"/>
                    <a:gd name="T76" fmla="*/ 3 w 1449"/>
                    <a:gd name="T77" fmla="*/ 507 h 2630"/>
                    <a:gd name="T78" fmla="*/ 12 w 1449"/>
                    <a:gd name="T79" fmla="*/ 449 h 2630"/>
                    <a:gd name="T80" fmla="*/ 25 w 1449"/>
                    <a:gd name="T81" fmla="*/ 394 h 2630"/>
                    <a:gd name="T82" fmla="*/ 44 w 1449"/>
                    <a:gd name="T83" fmla="*/ 342 h 2630"/>
                    <a:gd name="T84" fmla="*/ 68 w 1449"/>
                    <a:gd name="T85" fmla="*/ 293 h 2630"/>
                    <a:gd name="T86" fmla="*/ 97 w 1449"/>
                    <a:gd name="T87" fmla="*/ 249 h 2630"/>
                    <a:gd name="T88" fmla="*/ 131 w 1449"/>
                    <a:gd name="T89" fmla="*/ 206 h 2630"/>
                    <a:gd name="T90" fmla="*/ 171 w 1449"/>
                    <a:gd name="T91" fmla="*/ 169 h 2630"/>
                    <a:gd name="T92" fmla="*/ 215 w 1449"/>
                    <a:gd name="T93" fmla="*/ 134 h 2630"/>
                    <a:gd name="T94" fmla="*/ 263 w 1449"/>
                    <a:gd name="T95" fmla="*/ 103 h 2630"/>
                    <a:gd name="T96" fmla="*/ 316 w 1449"/>
                    <a:gd name="T97" fmla="*/ 77 h 2630"/>
                    <a:gd name="T98" fmla="*/ 374 w 1449"/>
                    <a:gd name="T99" fmla="*/ 54 h 2630"/>
                    <a:gd name="T100" fmla="*/ 436 w 1449"/>
                    <a:gd name="T101" fmla="*/ 35 h 2630"/>
                    <a:gd name="T102" fmla="*/ 503 w 1449"/>
                    <a:gd name="T103" fmla="*/ 19 h 2630"/>
                    <a:gd name="T104" fmla="*/ 573 w 1449"/>
                    <a:gd name="T105" fmla="*/ 9 h 2630"/>
                    <a:gd name="T106" fmla="*/ 646 w 1449"/>
                    <a:gd name="T107" fmla="*/ 2 h 2630"/>
                    <a:gd name="T108" fmla="*/ 725 w 1449"/>
                    <a:gd name="T109" fmla="*/ 0 h 2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49" h="2630">
                      <a:moveTo>
                        <a:pt x="725" y="0"/>
                      </a:moveTo>
                      <a:lnTo>
                        <a:pt x="804" y="2"/>
                      </a:lnTo>
                      <a:lnTo>
                        <a:pt x="877" y="9"/>
                      </a:lnTo>
                      <a:lnTo>
                        <a:pt x="947" y="19"/>
                      </a:lnTo>
                      <a:lnTo>
                        <a:pt x="1014" y="35"/>
                      </a:lnTo>
                      <a:lnTo>
                        <a:pt x="1076" y="54"/>
                      </a:lnTo>
                      <a:lnTo>
                        <a:pt x="1134" y="77"/>
                      </a:lnTo>
                      <a:lnTo>
                        <a:pt x="1187" y="103"/>
                      </a:lnTo>
                      <a:lnTo>
                        <a:pt x="1235" y="134"/>
                      </a:lnTo>
                      <a:lnTo>
                        <a:pt x="1279" y="169"/>
                      </a:lnTo>
                      <a:lnTo>
                        <a:pt x="1319" y="206"/>
                      </a:lnTo>
                      <a:lnTo>
                        <a:pt x="1353" y="249"/>
                      </a:lnTo>
                      <a:lnTo>
                        <a:pt x="1382" y="293"/>
                      </a:lnTo>
                      <a:lnTo>
                        <a:pt x="1406" y="342"/>
                      </a:lnTo>
                      <a:lnTo>
                        <a:pt x="1425" y="394"/>
                      </a:lnTo>
                      <a:lnTo>
                        <a:pt x="1438" y="449"/>
                      </a:lnTo>
                      <a:lnTo>
                        <a:pt x="1447" y="507"/>
                      </a:lnTo>
                      <a:lnTo>
                        <a:pt x="1449" y="569"/>
                      </a:lnTo>
                      <a:lnTo>
                        <a:pt x="1449" y="1901"/>
                      </a:lnTo>
                      <a:lnTo>
                        <a:pt x="1448" y="1924"/>
                      </a:lnTo>
                      <a:lnTo>
                        <a:pt x="1441" y="1947"/>
                      </a:lnTo>
                      <a:lnTo>
                        <a:pt x="1430" y="1968"/>
                      </a:lnTo>
                      <a:lnTo>
                        <a:pt x="1415" y="1986"/>
                      </a:lnTo>
                      <a:lnTo>
                        <a:pt x="810" y="2594"/>
                      </a:lnTo>
                      <a:lnTo>
                        <a:pt x="792" y="2610"/>
                      </a:lnTo>
                      <a:lnTo>
                        <a:pt x="771" y="2621"/>
                      </a:lnTo>
                      <a:lnTo>
                        <a:pt x="748" y="2628"/>
                      </a:lnTo>
                      <a:lnTo>
                        <a:pt x="725" y="2630"/>
                      </a:lnTo>
                      <a:lnTo>
                        <a:pt x="702" y="2628"/>
                      </a:lnTo>
                      <a:lnTo>
                        <a:pt x="679" y="2621"/>
                      </a:lnTo>
                      <a:lnTo>
                        <a:pt x="659" y="2610"/>
                      </a:lnTo>
                      <a:lnTo>
                        <a:pt x="640" y="2594"/>
                      </a:lnTo>
                      <a:lnTo>
                        <a:pt x="35" y="1986"/>
                      </a:lnTo>
                      <a:lnTo>
                        <a:pt x="20" y="1968"/>
                      </a:lnTo>
                      <a:lnTo>
                        <a:pt x="9" y="1947"/>
                      </a:lnTo>
                      <a:lnTo>
                        <a:pt x="2" y="1924"/>
                      </a:lnTo>
                      <a:lnTo>
                        <a:pt x="0" y="1901"/>
                      </a:lnTo>
                      <a:lnTo>
                        <a:pt x="0" y="569"/>
                      </a:lnTo>
                      <a:lnTo>
                        <a:pt x="3" y="507"/>
                      </a:lnTo>
                      <a:lnTo>
                        <a:pt x="12" y="449"/>
                      </a:lnTo>
                      <a:lnTo>
                        <a:pt x="25" y="394"/>
                      </a:lnTo>
                      <a:lnTo>
                        <a:pt x="44" y="342"/>
                      </a:lnTo>
                      <a:lnTo>
                        <a:pt x="68" y="293"/>
                      </a:lnTo>
                      <a:lnTo>
                        <a:pt x="97" y="249"/>
                      </a:lnTo>
                      <a:lnTo>
                        <a:pt x="131" y="206"/>
                      </a:lnTo>
                      <a:lnTo>
                        <a:pt x="171" y="169"/>
                      </a:lnTo>
                      <a:lnTo>
                        <a:pt x="215" y="134"/>
                      </a:lnTo>
                      <a:lnTo>
                        <a:pt x="263" y="103"/>
                      </a:lnTo>
                      <a:lnTo>
                        <a:pt x="316" y="77"/>
                      </a:lnTo>
                      <a:lnTo>
                        <a:pt x="374" y="54"/>
                      </a:lnTo>
                      <a:lnTo>
                        <a:pt x="436" y="35"/>
                      </a:lnTo>
                      <a:lnTo>
                        <a:pt x="503" y="19"/>
                      </a:lnTo>
                      <a:lnTo>
                        <a:pt x="573" y="9"/>
                      </a:lnTo>
                      <a:lnTo>
                        <a:pt x="646" y="2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25" name="Freeform 14">
                  <a:extLst>
                    <a:ext uri="{FF2B5EF4-FFF2-40B4-BE49-F238E27FC236}">
                      <a16:creationId xmlns="" xmlns:a16="http://schemas.microsoft.com/office/drawing/2014/main" id="{6F2D49DD-30C4-4D5B-A65C-8635F21452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8" y="2921"/>
                  <a:ext cx="242" cy="478"/>
                </a:xfrm>
                <a:custGeom>
                  <a:avLst/>
                  <a:gdLst>
                    <a:gd name="T0" fmla="*/ 560 w 1211"/>
                    <a:gd name="T1" fmla="*/ 450 h 2392"/>
                    <a:gd name="T2" fmla="*/ 475 w 1211"/>
                    <a:gd name="T3" fmla="*/ 475 h 2392"/>
                    <a:gd name="T4" fmla="*/ 403 w 1211"/>
                    <a:gd name="T5" fmla="*/ 523 h 2392"/>
                    <a:gd name="T6" fmla="*/ 346 w 1211"/>
                    <a:gd name="T7" fmla="*/ 588 h 2392"/>
                    <a:gd name="T8" fmla="*/ 309 w 1211"/>
                    <a:gd name="T9" fmla="*/ 666 h 2392"/>
                    <a:gd name="T10" fmla="*/ 296 w 1211"/>
                    <a:gd name="T11" fmla="*/ 756 h 2392"/>
                    <a:gd name="T12" fmla="*/ 309 w 1211"/>
                    <a:gd name="T13" fmla="*/ 845 h 2392"/>
                    <a:gd name="T14" fmla="*/ 346 w 1211"/>
                    <a:gd name="T15" fmla="*/ 925 h 2392"/>
                    <a:gd name="T16" fmla="*/ 403 w 1211"/>
                    <a:gd name="T17" fmla="*/ 990 h 2392"/>
                    <a:gd name="T18" fmla="*/ 475 w 1211"/>
                    <a:gd name="T19" fmla="*/ 1038 h 2392"/>
                    <a:gd name="T20" fmla="*/ 560 w 1211"/>
                    <a:gd name="T21" fmla="*/ 1063 h 2392"/>
                    <a:gd name="T22" fmla="*/ 652 w 1211"/>
                    <a:gd name="T23" fmla="*/ 1063 h 2392"/>
                    <a:gd name="T24" fmla="*/ 737 w 1211"/>
                    <a:gd name="T25" fmla="*/ 1038 h 2392"/>
                    <a:gd name="T26" fmla="*/ 809 w 1211"/>
                    <a:gd name="T27" fmla="*/ 990 h 2392"/>
                    <a:gd name="T28" fmla="*/ 866 w 1211"/>
                    <a:gd name="T29" fmla="*/ 925 h 2392"/>
                    <a:gd name="T30" fmla="*/ 903 w 1211"/>
                    <a:gd name="T31" fmla="*/ 845 h 2392"/>
                    <a:gd name="T32" fmla="*/ 916 w 1211"/>
                    <a:gd name="T33" fmla="*/ 756 h 2392"/>
                    <a:gd name="T34" fmla="*/ 903 w 1211"/>
                    <a:gd name="T35" fmla="*/ 666 h 2392"/>
                    <a:gd name="T36" fmla="*/ 866 w 1211"/>
                    <a:gd name="T37" fmla="*/ 588 h 2392"/>
                    <a:gd name="T38" fmla="*/ 809 w 1211"/>
                    <a:gd name="T39" fmla="*/ 523 h 2392"/>
                    <a:gd name="T40" fmla="*/ 737 w 1211"/>
                    <a:gd name="T41" fmla="*/ 475 h 2392"/>
                    <a:gd name="T42" fmla="*/ 652 w 1211"/>
                    <a:gd name="T43" fmla="*/ 450 h 2392"/>
                    <a:gd name="T44" fmla="*/ 606 w 1211"/>
                    <a:gd name="T45" fmla="*/ 0 h 2392"/>
                    <a:gd name="T46" fmla="*/ 671 w 1211"/>
                    <a:gd name="T47" fmla="*/ 3 h 2392"/>
                    <a:gd name="T48" fmla="*/ 741 w 1211"/>
                    <a:gd name="T49" fmla="*/ 9 h 2392"/>
                    <a:gd name="T50" fmla="*/ 814 w 1211"/>
                    <a:gd name="T51" fmla="*/ 20 h 2392"/>
                    <a:gd name="T52" fmla="*/ 888 w 1211"/>
                    <a:gd name="T53" fmla="*/ 36 h 2392"/>
                    <a:gd name="T54" fmla="*/ 959 w 1211"/>
                    <a:gd name="T55" fmla="*/ 63 h 2392"/>
                    <a:gd name="T56" fmla="*/ 1026 w 1211"/>
                    <a:gd name="T57" fmla="*/ 97 h 2392"/>
                    <a:gd name="T58" fmla="*/ 1086 w 1211"/>
                    <a:gd name="T59" fmla="*/ 142 h 2392"/>
                    <a:gd name="T60" fmla="*/ 1137 w 1211"/>
                    <a:gd name="T61" fmla="*/ 199 h 2392"/>
                    <a:gd name="T62" fmla="*/ 1177 w 1211"/>
                    <a:gd name="T63" fmla="*/ 269 h 2392"/>
                    <a:gd name="T64" fmla="*/ 1202 w 1211"/>
                    <a:gd name="T65" fmla="*/ 352 h 2392"/>
                    <a:gd name="T66" fmla="*/ 1211 w 1211"/>
                    <a:gd name="T67" fmla="*/ 450 h 2392"/>
                    <a:gd name="T68" fmla="*/ 606 w 1211"/>
                    <a:gd name="T69" fmla="*/ 2392 h 2392"/>
                    <a:gd name="T70" fmla="*/ 0 w 1211"/>
                    <a:gd name="T71" fmla="*/ 450 h 2392"/>
                    <a:gd name="T72" fmla="*/ 10 w 1211"/>
                    <a:gd name="T73" fmla="*/ 352 h 2392"/>
                    <a:gd name="T74" fmla="*/ 35 w 1211"/>
                    <a:gd name="T75" fmla="*/ 269 h 2392"/>
                    <a:gd name="T76" fmla="*/ 75 w 1211"/>
                    <a:gd name="T77" fmla="*/ 199 h 2392"/>
                    <a:gd name="T78" fmla="*/ 126 w 1211"/>
                    <a:gd name="T79" fmla="*/ 142 h 2392"/>
                    <a:gd name="T80" fmla="*/ 186 w 1211"/>
                    <a:gd name="T81" fmla="*/ 97 h 2392"/>
                    <a:gd name="T82" fmla="*/ 253 w 1211"/>
                    <a:gd name="T83" fmla="*/ 63 h 2392"/>
                    <a:gd name="T84" fmla="*/ 324 w 1211"/>
                    <a:gd name="T85" fmla="*/ 36 h 2392"/>
                    <a:gd name="T86" fmla="*/ 398 w 1211"/>
                    <a:gd name="T87" fmla="*/ 20 h 2392"/>
                    <a:gd name="T88" fmla="*/ 471 w 1211"/>
                    <a:gd name="T89" fmla="*/ 9 h 2392"/>
                    <a:gd name="T90" fmla="*/ 541 w 1211"/>
                    <a:gd name="T91" fmla="*/ 3 h 2392"/>
                    <a:gd name="T92" fmla="*/ 606 w 1211"/>
                    <a:gd name="T93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11" h="2392">
                      <a:moveTo>
                        <a:pt x="606" y="446"/>
                      </a:moveTo>
                      <a:lnTo>
                        <a:pt x="560" y="450"/>
                      </a:lnTo>
                      <a:lnTo>
                        <a:pt x="517" y="460"/>
                      </a:lnTo>
                      <a:lnTo>
                        <a:pt x="475" y="475"/>
                      </a:lnTo>
                      <a:lnTo>
                        <a:pt x="437" y="496"/>
                      </a:lnTo>
                      <a:lnTo>
                        <a:pt x="403" y="523"/>
                      </a:lnTo>
                      <a:lnTo>
                        <a:pt x="371" y="553"/>
                      </a:lnTo>
                      <a:lnTo>
                        <a:pt x="346" y="588"/>
                      </a:lnTo>
                      <a:lnTo>
                        <a:pt x="324" y="625"/>
                      </a:lnTo>
                      <a:lnTo>
                        <a:pt x="309" y="666"/>
                      </a:lnTo>
                      <a:lnTo>
                        <a:pt x="299" y="710"/>
                      </a:lnTo>
                      <a:lnTo>
                        <a:pt x="296" y="756"/>
                      </a:lnTo>
                      <a:lnTo>
                        <a:pt x="299" y="802"/>
                      </a:lnTo>
                      <a:lnTo>
                        <a:pt x="309" y="845"/>
                      </a:lnTo>
                      <a:lnTo>
                        <a:pt x="324" y="886"/>
                      </a:lnTo>
                      <a:lnTo>
                        <a:pt x="346" y="925"/>
                      </a:lnTo>
                      <a:lnTo>
                        <a:pt x="371" y="960"/>
                      </a:lnTo>
                      <a:lnTo>
                        <a:pt x="403" y="990"/>
                      </a:lnTo>
                      <a:lnTo>
                        <a:pt x="437" y="1016"/>
                      </a:lnTo>
                      <a:lnTo>
                        <a:pt x="475" y="1038"/>
                      </a:lnTo>
                      <a:lnTo>
                        <a:pt x="517" y="1053"/>
                      </a:lnTo>
                      <a:lnTo>
                        <a:pt x="560" y="1063"/>
                      </a:lnTo>
                      <a:lnTo>
                        <a:pt x="606" y="1067"/>
                      </a:lnTo>
                      <a:lnTo>
                        <a:pt x="652" y="1063"/>
                      </a:lnTo>
                      <a:lnTo>
                        <a:pt x="695" y="1053"/>
                      </a:lnTo>
                      <a:lnTo>
                        <a:pt x="737" y="1038"/>
                      </a:lnTo>
                      <a:lnTo>
                        <a:pt x="775" y="1016"/>
                      </a:lnTo>
                      <a:lnTo>
                        <a:pt x="809" y="990"/>
                      </a:lnTo>
                      <a:lnTo>
                        <a:pt x="841" y="960"/>
                      </a:lnTo>
                      <a:lnTo>
                        <a:pt x="866" y="925"/>
                      </a:lnTo>
                      <a:lnTo>
                        <a:pt x="888" y="886"/>
                      </a:lnTo>
                      <a:lnTo>
                        <a:pt x="903" y="845"/>
                      </a:lnTo>
                      <a:lnTo>
                        <a:pt x="913" y="802"/>
                      </a:lnTo>
                      <a:lnTo>
                        <a:pt x="916" y="756"/>
                      </a:lnTo>
                      <a:lnTo>
                        <a:pt x="913" y="710"/>
                      </a:lnTo>
                      <a:lnTo>
                        <a:pt x="903" y="666"/>
                      </a:lnTo>
                      <a:lnTo>
                        <a:pt x="888" y="625"/>
                      </a:lnTo>
                      <a:lnTo>
                        <a:pt x="866" y="588"/>
                      </a:lnTo>
                      <a:lnTo>
                        <a:pt x="841" y="553"/>
                      </a:lnTo>
                      <a:lnTo>
                        <a:pt x="809" y="523"/>
                      </a:lnTo>
                      <a:lnTo>
                        <a:pt x="775" y="496"/>
                      </a:lnTo>
                      <a:lnTo>
                        <a:pt x="737" y="475"/>
                      </a:lnTo>
                      <a:lnTo>
                        <a:pt x="695" y="460"/>
                      </a:lnTo>
                      <a:lnTo>
                        <a:pt x="652" y="450"/>
                      </a:lnTo>
                      <a:lnTo>
                        <a:pt x="606" y="446"/>
                      </a:lnTo>
                      <a:close/>
                      <a:moveTo>
                        <a:pt x="606" y="0"/>
                      </a:moveTo>
                      <a:lnTo>
                        <a:pt x="637" y="1"/>
                      </a:lnTo>
                      <a:lnTo>
                        <a:pt x="671" y="3"/>
                      </a:lnTo>
                      <a:lnTo>
                        <a:pt x="705" y="5"/>
                      </a:lnTo>
                      <a:lnTo>
                        <a:pt x="741" y="9"/>
                      </a:lnTo>
                      <a:lnTo>
                        <a:pt x="778" y="14"/>
                      </a:lnTo>
                      <a:lnTo>
                        <a:pt x="814" y="20"/>
                      </a:lnTo>
                      <a:lnTo>
                        <a:pt x="851" y="27"/>
                      </a:lnTo>
                      <a:lnTo>
                        <a:pt x="888" y="36"/>
                      </a:lnTo>
                      <a:lnTo>
                        <a:pt x="924" y="49"/>
                      </a:lnTo>
                      <a:lnTo>
                        <a:pt x="959" y="63"/>
                      </a:lnTo>
                      <a:lnTo>
                        <a:pt x="993" y="79"/>
                      </a:lnTo>
                      <a:lnTo>
                        <a:pt x="1026" y="97"/>
                      </a:lnTo>
                      <a:lnTo>
                        <a:pt x="1057" y="119"/>
                      </a:lnTo>
                      <a:lnTo>
                        <a:pt x="1086" y="142"/>
                      </a:lnTo>
                      <a:lnTo>
                        <a:pt x="1113" y="169"/>
                      </a:lnTo>
                      <a:lnTo>
                        <a:pt x="1137" y="199"/>
                      </a:lnTo>
                      <a:lnTo>
                        <a:pt x="1159" y="232"/>
                      </a:lnTo>
                      <a:lnTo>
                        <a:pt x="1177" y="269"/>
                      </a:lnTo>
                      <a:lnTo>
                        <a:pt x="1191" y="309"/>
                      </a:lnTo>
                      <a:lnTo>
                        <a:pt x="1202" y="352"/>
                      </a:lnTo>
                      <a:lnTo>
                        <a:pt x="1209" y="399"/>
                      </a:lnTo>
                      <a:lnTo>
                        <a:pt x="1211" y="450"/>
                      </a:lnTo>
                      <a:lnTo>
                        <a:pt x="1211" y="1782"/>
                      </a:lnTo>
                      <a:lnTo>
                        <a:pt x="606" y="2392"/>
                      </a:lnTo>
                      <a:lnTo>
                        <a:pt x="0" y="1782"/>
                      </a:lnTo>
                      <a:lnTo>
                        <a:pt x="0" y="450"/>
                      </a:lnTo>
                      <a:lnTo>
                        <a:pt x="3" y="399"/>
                      </a:lnTo>
                      <a:lnTo>
                        <a:pt x="10" y="352"/>
                      </a:lnTo>
                      <a:lnTo>
                        <a:pt x="21" y="309"/>
                      </a:lnTo>
                      <a:lnTo>
                        <a:pt x="35" y="269"/>
                      </a:lnTo>
                      <a:lnTo>
                        <a:pt x="53" y="232"/>
                      </a:lnTo>
                      <a:lnTo>
                        <a:pt x="75" y="199"/>
                      </a:lnTo>
                      <a:lnTo>
                        <a:pt x="99" y="169"/>
                      </a:lnTo>
                      <a:lnTo>
                        <a:pt x="126" y="142"/>
                      </a:lnTo>
                      <a:lnTo>
                        <a:pt x="155" y="119"/>
                      </a:lnTo>
                      <a:lnTo>
                        <a:pt x="186" y="97"/>
                      </a:lnTo>
                      <a:lnTo>
                        <a:pt x="219" y="79"/>
                      </a:lnTo>
                      <a:lnTo>
                        <a:pt x="253" y="63"/>
                      </a:lnTo>
                      <a:lnTo>
                        <a:pt x="288" y="49"/>
                      </a:lnTo>
                      <a:lnTo>
                        <a:pt x="324" y="36"/>
                      </a:lnTo>
                      <a:lnTo>
                        <a:pt x="361" y="27"/>
                      </a:lnTo>
                      <a:lnTo>
                        <a:pt x="398" y="20"/>
                      </a:lnTo>
                      <a:lnTo>
                        <a:pt x="434" y="14"/>
                      </a:lnTo>
                      <a:lnTo>
                        <a:pt x="471" y="9"/>
                      </a:lnTo>
                      <a:lnTo>
                        <a:pt x="507" y="5"/>
                      </a:lnTo>
                      <a:lnTo>
                        <a:pt x="541" y="3"/>
                      </a:lnTo>
                      <a:lnTo>
                        <a:pt x="575" y="1"/>
                      </a:lnTo>
                      <a:lnTo>
                        <a:pt x="60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26" name="Freeform 15">
                  <a:extLst>
                    <a:ext uri="{FF2B5EF4-FFF2-40B4-BE49-F238E27FC236}">
                      <a16:creationId xmlns="" xmlns:a16="http://schemas.microsoft.com/office/drawing/2014/main" id="{94954B74-3393-4AD5-B409-3638FC20D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" y="2921"/>
                  <a:ext cx="121" cy="478"/>
                </a:xfrm>
                <a:custGeom>
                  <a:avLst/>
                  <a:gdLst>
                    <a:gd name="T0" fmla="*/ 0 w 605"/>
                    <a:gd name="T1" fmla="*/ 0 h 2392"/>
                    <a:gd name="T2" fmla="*/ 31 w 605"/>
                    <a:gd name="T3" fmla="*/ 1 h 2392"/>
                    <a:gd name="T4" fmla="*/ 65 w 605"/>
                    <a:gd name="T5" fmla="*/ 3 h 2392"/>
                    <a:gd name="T6" fmla="*/ 99 w 605"/>
                    <a:gd name="T7" fmla="*/ 5 h 2392"/>
                    <a:gd name="T8" fmla="*/ 135 w 605"/>
                    <a:gd name="T9" fmla="*/ 9 h 2392"/>
                    <a:gd name="T10" fmla="*/ 172 w 605"/>
                    <a:gd name="T11" fmla="*/ 14 h 2392"/>
                    <a:gd name="T12" fmla="*/ 208 w 605"/>
                    <a:gd name="T13" fmla="*/ 20 h 2392"/>
                    <a:gd name="T14" fmla="*/ 245 w 605"/>
                    <a:gd name="T15" fmla="*/ 27 h 2392"/>
                    <a:gd name="T16" fmla="*/ 282 w 605"/>
                    <a:gd name="T17" fmla="*/ 36 h 2392"/>
                    <a:gd name="T18" fmla="*/ 318 w 605"/>
                    <a:gd name="T19" fmla="*/ 49 h 2392"/>
                    <a:gd name="T20" fmla="*/ 353 w 605"/>
                    <a:gd name="T21" fmla="*/ 63 h 2392"/>
                    <a:gd name="T22" fmla="*/ 387 w 605"/>
                    <a:gd name="T23" fmla="*/ 79 h 2392"/>
                    <a:gd name="T24" fmla="*/ 420 w 605"/>
                    <a:gd name="T25" fmla="*/ 97 h 2392"/>
                    <a:gd name="T26" fmla="*/ 451 w 605"/>
                    <a:gd name="T27" fmla="*/ 119 h 2392"/>
                    <a:gd name="T28" fmla="*/ 480 w 605"/>
                    <a:gd name="T29" fmla="*/ 142 h 2392"/>
                    <a:gd name="T30" fmla="*/ 507 w 605"/>
                    <a:gd name="T31" fmla="*/ 169 h 2392"/>
                    <a:gd name="T32" fmla="*/ 531 w 605"/>
                    <a:gd name="T33" fmla="*/ 199 h 2392"/>
                    <a:gd name="T34" fmla="*/ 553 w 605"/>
                    <a:gd name="T35" fmla="*/ 232 h 2392"/>
                    <a:gd name="T36" fmla="*/ 571 w 605"/>
                    <a:gd name="T37" fmla="*/ 269 h 2392"/>
                    <a:gd name="T38" fmla="*/ 585 w 605"/>
                    <a:gd name="T39" fmla="*/ 309 h 2392"/>
                    <a:gd name="T40" fmla="*/ 596 w 605"/>
                    <a:gd name="T41" fmla="*/ 352 h 2392"/>
                    <a:gd name="T42" fmla="*/ 603 w 605"/>
                    <a:gd name="T43" fmla="*/ 399 h 2392"/>
                    <a:gd name="T44" fmla="*/ 605 w 605"/>
                    <a:gd name="T45" fmla="*/ 450 h 2392"/>
                    <a:gd name="T46" fmla="*/ 605 w 605"/>
                    <a:gd name="T47" fmla="*/ 1782 h 2392"/>
                    <a:gd name="T48" fmla="*/ 0 w 605"/>
                    <a:gd name="T49" fmla="*/ 2392 h 2392"/>
                    <a:gd name="T50" fmla="*/ 0 w 605"/>
                    <a:gd name="T51" fmla="*/ 1067 h 2392"/>
                    <a:gd name="T52" fmla="*/ 46 w 605"/>
                    <a:gd name="T53" fmla="*/ 1063 h 2392"/>
                    <a:gd name="T54" fmla="*/ 89 w 605"/>
                    <a:gd name="T55" fmla="*/ 1053 h 2392"/>
                    <a:gd name="T56" fmla="*/ 131 w 605"/>
                    <a:gd name="T57" fmla="*/ 1038 h 2392"/>
                    <a:gd name="T58" fmla="*/ 169 w 605"/>
                    <a:gd name="T59" fmla="*/ 1016 h 2392"/>
                    <a:gd name="T60" fmla="*/ 203 w 605"/>
                    <a:gd name="T61" fmla="*/ 990 h 2392"/>
                    <a:gd name="T62" fmla="*/ 235 w 605"/>
                    <a:gd name="T63" fmla="*/ 960 h 2392"/>
                    <a:gd name="T64" fmla="*/ 260 w 605"/>
                    <a:gd name="T65" fmla="*/ 925 h 2392"/>
                    <a:gd name="T66" fmla="*/ 282 w 605"/>
                    <a:gd name="T67" fmla="*/ 886 h 2392"/>
                    <a:gd name="T68" fmla="*/ 297 w 605"/>
                    <a:gd name="T69" fmla="*/ 845 h 2392"/>
                    <a:gd name="T70" fmla="*/ 307 w 605"/>
                    <a:gd name="T71" fmla="*/ 802 h 2392"/>
                    <a:gd name="T72" fmla="*/ 310 w 605"/>
                    <a:gd name="T73" fmla="*/ 756 h 2392"/>
                    <a:gd name="T74" fmla="*/ 307 w 605"/>
                    <a:gd name="T75" fmla="*/ 710 h 2392"/>
                    <a:gd name="T76" fmla="*/ 297 w 605"/>
                    <a:gd name="T77" fmla="*/ 666 h 2392"/>
                    <a:gd name="T78" fmla="*/ 282 w 605"/>
                    <a:gd name="T79" fmla="*/ 625 h 2392"/>
                    <a:gd name="T80" fmla="*/ 260 w 605"/>
                    <a:gd name="T81" fmla="*/ 588 h 2392"/>
                    <a:gd name="T82" fmla="*/ 235 w 605"/>
                    <a:gd name="T83" fmla="*/ 553 h 2392"/>
                    <a:gd name="T84" fmla="*/ 203 w 605"/>
                    <a:gd name="T85" fmla="*/ 523 h 2392"/>
                    <a:gd name="T86" fmla="*/ 169 w 605"/>
                    <a:gd name="T87" fmla="*/ 496 h 2392"/>
                    <a:gd name="T88" fmla="*/ 131 w 605"/>
                    <a:gd name="T89" fmla="*/ 475 h 2392"/>
                    <a:gd name="T90" fmla="*/ 89 w 605"/>
                    <a:gd name="T91" fmla="*/ 460 h 2392"/>
                    <a:gd name="T92" fmla="*/ 46 w 605"/>
                    <a:gd name="T93" fmla="*/ 450 h 2392"/>
                    <a:gd name="T94" fmla="*/ 0 w 605"/>
                    <a:gd name="T95" fmla="*/ 446 h 2392"/>
                    <a:gd name="T96" fmla="*/ 0 w 605"/>
                    <a:gd name="T97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05" h="2392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5" y="3"/>
                      </a:lnTo>
                      <a:lnTo>
                        <a:pt x="99" y="5"/>
                      </a:lnTo>
                      <a:lnTo>
                        <a:pt x="135" y="9"/>
                      </a:lnTo>
                      <a:lnTo>
                        <a:pt x="172" y="14"/>
                      </a:lnTo>
                      <a:lnTo>
                        <a:pt x="208" y="20"/>
                      </a:lnTo>
                      <a:lnTo>
                        <a:pt x="245" y="27"/>
                      </a:lnTo>
                      <a:lnTo>
                        <a:pt x="282" y="36"/>
                      </a:lnTo>
                      <a:lnTo>
                        <a:pt x="318" y="49"/>
                      </a:lnTo>
                      <a:lnTo>
                        <a:pt x="353" y="63"/>
                      </a:lnTo>
                      <a:lnTo>
                        <a:pt x="387" y="79"/>
                      </a:lnTo>
                      <a:lnTo>
                        <a:pt x="420" y="97"/>
                      </a:lnTo>
                      <a:lnTo>
                        <a:pt x="451" y="119"/>
                      </a:lnTo>
                      <a:lnTo>
                        <a:pt x="480" y="142"/>
                      </a:lnTo>
                      <a:lnTo>
                        <a:pt x="507" y="169"/>
                      </a:lnTo>
                      <a:lnTo>
                        <a:pt x="531" y="199"/>
                      </a:lnTo>
                      <a:lnTo>
                        <a:pt x="553" y="232"/>
                      </a:lnTo>
                      <a:lnTo>
                        <a:pt x="571" y="269"/>
                      </a:lnTo>
                      <a:lnTo>
                        <a:pt x="585" y="309"/>
                      </a:lnTo>
                      <a:lnTo>
                        <a:pt x="596" y="352"/>
                      </a:lnTo>
                      <a:lnTo>
                        <a:pt x="603" y="399"/>
                      </a:lnTo>
                      <a:lnTo>
                        <a:pt x="605" y="450"/>
                      </a:lnTo>
                      <a:lnTo>
                        <a:pt x="605" y="1782"/>
                      </a:lnTo>
                      <a:lnTo>
                        <a:pt x="0" y="2392"/>
                      </a:lnTo>
                      <a:lnTo>
                        <a:pt x="0" y="1067"/>
                      </a:lnTo>
                      <a:lnTo>
                        <a:pt x="46" y="1063"/>
                      </a:lnTo>
                      <a:lnTo>
                        <a:pt x="89" y="1053"/>
                      </a:lnTo>
                      <a:lnTo>
                        <a:pt x="131" y="1038"/>
                      </a:lnTo>
                      <a:lnTo>
                        <a:pt x="169" y="1016"/>
                      </a:lnTo>
                      <a:lnTo>
                        <a:pt x="203" y="990"/>
                      </a:lnTo>
                      <a:lnTo>
                        <a:pt x="235" y="960"/>
                      </a:lnTo>
                      <a:lnTo>
                        <a:pt x="260" y="925"/>
                      </a:lnTo>
                      <a:lnTo>
                        <a:pt x="282" y="886"/>
                      </a:lnTo>
                      <a:lnTo>
                        <a:pt x="297" y="845"/>
                      </a:lnTo>
                      <a:lnTo>
                        <a:pt x="307" y="802"/>
                      </a:lnTo>
                      <a:lnTo>
                        <a:pt x="310" y="756"/>
                      </a:lnTo>
                      <a:lnTo>
                        <a:pt x="307" y="710"/>
                      </a:lnTo>
                      <a:lnTo>
                        <a:pt x="297" y="666"/>
                      </a:lnTo>
                      <a:lnTo>
                        <a:pt x="282" y="625"/>
                      </a:lnTo>
                      <a:lnTo>
                        <a:pt x="260" y="588"/>
                      </a:lnTo>
                      <a:lnTo>
                        <a:pt x="235" y="553"/>
                      </a:lnTo>
                      <a:lnTo>
                        <a:pt x="203" y="523"/>
                      </a:lnTo>
                      <a:lnTo>
                        <a:pt x="169" y="496"/>
                      </a:lnTo>
                      <a:lnTo>
                        <a:pt x="131" y="475"/>
                      </a:lnTo>
                      <a:lnTo>
                        <a:pt x="89" y="460"/>
                      </a:lnTo>
                      <a:lnTo>
                        <a:pt x="46" y="450"/>
                      </a:lnTo>
                      <a:lnTo>
                        <a:pt x="0" y="4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BD198357-95D9-43E4-8006-E1F5B575DE1E}"/>
                  </a:ext>
                </a:extLst>
              </p:cNvPr>
              <p:cNvSpPr txBox="1"/>
              <p:nvPr/>
            </p:nvSpPr>
            <p:spPr>
              <a:xfrm>
                <a:off x="5084543" y="216408"/>
                <a:ext cx="3223296" cy="548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2000" b="1" dirty="0" err="1">
                    <a:solidFill>
                      <a:srgbClr val="000000"/>
                    </a:solidFill>
                  </a:rPr>
                  <a:t>Nội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 dung </a:t>
                </a:r>
                <a:r>
                  <a:rPr lang="en-US" sz="2000" b="1" dirty="0" err="1" smtClean="0">
                    <a:solidFill>
                      <a:srgbClr val="000000"/>
                    </a:solidFill>
                  </a:rPr>
                  <a:t>bảo</a:t>
                </a:r>
                <a:r>
                  <a:rPr lang="en-US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rgbClr val="000000"/>
                    </a:solidFill>
                  </a:rPr>
                  <a:t>mật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5E357300-B8EA-4A64-8E7C-9878134B55BC}"/>
                  </a:ext>
                </a:extLst>
              </p:cNvPr>
              <p:cNvSpPr/>
              <p:nvPr/>
            </p:nvSpPr>
            <p:spPr>
              <a:xfrm>
                <a:off x="3550025" y="241065"/>
                <a:ext cx="5620870" cy="1466556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353A237-9206-4515-B039-5B5987083979}"/>
                </a:ext>
              </a:extLst>
            </p:cNvPr>
            <p:cNvGrpSpPr/>
            <p:nvPr/>
          </p:nvGrpSpPr>
          <p:grpSpPr>
            <a:xfrm>
              <a:off x="6469815" y="3340268"/>
              <a:ext cx="4319680" cy="2576973"/>
              <a:chOff x="6685067" y="3282745"/>
              <a:chExt cx="4319680" cy="2576973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D124E344-1683-49F8-9B1E-C9998EE7B7A5}"/>
                  </a:ext>
                </a:extLst>
              </p:cNvPr>
              <p:cNvSpPr txBox="1"/>
              <p:nvPr/>
            </p:nvSpPr>
            <p:spPr>
              <a:xfrm>
                <a:off x="8438025" y="3311711"/>
                <a:ext cx="2431872" cy="63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dirty="0" err="1" smtClean="0">
                    <a:solidFill>
                      <a:srgbClr val="000000"/>
                    </a:solidFill>
                    <a:ea typeface="ＭＳ Ｐゴシック"/>
                  </a:rPr>
                  <a:t>Đăng</a:t>
                </a:r>
                <a:r>
                  <a:rPr lang="en-US" sz="2400" b="1" dirty="0" smtClean="0">
                    <a:solidFill>
                      <a:srgbClr val="000000"/>
                    </a:solidFill>
                    <a:ea typeface="ＭＳ Ｐゴシック"/>
                  </a:rPr>
                  <a:t> </a:t>
                </a:r>
                <a:r>
                  <a:rPr lang="en-US" sz="2400" b="1" dirty="0" err="1" smtClean="0">
                    <a:solidFill>
                      <a:srgbClr val="000000"/>
                    </a:solidFill>
                    <a:ea typeface="ＭＳ Ｐゴシック"/>
                  </a:rPr>
                  <a:t>nhập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82F8D829-9E29-4AB2-AB20-D4A0B3C23A83}"/>
                  </a:ext>
                </a:extLst>
              </p:cNvPr>
              <p:cNvSpPr/>
              <p:nvPr/>
            </p:nvSpPr>
            <p:spPr>
              <a:xfrm>
                <a:off x="6685067" y="3282745"/>
                <a:ext cx="4319680" cy="2576973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602765FB-40DD-4465-BCB4-968E5140822A}"/>
                  </a:ext>
                </a:extLst>
              </p:cNvPr>
              <p:cNvSpPr txBox="1"/>
              <p:nvPr/>
            </p:nvSpPr>
            <p:spPr>
              <a:xfrm>
                <a:off x="6691110" y="3892539"/>
                <a:ext cx="1895463" cy="548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Tài</a:t>
                </a: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 </a:t>
                </a:r>
                <a:r>
                  <a:rPr kumimoji="0" lang="en-US" sz="2000" b="1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khoản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623D200A-1461-4BE8-8760-E309D5824629}"/>
                  </a:ext>
                </a:extLst>
              </p:cNvPr>
              <p:cNvSpPr txBox="1"/>
              <p:nvPr/>
            </p:nvSpPr>
            <p:spPr>
              <a:xfrm>
                <a:off x="6701033" y="4875264"/>
                <a:ext cx="1776748" cy="548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Mật</a:t>
                </a: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 </a:t>
                </a:r>
                <a:r>
                  <a:rPr kumimoji="0" lang="en-US" sz="2000" b="1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/>
                  </a:rPr>
                  <a:t>khẩu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74DF9A21-36AA-4891-9AF0-27C972FC10F8}"/>
                  </a:ext>
                </a:extLst>
              </p:cNvPr>
              <p:cNvSpPr/>
              <p:nvPr/>
            </p:nvSpPr>
            <p:spPr>
              <a:xfrm>
                <a:off x="8580293" y="3909397"/>
                <a:ext cx="1976717" cy="47231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0414565F-CD4D-4AD8-97CD-C47027A073EC}"/>
                  </a:ext>
                </a:extLst>
              </p:cNvPr>
              <p:cNvSpPr/>
              <p:nvPr/>
            </p:nvSpPr>
            <p:spPr>
              <a:xfrm>
                <a:off x="8586470" y="4924112"/>
                <a:ext cx="1976717" cy="47231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</p:grpSp>
        <p:cxnSp>
          <p:nvCxnSpPr>
            <p:cNvPr id="8" name="Connector: Elbow 7">
              <a:extLst>
                <a:ext uri="{FF2B5EF4-FFF2-40B4-BE49-F238E27FC236}">
                  <a16:creationId xmlns="" xmlns:a16="http://schemas.microsoft.com/office/drawing/2014/main" id="{ACFBC3E5-9336-4E2A-8F73-93CC02BDC673}"/>
                </a:ext>
              </a:extLst>
            </p:cNvPr>
            <p:cNvCxnSpPr/>
            <p:nvPr/>
          </p:nvCxnSpPr>
          <p:spPr>
            <a:xfrm flipV="1">
              <a:off x="2386569" y="993312"/>
              <a:ext cx="3288090" cy="2549231"/>
            </a:xfrm>
            <a:prstGeom prst="bentConnector3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="" xmlns:a16="http://schemas.microsoft.com/office/drawing/2014/main" id="{7A18A084-2012-4754-8506-FAB86BFAAA37}"/>
                </a:ext>
              </a:extLst>
            </p:cNvPr>
            <p:cNvCxnSpPr/>
            <p:nvPr/>
          </p:nvCxnSpPr>
          <p:spPr>
            <a:xfrm>
              <a:off x="2386569" y="3773376"/>
              <a:ext cx="3968228" cy="933095"/>
            </a:xfrm>
            <a:prstGeom prst="bentConnector3">
              <a:avLst>
                <a:gd name="adj1" fmla="val 41189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617D964-1C72-4337-9091-BD3A55E93569}"/>
                </a:ext>
              </a:extLst>
            </p:cNvPr>
            <p:cNvSpPr txBox="1"/>
            <p:nvPr/>
          </p:nvSpPr>
          <p:spPr>
            <a:xfrm>
              <a:off x="1451447" y="1815197"/>
              <a:ext cx="1836457" cy="548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2000" b="1" dirty="0" smtClean="0">
                  <a:solidFill>
                    <a:srgbClr val="000000"/>
                  </a:solidFill>
                </a:rPr>
                <a:t>True/then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BE771E0-27A4-4488-8529-302584051100}"/>
                </a:ext>
              </a:extLst>
            </p:cNvPr>
            <p:cNvSpPr txBox="1"/>
            <p:nvPr/>
          </p:nvSpPr>
          <p:spPr>
            <a:xfrm>
              <a:off x="3564963" y="4848458"/>
              <a:ext cx="2889140" cy="548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rgbClr val="000000"/>
                  </a:solidFill>
                </a:rPr>
                <a:t>False/otherwise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7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A2943-56C8-4E09-A3F7-4CE7B0AF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class </a:t>
            </a:r>
            <a:r>
              <a:rPr lang="en-US" dirty="0" err="1" smtClean="0"/>
              <a:t>IdentityManager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DBEAD0-1D5E-4154-8018-362EF4E16E44}"/>
              </a:ext>
            </a:extLst>
          </p:cNvPr>
          <p:cNvGrpSpPr/>
          <p:nvPr/>
        </p:nvGrpSpPr>
        <p:grpSpPr>
          <a:xfrm>
            <a:off x="1518085" y="1520843"/>
            <a:ext cx="8711883" cy="4247317"/>
            <a:chOff x="257690" y="1546252"/>
            <a:chExt cx="8711883" cy="4247317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F7AC689-9C69-400A-854C-EC3E95DF7440}"/>
                </a:ext>
              </a:extLst>
            </p:cNvPr>
            <p:cNvSpPr/>
            <p:nvPr/>
          </p:nvSpPr>
          <p:spPr>
            <a:xfrm>
              <a:off x="257690" y="1546252"/>
              <a:ext cx="606911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err="1">
                  <a:solidFill>
                    <a:schemeClr val="accent1">
                      <a:lumMod val="75000"/>
                    </a:schemeClr>
                  </a:solidFill>
                </a:rPr>
                <a:t>esriId.checkSignInStatus</a:t>
              </a: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(info.portalUrl + "/sharing").then(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function() {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	var map = new Map({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    		basemap: "topo"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	});</a:t>
              </a:r>
            </a:p>
            <a:p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	var view = new MapView({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  		container: "viewDiv",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 		map: map,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  		zoom: 14,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  		center: [-118.24,34.05]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  	});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}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).otherwise(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function() {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	promptForLogin();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  }</a:t>
              </a:r>
            </a:p>
            <a:p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      );</a:t>
              </a:r>
            </a:p>
          </p:txBody>
        </p:sp>
        <p:sp>
          <p:nvSpPr>
            <p:cNvPr id="5" name="Right Arrow 5">
              <a:extLst>
                <a:ext uri="{FF2B5EF4-FFF2-40B4-BE49-F238E27FC236}">
                  <a16:creationId xmlns="" xmlns:a16="http://schemas.microsoft.com/office/drawing/2014/main" id="{4ADA73FA-AAE6-4883-B7B6-58FEA9BECE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42565" y="2484258"/>
              <a:ext cx="3491144" cy="413167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prstClr val="white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="" xmlns:a16="http://schemas.microsoft.com/office/drawing/2014/main" id="{3D4AC13B-F308-498D-80E5-6B958693810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69221" y="2089543"/>
              <a:ext cx="1500352" cy="1130442"/>
              <a:chOff x="697" y="772"/>
              <a:chExt cx="507" cy="382"/>
            </a:xfrm>
          </p:grpSpPr>
          <p:sp useBgFill="1">
            <p:nvSpPr>
              <p:cNvPr id="14" name="Rectangle 6">
                <a:extLst>
                  <a:ext uri="{FF2B5EF4-FFF2-40B4-BE49-F238E27FC236}">
                    <a16:creationId xmlns="" xmlns:a16="http://schemas.microsoft.com/office/drawing/2014/main" id="{40F1AA03-5F09-4A3C-8F67-0B58C5999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772"/>
                <a:ext cx="507" cy="382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6="http://schemas.microsoft.com/office/drawing/2014/main" id="{86D601E0-2805-4893-A703-5D5A17289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" y="796"/>
                <a:ext cx="459" cy="334"/>
              </a:xfrm>
              <a:custGeom>
                <a:avLst/>
                <a:gdLst>
                  <a:gd name="T0" fmla="*/ 119 w 2298"/>
                  <a:gd name="T1" fmla="*/ 119 h 1670"/>
                  <a:gd name="T2" fmla="*/ 119 w 2298"/>
                  <a:gd name="T3" fmla="*/ 1551 h 1670"/>
                  <a:gd name="T4" fmla="*/ 2179 w 2298"/>
                  <a:gd name="T5" fmla="*/ 1551 h 1670"/>
                  <a:gd name="T6" fmla="*/ 2179 w 2298"/>
                  <a:gd name="T7" fmla="*/ 119 h 1670"/>
                  <a:gd name="T8" fmla="*/ 119 w 2298"/>
                  <a:gd name="T9" fmla="*/ 119 h 1670"/>
                  <a:gd name="T10" fmla="*/ 0 w 2298"/>
                  <a:gd name="T11" fmla="*/ 0 h 1670"/>
                  <a:gd name="T12" fmla="*/ 2298 w 2298"/>
                  <a:gd name="T13" fmla="*/ 0 h 1670"/>
                  <a:gd name="T14" fmla="*/ 2298 w 2298"/>
                  <a:gd name="T15" fmla="*/ 1670 h 1670"/>
                  <a:gd name="T16" fmla="*/ 0 w 2298"/>
                  <a:gd name="T17" fmla="*/ 1670 h 1670"/>
                  <a:gd name="T18" fmla="*/ 0 w 2298"/>
                  <a:gd name="T19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8" h="1670">
                    <a:moveTo>
                      <a:pt x="119" y="119"/>
                    </a:moveTo>
                    <a:lnTo>
                      <a:pt x="119" y="1551"/>
                    </a:lnTo>
                    <a:lnTo>
                      <a:pt x="2179" y="1551"/>
                    </a:lnTo>
                    <a:lnTo>
                      <a:pt x="2179" y="119"/>
                    </a:lnTo>
                    <a:lnTo>
                      <a:pt x="119" y="119"/>
                    </a:lnTo>
                    <a:close/>
                    <a:moveTo>
                      <a:pt x="0" y="0"/>
                    </a:moveTo>
                    <a:lnTo>
                      <a:pt x="2298" y="0"/>
                    </a:lnTo>
                    <a:lnTo>
                      <a:pt x="2298" y="1670"/>
                    </a:lnTo>
                    <a:lnTo>
                      <a:pt x="0" y="1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="" xmlns:a16="http://schemas.microsoft.com/office/drawing/2014/main" id="{02DB4531-938A-40C2-A516-814A82DC3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844"/>
                <a:ext cx="364" cy="238"/>
              </a:xfrm>
              <a:prstGeom prst="rect">
                <a:avLst/>
              </a:prstGeom>
              <a:solidFill>
                <a:srgbClr val="94E6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="" xmlns:a16="http://schemas.microsoft.com/office/drawing/2014/main" id="{45DEC34B-9F87-429F-9FE4-D8F2109F3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844"/>
                <a:ext cx="364" cy="201"/>
              </a:xfrm>
              <a:custGeom>
                <a:avLst/>
                <a:gdLst>
                  <a:gd name="T0" fmla="*/ 1820 w 1820"/>
                  <a:gd name="T1" fmla="*/ 0 h 1007"/>
                  <a:gd name="T2" fmla="*/ 1786 w 1820"/>
                  <a:gd name="T3" fmla="*/ 987 h 1007"/>
                  <a:gd name="T4" fmla="*/ 1709 w 1820"/>
                  <a:gd name="T5" fmla="*/ 1001 h 1007"/>
                  <a:gd name="T6" fmla="*/ 1617 w 1820"/>
                  <a:gd name="T7" fmla="*/ 1007 h 1007"/>
                  <a:gd name="T8" fmla="*/ 1480 w 1820"/>
                  <a:gd name="T9" fmla="*/ 994 h 1007"/>
                  <a:gd name="T10" fmla="*/ 1346 w 1820"/>
                  <a:gd name="T11" fmla="*/ 954 h 1007"/>
                  <a:gd name="T12" fmla="*/ 1281 w 1820"/>
                  <a:gd name="T13" fmla="*/ 916 h 1007"/>
                  <a:gd name="T14" fmla="*/ 1225 w 1820"/>
                  <a:gd name="T15" fmla="*/ 863 h 1007"/>
                  <a:gd name="T16" fmla="*/ 1183 w 1820"/>
                  <a:gd name="T17" fmla="*/ 806 h 1007"/>
                  <a:gd name="T18" fmla="*/ 1155 w 1820"/>
                  <a:gd name="T19" fmla="*/ 754 h 1007"/>
                  <a:gd name="T20" fmla="*/ 1134 w 1820"/>
                  <a:gd name="T21" fmla="*/ 710 h 1007"/>
                  <a:gd name="T22" fmla="*/ 1109 w 1820"/>
                  <a:gd name="T23" fmla="*/ 677 h 1007"/>
                  <a:gd name="T24" fmla="*/ 1092 w 1820"/>
                  <a:gd name="T25" fmla="*/ 672 h 1007"/>
                  <a:gd name="T26" fmla="*/ 1071 w 1820"/>
                  <a:gd name="T27" fmla="*/ 667 h 1007"/>
                  <a:gd name="T28" fmla="*/ 1034 w 1820"/>
                  <a:gd name="T29" fmla="*/ 656 h 1007"/>
                  <a:gd name="T30" fmla="*/ 984 w 1820"/>
                  <a:gd name="T31" fmla="*/ 637 h 1007"/>
                  <a:gd name="T32" fmla="*/ 930 w 1820"/>
                  <a:gd name="T33" fmla="*/ 607 h 1007"/>
                  <a:gd name="T34" fmla="*/ 879 w 1820"/>
                  <a:gd name="T35" fmla="*/ 567 h 1007"/>
                  <a:gd name="T36" fmla="*/ 837 w 1820"/>
                  <a:gd name="T37" fmla="*/ 516 h 1007"/>
                  <a:gd name="T38" fmla="*/ 811 w 1820"/>
                  <a:gd name="T39" fmla="*/ 455 h 1007"/>
                  <a:gd name="T40" fmla="*/ 810 w 1820"/>
                  <a:gd name="T41" fmla="*/ 446 h 1007"/>
                  <a:gd name="T42" fmla="*/ 808 w 1820"/>
                  <a:gd name="T43" fmla="*/ 435 h 1007"/>
                  <a:gd name="T44" fmla="*/ 784 w 1820"/>
                  <a:gd name="T45" fmla="*/ 433 h 1007"/>
                  <a:gd name="T46" fmla="*/ 722 w 1820"/>
                  <a:gd name="T47" fmla="*/ 440 h 1007"/>
                  <a:gd name="T48" fmla="*/ 653 w 1820"/>
                  <a:gd name="T49" fmla="*/ 457 h 1007"/>
                  <a:gd name="T50" fmla="*/ 583 w 1820"/>
                  <a:gd name="T51" fmla="*/ 479 h 1007"/>
                  <a:gd name="T52" fmla="*/ 527 w 1820"/>
                  <a:gd name="T53" fmla="*/ 497 h 1007"/>
                  <a:gd name="T54" fmla="*/ 478 w 1820"/>
                  <a:gd name="T55" fmla="*/ 517 h 1007"/>
                  <a:gd name="T56" fmla="*/ 437 w 1820"/>
                  <a:gd name="T57" fmla="*/ 525 h 1007"/>
                  <a:gd name="T58" fmla="*/ 394 w 1820"/>
                  <a:gd name="T59" fmla="*/ 527 h 1007"/>
                  <a:gd name="T60" fmla="*/ 341 w 1820"/>
                  <a:gd name="T61" fmla="*/ 527 h 1007"/>
                  <a:gd name="T62" fmla="*/ 261 w 1820"/>
                  <a:gd name="T63" fmla="*/ 516 h 1007"/>
                  <a:gd name="T64" fmla="*/ 176 w 1820"/>
                  <a:gd name="T65" fmla="*/ 490 h 1007"/>
                  <a:gd name="T66" fmla="*/ 139 w 1820"/>
                  <a:gd name="T67" fmla="*/ 479 h 1007"/>
                  <a:gd name="T68" fmla="*/ 90 w 1820"/>
                  <a:gd name="T69" fmla="*/ 451 h 1007"/>
                  <a:gd name="T70" fmla="*/ 30 w 1820"/>
                  <a:gd name="T71" fmla="*/ 404 h 1007"/>
                  <a:gd name="T72" fmla="*/ 0 w 1820"/>
                  <a:gd name="T73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0" h="1007">
                    <a:moveTo>
                      <a:pt x="0" y="0"/>
                    </a:moveTo>
                    <a:lnTo>
                      <a:pt x="1820" y="0"/>
                    </a:lnTo>
                    <a:lnTo>
                      <a:pt x="1820" y="978"/>
                    </a:lnTo>
                    <a:lnTo>
                      <a:pt x="1786" y="987"/>
                    </a:lnTo>
                    <a:lnTo>
                      <a:pt x="1749" y="995"/>
                    </a:lnTo>
                    <a:lnTo>
                      <a:pt x="1709" y="1001"/>
                    </a:lnTo>
                    <a:lnTo>
                      <a:pt x="1664" y="1006"/>
                    </a:lnTo>
                    <a:lnTo>
                      <a:pt x="1617" y="1007"/>
                    </a:lnTo>
                    <a:lnTo>
                      <a:pt x="1548" y="1003"/>
                    </a:lnTo>
                    <a:lnTo>
                      <a:pt x="1480" y="994"/>
                    </a:lnTo>
                    <a:lnTo>
                      <a:pt x="1412" y="977"/>
                    </a:lnTo>
                    <a:lnTo>
                      <a:pt x="1346" y="954"/>
                    </a:lnTo>
                    <a:lnTo>
                      <a:pt x="1312" y="938"/>
                    </a:lnTo>
                    <a:lnTo>
                      <a:pt x="1281" y="916"/>
                    </a:lnTo>
                    <a:lnTo>
                      <a:pt x="1252" y="891"/>
                    </a:lnTo>
                    <a:lnTo>
                      <a:pt x="1225" y="863"/>
                    </a:lnTo>
                    <a:lnTo>
                      <a:pt x="1202" y="834"/>
                    </a:lnTo>
                    <a:lnTo>
                      <a:pt x="1183" y="806"/>
                    </a:lnTo>
                    <a:lnTo>
                      <a:pt x="1167" y="780"/>
                    </a:lnTo>
                    <a:lnTo>
                      <a:pt x="1155" y="754"/>
                    </a:lnTo>
                    <a:lnTo>
                      <a:pt x="1145" y="733"/>
                    </a:lnTo>
                    <a:lnTo>
                      <a:pt x="1134" y="710"/>
                    </a:lnTo>
                    <a:lnTo>
                      <a:pt x="1122" y="690"/>
                    </a:lnTo>
                    <a:lnTo>
                      <a:pt x="1109" y="677"/>
                    </a:lnTo>
                    <a:lnTo>
                      <a:pt x="1103" y="675"/>
                    </a:lnTo>
                    <a:lnTo>
                      <a:pt x="1092" y="672"/>
                    </a:lnTo>
                    <a:lnTo>
                      <a:pt x="1081" y="669"/>
                    </a:lnTo>
                    <a:lnTo>
                      <a:pt x="1071" y="667"/>
                    </a:lnTo>
                    <a:lnTo>
                      <a:pt x="1055" y="663"/>
                    </a:lnTo>
                    <a:lnTo>
                      <a:pt x="1034" y="656"/>
                    </a:lnTo>
                    <a:lnTo>
                      <a:pt x="1010" y="648"/>
                    </a:lnTo>
                    <a:lnTo>
                      <a:pt x="984" y="637"/>
                    </a:lnTo>
                    <a:lnTo>
                      <a:pt x="958" y="623"/>
                    </a:lnTo>
                    <a:lnTo>
                      <a:pt x="930" y="607"/>
                    </a:lnTo>
                    <a:lnTo>
                      <a:pt x="903" y="589"/>
                    </a:lnTo>
                    <a:lnTo>
                      <a:pt x="879" y="567"/>
                    </a:lnTo>
                    <a:lnTo>
                      <a:pt x="856" y="543"/>
                    </a:lnTo>
                    <a:lnTo>
                      <a:pt x="837" y="516"/>
                    </a:lnTo>
                    <a:lnTo>
                      <a:pt x="821" y="487"/>
                    </a:lnTo>
                    <a:lnTo>
                      <a:pt x="811" y="455"/>
                    </a:lnTo>
                    <a:lnTo>
                      <a:pt x="811" y="452"/>
                    </a:lnTo>
                    <a:lnTo>
                      <a:pt x="810" y="446"/>
                    </a:lnTo>
                    <a:lnTo>
                      <a:pt x="809" y="439"/>
                    </a:lnTo>
                    <a:lnTo>
                      <a:pt x="808" y="435"/>
                    </a:lnTo>
                    <a:lnTo>
                      <a:pt x="798" y="434"/>
                    </a:lnTo>
                    <a:lnTo>
                      <a:pt x="784" y="433"/>
                    </a:lnTo>
                    <a:lnTo>
                      <a:pt x="755" y="435"/>
                    </a:lnTo>
                    <a:lnTo>
                      <a:pt x="722" y="440"/>
                    </a:lnTo>
                    <a:lnTo>
                      <a:pt x="688" y="447"/>
                    </a:lnTo>
                    <a:lnTo>
                      <a:pt x="653" y="457"/>
                    </a:lnTo>
                    <a:lnTo>
                      <a:pt x="618" y="468"/>
                    </a:lnTo>
                    <a:lnTo>
                      <a:pt x="583" y="479"/>
                    </a:lnTo>
                    <a:lnTo>
                      <a:pt x="567" y="484"/>
                    </a:lnTo>
                    <a:lnTo>
                      <a:pt x="527" y="497"/>
                    </a:lnTo>
                    <a:lnTo>
                      <a:pt x="492" y="513"/>
                    </a:lnTo>
                    <a:lnTo>
                      <a:pt x="478" y="517"/>
                    </a:lnTo>
                    <a:lnTo>
                      <a:pt x="458" y="522"/>
                    </a:lnTo>
                    <a:lnTo>
                      <a:pt x="437" y="525"/>
                    </a:lnTo>
                    <a:lnTo>
                      <a:pt x="415" y="527"/>
                    </a:lnTo>
                    <a:lnTo>
                      <a:pt x="394" y="527"/>
                    </a:lnTo>
                    <a:lnTo>
                      <a:pt x="376" y="527"/>
                    </a:lnTo>
                    <a:lnTo>
                      <a:pt x="341" y="527"/>
                    </a:lnTo>
                    <a:lnTo>
                      <a:pt x="302" y="523"/>
                    </a:lnTo>
                    <a:lnTo>
                      <a:pt x="261" y="516"/>
                    </a:lnTo>
                    <a:lnTo>
                      <a:pt x="218" y="505"/>
                    </a:lnTo>
                    <a:lnTo>
                      <a:pt x="176" y="490"/>
                    </a:lnTo>
                    <a:lnTo>
                      <a:pt x="160" y="486"/>
                    </a:lnTo>
                    <a:lnTo>
                      <a:pt x="139" y="479"/>
                    </a:lnTo>
                    <a:lnTo>
                      <a:pt x="116" y="467"/>
                    </a:lnTo>
                    <a:lnTo>
                      <a:pt x="90" y="451"/>
                    </a:lnTo>
                    <a:lnTo>
                      <a:pt x="61" y="430"/>
                    </a:lnTo>
                    <a:lnTo>
                      <a:pt x="30" y="404"/>
                    </a:lnTo>
                    <a:lnTo>
                      <a:pt x="0" y="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8135"/>
              </a:solidFill>
              <a:ln w="0">
                <a:solidFill>
                  <a:srgbClr val="0B9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="" xmlns:a16="http://schemas.microsoft.com/office/drawing/2014/main" id="{1F5A1FEC-8331-45D9-AA0F-AB1C7E7EC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844"/>
                <a:ext cx="364" cy="185"/>
              </a:xfrm>
              <a:custGeom>
                <a:avLst/>
                <a:gdLst>
                  <a:gd name="T0" fmla="*/ 1820 w 1820"/>
                  <a:gd name="T1" fmla="*/ 0 h 927"/>
                  <a:gd name="T2" fmla="*/ 1790 w 1820"/>
                  <a:gd name="T3" fmla="*/ 903 h 927"/>
                  <a:gd name="T4" fmla="*/ 1720 w 1820"/>
                  <a:gd name="T5" fmla="*/ 919 h 927"/>
                  <a:gd name="T6" fmla="*/ 1636 w 1820"/>
                  <a:gd name="T7" fmla="*/ 927 h 927"/>
                  <a:gd name="T8" fmla="*/ 1539 w 1820"/>
                  <a:gd name="T9" fmla="*/ 922 h 927"/>
                  <a:gd name="T10" fmla="*/ 1432 w 1820"/>
                  <a:gd name="T11" fmla="*/ 899 h 927"/>
                  <a:gd name="T12" fmla="*/ 1348 w 1820"/>
                  <a:gd name="T13" fmla="*/ 867 h 927"/>
                  <a:gd name="T14" fmla="*/ 1299 w 1820"/>
                  <a:gd name="T15" fmla="*/ 825 h 927"/>
                  <a:gd name="T16" fmla="*/ 1256 w 1820"/>
                  <a:gd name="T17" fmla="*/ 774 h 927"/>
                  <a:gd name="T18" fmla="*/ 1229 w 1820"/>
                  <a:gd name="T19" fmla="*/ 723 h 927"/>
                  <a:gd name="T20" fmla="*/ 1206 w 1820"/>
                  <a:gd name="T21" fmla="*/ 675 h 927"/>
                  <a:gd name="T22" fmla="*/ 1178 w 1820"/>
                  <a:gd name="T23" fmla="*/ 632 h 927"/>
                  <a:gd name="T24" fmla="*/ 1145 w 1820"/>
                  <a:gd name="T25" fmla="*/ 606 h 927"/>
                  <a:gd name="T26" fmla="*/ 1110 w 1820"/>
                  <a:gd name="T27" fmla="*/ 594 h 927"/>
                  <a:gd name="T28" fmla="*/ 1076 w 1820"/>
                  <a:gd name="T29" fmla="*/ 586 h 927"/>
                  <a:gd name="T30" fmla="*/ 1041 w 1820"/>
                  <a:gd name="T31" fmla="*/ 574 h 927"/>
                  <a:gd name="T32" fmla="*/ 996 w 1820"/>
                  <a:gd name="T33" fmla="*/ 552 h 927"/>
                  <a:gd name="T34" fmla="*/ 951 w 1820"/>
                  <a:gd name="T35" fmla="*/ 523 h 927"/>
                  <a:gd name="T36" fmla="*/ 912 w 1820"/>
                  <a:gd name="T37" fmla="*/ 486 h 927"/>
                  <a:gd name="T38" fmla="*/ 890 w 1820"/>
                  <a:gd name="T39" fmla="*/ 439 h 927"/>
                  <a:gd name="T40" fmla="*/ 883 w 1820"/>
                  <a:gd name="T41" fmla="*/ 406 h 927"/>
                  <a:gd name="T42" fmla="*/ 877 w 1820"/>
                  <a:gd name="T43" fmla="*/ 388 h 927"/>
                  <a:gd name="T44" fmla="*/ 865 w 1820"/>
                  <a:gd name="T45" fmla="*/ 376 h 927"/>
                  <a:gd name="T46" fmla="*/ 822 w 1820"/>
                  <a:gd name="T47" fmla="*/ 357 h 927"/>
                  <a:gd name="T48" fmla="*/ 768 w 1820"/>
                  <a:gd name="T49" fmla="*/ 354 h 927"/>
                  <a:gd name="T50" fmla="*/ 705 w 1820"/>
                  <a:gd name="T51" fmla="*/ 361 h 927"/>
                  <a:gd name="T52" fmla="*/ 640 w 1820"/>
                  <a:gd name="T53" fmla="*/ 378 h 927"/>
                  <a:gd name="T54" fmla="*/ 575 w 1820"/>
                  <a:gd name="T55" fmla="*/ 398 h 927"/>
                  <a:gd name="T56" fmla="*/ 498 w 1820"/>
                  <a:gd name="T57" fmla="*/ 423 h 927"/>
                  <a:gd name="T58" fmla="*/ 451 w 1820"/>
                  <a:gd name="T59" fmla="*/ 442 h 927"/>
                  <a:gd name="T60" fmla="*/ 417 w 1820"/>
                  <a:gd name="T61" fmla="*/ 446 h 927"/>
                  <a:gd name="T62" fmla="*/ 365 w 1820"/>
                  <a:gd name="T63" fmla="*/ 447 h 927"/>
                  <a:gd name="T64" fmla="*/ 300 w 1820"/>
                  <a:gd name="T65" fmla="*/ 442 h 927"/>
                  <a:gd name="T66" fmla="*/ 234 w 1820"/>
                  <a:gd name="T67" fmla="*/ 427 h 927"/>
                  <a:gd name="T68" fmla="*/ 198 w 1820"/>
                  <a:gd name="T69" fmla="*/ 413 h 927"/>
                  <a:gd name="T70" fmla="*/ 179 w 1820"/>
                  <a:gd name="T71" fmla="*/ 409 h 927"/>
                  <a:gd name="T72" fmla="*/ 145 w 1820"/>
                  <a:gd name="T73" fmla="*/ 392 h 927"/>
                  <a:gd name="T74" fmla="*/ 101 w 1820"/>
                  <a:gd name="T75" fmla="*/ 360 h 927"/>
                  <a:gd name="T76" fmla="*/ 51 w 1820"/>
                  <a:gd name="T77" fmla="*/ 307 h 927"/>
                  <a:gd name="T78" fmla="*/ 0 w 1820"/>
                  <a:gd name="T79" fmla="*/ 227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0" h="927">
                    <a:moveTo>
                      <a:pt x="0" y="0"/>
                    </a:moveTo>
                    <a:lnTo>
                      <a:pt x="1820" y="0"/>
                    </a:lnTo>
                    <a:lnTo>
                      <a:pt x="1820" y="895"/>
                    </a:lnTo>
                    <a:lnTo>
                      <a:pt x="1790" y="903"/>
                    </a:lnTo>
                    <a:lnTo>
                      <a:pt x="1757" y="912"/>
                    </a:lnTo>
                    <a:lnTo>
                      <a:pt x="1720" y="919"/>
                    </a:lnTo>
                    <a:lnTo>
                      <a:pt x="1680" y="924"/>
                    </a:lnTo>
                    <a:lnTo>
                      <a:pt x="1636" y="927"/>
                    </a:lnTo>
                    <a:lnTo>
                      <a:pt x="1589" y="926"/>
                    </a:lnTo>
                    <a:lnTo>
                      <a:pt x="1539" y="922"/>
                    </a:lnTo>
                    <a:lnTo>
                      <a:pt x="1487" y="914"/>
                    </a:lnTo>
                    <a:lnTo>
                      <a:pt x="1432" y="899"/>
                    </a:lnTo>
                    <a:lnTo>
                      <a:pt x="1375" y="880"/>
                    </a:lnTo>
                    <a:lnTo>
                      <a:pt x="1348" y="867"/>
                    </a:lnTo>
                    <a:lnTo>
                      <a:pt x="1323" y="847"/>
                    </a:lnTo>
                    <a:lnTo>
                      <a:pt x="1299" y="825"/>
                    </a:lnTo>
                    <a:lnTo>
                      <a:pt x="1276" y="799"/>
                    </a:lnTo>
                    <a:lnTo>
                      <a:pt x="1256" y="774"/>
                    </a:lnTo>
                    <a:lnTo>
                      <a:pt x="1241" y="747"/>
                    </a:lnTo>
                    <a:lnTo>
                      <a:pt x="1229" y="723"/>
                    </a:lnTo>
                    <a:lnTo>
                      <a:pt x="1218" y="699"/>
                    </a:lnTo>
                    <a:lnTo>
                      <a:pt x="1206" y="675"/>
                    </a:lnTo>
                    <a:lnTo>
                      <a:pt x="1192" y="653"/>
                    </a:lnTo>
                    <a:lnTo>
                      <a:pt x="1178" y="632"/>
                    </a:lnTo>
                    <a:lnTo>
                      <a:pt x="1160" y="614"/>
                    </a:lnTo>
                    <a:lnTo>
                      <a:pt x="1145" y="606"/>
                    </a:lnTo>
                    <a:lnTo>
                      <a:pt x="1128" y="600"/>
                    </a:lnTo>
                    <a:lnTo>
                      <a:pt x="1110" y="594"/>
                    </a:lnTo>
                    <a:lnTo>
                      <a:pt x="1088" y="589"/>
                    </a:lnTo>
                    <a:lnTo>
                      <a:pt x="1076" y="586"/>
                    </a:lnTo>
                    <a:lnTo>
                      <a:pt x="1061" y="581"/>
                    </a:lnTo>
                    <a:lnTo>
                      <a:pt x="1041" y="574"/>
                    </a:lnTo>
                    <a:lnTo>
                      <a:pt x="1019" y="565"/>
                    </a:lnTo>
                    <a:lnTo>
                      <a:pt x="996" y="552"/>
                    </a:lnTo>
                    <a:lnTo>
                      <a:pt x="972" y="539"/>
                    </a:lnTo>
                    <a:lnTo>
                      <a:pt x="951" y="523"/>
                    </a:lnTo>
                    <a:lnTo>
                      <a:pt x="929" y="505"/>
                    </a:lnTo>
                    <a:lnTo>
                      <a:pt x="912" y="486"/>
                    </a:lnTo>
                    <a:lnTo>
                      <a:pt x="899" y="463"/>
                    </a:lnTo>
                    <a:lnTo>
                      <a:pt x="890" y="439"/>
                    </a:lnTo>
                    <a:lnTo>
                      <a:pt x="886" y="419"/>
                    </a:lnTo>
                    <a:lnTo>
                      <a:pt x="883" y="406"/>
                    </a:lnTo>
                    <a:lnTo>
                      <a:pt x="880" y="395"/>
                    </a:lnTo>
                    <a:lnTo>
                      <a:pt x="877" y="388"/>
                    </a:lnTo>
                    <a:lnTo>
                      <a:pt x="872" y="382"/>
                    </a:lnTo>
                    <a:lnTo>
                      <a:pt x="865" y="376"/>
                    </a:lnTo>
                    <a:lnTo>
                      <a:pt x="845" y="364"/>
                    </a:lnTo>
                    <a:lnTo>
                      <a:pt x="822" y="357"/>
                    </a:lnTo>
                    <a:lnTo>
                      <a:pt x="796" y="353"/>
                    </a:lnTo>
                    <a:lnTo>
                      <a:pt x="768" y="354"/>
                    </a:lnTo>
                    <a:lnTo>
                      <a:pt x="738" y="357"/>
                    </a:lnTo>
                    <a:lnTo>
                      <a:pt x="705" y="361"/>
                    </a:lnTo>
                    <a:lnTo>
                      <a:pt x="672" y="370"/>
                    </a:lnTo>
                    <a:lnTo>
                      <a:pt x="640" y="378"/>
                    </a:lnTo>
                    <a:lnTo>
                      <a:pt x="607" y="387"/>
                    </a:lnTo>
                    <a:lnTo>
                      <a:pt x="575" y="398"/>
                    </a:lnTo>
                    <a:lnTo>
                      <a:pt x="544" y="407"/>
                    </a:lnTo>
                    <a:lnTo>
                      <a:pt x="498" y="423"/>
                    </a:lnTo>
                    <a:lnTo>
                      <a:pt x="457" y="441"/>
                    </a:lnTo>
                    <a:lnTo>
                      <a:pt x="451" y="442"/>
                    </a:lnTo>
                    <a:lnTo>
                      <a:pt x="438" y="445"/>
                    </a:lnTo>
                    <a:lnTo>
                      <a:pt x="417" y="446"/>
                    </a:lnTo>
                    <a:lnTo>
                      <a:pt x="393" y="447"/>
                    </a:lnTo>
                    <a:lnTo>
                      <a:pt x="365" y="447"/>
                    </a:lnTo>
                    <a:lnTo>
                      <a:pt x="334" y="446"/>
                    </a:lnTo>
                    <a:lnTo>
                      <a:pt x="300" y="442"/>
                    </a:lnTo>
                    <a:lnTo>
                      <a:pt x="266" y="436"/>
                    </a:lnTo>
                    <a:lnTo>
                      <a:pt x="234" y="427"/>
                    </a:lnTo>
                    <a:lnTo>
                      <a:pt x="201" y="413"/>
                    </a:lnTo>
                    <a:lnTo>
                      <a:pt x="198" y="413"/>
                    </a:lnTo>
                    <a:lnTo>
                      <a:pt x="191" y="412"/>
                    </a:lnTo>
                    <a:lnTo>
                      <a:pt x="179" y="409"/>
                    </a:lnTo>
                    <a:lnTo>
                      <a:pt x="163" y="401"/>
                    </a:lnTo>
                    <a:lnTo>
                      <a:pt x="145" y="392"/>
                    </a:lnTo>
                    <a:lnTo>
                      <a:pt x="124" y="378"/>
                    </a:lnTo>
                    <a:lnTo>
                      <a:pt x="101" y="360"/>
                    </a:lnTo>
                    <a:lnTo>
                      <a:pt x="76" y="336"/>
                    </a:lnTo>
                    <a:lnTo>
                      <a:pt x="51" y="307"/>
                    </a:lnTo>
                    <a:lnTo>
                      <a:pt x="26" y="271"/>
                    </a:lnTo>
                    <a:lnTo>
                      <a:pt x="0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="" xmlns:a16="http://schemas.microsoft.com/office/drawing/2014/main" id="{26CB0171-3DC9-46FB-A10A-4CDCD36B1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951"/>
                <a:ext cx="364" cy="131"/>
              </a:xfrm>
              <a:custGeom>
                <a:avLst/>
                <a:gdLst>
                  <a:gd name="T0" fmla="*/ 38 w 1820"/>
                  <a:gd name="T1" fmla="*/ 26 h 658"/>
                  <a:gd name="T2" fmla="*/ 104 w 1820"/>
                  <a:gd name="T3" fmla="*/ 58 h 658"/>
                  <a:gd name="T4" fmla="*/ 137 w 1820"/>
                  <a:gd name="T5" fmla="*/ 69 h 658"/>
                  <a:gd name="T6" fmla="*/ 194 w 1820"/>
                  <a:gd name="T7" fmla="*/ 90 h 658"/>
                  <a:gd name="T8" fmla="*/ 293 w 1820"/>
                  <a:gd name="T9" fmla="*/ 108 h 658"/>
                  <a:gd name="T10" fmla="*/ 376 w 1820"/>
                  <a:gd name="T11" fmla="*/ 113 h 658"/>
                  <a:gd name="T12" fmla="*/ 449 w 1820"/>
                  <a:gd name="T13" fmla="*/ 110 h 658"/>
                  <a:gd name="T14" fmla="*/ 498 w 1820"/>
                  <a:gd name="T15" fmla="*/ 102 h 658"/>
                  <a:gd name="T16" fmla="*/ 530 w 1820"/>
                  <a:gd name="T17" fmla="*/ 92 h 658"/>
                  <a:gd name="T18" fmla="*/ 548 w 1820"/>
                  <a:gd name="T19" fmla="*/ 84 h 658"/>
                  <a:gd name="T20" fmla="*/ 604 w 1820"/>
                  <a:gd name="T21" fmla="*/ 63 h 658"/>
                  <a:gd name="T22" fmla="*/ 767 w 1820"/>
                  <a:gd name="T23" fmla="*/ 89 h 658"/>
                  <a:gd name="T24" fmla="*/ 827 w 1820"/>
                  <a:gd name="T25" fmla="*/ 145 h 658"/>
                  <a:gd name="T26" fmla="*/ 890 w 1820"/>
                  <a:gd name="T27" fmla="*/ 188 h 658"/>
                  <a:gd name="T28" fmla="*/ 947 w 1820"/>
                  <a:gd name="T29" fmla="*/ 217 h 658"/>
                  <a:gd name="T30" fmla="*/ 989 w 1820"/>
                  <a:gd name="T31" fmla="*/ 234 h 658"/>
                  <a:gd name="T32" fmla="*/ 1057 w 1820"/>
                  <a:gd name="T33" fmla="*/ 293 h 658"/>
                  <a:gd name="T34" fmla="*/ 1097 w 1820"/>
                  <a:gd name="T35" fmla="*/ 359 h 658"/>
                  <a:gd name="T36" fmla="*/ 1152 w 1820"/>
                  <a:gd name="T37" fmla="*/ 427 h 658"/>
                  <a:gd name="T38" fmla="*/ 1221 w 1820"/>
                  <a:gd name="T39" fmla="*/ 488 h 658"/>
                  <a:gd name="T40" fmla="*/ 1302 w 1820"/>
                  <a:gd name="T41" fmla="*/ 531 h 658"/>
                  <a:gd name="T42" fmla="*/ 1458 w 1820"/>
                  <a:gd name="T43" fmla="*/ 577 h 658"/>
                  <a:gd name="T44" fmla="*/ 1617 w 1820"/>
                  <a:gd name="T45" fmla="*/ 593 h 658"/>
                  <a:gd name="T46" fmla="*/ 1727 w 1820"/>
                  <a:gd name="T47" fmla="*/ 586 h 658"/>
                  <a:gd name="T48" fmla="*/ 1820 w 1820"/>
                  <a:gd name="T49" fmla="*/ 567 h 658"/>
                  <a:gd name="T50" fmla="*/ 1300 w 1820"/>
                  <a:gd name="T51" fmla="*/ 658 h 658"/>
                  <a:gd name="T52" fmla="*/ 1210 w 1820"/>
                  <a:gd name="T53" fmla="*/ 621 h 658"/>
                  <a:gd name="T54" fmla="*/ 1125 w 1820"/>
                  <a:gd name="T55" fmla="*/ 564 h 658"/>
                  <a:gd name="T56" fmla="*/ 1052 w 1820"/>
                  <a:gd name="T57" fmla="*/ 495 h 658"/>
                  <a:gd name="T58" fmla="*/ 993 w 1820"/>
                  <a:gd name="T59" fmla="*/ 421 h 658"/>
                  <a:gd name="T60" fmla="*/ 949 w 1820"/>
                  <a:gd name="T61" fmla="*/ 346 h 658"/>
                  <a:gd name="T62" fmla="*/ 871 w 1820"/>
                  <a:gd name="T63" fmla="*/ 313 h 658"/>
                  <a:gd name="T64" fmla="*/ 790 w 1820"/>
                  <a:gd name="T65" fmla="*/ 266 h 658"/>
                  <a:gd name="T66" fmla="*/ 711 w 1820"/>
                  <a:gd name="T67" fmla="*/ 203 h 658"/>
                  <a:gd name="T68" fmla="*/ 669 w 1820"/>
                  <a:gd name="T69" fmla="*/ 168 h 658"/>
                  <a:gd name="T70" fmla="*/ 649 w 1820"/>
                  <a:gd name="T71" fmla="*/ 174 h 658"/>
                  <a:gd name="T72" fmla="*/ 639 w 1820"/>
                  <a:gd name="T73" fmla="*/ 178 h 658"/>
                  <a:gd name="T74" fmla="*/ 608 w 1820"/>
                  <a:gd name="T75" fmla="*/ 189 h 658"/>
                  <a:gd name="T76" fmla="*/ 584 w 1820"/>
                  <a:gd name="T77" fmla="*/ 200 h 658"/>
                  <a:gd name="T78" fmla="*/ 545 w 1820"/>
                  <a:gd name="T79" fmla="*/ 213 h 658"/>
                  <a:gd name="T80" fmla="*/ 492 w 1820"/>
                  <a:gd name="T81" fmla="*/ 225 h 658"/>
                  <a:gd name="T82" fmla="*/ 421 w 1820"/>
                  <a:gd name="T83" fmla="*/ 232 h 658"/>
                  <a:gd name="T84" fmla="*/ 338 w 1820"/>
                  <a:gd name="T85" fmla="*/ 232 h 658"/>
                  <a:gd name="T86" fmla="*/ 248 w 1820"/>
                  <a:gd name="T87" fmla="*/ 223 h 658"/>
                  <a:gd name="T88" fmla="*/ 149 w 1820"/>
                  <a:gd name="T89" fmla="*/ 201 h 658"/>
                  <a:gd name="T90" fmla="*/ 69 w 1820"/>
                  <a:gd name="T91" fmla="*/ 173 h 658"/>
                  <a:gd name="T92" fmla="*/ 0 w 1820"/>
                  <a:gd name="T93" fmla="*/ 142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20" h="658">
                    <a:moveTo>
                      <a:pt x="0" y="0"/>
                    </a:moveTo>
                    <a:lnTo>
                      <a:pt x="38" y="26"/>
                    </a:lnTo>
                    <a:lnTo>
                      <a:pt x="73" y="45"/>
                    </a:lnTo>
                    <a:lnTo>
                      <a:pt x="104" y="58"/>
                    </a:lnTo>
                    <a:lnTo>
                      <a:pt x="132" y="68"/>
                    </a:lnTo>
                    <a:lnTo>
                      <a:pt x="137" y="69"/>
                    </a:lnTo>
                    <a:lnTo>
                      <a:pt x="142" y="72"/>
                    </a:lnTo>
                    <a:lnTo>
                      <a:pt x="194" y="90"/>
                    </a:lnTo>
                    <a:lnTo>
                      <a:pt x="244" y="101"/>
                    </a:lnTo>
                    <a:lnTo>
                      <a:pt x="293" y="108"/>
                    </a:lnTo>
                    <a:lnTo>
                      <a:pt x="338" y="113"/>
                    </a:lnTo>
                    <a:lnTo>
                      <a:pt x="376" y="113"/>
                    </a:lnTo>
                    <a:lnTo>
                      <a:pt x="416" y="113"/>
                    </a:lnTo>
                    <a:lnTo>
                      <a:pt x="449" y="110"/>
                    </a:lnTo>
                    <a:lnTo>
                      <a:pt x="477" y="107"/>
                    </a:lnTo>
                    <a:lnTo>
                      <a:pt x="498" y="102"/>
                    </a:lnTo>
                    <a:lnTo>
                      <a:pt x="516" y="97"/>
                    </a:lnTo>
                    <a:lnTo>
                      <a:pt x="530" y="92"/>
                    </a:lnTo>
                    <a:lnTo>
                      <a:pt x="541" y="89"/>
                    </a:lnTo>
                    <a:lnTo>
                      <a:pt x="548" y="84"/>
                    </a:lnTo>
                    <a:lnTo>
                      <a:pt x="573" y="74"/>
                    </a:lnTo>
                    <a:lnTo>
                      <a:pt x="604" y="63"/>
                    </a:lnTo>
                    <a:lnTo>
                      <a:pt x="716" y="28"/>
                    </a:lnTo>
                    <a:lnTo>
                      <a:pt x="767" y="89"/>
                    </a:lnTo>
                    <a:lnTo>
                      <a:pt x="796" y="119"/>
                    </a:lnTo>
                    <a:lnTo>
                      <a:pt x="827" y="145"/>
                    </a:lnTo>
                    <a:lnTo>
                      <a:pt x="859" y="168"/>
                    </a:lnTo>
                    <a:lnTo>
                      <a:pt x="890" y="188"/>
                    </a:lnTo>
                    <a:lnTo>
                      <a:pt x="920" y="205"/>
                    </a:lnTo>
                    <a:lnTo>
                      <a:pt x="947" y="217"/>
                    </a:lnTo>
                    <a:lnTo>
                      <a:pt x="971" y="226"/>
                    </a:lnTo>
                    <a:lnTo>
                      <a:pt x="989" y="234"/>
                    </a:lnTo>
                    <a:lnTo>
                      <a:pt x="1035" y="249"/>
                    </a:lnTo>
                    <a:lnTo>
                      <a:pt x="1057" y="293"/>
                    </a:lnTo>
                    <a:lnTo>
                      <a:pt x="1075" y="326"/>
                    </a:lnTo>
                    <a:lnTo>
                      <a:pt x="1097" y="359"/>
                    </a:lnTo>
                    <a:lnTo>
                      <a:pt x="1123" y="395"/>
                    </a:lnTo>
                    <a:lnTo>
                      <a:pt x="1152" y="427"/>
                    </a:lnTo>
                    <a:lnTo>
                      <a:pt x="1185" y="459"/>
                    </a:lnTo>
                    <a:lnTo>
                      <a:pt x="1221" y="488"/>
                    </a:lnTo>
                    <a:lnTo>
                      <a:pt x="1260" y="512"/>
                    </a:lnTo>
                    <a:lnTo>
                      <a:pt x="1302" y="531"/>
                    </a:lnTo>
                    <a:lnTo>
                      <a:pt x="1380" y="558"/>
                    </a:lnTo>
                    <a:lnTo>
                      <a:pt x="1458" y="577"/>
                    </a:lnTo>
                    <a:lnTo>
                      <a:pt x="1537" y="589"/>
                    </a:lnTo>
                    <a:lnTo>
                      <a:pt x="1617" y="593"/>
                    </a:lnTo>
                    <a:lnTo>
                      <a:pt x="1674" y="590"/>
                    </a:lnTo>
                    <a:lnTo>
                      <a:pt x="1727" y="586"/>
                    </a:lnTo>
                    <a:lnTo>
                      <a:pt x="1775" y="577"/>
                    </a:lnTo>
                    <a:lnTo>
                      <a:pt x="1820" y="567"/>
                    </a:lnTo>
                    <a:lnTo>
                      <a:pt x="1820" y="658"/>
                    </a:lnTo>
                    <a:lnTo>
                      <a:pt x="1300" y="658"/>
                    </a:lnTo>
                    <a:lnTo>
                      <a:pt x="1258" y="642"/>
                    </a:lnTo>
                    <a:lnTo>
                      <a:pt x="1210" y="621"/>
                    </a:lnTo>
                    <a:lnTo>
                      <a:pt x="1166" y="594"/>
                    </a:lnTo>
                    <a:lnTo>
                      <a:pt x="1125" y="564"/>
                    </a:lnTo>
                    <a:lnTo>
                      <a:pt x="1087" y="531"/>
                    </a:lnTo>
                    <a:lnTo>
                      <a:pt x="1052" y="495"/>
                    </a:lnTo>
                    <a:lnTo>
                      <a:pt x="1021" y="459"/>
                    </a:lnTo>
                    <a:lnTo>
                      <a:pt x="993" y="421"/>
                    </a:lnTo>
                    <a:lnTo>
                      <a:pt x="970" y="384"/>
                    </a:lnTo>
                    <a:lnTo>
                      <a:pt x="949" y="346"/>
                    </a:lnTo>
                    <a:lnTo>
                      <a:pt x="912" y="332"/>
                    </a:lnTo>
                    <a:lnTo>
                      <a:pt x="871" y="313"/>
                    </a:lnTo>
                    <a:lnTo>
                      <a:pt x="831" y="292"/>
                    </a:lnTo>
                    <a:lnTo>
                      <a:pt x="790" y="266"/>
                    </a:lnTo>
                    <a:lnTo>
                      <a:pt x="750" y="237"/>
                    </a:lnTo>
                    <a:lnTo>
                      <a:pt x="711" y="203"/>
                    </a:lnTo>
                    <a:lnTo>
                      <a:pt x="676" y="166"/>
                    </a:lnTo>
                    <a:lnTo>
                      <a:pt x="669" y="168"/>
                    </a:lnTo>
                    <a:lnTo>
                      <a:pt x="659" y="171"/>
                    </a:lnTo>
                    <a:lnTo>
                      <a:pt x="649" y="174"/>
                    </a:lnTo>
                    <a:lnTo>
                      <a:pt x="641" y="177"/>
                    </a:lnTo>
                    <a:lnTo>
                      <a:pt x="639" y="178"/>
                    </a:lnTo>
                    <a:lnTo>
                      <a:pt x="620" y="184"/>
                    </a:lnTo>
                    <a:lnTo>
                      <a:pt x="608" y="189"/>
                    </a:lnTo>
                    <a:lnTo>
                      <a:pt x="600" y="193"/>
                    </a:lnTo>
                    <a:lnTo>
                      <a:pt x="584" y="200"/>
                    </a:lnTo>
                    <a:lnTo>
                      <a:pt x="566" y="207"/>
                    </a:lnTo>
                    <a:lnTo>
                      <a:pt x="545" y="213"/>
                    </a:lnTo>
                    <a:lnTo>
                      <a:pt x="521" y="220"/>
                    </a:lnTo>
                    <a:lnTo>
                      <a:pt x="492" y="225"/>
                    </a:lnTo>
                    <a:lnTo>
                      <a:pt x="458" y="229"/>
                    </a:lnTo>
                    <a:lnTo>
                      <a:pt x="421" y="232"/>
                    </a:lnTo>
                    <a:lnTo>
                      <a:pt x="376" y="232"/>
                    </a:lnTo>
                    <a:lnTo>
                      <a:pt x="338" y="232"/>
                    </a:lnTo>
                    <a:lnTo>
                      <a:pt x="295" y="229"/>
                    </a:lnTo>
                    <a:lnTo>
                      <a:pt x="248" y="223"/>
                    </a:lnTo>
                    <a:lnTo>
                      <a:pt x="200" y="214"/>
                    </a:lnTo>
                    <a:lnTo>
                      <a:pt x="149" y="201"/>
                    </a:lnTo>
                    <a:lnTo>
                      <a:pt x="98" y="183"/>
                    </a:lnTo>
                    <a:lnTo>
                      <a:pt x="69" y="173"/>
                    </a:lnTo>
                    <a:lnTo>
                      <a:pt x="36" y="160"/>
                    </a:lnTo>
                    <a:lnTo>
                      <a:pt x="0" y="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9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="" xmlns:a16="http://schemas.microsoft.com/office/drawing/2014/main" id="{F4737503-EB04-4C56-976A-264734CCF3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" y="870"/>
                <a:ext cx="203" cy="89"/>
              </a:xfrm>
              <a:custGeom>
                <a:avLst/>
                <a:gdLst>
                  <a:gd name="T0" fmla="*/ 924 w 1012"/>
                  <a:gd name="T1" fmla="*/ 214 h 442"/>
                  <a:gd name="T2" fmla="*/ 969 w 1012"/>
                  <a:gd name="T3" fmla="*/ 235 h 442"/>
                  <a:gd name="T4" fmla="*/ 1001 w 1012"/>
                  <a:gd name="T5" fmla="*/ 275 h 442"/>
                  <a:gd name="T6" fmla="*/ 1012 w 1012"/>
                  <a:gd name="T7" fmla="*/ 326 h 442"/>
                  <a:gd name="T8" fmla="*/ 1001 w 1012"/>
                  <a:gd name="T9" fmla="*/ 377 h 442"/>
                  <a:gd name="T10" fmla="*/ 969 w 1012"/>
                  <a:gd name="T11" fmla="*/ 416 h 442"/>
                  <a:gd name="T12" fmla="*/ 924 w 1012"/>
                  <a:gd name="T13" fmla="*/ 439 h 442"/>
                  <a:gd name="T14" fmla="*/ 871 w 1012"/>
                  <a:gd name="T15" fmla="*/ 439 h 442"/>
                  <a:gd name="T16" fmla="*/ 825 w 1012"/>
                  <a:gd name="T17" fmla="*/ 416 h 442"/>
                  <a:gd name="T18" fmla="*/ 793 w 1012"/>
                  <a:gd name="T19" fmla="*/ 377 h 442"/>
                  <a:gd name="T20" fmla="*/ 781 w 1012"/>
                  <a:gd name="T21" fmla="*/ 326 h 442"/>
                  <a:gd name="T22" fmla="*/ 793 w 1012"/>
                  <a:gd name="T23" fmla="*/ 275 h 442"/>
                  <a:gd name="T24" fmla="*/ 825 w 1012"/>
                  <a:gd name="T25" fmla="*/ 235 h 442"/>
                  <a:gd name="T26" fmla="*/ 871 w 1012"/>
                  <a:gd name="T27" fmla="*/ 214 h 442"/>
                  <a:gd name="T28" fmla="*/ 627 w 1012"/>
                  <a:gd name="T29" fmla="*/ 9 h 442"/>
                  <a:gd name="T30" fmla="*/ 674 w 1012"/>
                  <a:gd name="T31" fmla="*/ 23 h 442"/>
                  <a:gd name="T32" fmla="*/ 708 w 1012"/>
                  <a:gd name="T33" fmla="*/ 57 h 442"/>
                  <a:gd name="T34" fmla="*/ 721 w 1012"/>
                  <a:gd name="T35" fmla="*/ 104 h 442"/>
                  <a:gd name="T36" fmla="*/ 708 w 1012"/>
                  <a:gd name="T37" fmla="*/ 151 h 442"/>
                  <a:gd name="T38" fmla="*/ 674 w 1012"/>
                  <a:gd name="T39" fmla="*/ 185 h 442"/>
                  <a:gd name="T40" fmla="*/ 627 w 1012"/>
                  <a:gd name="T41" fmla="*/ 197 h 442"/>
                  <a:gd name="T42" fmla="*/ 579 w 1012"/>
                  <a:gd name="T43" fmla="*/ 185 h 442"/>
                  <a:gd name="T44" fmla="*/ 546 w 1012"/>
                  <a:gd name="T45" fmla="*/ 151 h 442"/>
                  <a:gd name="T46" fmla="*/ 534 w 1012"/>
                  <a:gd name="T47" fmla="*/ 104 h 442"/>
                  <a:gd name="T48" fmla="*/ 546 w 1012"/>
                  <a:gd name="T49" fmla="*/ 57 h 442"/>
                  <a:gd name="T50" fmla="*/ 579 w 1012"/>
                  <a:gd name="T51" fmla="*/ 23 h 442"/>
                  <a:gd name="T52" fmla="*/ 627 w 1012"/>
                  <a:gd name="T53" fmla="*/ 9 h 442"/>
                  <a:gd name="T54" fmla="*/ 96 w 1012"/>
                  <a:gd name="T55" fmla="*/ 3 h 442"/>
                  <a:gd name="T56" fmla="*/ 131 w 1012"/>
                  <a:gd name="T57" fmla="*/ 30 h 442"/>
                  <a:gd name="T58" fmla="*/ 145 w 1012"/>
                  <a:gd name="T59" fmla="*/ 72 h 442"/>
                  <a:gd name="T60" fmla="*/ 131 w 1012"/>
                  <a:gd name="T61" fmla="*/ 115 h 442"/>
                  <a:gd name="T62" fmla="*/ 96 w 1012"/>
                  <a:gd name="T63" fmla="*/ 141 h 442"/>
                  <a:gd name="T64" fmla="*/ 50 w 1012"/>
                  <a:gd name="T65" fmla="*/ 141 h 442"/>
                  <a:gd name="T66" fmla="*/ 15 w 1012"/>
                  <a:gd name="T67" fmla="*/ 115 h 442"/>
                  <a:gd name="T68" fmla="*/ 0 w 1012"/>
                  <a:gd name="T69" fmla="*/ 72 h 442"/>
                  <a:gd name="T70" fmla="*/ 15 w 1012"/>
                  <a:gd name="T71" fmla="*/ 30 h 442"/>
                  <a:gd name="T72" fmla="*/ 50 w 1012"/>
                  <a:gd name="T73" fmla="*/ 3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2" h="442">
                    <a:moveTo>
                      <a:pt x="897" y="210"/>
                    </a:moveTo>
                    <a:lnTo>
                      <a:pt x="924" y="214"/>
                    </a:lnTo>
                    <a:lnTo>
                      <a:pt x="948" y="222"/>
                    </a:lnTo>
                    <a:lnTo>
                      <a:pt x="969" y="235"/>
                    </a:lnTo>
                    <a:lnTo>
                      <a:pt x="987" y="254"/>
                    </a:lnTo>
                    <a:lnTo>
                      <a:pt x="1001" y="275"/>
                    </a:lnTo>
                    <a:lnTo>
                      <a:pt x="1010" y="300"/>
                    </a:lnTo>
                    <a:lnTo>
                      <a:pt x="1012" y="326"/>
                    </a:lnTo>
                    <a:lnTo>
                      <a:pt x="1010" y="353"/>
                    </a:lnTo>
                    <a:lnTo>
                      <a:pt x="1001" y="377"/>
                    </a:lnTo>
                    <a:lnTo>
                      <a:pt x="987" y="399"/>
                    </a:lnTo>
                    <a:lnTo>
                      <a:pt x="969" y="416"/>
                    </a:lnTo>
                    <a:lnTo>
                      <a:pt x="948" y="430"/>
                    </a:lnTo>
                    <a:lnTo>
                      <a:pt x="924" y="439"/>
                    </a:lnTo>
                    <a:lnTo>
                      <a:pt x="897" y="442"/>
                    </a:lnTo>
                    <a:lnTo>
                      <a:pt x="871" y="439"/>
                    </a:lnTo>
                    <a:lnTo>
                      <a:pt x="845" y="430"/>
                    </a:lnTo>
                    <a:lnTo>
                      <a:pt x="825" y="416"/>
                    </a:lnTo>
                    <a:lnTo>
                      <a:pt x="807" y="399"/>
                    </a:lnTo>
                    <a:lnTo>
                      <a:pt x="793" y="377"/>
                    </a:lnTo>
                    <a:lnTo>
                      <a:pt x="784" y="353"/>
                    </a:lnTo>
                    <a:lnTo>
                      <a:pt x="781" y="326"/>
                    </a:lnTo>
                    <a:lnTo>
                      <a:pt x="784" y="300"/>
                    </a:lnTo>
                    <a:lnTo>
                      <a:pt x="793" y="275"/>
                    </a:lnTo>
                    <a:lnTo>
                      <a:pt x="807" y="254"/>
                    </a:lnTo>
                    <a:lnTo>
                      <a:pt x="825" y="235"/>
                    </a:lnTo>
                    <a:lnTo>
                      <a:pt x="845" y="222"/>
                    </a:lnTo>
                    <a:lnTo>
                      <a:pt x="871" y="214"/>
                    </a:lnTo>
                    <a:lnTo>
                      <a:pt x="897" y="210"/>
                    </a:lnTo>
                    <a:close/>
                    <a:moveTo>
                      <a:pt x="627" y="9"/>
                    </a:moveTo>
                    <a:lnTo>
                      <a:pt x="652" y="13"/>
                    </a:lnTo>
                    <a:lnTo>
                      <a:pt x="674" y="23"/>
                    </a:lnTo>
                    <a:lnTo>
                      <a:pt x="693" y="37"/>
                    </a:lnTo>
                    <a:lnTo>
                      <a:pt x="708" y="57"/>
                    </a:lnTo>
                    <a:lnTo>
                      <a:pt x="717" y="78"/>
                    </a:lnTo>
                    <a:lnTo>
                      <a:pt x="721" y="104"/>
                    </a:lnTo>
                    <a:lnTo>
                      <a:pt x="717" y="128"/>
                    </a:lnTo>
                    <a:lnTo>
                      <a:pt x="708" y="151"/>
                    </a:lnTo>
                    <a:lnTo>
                      <a:pt x="693" y="169"/>
                    </a:lnTo>
                    <a:lnTo>
                      <a:pt x="674" y="185"/>
                    </a:lnTo>
                    <a:lnTo>
                      <a:pt x="652" y="193"/>
                    </a:lnTo>
                    <a:lnTo>
                      <a:pt x="627" y="197"/>
                    </a:lnTo>
                    <a:lnTo>
                      <a:pt x="602" y="193"/>
                    </a:lnTo>
                    <a:lnTo>
                      <a:pt x="579" y="185"/>
                    </a:lnTo>
                    <a:lnTo>
                      <a:pt x="560" y="169"/>
                    </a:lnTo>
                    <a:lnTo>
                      <a:pt x="546" y="151"/>
                    </a:lnTo>
                    <a:lnTo>
                      <a:pt x="537" y="128"/>
                    </a:lnTo>
                    <a:lnTo>
                      <a:pt x="534" y="104"/>
                    </a:lnTo>
                    <a:lnTo>
                      <a:pt x="537" y="78"/>
                    </a:lnTo>
                    <a:lnTo>
                      <a:pt x="546" y="57"/>
                    </a:lnTo>
                    <a:lnTo>
                      <a:pt x="560" y="37"/>
                    </a:lnTo>
                    <a:lnTo>
                      <a:pt x="579" y="23"/>
                    </a:lnTo>
                    <a:lnTo>
                      <a:pt x="602" y="13"/>
                    </a:lnTo>
                    <a:lnTo>
                      <a:pt x="627" y="9"/>
                    </a:lnTo>
                    <a:close/>
                    <a:moveTo>
                      <a:pt x="73" y="0"/>
                    </a:moveTo>
                    <a:lnTo>
                      <a:pt x="96" y="3"/>
                    </a:lnTo>
                    <a:lnTo>
                      <a:pt x="115" y="14"/>
                    </a:lnTo>
                    <a:lnTo>
                      <a:pt x="131" y="30"/>
                    </a:lnTo>
                    <a:lnTo>
                      <a:pt x="142" y="49"/>
                    </a:lnTo>
                    <a:lnTo>
                      <a:pt x="145" y="72"/>
                    </a:lnTo>
                    <a:lnTo>
                      <a:pt x="142" y="95"/>
                    </a:lnTo>
                    <a:lnTo>
                      <a:pt x="131" y="115"/>
                    </a:lnTo>
                    <a:lnTo>
                      <a:pt x="115" y="130"/>
                    </a:lnTo>
                    <a:lnTo>
                      <a:pt x="96" y="141"/>
                    </a:lnTo>
                    <a:lnTo>
                      <a:pt x="73" y="145"/>
                    </a:lnTo>
                    <a:lnTo>
                      <a:pt x="50" y="141"/>
                    </a:lnTo>
                    <a:lnTo>
                      <a:pt x="29" y="130"/>
                    </a:lnTo>
                    <a:lnTo>
                      <a:pt x="15" y="115"/>
                    </a:lnTo>
                    <a:lnTo>
                      <a:pt x="4" y="95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5" y="30"/>
                    </a:lnTo>
                    <a:lnTo>
                      <a:pt x="29" y="14"/>
                    </a:lnTo>
                    <a:lnTo>
                      <a:pt x="50" y="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D07507"/>
              </a:solidFill>
              <a:ln w="0">
                <a:solidFill>
                  <a:srgbClr val="D15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7" name="Right Arrow 5">
              <a:extLst>
                <a:ext uri="{FF2B5EF4-FFF2-40B4-BE49-F238E27FC236}">
                  <a16:creationId xmlns="" xmlns:a16="http://schemas.microsoft.com/office/drawing/2014/main" id="{2AFC1FE2-39B2-4134-90F0-947D28EA1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2860" y="4966749"/>
              <a:ext cx="2235878" cy="413167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prstClr val="white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D73767F2-B62F-4069-B818-0547BDA89249}"/>
                </a:ext>
              </a:extLst>
            </p:cNvPr>
            <p:cNvSpPr/>
            <p:nvPr/>
          </p:nvSpPr>
          <p:spPr>
            <a:xfrm>
              <a:off x="5258197" y="3835430"/>
              <a:ext cx="3239760" cy="193273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D963EEC-DBFE-4671-91CD-BE7315BA8FF9}"/>
                </a:ext>
              </a:extLst>
            </p:cNvPr>
            <p:cNvSpPr txBox="1"/>
            <p:nvPr/>
          </p:nvSpPr>
          <p:spPr>
            <a:xfrm>
              <a:off x="6614626" y="388299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Đăng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nhập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6F99AF9-9DBF-498F-89F5-D1A26A0F6AAC}"/>
                </a:ext>
              </a:extLst>
            </p:cNvPr>
            <p:cNvSpPr txBox="1"/>
            <p:nvPr/>
          </p:nvSpPr>
          <p:spPr>
            <a:xfrm>
              <a:off x="5463135" y="433125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Tài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khoản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656B61D-008E-4292-9DC0-7D1E09FDE3CD}"/>
                </a:ext>
              </a:extLst>
            </p:cNvPr>
            <p:cNvSpPr txBox="1"/>
            <p:nvPr/>
          </p:nvSpPr>
          <p:spPr>
            <a:xfrm>
              <a:off x="5454082" y="5096285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Mật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khẩu</a:t>
              </a:r>
              <a:endParaRPr lang="en-US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6BDD29EF-F5A8-4989-BBA0-E6BED0D9101E}"/>
                </a:ext>
              </a:extLst>
            </p:cNvPr>
            <p:cNvSpPr/>
            <p:nvPr/>
          </p:nvSpPr>
          <p:spPr>
            <a:xfrm>
              <a:off x="6721327" y="4331257"/>
              <a:ext cx="1482538" cy="35423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5DF34D36-85E6-43F8-8B45-BF06C7C09AA9}"/>
                </a:ext>
              </a:extLst>
            </p:cNvPr>
            <p:cNvSpPr/>
            <p:nvPr/>
          </p:nvSpPr>
          <p:spPr>
            <a:xfrm>
              <a:off x="6725960" y="5092293"/>
              <a:ext cx="1482538" cy="35423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1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A642F8-E644-8E4B-820D-3B1495F7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appId</a:t>
            </a:r>
            <a:r>
              <a:rPr lang="en-US" dirty="0" smtClean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Ngoài thuộc tính appId, </a:t>
            </a:r>
            <a:r>
              <a:rPr lang="en-US" dirty="0" smtClean="0"/>
              <a:t>lớp OAuthInfo </a:t>
            </a:r>
            <a:r>
              <a:rPr lang="en-US" dirty="0"/>
              <a:t>có những thuộc tính nào khác?</a:t>
            </a:r>
          </a:p>
          <a:p>
            <a:pPr marL="6350" indent="0">
              <a:buNone/>
            </a:pPr>
            <a:endParaRPr lang="en-US" dirty="0"/>
          </a:p>
          <a:p>
            <a:r>
              <a:rPr lang="vi-VN" dirty="0"/>
              <a:t>Giá trị thuộc tính appId được tạo như thế nào?</a:t>
            </a:r>
            <a:endParaRPr lang="en-US" dirty="0"/>
          </a:p>
          <a:p>
            <a:endParaRPr lang="en-US" dirty="0"/>
          </a:p>
          <a:p>
            <a:r>
              <a:rPr lang="vi-VN" dirty="0"/>
              <a:t>Mục đích của phương thức checkSignInStatus là gì?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7842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Esri-TS_PPT-Tmplt_4x3_11-16</Template>
  <TotalTime>413</TotalTime>
  <Words>407</Words>
  <Application>Microsoft Office PowerPoint</Application>
  <PresentationFormat>Custom</PresentationFormat>
  <Paragraphs>91</Paragraphs>
  <Slides>13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Esri-TS_PPT-Tmplt_4x3_11-16</vt:lpstr>
      <vt:lpstr>Tìm hiểu về xác thực</vt:lpstr>
      <vt:lpstr>Các chủ đề được đề cập</vt:lpstr>
      <vt:lpstr>Thảo luận về nội dung bảo mật</vt:lpstr>
      <vt:lpstr>Các loại phương thức xác thực</vt:lpstr>
      <vt:lpstr>Triển khai lớp IdentityManager</vt:lpstr>
      <vt:lpstr>Triển khai lớp IdentityManager</vt:lpstr>
      <vt:lpstr>Sử dụng class IdentityManager</vt:lpstr>
      <vt:lpstr>Nhận xét bài học</vt:lpstr>
      <vt:lpstr>Kết luận khóa học</vt:lpstr>
      <vt:lpstr>Mục tiêu khóa học</vt:lpstr>
      <vt:lpstr>Dịch vụ đào tạo của Esri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77</cp:revision>
  <dcterms:created xsi:type="dcterms:W3CDTF">2016-08-03T17:49:07Z</dcterms:created>
  <dcterms:modified xsi:type="dcterms:W3CDTF">2023-07-23T15:29:18Z</dcterms:modified>
  <cp:category/>
</cp:coreProperties>
</file>