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9" r:id="rId4"/>
    <p:sldId id="300" r:id="rId5"/>
    <p:sldId id="302" r:id="rId6"/>
    <p:sldId id="301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A15D-A00E-4C13-B047-38CEF34D7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FC3B-61FF-4DCC-850C-B8C13A2C8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98C0-3869-4FA2-9015-1CAADAA5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9670-CAC3-42D6-8EA5-57693B0FA7C3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34629-F337-4ADF-89CD-23B36A3D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D449-1B43-4C54-8DAF-F5727C14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E37-61A1-470E-BC81-F9E47673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D124-B7D3-48DD-8EFB-D1049858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D45B7-6B94-45E8-BC20-270A75D0A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0A7C8-C892-438C-90E7-95644E91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9670-CAC3-42D6-8EA5-57693B0FA7C3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FBD7-61A7-4021-8FBA-7D88B8AC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06B94-5ADE-4A8E-AFAA-563A339F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E37-61A1-470E-BC81-F9E47673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5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4F5CD-9959-4F8C-BA0F-D3B21038F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97A5E-F1DC-4183-92CA-A4D5C8288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987B-2E7F-41EF-9BB8-2BC38C4B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9670-CAC3-42D6-8EA5-57693B0FA7C3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E61B8-55D9-4435-A369-ACF4CE77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880-D486-4B8F-8F14-F08EA268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E37-61A1-470E-BC81-F9E47673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2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2ED0-C264-4CF7-91E0-F34D000D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11B7-052B-41CD-9432-C01ADE9E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75E77-873B-4911-B02A-B7EFEA42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9670-CAC3-42D6-8EA5-57693B0FA7C3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123A-301B-46AC-A79B-4C745AA1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481D6-F2C9-48FC-8E5B-62877518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E37-61A1-470E-BC81-F9E47673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0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FF02-8C1C-4F9E-952E-F56A694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12A3E-785A-4E38-B24D-1850397C2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AA2F-F62C-4573-9E60-B3897924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9670-CAC3-42D6-8EA5-57693B0FA7C3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30CF-8372-456E-8202-C4D5C658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09E7F-1CE9-4E25-AA39-98A06AA8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E37-61A1-470E-BC81-F9E47673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3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6156-5DE6-45B5-B8CB-EC4EA385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1991-AF8D-4E7A-A179-572ADA545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AB58A-C115-4106-8E8A-D2D8EB769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37F6E-D24F-4055-B228-2DFF7951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9670-CAC3-42D6-8EA5-57693B0FA7C3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17BE1-3A46-4E9C-8008-897E59FF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EBD9B-C6EE-45D9-8DE9-C85CE464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E37-61A1-470E-BC81-F9E47673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E747-2307-4014-B74F-91AD107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3B16-83BB-40FE-A8D6-FF67EC20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11CB8-D4FD-49BA-8805-07C5CE84C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B9D37-9FC5-40E1-895C-8E7EECA6A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5CEE6-5F34-45E4-A213-AE608413E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AB681-826E-4176-A39C-C88F0C35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9670-CAC3-42D6-8EA5-57693B0FA7C3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DFFCD-8F67-4E08-B34C-E87176AB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22F46-40B1-4898-9CBF-0BC027D9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E37-61A1-470E-BC81-F9E47673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7200-BE7B-4288-B503-A22B9641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19FA0-024F-4C79-8AD0-3D28794F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9670-CAC3-42D6-8EA5-57693B0FA7C3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B14C1-C0C9-4531-ABDB-3BD450AF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5EE9-C1B8-42F0-BE45-316D748C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E37-61A1-470E-BC81-F9E47673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2A8A6-518A-4153-BB21-B6AF314B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9670-CAC3-42D6-8EA5-57693B0FA7C3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BA362-6083-44D1-BB03-ED970E5B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537D8-D749-493F-B83C-02C6D6BA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E37-61A1-470E-BC81-F9E47673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9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1DE4-4EDA-482E-895B-A0F852AB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24B8-176A-4058-9332-C19B7C44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54F73-60AF-44A1-947C-498231E6C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C931F-9748-455F-9F14-713448EE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9670-CAC3-42D6-8EA5-57693B0FA7C3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25BB0-F8FB-4F57-AF4C-ABD7D34C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15C2A-FDBB-4E2E-B043-B314EA86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E37-61A1-470E-BC81-F9E47673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5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5DC4-3742-4235-B105-1CB4F378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EA12E-A124-44E0-A1A7-EF4030B83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AB62F-272C-44B7-83FB-8D970BCD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51EF4-C711-4141-8E75-488923E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9670-CAC3-42D6-8EA5-57693B0FA7C3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770EA-2704-40EF-95C4-2ED57F36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0A2B7-E8CA-425D-950F-A693BBF7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85E37-61A1-470E-BC81-F9E47673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7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62825-42FE-4E31-9722-033ECF65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E1C22-7F87-4026-BF88-73A738FC2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E8CE5-8D40-406E-A7E8-81E26249C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A9670-CAC3-42D6-8EA5-57693B0FA7C3}" type="datetimeFigureOut">
              <a:rPr lang="en-US" smtClean="0"/>
              <a:t>02/03/2019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5A1A1-C1B9-4760-8A89-2D6D13958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9F77D-4B66-4184-AB9E-68BBE1533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85E37-61A1-470E-BC81-F9E47673C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9DD3-6602-4F8C-8AD8-8E5E212BE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- 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5F753-0F6A-4CE9-B69F-048FDC14E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 10 –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38960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Tùy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ListView</a:t>
            </a:r>
            <a:r>
              <a:rPr lang="en-US"/>
              <a:t> (Web &amp; Location)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658" y="1358283"/>
            <a:ext cx="10515600" cy="3451518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class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ItemList.java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ListItem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1742" y="2112064"/>
            <a:ext cx="10172978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int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getFoodName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	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getFoodLink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	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getFoodLocation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	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getFoodImage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setFoodImage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setFoodName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setFoodLink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setFoodLocation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2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(Web &amp; Location)</a:t>
            </a:r>
            <a:br>
              <a:rPr lang="en-US" dirty="0"/>
            </a:b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layout </a:t>
            </a:r>
            <a:r>
              <a:rPr lang="en-US" sz="2400" dirty="0" err="1"/>
              <a:t>tùy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Listview</a:t>
            </a:r>
            <a:r>
              <a:rPr lang="en-US" sz="2400" dirty="0"/>
              <a:t> </a:t>
            </a:r>
            <a:r>
              <a:rPr lang="en-US" altLang="en-US" sz="20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list_item_lnk_img.xml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LinearLayout</a:t>
            </a:r>
            <a:r>
              <a:rPr lang="en-US"/>
              <a:t> (horizontal)</a:t>
            </a:r>
          </a:p>
          <a:p>
            <a:pPr lvl="1"/>
            <a:r>
              <a:rPr lang="en-US" err="1"/>
              <a:t>LinearLayout</a:t>
            </a:r>
            <a:r>
              <a:rPr lang="en-US"/>
              <a:t> (vertical)</a:t>
            </a:r>
          </a:p>
          <a:p>
            <a:pPr lvl="2"/>
            <a:r>
              <a:rPr lang="en-US" err="1"/>
              <a:t>ImageView</a:t>
            </a:r>
            <a:r>
              <a:rPr lang="en-US"/>
              <a:t>: </a:t>
            </a:r>
          </a:p>
          <a:p>
            <a:pPr lvl="3"/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altLang="en-US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"24pt"</a:t>
            </a:r>
            <a:b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"24pt“</a:t>
            </a:r>
          </a:p>
          <a:p>
            <a:pPr lvl="2"/>
            <a:r>
              <a:rPr lang="en-US" altLang="en-US" err="1"/>
              <a:t>TextView</a:t>
            </a:r>
            <a:r>
              <a:rPr lang="en-US" altLang="en-US"/>
              <a:t>:</a:t>
            </a:r>
          </a:p>
          <a:p>
            <a:pPr lvl="3"/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altLang="en-US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:visibility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"invisible"</a:t>
            </a:r>
            <a:endParaRPr lang="en-US" altLang="en-US" sz="3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en-US" err="1"/>
              <a:t>LinearLayout</a:t>
            </a:r>
            <a:r>
              <a:rPr lang="en-US"/>
              <a:t> (vertical)</a:t>
            </a:r>
          </a:p>
          <a:p>
            <a:pPr lvl="2"/>
            <a:r>
              <a:rPr lang="en-US" altLang="en-US" err="1"/>
              <a:t>TextView</a:t>
            </a:r>
            <a:r>
              <a:rPr lang="en-US" altLang="en-US"/>
              <a:t>:</a:t>
            </a:r>
          </a:p>
          <a:p>
            <a:pPr lvl="3"/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altLang="en-US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:textSize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"14pt"</a:t>
            </a:r>
            <a:endParaRPr lang="en-US" altLang="en-US"/>
          </a:p>
          <a:p>
            <a:pPr lvl="2"/>
            <a:r>
              <a:rPr lang="en-US" altLang="en-US" err="1"/>
              <a:t>TextView</a:t>
            </a:r>
            <a:r>
              <a:rPr lang="en-US" altLang="en-US"/>
              <a:t>:</a:t>
            </a:r>
          </a:p>
          <a:p>
            <a:pPr lvl="3"/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lang="en-US" altLang="en-US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:visibility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"invisible"</a:t>
            </a:r>
            <a:endParaRPr lang="en-US" altLang="en-US" sz="3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630" y="1737360"/>
            <a:ext cx="30670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8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Tùy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ListView</a:t>
            </a:r>
            <a:r>
              <a:rPr lang="en-US"/>
              <a:t> (Web &amp; Location)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custom adapter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769011"/>
            <a:ext cx="1028037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CustomListItemAdapter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Context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CustomListItemAdapter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layoutTobeInflated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items)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//super(context,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R.layout.list_item_lnk_img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items);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list_item_lnk_img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items);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context;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items;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6519"/>
          </a:xfrm>
        </p:spPr>
        <p:txBody>
          <a:bodyPr/>
          <a:lstStyle/>
          <a:p>
            <a:r>
              <a:rPr lang="en-US" err="1"/>
              <a:t>Tùy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ListView</a:t>
            </a:r>
            <a:r>
              <a:rPr lang="en-US"/>
              <a:t> (Web &amp; Location)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23122"/>
            <a:ext cx="10058400" cy="4745972"/>
          </a:xfrm>
        </p:spPr>
        <p:txBody>
          <a:bodyPr/>
          <a:lstStyle/>
          <a:p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vì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riêng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onClickListener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item, ta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viên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OnClickListener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ấn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TextView</a:t>
            </a:r>
            <a:r>
              <a:rPr lang="en-US"/>
              <a:t> hay </a:t>
            </a:r>
            <a:r>
              <a:rPr lang="en-US" err="1"/>
              <a:t>ImageView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item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9940" y="2610094"/>
            <a:ext cx="799449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itemClickListener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v.getId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)v;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(String)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v.getTag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fl.toString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fl.toString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 =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v;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String floc = (String)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fi.getTag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floc.toString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LENGTH_SHORT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floc.toString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12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6519"/>
          </a:xfrm>
        </p:spPr>
        <p:txBody>
          <a:bodyPr>
            <a:normAutofit fontScale="90000"/>
          </a:bodyPr>
          <a:lstStyle/>
          <a:p>
            <a:r>
              <a:rPr lang="en-US" err="1"/>
              <a:t>Tùy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ListView</a:t>
            </a:r>
            <a:r>
              <a:rPr lang="en-US"/>
              <a:t> (Web &amp; Location)</a:t>
            </a:r>
            <a:br>
              <a:rPr lang="en-US"/>
            </a:br>
            <a:r>
              <a:rPr lang="en-US" sz="2200"/>
              <a:t>Override </a:t>
            </a:r>
            <a:r>
              <a:rPr lang="en-US" sz="2200" err="1"/>
              <a:t>getView</a:t>
            </a:r>
            <a:r>
              <a:rPr lang="en-US" sz="2200"/>
              <a:t> </a:t>
            </a:r>
            <a:r>
              <a:rPr lang="en-US" sz="2200" err="1"/>
              <a:t>của</a:t>
            </a:r>
            <a:r>
              <a:rPr lang="en-US" sz="2200"/>
              <a:t> adapter </a:t>
            </a:r>
            <a:r>
              <a:rPr lang="en-US" sz="2200" err="1"/>
              <a:t>để</a:t>
            </a:r>
            <a:r>
              <a:rPr lang="en-US" sz="2200"/>
              <a:t> </a:t>
            </a:r>
            <a:r>
              <a:rPr lang="en-US" sz="2200" err="1"/>
              <a:t>tạo</a:t>
            </a:r>
            <a:r>
              <a:rPr lang="en-US" sz="2200"/>
              <a:t> </a:t>
            </a:r>
            <a:r>
              <a:rPr lang="en-US" sz="2200" err="1"/>
              <a:t>gắn</a:t>
            </a:r>
            <a:r>
              <a:rPr lang="en-US" sz="2200"/>
              <a:t> </a:t>
            </a:r>
            <a:r>
              <a:rPr lang="en-US" sz="2200" err="1"/>
              <a:t>kết</a:t>
            </a:r>
            <a:r>
              <a:rPr lang="en-US" sz="2200"/>
              <a:t> </a:t>
            </a:r>
            <a:r>
              <a:rPr lang="en-US" sz="2200" err="1"/>
              <a:t>dữ</a:t>
            </a:r>
            <a:r>
              <a:rPr lang="en-US" sz="2200"/>
              <a:t> </a:t>
            </a:r>
            <a:r>
              <a:rPr lang="en-US" sz="2200" err="1"/>
              <a:t>liệu</a:t>
            </a: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5154" y="1414970"/>
            <a:ext cx="7979867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position, View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convertView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parent)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LayoutInflater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((Activity)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getLayoutInflater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View row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inflater.inflate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list_item_lnk_img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row.findViewById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row.findViewById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row.findViewById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row.findViewById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foodName.setText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getFoodName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foodLink.setText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getFoodLink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foodName.setTag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foodLink.getText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foodImage.setImageResource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getFoodImage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foodLocation.setText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[position].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getFoodLocation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foodImage.setTag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foodLocation.getText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foodName.setOnClickListener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itemClickListener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foodImage.setOnClickListener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itemClickListener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row;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 rot="5400000">
            <a:off x="8421844" y="2816657"/>
            <a:ext cx="6099497" cy="9002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showView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v) {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Intent </a:t>
            </a:r>
            <a:r>
              <a:rPr kumimoji="0" lang="en-US" altLang="en-US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</a:t>
            </a:r>
            <a:r>
              <a:rPr kumimoji="0" lang="en-US" altLang="en-US" sz="1050" b="1" i="1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ACTION_VIEW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Uri.</a:t>
            </a:r>
            <a:r>
              <a:rPr kumimoji="0" lang="en-US" altLang="en-US" sz="1050" b="0" i="1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(v));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intent.resolveActivity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5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.getPackageManager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())!=</a:t>
            </a:r>
            <a:r>
              <a:rPr kumimoji="0" lang="en-US" altLang="en-US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50" b="1" i="0" u="none" strike="noStrike" cap="none" normalizeH="0" baseline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105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.startActivity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6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65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ListView</a:t>
            </a:r>
            <a:r>
              <a:rPr lang="en-US" dirty="0"/>
              <a:t> (Web &amp; Location)</a:t>
            </a:r>
            <a:br>
              <a:rPr lang="en-US" dirty="0"/>
            </a:br>
            <a:r>
              <a:rPr lang="en-US" sz="2200" dirty="0">
                <a:solidFill>
                  <a:srgbClr val="0070C0"/>
                </a:solidFill>
              </a:rPr>
              <a:t>QuanAnActivity.java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8711" y="1446287"/>
            <a:ext cx="8948283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CustomListItemAdapter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activity_tour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CustomListItemAdapter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list_item_lnk_img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lstTour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Quán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ăn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Sài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Gòn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"http://www.google.com"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"geo:0,0?q=14+Đồng+Đen+phường+14+Hồ+Chí+Minh+Bến+Nghé"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Ngon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Restaurant"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"http://www.google.com"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</a:t>
            </a:r>
            <a:r>
              <a:rPr kumimoji="0" lang="en-US" altLang="en-U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"geo:0,0?q=160+Pasteur+Bến+Nghé+Quận+1+Hồ+Chí+Minh"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1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Web - Location</vt:lpstr>
      <vt:lpstr>Tùy biến ListView (Web &amp; Location)</vt:lpstr>
      <vt:lpstr>Tùy biến ListView (Web &amp; Location) Thiết kế layout tùy biến cho Listview list_item_lnk_img.xml</vt:lpstr>
      <vt:lpstr>Tùy biến ListView (Web &amp; Location)</vt:lpstr>
      <vt:lpstr>Tùy biến ListView (Web &amp; Location)</vt:lpstr>
      <vt:lpstr>Tùy biến ListView (Web &amp; Location) Override getView của adapter để tạo gắn kết dữ liệu</vt:lpstr>
      <vt:lpstr>Tùy biến ListView (Web &amp; Location) QuanAnActivity.java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- Location</dc:title>
  <dc:creator>thanh cao minh</dc:creator>
  <cp:lastModifiedBy>thanh cao minh</cp:lastModifiedBy>
  <cp:revision>3</cp:revision>
  <dcterms:created xsi:type="dcterms:W3CDTF">2019-03-02T00:28:48Z</dcterms:created>
  <dcterms:modified xsi:type="dcterms:W3CDTF">2019-03-02T00:35:36Z</dcterms:modified>
</cp:coreProperties>
</file>