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1" r:id="rId4"/>
    <p:sldId id="292" r:id="rId5"/>
    <p:sldId id="293" r:id="rId6"/>
    <p:sldId id="295" r:id="rId7"/>
    <p:sldId id="296" r:id="rId8"/>
    <p:sldId id="294" r:id="rId9"/>
    <p:sldId id="298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CA1F8-045C-4D99-9B80-7D747B1907D8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29AC-54B0-42A8-89FA-078EF849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2A990-51E7-4AF6-90E1-1A8A9455E0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326-D35E-4A21-A45A-68D92E9A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9FCE-C21F-4B75-8A21-A6E7F6B1C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993B-F3FB-436C-825A-09C364C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1B67-05EF-4FA9-BAFE-91E7B9D3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2F31-C49F-49FC-B4BB-09EDA9DF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1E4C-4C7C-4B24-8B1D-7FC6C1A8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E9503-95A9-4D8B-82DA-7F9B77159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F4D8-7E55-42CF-9487-DF5ACD9B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4757-9665-4F25-BFCB-33CF8901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44B9-F6FD-49C5-8435-5F447BE5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9E3C6-789A-4CF9-961F-84A5E6951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961F0-07D9-4ACE-BB3D-4C5F91865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97A07-DA95-473B-AFE7-B363B7BE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955B-E4C0-4A1A-9508-189B5979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B2FC-6527-434F-ACCE-D041D87C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2A91-4753-4EDF-B9F4-30D0A989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B7C5-DC11-4B26-B98B-461A4C08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8F44-3E21-4804-8BCF-CF2C6F7B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50A7-99DA-40F8-8B18-49AD814C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96F-B503-4D26-B4BB-CF5FAED2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DADD-FE3F-48A0-88AE-AA46D31B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ABE2-8C2D-4A5A-A817-BC809970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9EDC-7105-4ED6-9DC7-5C8B3DC5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0062-528F-4B75-9429-EA700C74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8937-815E-44D2-ABC2-8BB0EB35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F1A7-2CB4-465A-9DD7-893F3390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E4A2-7281-4251-A59B-853D83F5E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7DA82-52C5-4514-A1BD-48FD2702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CA11-CC46-40F1-9574-41C517E3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45617-CC65-46C8-88BC-F9E9DCCD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9C9E7-DC32-4354-B95F-D69022E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A8C9-141F-4CB3-BEA4-A1D028C3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DDC50-3C67-464B-B66D-58A63243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F3D94-FF66-45A3-9D3B-0610EB7C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B1AC5-123F-4D4D-95ED-B23E3B89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8B435-F3A7-4A8C-B1BF-F8017BEE8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06D48-2A12-4E53-9F12-9203F89C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C5F5A-088F-4FA7-B03B-2E81F146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D0C81-FFC4-4B55-812D-1CB73FE9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4817-886B-4878-B320-651A0780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AD998-1749-410C-84A4-7DDBE1A0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86C-26F1-410D-8034-567A415C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BC023-7CAF-4B15-A737-4D6C3224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8E4F0-0024-4B51-AF41-230C3FA4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38216-6C5B-4738-8DB4-7EA731F2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5E798-9FA1-4145-8262-0376DBE5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1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40F2-FE0F-4CD0-ABF0-A24C5774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901F-77B7-4888-9269-370FFEB0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BB730-6B33-4D7C-A880-B8B217571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49547-E434-41A7-AB22-4EDDFC69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42CC0-5550-4D22-8F1F-A4DF7992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3AB8C-8184-45CE-AB49-F4B222D7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D082-780D-40FA-BBD3-7BF78602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255B6-EA5B-478A-A540-AE9D7FD61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8178E-7AC4-49E4-A0F2-BAA209583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F320-63B4-4E47-A946-BABD386E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72B7-9609-44DC-9D0A-BCD3DF33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B9872-AC0E-4BAB-80A5-1A057FB9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42D25-0C29-440F-835B-9053F359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36E4-BACE-45B9-B3C6-611F0ACC1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2903-CE1F-4209-B776-D25CC8381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91A9-D600-46EC-A528-8E0EC8B716AE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E2D9-9D64-4F59-B267-D33511408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549F-54C8-4CBD-BF67-B3DE70299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0ABC-6EFA-4BD9-8FE7-51DB0D51E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613C-8EDA-4171-B26B-CE093ADD2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EEED7-8C14-497B-A862-D48F4289D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TH9: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97853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8A99-3B1A-40DB-8702-E17FC71B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ContextMenu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1AD-635F-4EEE-95E2-82B6D1B6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menu </a:t>
            </a:r>
            <a:r>
              <a:rPr lang="en-US" dirty="0">
                <a:solidFill>
                  <a:srgbClr val="FF0000"/>
                </a:solidFill>
              </a:rPr>
              <a:t>Code &gt; Override methods</a:t>
            </a:r>
            <a:r>
              <a:rPr lang="en-US" dirty="0"/>
              <a:t>,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onContextItemSelected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2556AC-9AEF-4C52-8A26-9E54105C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45723"/>
            <a:ext cx="4687502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onContextItemSelected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color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item.getItemId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menuRed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color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menuBlue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color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menuGreen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color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menuExit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finish();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txtMsg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color.toLowerCase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changeBackground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myScreen1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.onContextItemSelected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6FE82-C9EF-4F9D-883D-E2D5C3AD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10" y="2688423"/>
            <a:ext cx="34956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5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OptionsMenu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27268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menu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res</a:t>
            </a:r>
          </a:p>
          <a:p>
            <a:pPr lvl="1"/>
            <a:r>
              <a:rPr lang="en-US" sz="2000" dirty="0"/>
              <a:t>Right click on /res, then </a:t>
            </a:r>
            <a:br>
              <a:rPr lang="en-US" sz="2000" dirty="0"/>
            </a:br>
            <a:r>
              <a:rPr lang="en-US" sz="2000" dirty="0"/>
              <a:t>choose New / Android </a:t>
            </a:r>
            <a:br>
              <a:rPr lang="en-US" sz="2000" dirty="0"/>
            </a:br>
            <a:r>
              <a:rPr lang="en-US" sz="2000" dirty="0"/>
              <a:t>Resource Directory</a:t>
            </a:r>
          </a:p>
          <a:p>
            <a:endParaRPr lang="en-US" sz="2400" dirty="0"/>
          </a:p>
          <a:p>
            <a:r>
              <a:rPr lang="en-US" sz="2400" dirty="0" err="1"/>
              <a:t>Tạo</a:t>
            </a:r>
            <a:r>
              <a:rPr lang="en-US" sz="2400" dirty="0"/>
              <a:t> menu layout</a:t>
            </a:r>
          </a:p>
          <a:p>
            <a:pPr lvl="1"/>
            <a:r>
              <a:rPr lang="en-US" sz="2000" dirty="0"/>
              <a:t>Right click on /res/menu, then choose New / menu</a:t>
            </a:r>
            <a:br>
              <a:rPr lang="en-US" sz="2000" dirty="0"/>
            </a:br>
            <a:r>
              <a:rPr lang="en-US" sz="2000" dirty="0"/>
              <a:t>resource file</a:t>
            </a:r>
          </a:p>
          <a:p>
            <a:pPr lvl="1"/>
            <a:r>
              <a:rPr lang="en-US" sz="2000" dirty="0"/>
              <a:t>Name it, then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973" y="1418265"/>
            <a:ext cx="6792402" cy="40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menu item </a:t>
            </a:r>
            <a:r>
              <a:rPr lang="en-US" dirty="0" err="1"/>
              <a:t>vào</a:t>
            </a:r>
            <a:r>
              <a:rPr lang="en-US" dirty="0"/>
              <a:t>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37BF6-25DD-4D4A-B19E-6D9ACD4E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716" y="764359"/>
            <a:ext cx="5119687" cy="37135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7216950-CFB9-4BCE-8108-4690B1D3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88" y="3066422"/>
            <a:ext cx="5234125" cy="18697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menuSendsms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Gửi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tin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nhắn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menuLanguage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Đa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ngôn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ngữ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Menu </a:t>
            </a:r>
            <a:r>
              <a:rPr lang="en-US" dirty="0" err="1"/>
              <a:t>vào</a:t>
            </a:r>
            <a:r>
              <a:rPr lang="en-US" dirty="0"/>
              <a:t> Activity (</a:t>
            </a:r>
            <a:r>
              <a:rPr lang="en-US" dirty="0" err="1"/>
              <a:t>OptionsMenu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050" y="1825625"/>
            <a:ext cx="10515600" cy="4351338"/>
          </a:xfrm>
        </p:spPr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activity </a:t>
            </a:r>
            <a:r>
              <a:rPr lang="en-US" dirty="0">
                <a:solidFill>
                  <a:srgbClr val="FF0000"/>
                </a:solidFill>
              </a:rPr>
              <a:t>testSendsms.java</a:t>
            </a:r>
          </a:p>
          <a:p>
            <a:r>
              <a:rPr lang="en-US" dirty="0" err="1"/>
              <a:t>Vào</a:t>
            </a:r>
            <a:r>
              <a:rPr lang="en-US" dirty="0"/>
              <a:t> menu </a:t>
            </a:r>
            <a:r>
              <a:rPr lang="en-US" dirty="0">
                <a:solidFill>
                  <a:srgbClr val="FF0000"/>
                </a:solidFill>
              </a:rPr>
              <a:t>Code &gt; Override methods</a:t>
            </a:r>
            <a:r>
              <a:rPr lang="en-US" dirty="0"/>
              <a:t>,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onCreateOptionsMenu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3050" y="3265517"/>
            <a:ext cx="605790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onCreateOptionsMenu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(Menu menu)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MenuInflater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getMenuInflater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R.menu.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menu);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3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menu </a:t>
            </a:r>
            <a:r>
              <a:rPr lang="en-US" dirty="0">
                <a:solidFill>
                  <a:srgbClr val="FF0000"/>
                </a:solidFill>
              </a:rPr>
              <a:t>Code &gt; Override methods</a:t>
            </a:r>
            <a:r>
              <a:rPr lang="en-US" dirty="0"/>
              <a:t>,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5B4FEF-EDD9-4A4B-A280-3AA78F37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7" y="2895325"/>
            <a:ext cx="985077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item.getItemId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menuLanguage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Intent i1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thongtin_multilanguage.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(i1);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menuSendsms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Intent i2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testSendSMS.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(i2);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.onOptionsItemSelected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8DA7E-4F0F-4A07-9C33-24B4960F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830" y="588991"/>
            <a:ext cx="2910663" cy="24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0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ContextMenu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2726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Right click on /res, then </a:t>
            </a:r>
            <a:br>
              <a:rPr lang="en-US" sz="2400" dirty="0"/>
            </a:br>
            <a:r>
              <a:rPr lang="en-US" sz="2400" dirty="0"/>
              <a:t>choose New / Android </a:t>
            </a:r>
            <a:br>
              <a:rPr lang="en-US" sz="2400" dirty="0"/>
            </a:br>
            <a:r>
              <a:rPr lang="en-US" sz="2400" dirty="0"/>
              <a:t>Resource Directory</a:t>
            </a:r>
          </a:p>
          <a:p>
            <a:endParaRPr lang="en-US" sz="2400" dirty="0"/>
          </a:p>
          <a:p>
            <a:r>
              <a:rPr lang="en-US" sz="2400" dirty="0"/>
              <a:t>Right click on /res/menu, then</a:t>
            </a:r>
            <a:br>
              <a:rPr lang="en-US" sz="2400" dirty="0"/>
            </a:br>
            <a:r>
              <a:rPr lang="en-US" sz="2400" dirty="0"/>
              <a:t>choose New / menu</a:t>
            </a:r>
            <a:br>
              <a:rPr lang="en-US" sz="2400" dirty="0"/>
            </a:br>
            <a:r>
              <a:rPr lang="en-US" sz="2400" dirty="0"/>
              <a:t>resource file</a:t>
            </a:r>
          </a:p>
          <a:p>
            <a:pPr lvl="1"/>
            <a:r>
              <a:rPr lang="en-US" sz="2000" dirty="0"/>
              <a:t>Name it, then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40" y="1690688"/>
            <a:ext cx="6792402" cy="40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53CD-7BEA-4C68-A31F-F993F15C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ContextMenu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59BD04-D818-4C53-B541-E28FDCCE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2" y="2066187"/>
            <a:ext cx="6042039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menuRed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Tô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màu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RED"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menuGreen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Tô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màu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Green"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menuBlue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Tô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màu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Blue"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menuExit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"Close"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1A585-3B79-43EF-8137-4BB421EC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31" y="3004816"/>
            <a:ext cx="5806382" cy="32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8A99-3B1A-40DB-8702-E17FC71B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Menu </a:t>
            </a:r>
            <a:r>
              <a:rPr lang="en-US" dirty="0" err="1"/>
              <a:t>vào</a:t>
            </a:r>
            <a:r>
              <a:rPr lang="en-US" dirty="0"/>
              <a:t> Activity (</a:t>
            </a:r>
            <a:r>
              <a:rPr lang="en-US" dirty="0" err="1"/>
              <a:t>ContextMenu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1AD-635F-4EEE-95E2-82B6D1B6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activity </a:t>
            </a:r>
            <a:r>
              <a:rPr lang="en-US" dirty="0">
                <a:solidFill>
                  <a:srgbClr val="FF0000"/>
                </a:solidFill>
              </a:rPr>
              <a:t>lifecycle.java</a:t>
            </a:r>
          </a:p>
          <a:p>
            <a:r>
              <a:rPr lang="en-US" dirty="0" err="1"/>
              <a:t>Vào</a:t>
            </a:r>
            <a:r>
              <a:rPr lang="en-US" dirty="0"/>
              <a:t> menu </a:t>
            </a:r>
            <a:r>
              <a:rPr lang="en-US" dirty="0">
                <a:solidFill>
                  <a:srgbClr val="FF0000"/>
                </a:solidFill>
              </a:rPr>
              <a:t>Code &gt; Override methods</a:t>
            </a:r>
            <a:r>
              <a:rPr lang="en-US" dirty="0"/>
              <a:t>,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onCreateContextMenu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28062A-195A-4C88-A89B-653211BB5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672" y="3342247"/>
            <a:ext cx="734367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onCreateContextMenu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menu, View v,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ContextMenu.ContextMenuInfo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.onCreateContextMenu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(menu, v,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MenuInflater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getMenuInflater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R.menu.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menu);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8A99-3B1A-40DB-8702-E17FC71B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Menu </a:t>
            </a:r>
            <a:r>
              <a:rPr lang="en-US" dirty="0" err="1"/>
              <a:t>vào</a:t>
            </a:r>
            <a:r>
              <a:rPr lang="en-US" dirty="0"/>
              <a:t> Activity (</a:t>
            </a:r>
            <a:r>
              <a:rPr lang="en-US" dirty="0" err="1"/>
              <a:t>ContextMenu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1AD-635F-4EEE-95E2-82B6D1B6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01 view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contextmenu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8CD94D-3901-450B-8636-9D94C6A4C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08" y="3023264"/>
            <a:ext cx="741741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txtMsg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2000" b="1" i="1" u="none" strike="noStrike" cap="none" normalizeH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txtMsg2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registerForContextMenu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txtMsg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6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189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MENU</vt:lpstr>
      <vt:lpstr>Tạo OptionsMenu</vt:lpstr>
      <vt:lpstr>Menu</vt:lpstr>
      <vt:lpstr>Thêm Menu vào Activity (OptionsMenu)</vt:lpstr>
      <vt:lpstr>Xử lý sự kiện trên Menu</vt:lpstr>
      <vt:lpstr>Tạo ContextMenu</vt:lpstr>
      <vt:lpstr>Tạo ContextMenu</vt:lpstr>
      <vt:lpstr>Thêm Menu vào Activity (ContextMenu)</vt:lpstr>
      <vt:lpstr>Thêm Menu vào Activity (ContextMenu)</vt:lpstr>
      <vt:lpstr>Xử lý sự kiện cho ContextMenu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thanh cao minh</dc:creator>
  <cp:lastModifiedBy>thanh cao minh</cp:lastModifiedBy>
  <cp:revision>4</cp:revision>
  <dcterms:created xsi:type="dcterms:W3CDTF">2019-03-01T17:17:59Z</dcterms:created>
  <dcterms:modified xsi:type="dcterms:W3CDTF">2019-03-01T17:46:14Z</dcterms:modified>
</cp:coreProperties>
</file>