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13AF-2F26-4133-85A7-C52774A32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22C37-71CA-4163-88BC-F0D5340D6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83DF-6A7D-4AD1-BA3A-41A0726D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B684-D4E3-4BE2-9E64-411281C775F7}" type="datetimeFigureOut">
              <a:rPr lang="en-US" smtClean="0"/>
              <a:t>26/02/2019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3905-E683-4984-A1B3-D9BA867C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05D8-CFFD-4166-95FE-61BE129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28C8-C828-4B5B-A199-4C5FE68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6D6A-72D2-4E90-98E0-3A0B05E6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ABCB4-72D8-4821-A1F7-7ACB138C2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0DC7-C973-4BBF-9FB5-3A60FC55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B684-D4E3-4BE2-9E64-411281C775F7}" type="datetimeFigureOut">
              <a:rPr lang="en-US" smtClean="0"/>
              <a:t>26/02/2019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71392-65FA-4050-B304-49BED0A7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A6DE-1071-4ED6-893D-F6DE1710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28C8-C828-4B5B-A199-4C5FE68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8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2879B-554D-438A-9649-712C3F780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727B3-AD65-4D8D-9E81-B0034C50E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074F1-4586-4AFE-8CBD-AC0C9AD5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B684-D4E3-4BE2-9E64-411281C775F7}" type="datetimeFigureOut">
              <a:rPr lang="en-US" smtClean="0"/>
              <a:t>26/02/2019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A5F8-342D-4795-8A8C-C891E6F5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4231-9F5A-4684-AB65-EEA3941D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28C8-C828-4B5B-A199-4C5FE68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305A-0C35-486F-AD55-325E6D17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BE64B-E12B-4931-A99F-7BFE87A54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BC4B-8B7D-446C-8471-0F6201A9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B684-D4E3-4BE2-9E64-411281C775F7}" type="datetimeFigureOut">
              <a:rPr lang="en-US" smtClean="0"/>
              <a:t>26/02/2019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AF23-56E4-4869-BEEF-AD23AA82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A345-8545-4AFD-B53A-33A528F4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28C8-C828-4B5B-A199-4C5FE68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A0AB-E52D-4EBD-8A03-1FE38892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0FAD8-A4B0-4A05-8FBC-F7CC3396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1276-6322-46A3-B3DC-74DB846D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B684-D4E3-4BE2-9E64-411281C775F7}" type="datetimeFigureOut">
              <a:rPr lang="en-US" smtClean="0"/>
              <a:t>26/02/2019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FD43-83AE-48C4-B66E-DF52B3E9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BD2E4-EC26-46DD-B3B7-8D4B8335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28C8-C828-4B5B-A199-4C5FE68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2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A539-0A28-4D45-A921-64CE55B1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3840-90C8-4FE9-949F-EC6C1FE19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8FCA8-DBF2-42B0-8D3E-DE008655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1BB13-7A14-4CB8-8D60-384F200F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B684-D4E3-4BE2-9E64-411281C775F7}" type="datetimeFigureOut">
              <a:rPr lang="en-US" smtClean="0"/>
              <a:t>26/02/2019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26B3D-1F65-4FC3-9332-32C8B1A1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EE74C-9B14-49BA-9B14-9001AF11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28C8-C828-4B5B-A199-4C5FE68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3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3206-415F-4010-B699-FB8DA59F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BD257-D7E2-4187-A38A-FB061B5E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43E2E-F842-412D-BC05-C3E6F3695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2D12F-AFAC-4E8D-A7C8-05BC13D46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EE505-CB1F-41A7-A3AC-DA5C06F88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AAB9C-ECA5-4056-A78E-0EC67260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B684-D4E3-4BE2-9E64-411281C775F7}" type="datetimeFigureOut">
              <a:rPr lang="en-US" smtClean="0"/>
              <a:t>26/02/2019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AD748-6AB3-4AFC-9449-F6A20CCE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5DCF2-2DBB-4643-81F1-1C030D1B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28C8-C828-4B5B-A199-4C5FE68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3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177D-59A1-4EF9-B8A7-91352FE8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7E091-A9FF-4ABD-A6CC-BA40DE52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B684-D4E3-4BE2-9E64-411281C775F7}" type="datetimeFigureOut">
              <a:rPr lang="en-US" smtClean="0"/>
              <a:t>26/02/2019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EFE8-E8C2-4D33-8983-68E0C7CD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D8AEE-CF2D-47AE-8FEE-CB2AC01B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28C8-C828-4B5B-A199-4C5FE68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6F7DE-16F9-4141-AB06-90FFBA51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B684-D4E3-4BE2-9E64-411281C775F7}" type="datetimeFigureOut">
              <a:rPr lang="en-US" smtClean="0"/>
              <a:t>26/02/2019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58AA2-7943-446A-9283-3F8DE807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7113B-EFE8-42E6-AF2D-3EE7317E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28C8-C828-4B5B-A199-4C5FE68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5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26EB-6C82-4A2F-AE07-30A77F8C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ED5A-1F4C-4EAA-8575-CE214366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418B4-EC43-4928-B1A6-E1AF787C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DC9B2-3EBE-48AE-B7E8-8EC74513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B684-D4E3-4BE2-9E64-411281C775F7}" type="datetimeFigureOut">
              <a:rPr lang="en-US" smtClean="0"/>
              <a:t>26/02/2019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72534-FE16-4949-B39A-A59BC7AC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D6EC8-B290-4D8C-AF91-946E7B32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28C8-C828-4B5B-A199-4C5FE68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0962-683B-4E8B-9B28-D0AE3964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9A0D8-5B8C-463F-80E8-283351FD7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1FB4-75AA-4A22-B55E-97E68AE59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AD38F-A1FE-4ADD-814B-E479F936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B684-D4E3-4BE2-9E64-411281C775F7}" type="datetimeFigureOut">
              <a:rPr lang="en-US" smtClean="0"/>
              <a:t>26/02/2019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AEF23-F5E5-4D75-9AF8-E7B33D86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7B2E0-6FAD-4A9A-96A2-F13D4F5E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28C8-C828-4B5B-A199-4C5FE68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BD6A0-5100-499D-902A-78818E9B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FC50D-D3DE-4D98-8836-9E5DB34C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C1ED-9B48-4102-81F1-3E869812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4B684-D4E3-4BE2-9E64-411281C775F7}" type="datetimeFigureOut">
              <a:rPr lang="en-US" smtClean="0"/>
              <a:t>26/02/2019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0DBB-CA7F-471F-86CE-45F371DD1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1A33-9050-4C5A-8794-8ABFA35AC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28C8-C828-4B5B-A199-4C5FE683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219-D14D-47C8-94B1-81C8AB1C3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Gửi</a:t>
            </a:r>
            <a:r>
              <a:rPr lang="en-US" dirty="0"/>
              <a:t> tin </a:t>
            </a:r>
            <a:r>
              <a:rPr lang="en-US" dirty="0" err="1"/>
              <a:t>nhắn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5CF79-7FE5-4309-915C-B4CFED019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TH8 –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130137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Gửi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(Send SMS)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 err="1"/>
              <a:t>LinearLayout</a:t>
            </a:r>
            <a:endParaRPr lang="en-US" dirty="0"/>
          </a:p>
          <a:p>
            <a:r>
              <a:rPr lang="en-US" dirty="0"/>
              <a:t>02 </a:t>
            </a:r>
            <a:r>
              <a:rPr lang="en-US" dirty="0" err="1"/>
              <a:t>TextView</a:t>
            </a:r>
            <a:r>
              <a:rPr lang="en-US" dirty="0"/>
              <a:t> (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&amp; </a:t>
            </a:r>
            <a:r>
              <a:rPr lang="en-US" dirty="0" err="1"/>
              <a:t>Nội</a:t>
            </a:r>
            <a:r>
              <a:rPr lang="en-US" dirty="0"/>
              <a:t> dung)</a:t>
            </a:r>
          </a:p>
          <a:p>
            <a:r>
              <a:rPr lang="en-US" dirty="0"/>
              <a:t>01 </a:t>
            </a:r>
            <a:r>
              <a:rPr lang="en-US" dirty="0" err="1"/>
              <a:t>EditText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inputType</a:t>
            </a:r>
            <a:r>
              <a:rPr lang="en-US" dirty="0"/>
              <a:t>="number“</a:t>
            </a:r>
          </a:p>
          <a:p>
            <a:pPr lvl="1"/>
            <a:r>
              <a:rPr lang="en-US" dirty="0"/>
              <a:t>hint="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phone"</a:t>
            </a:r>
          </a:p>
          <a:p>
            <a:r>
              <a:rPr lang="en-US" dirty="0"/>
              <a:t>01 </a:t>
            </a:r>
            <a:r>
              <a:rPr lang="en-US" dirty="0" err="1"/>
              <a:t>EditText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android:maxLines</a:t>
            </a:r>
            <a:r>
              <a:rPr lang="en-US" dirty="0"/>
              <a:t>="6"</a:t>
            </a:r>
          </a:p>
          <a:p>
            <a:pPr lvl="1"/>
            <a:r>
              <a:rPr lang="en-US" dirty="0" err="1"/>
              <a:t>android:hint</a:t>
            </a:r>
            <a:r>
              <a:rPr lang="en-US" dirty="0"/>
              <a:t>="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tin </a:t>
            </a:r>
            <a:r>
              <a:rPr lang="en-US" dirty="0" err="1"/>
              <a:t>nhắn</a:t>
            </a:r>
            <a:r>
              <a:rPr lang="en-US" dirty="0"/>
              <a:t>"</a:t>
            </a:r>
          </a:p>
          <a:p>
            <a:pPr lvl="1"/>
            <a:r>
              <a:rPr lang="en-US" dirty="0" err="1"/>
              <a:t>android:inputType</a:t>
            </a:r>
            <a:r>
              <a:rPr lang="en-US" dirty="0"/>
              <a:t>="</a:t>
            </a:r>
            <a:r>
              <a:rPr lang="en-US" dirty="0" err="1"/>
              <a:t>textMultiLine</a:t>
            </a:r>
            <a:r>
              <a:rPr lang="en-US" dirty="0"/>
              <a:t>"</a:t>
            </a:r>
          </a:p>
          <a:p>
            <a:pPr lvl="1"/>
            <a:r>
              <a:rPr lang="en-US" dirty="0" err="1"/>
              <a:t>android:singleLine</a:t>
            </a:r>
            <a:r>
              <a:rPr lang="en-US" dirty="0"/>
              <a:t>="false"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55" y="1737360"/>
            <a:ext cx="45815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Gửi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(Send SMS)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7280" y="1656812"/>
            <a:ext cx="673613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edtNumRev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activity_sms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edtNumRev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edtNumRecive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edtContent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btnSend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(Button)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btnSend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composeSmsMessage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edtNumRev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edtContent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4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Gửi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(Send SMS)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8524" y="1837221"/>
            <a:ext cx="11293476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composeSmsMessage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to, String message)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TextUtils.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(to) &amp;&amp; !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TextUtils.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(message))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checkPermission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SEND_SMS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SmsManager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SmsManager.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sms.sendTextMessage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to.toString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message.toString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Nhập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điện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thoại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nội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dung"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checkPermission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permission)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ContextCompat.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checkSelfPermission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permission);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PackageManager.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1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979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Gửi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(Send SMS)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7930" y="2193070"/>
            <a:ext cx="533992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/res/android“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nghiatran.fewexamples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android.permission.SEND_SMS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application…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513" y="777617"/>
            <a:ext cx="6397487" cy="54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Gửi tin nhắn</vt:lpstr>
      <vt:lpstr>Gửi tin nhắn (Send SMS)</vt:lpstr>
      <vt:lpstr>Gửi tin nhắn (Send SMS)</vt:lpstr>
      <vt:lpstr>Gửi tin nhắn (Send SMS)</vt:lpstr>
      <vt:lpstr>Gửi tin nhắn (Send SMS)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Gửi tin nhắn</dc:title>
  <dc:creator>thanh cao minh</dc:creator>
  <cp:lastModifiedBy>thanh cao minh</cp:lastModifiedBy>
  <cp:revision>1</cp:revision>
  <dcterms:created xsi:type="dcterms:W3CDTF">2019-02-26T15:43:29Z</dcterms:created>
  <dcterms:modified xsi:type="dcterms:W3CDTF">2019-02-26T15:44:03Z</dcterms:modified>
</cp:coreProperties>
</file>