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C61D4-DB4F-4B97-9E72-805F57828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19F832-E6B6-43A5-BDB3-DADC7E76C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0D72D-1569-4581-93D8-3424C86C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607B0-CC9F-456E-A3DB-CF57767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FBC16-3F55-4E29-B2A0-125CB03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61BB9-E102-41D4-A599-8CB14357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5B30E6-8A57-43E4-A5BA-028EBA48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446E1-746E-4DD2-BD96-1A138459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EF681-FC96-4132-B9FB-0DD3643A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C6AE4-ED3A-4655-A50A-A6E92829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9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607FB-D18F-454C-ABA3-68E25AA3D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A8E0AA-54FA-43EA-ACB4-46662EA1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AC258-EF09-4C5D-BC77-53BF6B2F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DA0D8-4287-4502-92F4-CE5A78CD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89AE8-B413-4EA7-8A11-FBAEA528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53596-1F42-40C8-BAFF-6B82A64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77411-CB5B-4C68-8FAB-28392BD7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7CF02-27AE-4346-9415-F55BD671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1876C-5278-4A85-A406-2C6F060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D88F-2359-4CC1-A6E3-7BEB319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80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23E87-F65D-4A38-858B-E88F29C3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D44442-5D22-458C-8986-E75A6F47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A061F-2B49-4130-B530-5BC0735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97726A-2C1F-46AF-9818-340F8A0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1BCC0-B5E8-4F0C-B3A0-991CD51F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8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C59CB-8985-47F3-9A9F-E967F80D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6A087-ECDE-4022-A8FE-1626EAA20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F934BD-0D0B-4E3E-9C72-F1086262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7C4B0F-1380-418F-9618-0BA0AD5E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3C44B-18E4-4D52-BFC3-30FC625E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8A1E7-E59E-4728-9F6F-86CC26AD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0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E2D75-580B-4B4F-B7B0-4BA4D136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B9D91-490E-452C-9364-B0E20F18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68C4F1-C9C1-4408-AB25-85A7DE675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7EAAA0-49F8-4904-8BE3-E2BDEF123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662562-D45B-4B38-A3B0-CD18D37E0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182B08-C499-475C-B6CC-FB8F531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377DF0-27BB-41B0-A78A-73BCF260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4F30FD-6C23-44DE-99D1-87549928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9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C801B-F8FE-4C6A-A046-97E6388C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F1C21-B180-48F3-9C7B-BCFB185A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ACF8D-C938-4443-9FC0-68D06E3F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AF4C24-25EC-4DAC-B11D-720D51E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C0E40B-85D1-4B91-B9B2-33F72937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FCB86D-52F2-48E7-9F5A-7E48AD0B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1753CC-37FE-4398-A141-CC50D0D4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DB662-1A45-43D5-9D52-3BDC48A9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7DF6C-D01C-4614-943C-1F1519DB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7AF876-D6F0-4876-8529-1FD32166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268396-10A6-4842-8360-C011C880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6A218-BBE4-4608-A1FB-38593C28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ACD20-BBF2-462B-9805-177D156C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789F1-2BD6-4F0F-A6D7-95974AFE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72CE20-7CC9-449E-8863-3EAEA7A29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D7FEE4-AF2C-4A1D-9A4B-77C80D4F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C5042-56B2-4E9F-B3DC-2E3D24B0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4CEB25-62E3-4221-9B9D-3414596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CE589-968D-47D3-A867-F502E7AE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6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141FA7-F7B3-423B-B9EC-766A3DF2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94CB7-92EE-441E-AFBF-B683693C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7436D-6557-4B54-92BE-B5E679C6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AFD1-2767-438B-B95B-AF840E6D174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E22FA-76E8-4F24-8474-C39E3930C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6B2BD-2E69-4B53-9C91-24B9E3E84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C386-C93B-40FB-8927-5903CFDA8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5A2AF5-5DCF-4BD9-9E81-0D26AE80382D}"/>
              </a:ext>
            </a:extLst>
          </p:cNvPr>
          <p:cNvSpPr/>
          <p:nvPr/>
        </p:nvSpPr>
        <p:spPr>
          <a:xfrm>
            <a:off x="1585519" y="2368491"/>
            <a:ext cx="2298584" cy="140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Education, scolarité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insa</a:t>
            </a:r>
            <a:r>
              <a:rPr lang="fr-FR" dirty="0"/>
              <a:t> -&gt; Charlotte, IUT, faculté de droits, etc.)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195FC-7CD3-4633-BE5B-E487FA25CCE7}"/>
              </a:ext>
            </a:extLst>
          </p:cNvPr>
          <p:cNvSpPr/>
          <p:nvPr/>
        </p:nvSpPr>
        <p:spPr>
          <a:xfrm>
            <a:off x="4430785" y="2197916"/>
            <a:ext cx="2592199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Procédures administratives</a:t>
            </a:r>
          </a:p>
          <a:p>
            <a:pPr algn="ctr"/>
            <a:r>
              <a:rPr lang="fr-FR" dirty="0"/>
              <a:t>(caf, carte vitale, </a:t>
            </a:r>
            <a:r>
              <a:rPr lang="fr-FR" dirty="0" err="1"/>
              <a:t>financial</a:t>
            </a:r>
            <a:r>
              <a:rPr lang="fr-FR" dirty="0"/>
              <a:t> aide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29133-8114-493E-9D4B-070809915D9F}"/>
              </a:ext>
            </a:extLst>
          </p:cNvPr>
          <p:cNvSpPr/>
          <p:nvPr/>
        </p:nvSpPr>
        <p:spPr>
          <a:xfrm>
            <a:off x="7569666" y="2368491"/>
            <a:ext cx="2374088" cy="14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Logement, alimentaires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5315-F05C-4212-9380-74D1DB279A09}"/>
              </a:ext>
            </a:extLst>
          </p:cNvPr>
          <p:cNvSpPr/>
          <p:nvPr/>
        </p:nvSpPr>
        <p:spPr>
          <a:xfrm>
            <a:off x="1585515" y="4476226"/>
            <a:ext cx="2298584" cy="14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Transportation</a:t>
            </a:r>
          </a:p>
          <a:p>
            <a:pPr algn="ctr"/>
            <a:r>
              <a:rPr lang="fr-FR" dirty="0"/>
              <a:t>(bus, train,… venir à Bourges à partir de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118EF-0151-467F-8BA6-2B8D844EB3A1}"/>
              </a:ext>
            </a:extLst>
          </p:cNvPr>
          <p:cNvSpPr/>
          <p:nvPr/>
        </p:nvSpPr>
        <p:spPr>
          <a:xfrm>
            <a:off x="4430783" y="4355286"/>
            <a:ext cx="2592199" cy="171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Association d'élèves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359C-FD44-4414-B5F4-A5CE83F5FDF5}"/>
              </a:ext>
            </a:extLst>
          </p:cNvPr>
          <p:cNvSpPr/>
          <p:nvPr/>
        </p:nvSpPr>
        <p:spPr>
          <a:xfrm>
            <a:off x="7569666" y="4476226"/>
            <a:ext cx="2374088" cy="14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Loirsir</a:t>
            </a:r>
            <a:endParaRPr lang="fr-FR" dirty="0"/>
          </a:p>
          <a:p>
            <a:pPr algn="ctr"/>
            <a:r>
              <a:rPr lang="fr-FR" dirty="0"/>
              <a:t>(bibliothèque, centre nautique, salle de sport, cinéma, restaurants, etc.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A5BDB68-904B-4087-AE1C-EFAD6A6898D7}"/>
              </a:ext>
            </a:extLst>
          </p:cNvPr>
          <p:cNvSpPr txBox="1">
            <a:spLocks/>
          </p:cNvSpPr>
          <p:nvPr/>
        </p:nvSpPr>
        <p:spPr>
          <a:xfrm>
            <a:off x="902864" y="128579"/>
            <a:ext cx="9648039" cy="1800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Bienvenue à Bourges</a:t>
            </a:r>
          </a:p>
          <a:p>
            <a:r>
              <a:rPr lang="fr-FR" dirty="0"/>
              <a:t>(</a:t>
            </a:r>
            <a:r>
              <a:rPr lang="fr-FR" dirty="0" err="1"/>
              <a:t>kem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1 </a:t>
            </a:r>
            <a:r>
              <a:rPr lang="fr-FR" dirty="0" err="1"/>
              <a:t>buc</a:t>
            </a:r>
            <a:r>
              <a:rPr lang="fr-FR" dirty="0"/>
              <a:t> </a:t>
            </a:r>
            <a:r>
              <a:rPr lang="fr-FR" dirty="0" err="1"/>
              <a:t>anh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89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3461A-BB5C-421A-B0F8-B0F743B6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Trong</a:t>
            </a:r>
            <a:r>
              <a:rPr lang="fr-FR" dirty="0"/>
              <a:t> moi </a:t>
            </a:r>
            <a:r>
              <a:rPr lang="fr-FR" dirty="0" err="1"/>
              <a:t>phan</a:t>
            </a:r>
            <a:r>
              <a:rPr lang="fr-FR" dirty="0"/>
              <a:t> se </a:t>
            </a:r>
            <a:r>
              <a:rPr lang="fr-FR" dirty="0" err="1"/>
              <a:t>co</a:t>
            </a:r>
            <a:r>
              <a:rPr lang="fr-FR" dirty="0"/>
              <a:t> </a:t>
            </a:r>
            <a:r>
              <a:rPr lang="fr-FR" dirty="0" err="1"/>
              <a:t>mieu</a:t>
            </a:r>
            <a:r>
              <a:rPr lang="fr-FR" dirty="0"/>
              <a:t> ta, </a:t>
            </a:r>
            <a:r>
              <a:rPr lang="fr-FR" dirty="0" err="1"/>
              <a:t>bo</a:t>
            </a:r>
            <a:r>
              <a:rPr lang="fr-FR" dirty="0"/>
              <a:t> </a:t>
            </a:r>
            <a:r>
              <a:rPr lang="fr-FR" dirty="0" err="1"/>
              <a:t>sung</a:t>
            </a:r>
            <a:r>
              <a:rPr lang="fr-FR" dirty="0"/>
              <a:t> </a:t>
            </a:r>
            <a:r>
              <a:rPr lang="fr-FR" dirty="0" err="1"/>
              <a:t>thong</a:t>
            </a:r>
            <a:r>
              <a:rPr lang="fr-FR" dirty="0"/>
              <a:t> tin va dan </a:t>
            </a:r>
            <a:r>
              <a:rPr lang="fr-FR" dirty="0" err="1"/>
              <a:t>duong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toi </a:t>
            </a:r>
            <a:r>
              <a:rPr lang="fr-FR" dirty="0" err="1"/>
              <a:t>nhung</a:t>
            </a:r>
            <a:r>
              <a:rPr lang="fr-FR" dirty="0"/>
              <a:t> </a:t>
            </a:r>
            <a:r>
              <a:rPr lang="fr-FR" dirty="0" err="1"/>
              <a:t>noi</a:t>
            </a:r>
            <a:r>
              <a:rPr lang="fr-FR" dirty="0"/>
              <a:t> </a:t>
            </a:r>
            <a:r>
              <a:rPr lang="fr-FR" dirty="0" err="1"/>
              <a:t>co</a:t>
            </a:r>
            <a:r>
              <a:rPr lang="fr-FR" dirty="0"/>
              <a:t> dia chi </a:t>
            </a:r>
            <a:r>
              <a:rPr lang="fr-FR" dirty="0" err="1"/>
              <a:t>hoac</a:t>
            </a:r>
            <a:r>
              <a:rPr lang="fr-FR" dirty="0"/>
              <a:t> la </a:t>
            </a:r>
            <a:r>
              <a:rPr lang="fr-FR" dirty="0" err="1"/>
              <a:t>duong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dan toi vi tri </a:t>
            </a:r>
            <a:r>
              <a:rPr lang="fr-FR" dirty="0" err="1"/>
              <a:t>cua</a:t>
            </a:r>
            <a:r>
              <a:rPr lang="fr-FR" dirty="0"/>
              <a:t> google 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 err="1"/>
              <a:t>ke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5E7DA34-9566-415F-AC01-045D0B0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453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105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 Gia Bao Phan</dc:creator>
  <cp:lastModifiedBy>Ba Gia Bao Phan</cp:lastModifiedBy>
  <cp:revision>3</cp:revision>
  <dcterms:created xsi:type="dcterms:W3CDTF">2022-06-17T07:30:11Z</dcterms:created>
  <dcterms:modified xsi:type="dcterms:W3CDTF">2022-06-17T07:55:47Z</dcterms:modified>
</cp:coreProperties>
</file>