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3" d="100"/>
          <a:sy n="83" d="100"/>
        </p:scale>
        <p:origin x="10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4FDD-B900-B5B6-F61A-EC4EB1294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5A3FD-E8B4-3FBC-4788-25F99D0B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5D07-42AC-6DD0-886A-E10F2DCE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DDDE-75D4-41B7-28F5-7B82DD08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D88F-154F-26B4-D11D-83E2D45E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1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196D-6F96-76CD-8800-570C4E07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778AA-217B-76AA-7361-12E1EE08E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6A6F-0451-FF87-10D7-AB002B44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AB8F-13C5-174B-F832-F0141D60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002A-93A4-474B-EA2D-4785707E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206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6FFAC-BCD2-D851-C892-E520A1E00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EF9B-2781-47BB-CB45-260FB8DD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F6D7-9B2F-FBF5-1E73-09B40A93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DA59-55DD-082B-0719-4C38BFEE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AF87-806C-B6A5-B1EC-D7E2174D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01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49B-78E3-4511-F7BF-D1C3232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7A4E-6ED0-30A6-E98F-DA0A50FA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E22A-B9AA-92E8-1A33-4633306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4F3B-632B-CF4B-DDBD-B962DEF3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5922-3684-FEE6-A8E2-140EEFEB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94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A704-06FD-8CA9-026D-8C6CEC00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90EB-66B2-8090-044C-646B13B2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83F9-C3BB-82F9-711D-0BA5F05B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32BE-DF83-3052-95D7-459AE6A1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7638-01F5-EDF6-CC89-0B5E745C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4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BB5-48B2-0F16-AF24-09AE99B3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2AEB-8B99-F6CD-0EC1-8129F22F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41BCA-6CCA-1685-1861-665B5ECB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145C1-0932-41D8-020D-F8F95024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52E4-69BF-1D84-60EC-C14DA95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49333-6128-0CE6-608D-F7D5F45D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91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FA5B-3CC0-6EC1-0DCE-CF97CC4C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53BB-8923-F713-EA2F-43A84670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34796-7384-A251-4B6C-9AC330FE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A724B-B4F7-8C7B-6DF3-1075267A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7FCED-81BC-986A-03DC-BA21184F6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AF586-5DE1-B42A-3DFB-F227439C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DB57E-9B86-FD4B-10F7-83090F54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F5CB8-FB4D-7895-9CF6-9EFDFA19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02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14F2-0B05-C6D3-766C-28280649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4455B-328C-C6A2-D370-7644AEC7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6FD54-DAE2-44BF-2311-34D54FE7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13B9D-C734-AE30-F604-D5C368FC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54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7EEBF-6FD9-18B7-D292-5D875DAB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C1B10-ECC6-A895-BC24-AE45FE60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631C1-AD05-4539-A819-67796CC9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462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9C7F-5846-EAB7-9AA5-9EA5D43C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6E41-FB8A-784B-3A23-8B5CE02B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1556B-4E54-3116-1FF6-ADB8C11F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D411-8E96-4585-B13F-D316594E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8F74-E3E6-2EF1-0357-BA81D0CA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82B8-BCB6-DDD6-7760-6DC9C05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349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3C18-000E-4110-FFEB-45B7B700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D5EE8-E6D1-2945-B6C6-BE8ED4EBF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9DDB0-1C04-4B23-CF0E-26030FC3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FE676-E950-B5F2-1615-B7554FCC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83F81-7F83-CBD6-EB95-95A8E196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6DAC-F816-3256-891C-9DC53E0F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791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B597A-B978-4F62-CA84-7BDBC83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467F-E386-D555-9BBA-C51644C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A6F-C64B-4470-542C-A57C87E52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D05-AEEA-6442-A4FA-14584C357A2B}" type="datetimeFigureOut">
              <a:rPr lang="en-VN" smtClean="0"/>
              <a:t>19/09/2023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CB50-D981-0603-D7E3-745FB557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A5F5-BA32-CC74-FFC2-22E667920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AF77-1D30-A445-BE3A-D165AF33A7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193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5C0325-8E7C-98A5-43CB-009373A6CBAE}"/>
              </a:ext>
            </a:extLst>
          </p:cNvPr>
          <p:cNvSpPr/>
          <p:nvPr/>
        </p:nvSpPr>
        <p:spPr>
          <a:xfrm>
            <a:off x="939114" y="2122522"/>
            <a:ext cx="11071653" cy="22096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BBC8E-C2C7-0EA5-0BBD-414DB3167A01}"/>
              </a:ext>
            </a:extLst>
          </p:cNvPr>
          <p:cNvSpPr txBox="1"/>
          <p:nvPr/>
        </p:nvSpPr>
        <p:spPr>
          <a:xfrm>
            <a:off x="4010007" y="2504064"/>
            <a:ext cx="7003370" cy="14465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Search Engine</a:t>
            </a:r>
            <a:endParaRPr lang="en-VN" sz="88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92562B55-ADAD-8AB9-30A0-A6B2D64D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04" y="2177583"/>
            <a:ext cx="2099513" cy="20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Ben</dc:creator>
  <cp:lastModifiedBy>Phan Ben</cp:lastModifiedBy>
  <cp:revision>1</cp:revision>
  <dcterms:created xsi:type="dcterms:W3CDTF">2023-09-18T19:57:56Z</dcterms:created>
  <dcterms:modified xsi:type="dcterms:W3CDTF">2023-09-19T00:57:59Z</dcterms:modified>
</cp:coreProperties>
</file>