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5" d="100"/>
          <a:sy n="105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72174-0D86-F036-D096-3A1CDFCA3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9531A4-51D7-BFD3-A858-79B0C1768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331AE-FAD3-0023-A489-2E184EAA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B1C1-BF17-6C4E-8B32-18F04FCD8AF2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FA478-EB70-CDDA-FED3-67F1496EF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72C4E-F0F1-7D64-CAE9-48134E39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E0D7-2D2E-1D4B-9C27-49F2300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13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BB6C-2071-395A-7A33-D314C1885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FCD98-16DC-EBDE-A47C-DD19D42A5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A249D-12A9-7DA5-5DC7-2F34F9E57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B1C1-BF17-6C4E-8B32-18F04FCD8AF2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D75B4-02CE-5B1F-85B1-98845DEE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C973-377A-A5FC-6A85-087E37CC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E0D7-2D2E-1D4B-9C27-49F2300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5E65F-4F61-9256-47B9-0A2112D71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02ACF-01CB-A400-7FDB-CF41A4F06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E1CE6-E86F-512F-DD55-29D50E0D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B1C1-BF17-6C4E-8B32-18F04FCD8AF2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CBE1-6D48-6803-79E9-B9FBAEFB0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3BABA-48A2-1CA7-1E4C-B96B9343D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E0D7-2D2E-1D4B-9C27-49F2300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12F0-3285-EB66-52CB-76A8607B6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022AF-7368-0193-4A07-C1F989A7F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7AFB1-C97E-550B-01B6-8018134C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B1C1-BF17-6C4E-8B32-18F04FCD8AF2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3100-955F-D7FF-D2A1-12F7865E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4BB41-FDDF-1CB7-6F68-FE7C6A65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E0D7-2D2E-1D4B-9C27-49F2300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6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380E-1635-DF22-51F2-A138B5C5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9355B-2CA3-CB69-CF01-8869AF0F7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B702B-583B-8845-3916-6BB918DE8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B1C1-BF17-6C4E-8B32-18F04FCD8AF2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A3B3E-8C69-B70F-E00C-A13EF5F78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E0931-B6BD-D3A2-0F6B-F2038188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E0D7-2D2E-1D4B-9C27-49F2300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9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09C4-E2F3-A015-F75B-D5EB5019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BBA3-8B45-CD94-0E92-AE6C08ADA5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E56954-0CB2-1E86-8D4B-AF583F96A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634B5-A3E3-EC05-EF33-546E33925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B1C1-BF17-6C4E-8B32-18F04FCD8AF2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777A5-7C0C-F4FF-6E40-BE4E1E0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11921-D72E-A398-9347-C2A5D3E5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E0D7-2D2E-1D4B-9C27-49F2300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9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3E6B-86B8-ABC9-B06F-81375C9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380B0-740B-6A35-82F0-EA2F2F98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0983B-41B8-A9F9-EE44-A8D98EC8B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C3451D-7589-0D93-2144-441653CA0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C58D75-A910-F68A-1CAB-EB49B8C3A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17F61-BB9E-CA3A-3A3E-1867D72F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B1C1-BF17-6C4E-8B32-18F04FCD8AF2}" type="datetimeFigureOut">
              <a:rPr lang="en-US" smtClean="0"/>
              <a:t>8/12/25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9038D4-8B49-6254-1440-D01378944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B10B4-D93B-1813-801E-53777B151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E0D7-2D2E-1D4B-9C27-49F2300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5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2451-CF87-45CE-0D4F-E9B8E3E8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DF7A51-5134-8938-BDBF-05AD7A11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B1C1-BF17-6C4E-8B32-18F04FCD8AF2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12F87-8629-421A-0EE7-76C8C6D1A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ABAF41-2157-EBEF-0125-7B9788FC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E0D7-2D2E-1D4B-9C27-49F2300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10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F99F5-2937-BCAD-732B-12E8EFD6F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B1C1-BF17-6C4E-8B32-18F04FCD8AF2}" type="datetimeFigureOut">
              <a:rPr lang="en-US" smtClean="0"/>
              <a:t>8/12/25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CF3440-79AF-0002-6E51-778EAA2E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6E89E-9326-0DA8-4C7E-4487D1BC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E0D7-2D2E-1D4B-9C27-49F2300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061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4586-3F97-BC6C-5A40-FFCF1F333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F9FB5-1FF2-A7FA-19DB-87116054E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0FA5B-096A-7440-C4F2-5047655B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238CF-360C-96EB-0099-54EF38E2A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B1C1-BF17-6C4E-8B32-18F04FCD8AF2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93560-14C4-35F1-8A5C-DE666325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3229C-F6FE-004A-914B-5AA031E1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E0D7-2D2E-1D4B-9C27-49F2300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4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2E48-194C-2054-A9B6-8277AE74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C0720-CB57-966D-DCB6-CEC4EE71B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B7B32-A96D-7791-73B7-B58A041B3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29FDF-DD47-87CD-5087-AFCA6A868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EB1C1-BF17-6C4E-8B32-18F04FCD8AF2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399AD-325D-4CCF-E0F7-0A06B690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02E1-0EF3-50EB-8FC3-FC3140B62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0E0D7-2D2E-1D4B-9C27-49F2300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8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136083-B5CD-3CA1-ADAC-95E52AC9F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05F01-9586-639E-C611-64DB8B7D5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6BB5B-FE62-46AD-B7D1-D6E142F38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5EB1C1-BF17-6C4E-8B32-18F04FCD8AF2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7790C-8B28-FF93-6025-650A301C5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FAEB1-A07B-22D6-91E5-15AC2ED2E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0E0D7-2D2E-1D4B-9C27-49F23003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8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蔣榮先 - Graduate Program of Artificial Intelligence">
            <a:extLst>
              <a:ext uri="{FF2B5EF4-FFF2-40B4-BE49-F238E27FC236}">
                <a16:creationId xmlns:a16="http://schemas.microsoft.com/office/drawing/2014/main" id="{92048F06-F639-CFC6-1569-115CC3550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" t="3779" r="4536" b="428"/>
          <a:stretch>
            <a:fillRect/>
          </a:stretch>
        </p:blipFill>
        <p:spPr bwMode="auto">
          <a:xfrm>
            <a:off x="1221300" y="841313"/>
            <a:ext cx="4320000" cy="4319998"/>
          </a:xfrm>
          <a:prstGeom prst="roundRect">
            <a:avLst>
              <a:gd name="adj" fmla="val 14976"/>
            </a:avLst>
          </a:prstGeom>
          <a:ln>
            <a:noFill/>
          </a:ln>
          <a:effectLst>
            <a:outerShdw sx="1000" sy="1000" algn="tl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hông có mô tả ảnh.">
            <a:extLst>
              <a:ext uri="{FF2B5EF4-FFF2-40B4-BE49-F238E27FC236}">
                <a16:creationId xmlns:a16="http://schemas.microsoft.com/office/drawing/2014/main" id="{19934A68-0DAE-D7B7-0330-A04DF7E0B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" t="1636" r="2355" b="33829"/>
          <a:stretch>
            <a:fillRect/>
          </a:stretch>
        </p:blipFill>
        <p:spPr bwMode="auto">
          <a:xfrm>
            <a:off x="6954588" y="841312"/>
            <a:ext cx="4320000" cy="4319999"/>
          </a:xfrm>
          <a:prstGeom prst="roundRect">
            <a:avLst>
              <a:gd name="adj" fmla="val 14751"/>
            </a:avLst>
          </a:prstGeom>
          <a:ln>
            <a:noFill/>
          </a:ln>
          <a:effectLst>
            <a:outerShdw sx="1000" sy="1000" algn="tl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29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潘班</dc:creator>
  <cp:lastModifiedBy>潘班</cp:lastModifiedBy>
  <cp:revision>2</cp:revision>
  <dcterms:created xsi:type="dcterms:W3CDTF">2025-08-12T11:32:30Z</dcterms:created>
  <dcterms:modified xsi:type="dcterms:W3CDTF">2025-08-12T11:52:57Z</dcterms:modified>
</cp:coreProperties>
</file>