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79" r:id="rId3"/>
    <p:sldId id="257" r:id="rId4"/>
    <p:sldId id="258" r:id="rId5"/>
    <p:sldId id="269" r:id="rId6"/>
    <p:sldId id="271" r:id="rId7"/>
    <p:sldId id="272" r:id="rId8"/>
    <p:sldId id="274" r:id="rId9"/>
    <p:sldId id="259" r:id="rId10"/>
    <p:sldId id="260" r:id="rId11"/>
    <p:sldId id="261" r:id="rId12"/>
    <p:sldId id="262" r:id="rId13"/>
    <p:sldId id="263" r:id="rId14"/>
    <p:sldId id="264" r:id="rId15"/>
    <p:sldId id="266" r:id="rId16"/>
    <p:sldId id="267" r:id="rId17"/>
    <p:sldId id="268"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22" autoAdjust="0"/>
  </p:normalViewPr>
  <p:slideViewPr>
    <p:cSldViewPr>
      <p:cViewPr>
        <p:scale>
          <a:sx n="71" d="100"/>
          <a:sy n="71" d="100"/>
        </p:scale>
        <p:origin x="-667" y="5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1A974-EB51-4B99-B4DB-EABDBCC0F2E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671F443-9FF9-4341-9334-9A9D26CCA645}">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a:p>
      </dgm:t>
    </dgm:pt>
    <dgm:pt modelId="{29148D25-84E8-4ADF-8280-A687E76A1D4A}" type="parTrans" cxnId="{8560A264-5A80-43C8-9839-57B99F78F4CE}">
      <dgm:prSet/>
      <dgm:spPr/>
      <dgm:t>
        <a:bodyPr/>
        <a:lstStyle/>
        <a:p>
          <a:endParaRPr lang="en-US"/>
        </a:p>
      </dgm:t>
    </dgm:pt>
    <dgm:pt modelId="{788508E4-E518-46A9-9EC6-EFC93B375093}" type="sibTrans" cxnId="{8560A264-5A80-43C8-9839-57B99F78F4CE}">
      <dgm:prSet/>
      <dgm:spPr/>
      <dgm:t>
        <a:bodyPr/>
        <a:lstStyle/>
        <a:p>
          <a:endParaRPr lang="en-US"/>
        </a:p>
      </dgm:t>
    </dgm:pt>
    <dgm:pt modelId="{72392C46-DFB4-4D5B-B552-E979377493F8}">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a:p>
      </dgm:t>
    </dgm:pt>
    <dgm:pt modelId="{3FE8FBB1-86B7-438C-9380-59B5E5157E5A}" type="parTrans" cxnId="{A3F66186-3BEC-4644-91FD-597707AC90E1}">
      <dgm:prSet/>
      <dgm:spPr/>
      <dgm:t>
        <a:bodyPr/>
        <a:lstStyle/>
        <a:p>
          <a:endParaRPr lang="en-US"/>
        </a:p>
      </dgm:t>
    </dgm:pt>
    <dgm:pt modelId="{C5F69011-DEFD-4505-B467-50754B5C7724}" type="sibTrans" cxnId="{A3F66186-3BEC-4644-91FD-597707AC90E1}">
      <dgm:prSet/>
      <dgm:spPr/>
      <dgm:t>
        <a:bodyPr/>
        <a:lstStyle/>
        <a:p>
          <a:endParaRPr lang="en-US"/>
        </a:p>
      </dgm:t>
    </dgm:pt>
    <dgm:pt modelId="{624C63D5-7E9B-4F61-914E-CC4BC545FFBD}">
      <dgm:prSet phldrT="[Text]"/>
      <dgm:spPr/>
      <dgm:t>
        <a:bodyPr/>
        <a:lstStyle/>
        <a:p>
          <a:r>
            <a:rPr lang="en-US" smtClean="0"/>
            <a:t> </a:t>
          </a:r>
          <a:endParaRPr lang="en-US"/>
        </a:p>
      </dgm:t>
    </dgm:pt>
    <dgm:pt modelId="{02A53F96-3D17-4671-B92A-86276A1EF62E}" type="parTrans" cxnId="{7C1A2560-C18A-425A-ABF3-E808E0401179}">
      <dgm:prSet/>
      <dgm:spPr/>
      <dgm:t>
        <a:bodyPr/>
        <a:lstStyle/>
        <a:p>
          <a:endParaRPr lang="en-US"/>
        </a:p>
      </dgm:t>
    </dgm:pt>
    <dgm:pt modelId="{213B01BA-8D98-4232-9465-F2FDDD2D3FAA}" type="sibTrans" cxnId="{7C1A2560-C18A-425A-ABF3-E808E0401179}">
      <dgm:prSet/>
      <dgm:spPr/>
      <dgm:t>
        <a:bodyPr/>
        <a:lstStyle/>
        <a:p>
          <a:endParaRPr lang="en-US"/>
        </a:p>
      </dgm:t>
    </dgm:pt>
    <dgm:pt modelId="{80662404-1B6E-4685-9D7B-F46551D451D0}">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a:p>
      </dgm:t>
    </dgm:pt>
    <dgm:pt modelId="{B86F2C2C-862D-4661-A9EA-20DDFC125D51}" type="parTrans" cxnId="{839D647B-46BC-4C13-B1FE-E3C1A6FAFCB5}">
      <dgm:prSet/>
      <dgm:spPr/>
      <dgm:t>
        <a:bodyPr/>
        <a:lstStyle/>
        <a:p>
          <a:endParaRPr lang="en-US"/>
        </a:p>
      </dgm:t>
    </dgm:pt>
    <dgm:pt modelId="{0F34EE59-EF8D-44D4-9F63-BB5C1261EDA0}" type="sibTrans" cxnId="{839D647B-46BC-4C13-B1FE-E3C1A6FAFCB5}">
      <dgm:prSet/>
      <dgm:spPr/>
      <dgm:t>
        <a:bodyPr/>
        <a:lstStyle/>
        <a:p>
          <a:endParaRPr lang="en-US"/>
        </a:p>
      </dgm:t>
    </dgm:pt>
    <dgm:pt modelId="{6A3AFFEC-7BD5-4871-AAD1-EF141FB25BDB}">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a:p>
      </dgm:t>
    </dgm:pt>
    <dgm:pt modelId="{10987F56-37BD-447E-8F5D-F4A992CA43A5}" type="parTrans" cxnId="{CE19B035-240C-47AA-B37B-096805E7EEFF}">
      <dgm:prSet/>
      <dgm:spPr/>
      <dgm:t>
        <a:bodyPr/>
        <a:lstStyle/>
        <a:p>
          <a:endParaRPr lang="en-US"/>
        </a:p>
      </dgm:t>
    </dgm:pt>
    <dgm:pt modelId="{34361D81-5291-4BCD-BFD2-3099B53DB689}" type="sibTrans" cxnId="{CE19B035-240C-47AA-B37B-096805E7EEFF}">
      <dgm:prSet/>
      <dgm:spPr/>
      <dgm:t>
        <a:bodyPr/>
        <a:lstStyle/>
        <a:p>
          <a:endParaRPr lang="en-US"/>
        </a:p>
      </dgm:t>
    </dgm:pt>
    <dgm:pt modelId="{EC3B3FBE-EE9C-4677-A560-45C15D365942}">
      <dgm:prSe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a:p>
      </dgm:t>
    </dgm:pt>
    <dgm:pt modelId="{4F2E554E-F1C8-4A90-9E3F-D790A030414C}" type="parTrans" cxnId="{68D5D717-DDD1-4409-B9AC-0030BBF820E0}">
      <dgm:prSet/>
      <dgm:spPr/>
      <dgm:t>
        <a:bodyPr/>
        <a:lstStyle/>
        <a:p>
          <a:endParaRPr lang="en-US"/>
        </a:p>
      </dgm:t>
    </dgm:pt>
    <dgm:pt modelId="{A9908AF5-7FFE-47B0-B841-8DDA4AD752E9}" type="sibTrans" cxnId="{68D5D717-DDD1-4409-B9AC-0030BBF820E0}">
      <dgm:prSet/>
      <dgm:spPr/>
      <dgm:t>
        <a:bodyPr/>
        <a:lstStyle/>
        <a:p>
          <a:endParaRPr lang="en-US"/>
        </a:p>
      </dgm:t>
    </dgm:pt>
    <dgm:pt modelId="{88E29A6D-8653-446E-A874-E52B1ACD6165}">
      <dgm:prSet phldrT="[Text]"/>
      <dgm:spPr/>
      <dgm:t>
        <a:bodyPr/>
        <a:lstStyle/>
        <a:p>
          <a:endParaRPr lang="en-US"/>
        </a:p>
      </dgm:t>
    </dgm:pt>
    <dgm:pt modelId="{08C16BE1-248C-4C56-A9D5-7FF230E2ECE2}" type="sibTrans" cxnId="{084E8E69-275D-4754-8FEF-21BBE4C7CFB3}">
      <dgm:prSet/>
      <dgm:spPr/>
      <dgm:t>
        <a:bodyPr/>
        <a:lstStyle/>
        <a:p>
          <a:endParaRPr lang="en-US"/>
        </a:p>
      </dgm:t>
    </dgm:pt>
    <dgm:pt modelId="{F3D5E9E0-CFAE-4E7E-BB18-43834CDC2636}" type="parTrans" cxnId="{084E8E69-275D-4754-8FEF-21BBE4C7CFB3}">
      <dgm:prSet/>
      <dgm:spPr/>
      <dgm:t>
        <a:bodyPr/>
        <a:lstStyle/>
        <a:p>
          <a:endParaRPr lang="en-US"/>
        </a:p>
      </dgm:t>
    </dgm:pt>
    <dgm:pt modelId="{3B54FF15-5DEF-4631-80DE-DB437344B1A8}">
      <dgm:prSet phldrT="[Text]"/>
      <dgm:spPr/>
      <dgm:t>
        <a:bodyPr/>
        <a:lstStyle/>
        <a:p>
          <a:r>
            <a:rPr lang="en-US" smtClean="0"/>
            <a:t> </a:t>
          </a:r>
          <a:endParaRPr lang="en-US"/>
        </a:p>
      </dgm:t>
    </dgm:pt>
    <dgm:pt modelId="{CD0EA5D6-C208-414F-9C9E-03CCF3CCF7B5}" type="sibTrans" cxnId="{42C06285-27EB-4D43-8583-A20C9B8795EC}">
      <dgm:prSet/>
      <dgm:spPr/>
      <dgm:t>
        <a:bodyPr/>
        <a:lstStyle/>
        <a:p>
          <a:endParaRPr lang="en-US"/>
        </a:p>
      </dgm:t>
    </dgm:pt>
    <dgm:pt modelId="{07B34354-0428-4D62-B7FA-4BAE6E0FE706}" type="parTrans" cxnId="{42C06285-27EB-4D43-8583-A20C9B8795EC}">
      <dgm:prSet/>
      <dgm:spPr/>
      <dgm:t>
        <a:bodyPr/>
        <a:lstStyle/>
        <a:p>
          <a:endParaRPr lang="en-US"/>
        </a:p>
      </dgm:t>
    </dgm:pt>
    <dgm:pt modelId="{F8C3094B-3A2B-45B1-A210-BD0D4333AEFC}" type="pres">
      <dgm:prSet presAssocID="{A5D1A974-EB51-4B99-B4DB-EABDBCC0F2E0}" presName="linearFlow" presStyleCnt="0">
        <dgm:presLayoutVars>
          <dgm:dir/>
          <dgm:animLvl val="lvl"/>
          <dgm:resizeHandles val="exact"/>
        </dgm:presLayoutVars>
      </dgm:prSet>
      <dgm:spPr/>
      <dgm:t>
        <a:bodyPr/>
        <a:lstStyle/>
        <a:p>
          <a:endParaRPr lang="en-US"/>
        </a:p>
      </dgm:t>
    </dgm:pt>
    <dgm:pt modelId="{A286B787-D00E-41DB-947B-499D35A71F32}" type="pres">
      <dgm:prSet presAssocID="{88E29A6D-8653-446E-A874-E52B1ACD6165}" presName="composite" presStyleCnt="0"/>
      <dgm:spPr/>
    </dgm:pt>
    <dgm:pt modelId="{B49C144D-AEAE-4DD8-97B3-B18059808C62}" type="pres">
      <dgm:prSet presAssocID="{88E29A6D-8653-446E-A874-E52B1ACD6165}" presName="parentText" presStyleLbl="alignNode1" presStyleIdx="0" presStyleCnt="4">
        <dgm:presLayoutVars>
          <dgm:chMax val="1"/>
          <dgm:bulletEnabled val="1"/>
        </dgm:presLayoutVars>
      </dgm:prSet>
      <dgm:spPr/>
      <dgm:t>
        <a:bodyPr/>
        <a:lstStyle/>
        <a:p>
          <a:endParaRPr lang="en-US"/>
        </a:p>
      </dgm:t>
    </dgm:pt>
    <dgm:pt modelId="{630ACAC1-27ED-4C1C-AA56-F463BF67F506}" type="pres">
      <dgm:prSet presAssocID="{88E29A6D-8653-446E-A874-E52B1ACD6165}" presName="descendantText" presStyleLbl="alignAcc1" presStyleIdx="0" presStyleCnt="4">
        <dgm:presLayoutVars>
          <dgm:bulletEnabled val="1"/>
        </dgm:presLayoutVars>
      </dgm:prSet>
      <dgm:spPr/>
      <dgm:t>
        <a:bodyPr/>
        <a:lstStyle/>
        <a:p>
          <a:endParaRPr lang="en-US"/>
        </a:p>
      </dgm:t>
    </dgm:pt>
    <dgm:pt modelId="{1408CB4B-FD8B-4DE0-AD1F-CFF774F4888D}" type="pres">
      <dgm:prSet presAssocID="{08C16BE1-248C-4C56-A9D5-7FF230E2ECE2}" presName="sp" presStyleCnt="0"/>
      <dgm:spPr/>
    </dgm:pt>
    <dgm:pt modelId="{E7ABC134-36C9-4D8F-A5F3-2B2E55104520}" type="pres">
      <dgm:prSet presAssocID="{3B54FF15-5DEF-4631-80DE-DB437344B1A8}" presName="composite" presStyleCnt="0"/>
      <dgm:spPr/>
    </dgm:pt>
    <dgm:pt modelId="{E38E0F89-62CE-4217-87C0-2726C286AB24}" type="pres">
      <dgm:prSet presAssocID="{3B54FF15-5DEF-4631-80DE-DB437344B1A8}" presName="parentText" presStyleLbl="alignNode1" presStyleIdx="1" presStyleCnt="4">
        <dgm:presLayoutVars>
          <dgm:chMax val="1"/>
          <dgm:bulletEnabled val="1"/>
        </dgm:presLayoutVars>
      </dgm:prSet>
      <dgm:spPr/>
      <dgm:t>
        <a:bodyPr/>
        <a:lstStyle/>
        <a:p>
          <a:endParaRPr lang="en-US"/>
        </a:p>
      </dgm:t>
    </dgm:pt>
    <dgm:pt modelId="{80C8917C-BC14-4764-B6E5-BDF90071DCBA}" type="pres">
      <dgm:prSet presAssocID="{3B54FF15-5DEF-4631-80DE-DB437344B1A8}" presName="descendantText" presStyleLbl="alignAcc1" presStyleIdx="1" presStyleCnt="4" custLinFactNeighborX="-47" custLinFactNeighborY="338">
        <dgm:presLayoutVars>
          <dgm:bulletEnabled val="1"/>
        </dgm:presLayoutVars>
      </dgm:prSet>
      <dgm:spPr/>
      <dgm:t>
        <a:bodyPr/>
        <a:lstStyle/>
        <a:p>
          <a:endParaRPr lang="en-US"/>
        </a:p>
      </dgm:t>
    </dgm:pt>
    <dgm:pt modelId="{61C1AF60-748E-4996-A870-131E08C8BD35}" type="pres">
      <dgm:prSet presAssocID="{CD0EA5D6-C208-414F-9C9E-03CCF3CCF7B5}" presName="sp" presStyleCnt="0"/>
      <dgm:spPr/>
    </dgm:pt>
    <dgm:pt modelId="{799C5C19-F231-43E9-9454-B897590738CE}" type="pres">
      <dgm:prSet presAssocID="{624C63D5-7E9B-4F61-914E-CC4BC545FFBD}" presName="composite" presStyleCnt="0"/>
      <dgm:spPr/>
    </dgm:pt>
    <dgm:pt modelId="{2C8AB071-4470-450A-BC74-9862E8FFF4E8}" type="pres">
      <dgm:prSet presAssocID="{624C63D5-7E9B-4F61-914E-CC4BC545FFBD}" presName="parentText" presStyleLbl="alignNode1" presStyleIdx="2" presStyleCnt="4">
        <dgm:presLayoutVars>
          <dgm:chMax val="1"/>
          <dgm:bulletEnabled val="1"/>
        </dgm:presLayoutVars>
      </dgm:prSet>
      <dgm:spPr/>
      <dgm:t>
        <a:bodyPr/>
        <a:lstStyle/>
        <a:p>
          <a:endParaRPr lang="en-US"/>
        </a:p>
      </dgm:t>
    </dgm:pt>
    <dgm:pt modelId="{30C867C3-F476-4E6E-BEE9-A82097F500B0}" type="pres">
      <dgm:prSet presAssocID="{624C63D5-7E9B-4F61-914E-CC4BC545FFBD}" presName="descendantText" presStyleLbl="alignAcc1" presStyleIdx="2" presStyleCnt="4">
        <dgm:presLayoutVars>
          <dgm:bulletEnabled val="1"/>
        </dgm:presLayoutVars>
      </dgm:prSet>
      <dgm:spPr/>
      <dgm:t>
        <a:bodyPr/>
        <a:lstStyle/>
        <a:p>
          <a:endParaRPr lang="en-US"/>
        </a:p>
      </dgm:t>
    </dgm:pt>
    <dgm:pt modelId="{5FBE1013-FCBA-4DD6-8123-405BE0CCD1DE}" type="pres">
      <dgm:prSet presAssocID="{213B01BA-8D98-4232-9465-F2FDDD2D3FAA}" presName="sp" presStyleCnt="0"/>
      <dgm:spPr/>
    </dgm:pt>
    <dgm:pt modelId="{90E0070D-A207-4AF9-ABA1-C1C07E8F4059}" type="pres">
      <dgm:prSet presAssocID="{6A3AFFEC-7BD5-4871-AAD1-EF141FB25BDB}" presName="composite" presStyleCnt="0"/>
      <dgm:spPr/>
    </dgm:pt>
    <dgm:pt modelId="{D65ECEE8-1F4F-4092-A4E3-6C5A45E19AD9}" type="pres">
      <dgm:prSet presAssocID="{6A3AFFEC-7BD5-4871-AAD1-EF141FB25BDB}" presName="parentText" presStyleLbl="alignNode1" presStyleIdx="3" presStyleCnt="4">
        <dgm:presLayoutVars>
          <dgm:chMax val="1"/>
          <dgm:bulletEnabled val="1"/>
        </dgm:presLayoutVars>
      </dgm:prSet>
      <dgm:spPr/>
      <dgm:t>
        <a:bodyPr/>
        <a:lstStyle/>
        <a:p>
          <a:endParaRPr lang="en-US"/>
        </a:p>
      </dgm:t>
    </dgm:pt>
    <dgm:pt modelId="{521953B0-C645-4901-A819-0B7DCC48505D}" type="pres">
      <dgm:prSet presAssocID="{6A3AFFEC-7BD5-4871-AAD1-EF141FB25BDB}" presName="descendantText" presStyleLbl="alignAcc1" presStyleIdx="3" presStyleCnt="4">
        <dgm:presLayoutVars>
          <dgm:bulletEnabled val="1"/>
        </dgm:presLayoutVars>
      </dgm:prSet>
      <dgm:spPr/>
      <dgm:t>
        <a:bodyPr/>
        <a:lstStyle/>
        <a:p>
          <a:endParaRPr lang="en-US"/>
        </a:p>
      </dgm:t>
    </dgm:pt>
  </dgm:ptLst>
  <dgm:cxnLst>
    <dgm:cxn modelId="{68D5D717-DDD1-4409-B9AC-0030BBF820E0}" srcId="{6A3AFFEC-7BD5-4871-AAD1-EF141FB25BDB}" destId="{EC3B3FBE-EE9C-4677-A560-45C15D365942}" srcOrd="0" destOrd="0" parTransId="{4F2E554E-F1C8-4A90-9E3F-D790A030414C}" sibTransId="{A9908AF5-7FFE-47B0-B841-8DDA4AD752E9}"/>
    <dgm:cxn modelId="{C2F2D0B7-30E3-4319-ADAA-AEFBA5BFD35D}" type="presOf" srcId="{88E29A6D-8653-446E-A874-E52B1ACD6165}" destId="{B49C144D-AEAE-4DD8-97B3-B18059808C62}" srcOrd="0" destOrd="0" presId="urn:microsoft.com/office/officeart/2005/8/layout/chevron2"/>
    <dgm:cxn modelId="{CE19B035-240C-47AA-B37B-096805E7EEFF}" srcId="{A5D1A974-EB51-4B99-B4DB-EABDBCC0F2E0}" destId="{6A3AFFEC-7BD5-4871-AAD1-EF141FB25BDB}" srcOrd="3" destOrd="0" parTransId="{10987F56-37BD-447E-8F5D-F4A992CA43A5}" sibTransId="{34361D81-5291-4BCD-BFD2-3099B53DB689}"/>
    <dgm:cxn modelId="{42C06285-27EB-4D43-8583-A20C9B8795EC}" srcId="{A5D1A974-EB51-4B99-B4DB-EABDBCC0F2E0}" destId="{3B54FF15-5DEF-4631-80DE-DB437344B1A8}" srcOrd="1" destOrd="0" parTransId="{07B34354-0428-4D62-B7FA-4BAE6E0FE706}" sibTransId="{CD0EA5D6-C208-414F-9C9E-03CCF3CCF7B5}"/>
    <dgm:cxn modelId="{A3F66186-3BEC-4644-91FD-597707AC90E1}" srcId="{3B54FF15-5DEF-4631-80DE-DB437344B1A8}" destId="{72392C46-DFB4-4D5B-B552-E979377493F8}" srcOrd="0" destOrd="0" parTransId="{3FE8FBB1-86B7-438C-9380-59B5E5157E5A}" sibTransId="{C5F69011-DEFD-4505-B467-50754B5C7724}"/>
    <dgm:cxn modelId="{92942BC8-236C-46CD-8808-A053BAE6DF04}" type="presOf" srcId="{624C63D5-7E9B-4F61-914E-CC4BC545FFBD}" destId="{2C8AB071-4470-450A-BC74-9862E8FFF4E8}" srcOrd="0" destOrd="0" presId="urn:microsoft.com/office/officeart/2005/8/layout/chevron2"/>
    <dgm:cxn modelId="{09C18180-4AC4-48A8-A358-8F86C4ED316D}" type="presOf" srcId="{8671F443-9FF9-4341-9334-9A9D26CCA645}" destId="{630ACAC1-27ED-4C1C-AA56-F463BF67F506}" srcOrd="0" destOrd="0" presId="urn:microsoft.com/office/officeart/2005/8/layout/chevron2"/>
    <dgm:cxn modelId="{F5A8C8C6-6C7D-40FF-B47C-A76233AF82F4}" type="presOf" srcId="{A5D1A974-EB51-4B99-B4DB-EABDBCC0F2E0}" destId="{F8C3094B-3A2B-45B1-A210-BD0D4333AEFC}" srcOrd="0" destOrd="0" presId="urn:microsoft.com/office/officeart/2005/8/layout/chevron2"/>
    <dgm:cxn modelId="{0373B8CF-AC36-41B3-8971-A82099F12514}" type="presOf" srcId="{6A3AFFEC-7BD5-4871-AAD1-EF141FB25BDB}" destId="{D65ECEE8-1F4F-4092-A4E3-6C5A45E19AD9}" srcOrd="0" destOrd="0" presId="urn:microsoft.com/office/officeart/2005/8/layout/chevron2"/>
    <dgm:cxn modelId="{839D647B-46BC-4C13-B1FE-E3C1A6FAFCB5}" srcId="{624C63D5-7E9B-4F61-914E-CC4BC545FFBD}" destId="{80662404-1B6E-4685-9D7B-F46551D451D0}" srcOrd="0" destOrd="0" parTransId="{B86F2C2C-862D-4661-A9EA-20DDFC125D51}" sibTransId="{0F34EE59-EF8D-44D4-9F63-BB5C1261EDA0}"/>
    <dgm:cxn modelId="{34FF53E4-51C5-4016-BDEA-42B2035BE25C}" type="presOf" srcId="{80662404-1B6E-4685-9D7B-F46551D451D0}" destId="{30C867C3-F476-4E6E-BEE9-A82097F500B0}" srcOrd="0" destOrd="0" presId="urn:microsoft.com/office/officeart/2005/8/layout/chevron2"/>
    <dgm:cxn modelId="{084E8E69-275D-4754-8FEF-21BBE4C7CFB3}" srcId="{A5D1A974-EB51-4B99-B4DB-EABDBCC0F2E0}" destId="{88E29A6D-8653-446E-A874-E52B1ACD6165}" srcOrd="0" destOrd="0" parTransId="{F3D5E9E0-CFAE-4E7E-BB18-43834CDC2636}" sibTransId="{08C16BE1-248C-4C56-A9D5-7FF230E2ECE2}"/>
    <dgm:cxn modelId="{FA0E641A-7E6A-4078-AD1B-895D8EFACC64}" type="presOf" srcId="{3B54FF15-5DEF-4631-80DE-DB437344B1A8}" destId="{E38E0F89-62CE-4217-87C0-2726C286AB24}" srcOrd="0" destOrd="0" presId="urn:microsoft.com/office/officeart/2005/8/layout/chevron2"/>
    <dgm:cxn modelId="{7C1A2560-C18A-425A-ABF3-E808E0401179}" srcId="{A5D1A974-EB51-4B99-B4DB-EABDBCC0F2E0}" destId="{624C63D5-7E9B-4F61-914E-CC4BC545FFBD}" srcOrd="2" destOrd="0" parTransId="{02A53F96-3D17-4671-B92A-86276A1EF62E}" sibTransId="{213B01BA-8D98-4232-9465-F2FDDD2D3FAA}"/>
    <dgm:cxn modelId="{66F4BF57-432E-4751-B5B4-33FD28D84B31}" type="presOf" srcId="{EC3B3FBE-EE9C-4677-A560-45C15D365942}" destId="{521953B0-C645-4901-A819-0B7DCC48505D}" srcOrd="0" destOrd="0" presId="urn:microsoft.com/office/officeart/2005/8/layout/chevron2"/>
    <dgm:cxn modelId="{BDC09863-1FC6-4712-9DF0-24948D4FAA45}" type="presOf" srcId="{72392C46-DFB4-4D5B-B552-E979377493F8}" destId="{80C8917C-BC14-4764-B6E5-BDF90071DCBA}" srcOrd="0" destOrd="0" presId="urn:microsoft.com/office/officeart/2005/8/layout/chevron2"/>
    <dgm:cxn modelId="{8560A264-5A80-43C8-9839-57B99F78F4CE}" srcId="{88E29A6D-8653-446E-A874-E52B1ACD6165}" destId="{8671F443-9FF9-4341-9334-9A9D26CCA645}" srcOrd="0" destOrd="0" parTransId="{29148D25-84E8-4ADF-8280-A687E76A1D4A}" sibTransId="{788508E4-E518-46A9-9EC6-EFC93B375093}"/>
    <dgm:cxn modelId="{327EFD31-1C1A-480A-A9D1-AA4F66396BE1}" type="presParOf" srcId="{F8C3094B-3A2B-45B1-A210-BD0D4333AEFC}" destId="{A286B787-D00E-41DB-947B-499D35A71F32}" srcOrd="0" destOrd="0" presId="urn:microsoft.com/office/officeart/2005/8/layout/chevron2"/>
    <dgm:cxn modelId="{6C305D42-0677-436B-893B-3556D2279D47}" type="presParOf" srcId="{A286B787-D00E-41DB-947B-499D35A71F32}" destId="{B49C144D-AEAE-4DD8-97B3-B18059808C62}" srcOrd="0" destOrd="0" presId="urn:microsoft.com/office/officeart/2005/8/layout/chevron2"/>
    <dgm:cxn modelId="{C91346D6-6873-498D-8BCB-CF60D1697477}" type="presParOf" srcId="{A286B787-D00E-41DB-947B-499D35A71F32}" destId="{630ACAC1-27ED-4C1C-AA56-F463BF67F506}" srcOrd="1" destOrd="0" presId="urn:microsoft.com/office/officeart/2005/8/layout/chevron2"/>
    <dgm:cxn modelId="{7C268E7E-8378-44FC-8AE7-0E635807D5C7}" type="presParOf" srcId="{F8C3094B-3A2B-45B1-A210-BD0D4333AEFC}" destId="{1408CB4B-FD8B-4DE0-AD1F-CFF774F4888D}" srcOrd="1" destOrd="0" presId="urn:microsoft.com/office/officeart/2005/8/layout/chevron2"/>
    <dgm:cxn modelId="{4E2195EA-35A2-4842-A408-8C31A5CCC628}" type="presParOf" srcId="{F8C3094B-3A2B-45B1-A210-BD0D4333AEFC}" destId="{E7ABC134-36C9-4D8F-A5F3-2B2E55104520}" srcOrd="2" destOrd="0" presId="urn:microsoft.com/office/officeart/2005/8/layout/chevron2"/>
    <dgm:cxn modelId="{17BEEA2B-F67A-4740-8950-2F17E1C19A43}" type="presParOf" srcId="{E7ABC134-36C9-4D8F-A5F3-2B2E55104520}" destId="{E38E0F89-62CE-4217-87C0-2726C286AB24}" srcOrd="0" destOrd="0" presId="urn:microsoft.com/office/officeart/2005/8/layout/chevron2"/>
    <dgm:cxn modelId="{67337B04-242C-4945-868A-52FB476E1940}" type="presParOf" srcId="{E7ABC134-36C9-4D8F-A5F3-2B2E55104520}" destId="{80C8917C-BC14-4764-B6E5-BDF90071DCBA}" srcOrd="1" destOrd="0" presId="urn:microsoft.com/office/officeart/2005/8/layout/chevron2"/>
    <dgm:cxn modelId="{0CF92816-D700-4472-A8AC-AEDB0EAB50A2}" type="presParOf" srcId="{F8C3094B-3A2B-45B1-A210-BD0D4333AEFC}" destId="{61C1AF60-748E-4996-A870-131E08C8BD35}" srcOrd="3" destOrd="0" presId="urn:microsoft.com/office/officeart/2005/8/layout/chevron2"/>
    <dgm:cxn modelId="{3D8B626B-ADB3-401D-8E51-C8578466BAAF}" type="presParOf" srcId="{F8C3094B-3A2B-45B1-A210-BD0D4333AEFC}" destId="{799C5C19-F231-43E9-9454-B897590738CE}" srcOrd="4" destOrd="0" presId="urn:microsoft.com/office/officeart/2005/8/layout/chevron2"/>
    <dgm:cxn modelId="{338FA71C-88F9-43FB-995F-6C3BEA633414}" type="presParOf" srcId="{799C5C19-F231-43E9-9454-B897590738CE}" destId="{2C8AB071-4470-450A-BC74-9862E8FFF4E8}" srcOrd="0" destOrd="0" presId="urn:microsoft.com/office/officeart/2005/8/layout/chevron2"/>
    <dgm:cxn modelId="{81333B53-B74C-4C2A-826D-444CC28AA024}" type="presParOf" srcId="{799C5C19-F231-43E9-9454-B897590738CE}" destId="{30C867C3-F476-4E6E-BEE9-A82097F500B0}" srcOrd="1" destOrd="0" presId="urn:microsoft.com/office/officeart/2005/8/layout/chevron2"/>
    <dgm:cxn modelId="{A5A32124-FA86-465F-9C14-CB7D9613C1AF}" type="presParOf" srcId="{F8C3094B-3A2B-45B1-A210-BD0D4333AEFC}" destId="{5FBE1013-FCBA-4DD6-8123-405BE0CCD1DE}" srcOrd="5" destOrd="0" presId="urn:microsoft.com/office/officeart/2005/8/layout/chevron2"/>
    <dgm:cxn modelId="{4C0356C8-B422-4AED-AFED-2066798689DF}" type="presParOf" srcId="{F8C3094B-3A2B-45B1-A210-BD0D4333AEFC}" destId="{90E0070D-A207-4AF9-ABA1-C1C07E8F4059}" srcOrd="6" destOrd="0" presId="urn:microsoft.com/office/officeart/2005/8/layout/chevron2"/>
    <dgm:cxn modelId="{B9F71CBB-A719-49C7-A804-6A888AC322F8}" type="presParOf" srcId="{90E0070D-A207-4AF9-ABA1-C1C07E8F4059}" destId="{D65ECEE8-1F4F-4092-A4E3-6C5A45E19AD9}" srcOrd="0" destOrd="0" presId="urn:microsoft.com/office/officeart/2005/8/layout/chevron2"/>
    <dgm:cxn modelId="{1E9CD3B2-C83F-46C9-8C98-069A5148AE1B}" type="presParOf" srcId="{90E0070D-A207-4AF9-ABA1-C1C07E8F4059}" destId="{521953B0-C645-4901-A819-0B7DCC4850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C144D-AEAE-4DD8-97B3-B18059808C62}">
      <dsp:nvSpPr>
        <dsp:cNvPr id="0" name=""/>
        <dsp:cNvSpPr/>
      </dsp:nvSpPr>
      <dsp:spPr>
        <a:xfrm rot="5400000">
          <a:off x="-185966" y="189497"/>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 y="437452"/>
        <a:ext cx="867844" cy="371933"/>
      </dsp:txXfrm>
    </dsp:sp>
    <dsp:sp modelId="{630ACAC1-27ED-4C1C-AA56-F463BF67F506}">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sz="2500" kern="1200"/>
        </a:p>
      </dsp:txBody>
      <dsp:txXfrm rot="-5400000">
        <a:off x="867845" y="42869"/>
        <a:ext cx="7322416" cy="727177"/>
      </dsp:txXfrm>
    </dsp:sp>
    <dsp:sp modelId="{E38E0F89-62CE-4217-87C0-2726C286AB24}">
      <dsp:nvSpPr>
        <dsp:cNvPr id="0" name=""/>
        <dsp:cNvSpPr/>
      </dsp:nvSpPr>
      <dsp:spPr>
        <a:xfrm rot="5400000">
          <a:off x="-185966" y="1282538"/>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1530493"/>
        <a:ext cx="867844" cy="371933"/>
      </dsp:txXfrm>
    </dsp:sp>
    <dsp:sp modelId="{80C8917C-BC14-4764-B6E5-BDF90071DCBA}">
      <dsp:nvSpPr>
        <dsp:cNvPr id="0" name=""/>
        <dsp:cNvSpPr/>
      </dsp:nvSpPr>
      <dsp:spPr>
        <a:xfrm rot="5400000">
          <a:off x="4142334" y="-217865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sz="2500" kern="1200"/>
        </a:p>
      </dsp:txBody>
      <dsp:txXfrm rot="-5400000">
        <a:off x="864385" y="1138634"/>
        <a:ext cx="7322416" cy="727177"/>
      </dsp:txXfrm>
    </dsp:sp>
    <dsp:sp modelId="{2C8AB071-4470-450A-BC74-9862E8FFF4E8}">
      <dsp:nvSpPr>
        <dsp:cNvPr id="0" name=""/>
        <dsp:cNvSpPr/>
      </dsp:nvSpPr>
      <dsp:spPr>
        <a:xfrm rot="5400000">
          <a:off x="-185966" y="2375579"/>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2623534"/>
        <a:ext cx="867844" cy="371933"/>
      </dsp:txXfrm>
    </dsp:sp>
    <dsp:sp modelId="{30C867C3-F476-4E6E-BEE9-A82097F500B0}">
      <dsp:nvSpPr>
        <dsp:cNvPr id="0" name=""/>
        <dsp:cNvSpPr/>
      </dsp:nvSpPr>
      <dsp:spPr>
        <a:xfrm rot="5400000">
          <a:off x="4145794" y="-1088336"/>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sz="2500" kern="1200"/>
        </a:p>
      </dsp:txBody>
      <dsp:txXfrm rot="-5400000">
        <a:off x="867845" y="2228952"/>
        <a:ext cx="7322416" cy="727177"/>
      </dsp:txXfrm>
    </dsp:sp>
    <dsp:sp modelId="{D65ECEE8-1F4F-4092-A4E3-6C5A45E19AD9}">
      <dsp:nvSpPr>
        <dsp:cNvPr id="0" name=""/>
        <dsp:cNvSpPr/>
      </dsp:nvSpPr>
      <dsp:spPr>
        <a:xfrm rot="5400000">
          <a:off x="-185966" y="3468621"/>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1300" kern="1200"/>
        </a:p>
      </dsp:txBody>
      <dsp:txXfrm rot="-5400000">
        <a:off x="1" y="3716576"/>
        <a:ext cx="867844" cy="371933"/>
      </dsp:txXfrm>
    </dsp:sp>
    <dsp:sp modelId="{521953B0-C645-4901-A819-0B7DCC48505D}">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sz="2500" kern="1200"/>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CBB12-66E5-4C5E-9F63-142DAEDA9D54}" type="datetimeFigureOut">
              <a:rPr lang="en-US" smtClean="0"/>
              <a:t>30/08/2016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60EC3-8C79-4CEA-A738-E96756DF9B30}" type="slidenum">
              <a:rPr lang="en-US" smtClean="0"/>
              <a:t>‹#›</a:t>
            </a:fld>
            <a:endParaRPr lang="en-US"/>
          </a:p>
        </p:txBody>
      </p:sp>
    </p:spTree>
    <p:extLst>
      <p:ext uri="{BB962C8B-B14F-4D97-AF65-F5344CB8AC3E}">
        <p14:creationId xmlns:p14="http://schemas.microsoft.com/office/powerpoint/2010/main" val="422894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E60EC3-8C79-4CEA-A738-E96756DF9B30}" type="slidenum">
              <a:rPr lang="en-US" smtClean="0"/>
              <a:t>14</a:t>
            </a:fld>
            <a:endParaRPr lang="en-US"/>
          </a:p>
        </p:txBody>
      </p:sp>
    </p:spTree>
    <p:extLst>
      <p:ext uri="{BB962C8B-B14F-4D97-AF65-F5344CB8AC3E}">
        <p14:creationId xmlns:p14="http://schemas.microsoft.com/office/powerpoint/2010/main" val="114284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179DB-F397-40A4-B965-7B61CEF0A734}" type="datetime1">
              <a:rPr lang="en-US" smtClean="0"/>
              <a:t>30/08/2016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1781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E5E00-0BB6-4427-9004-3F5D43CE5AE0}" type="datetime1">
              <a:rPr lang="en-US" smtClean="0"/>
              <a:t>30/08/2016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2558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1FDCB-FF1C-4422-AA3A-BA8B433F0805}" type="datetime1">
              <a:rPr lang="en-US" smtClean="0"/>
              <a:t>30/08/2016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6790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F27B3-9B75-49D1-8428-E45AC8400D61}" type="datetime1">
              <a:rPr lang="en-US" smtClean="0"/>
              <a:t>30/08/2016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7413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6AE32-7559-46A7-958B-A09404CAC59B}" type="datetime1">
              <a:rPr lang="en-US" smtClean="0"/>
              <a:t>30/08/2016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156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FA6CB-F163-4AA2-942D-479850FF5584}" type="datetime1">
              <a:rPr lang="en-US" smtClean="0"/>
              <a:t>30/08/2016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007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FE661-7A87-47C8-930C-61751E07FF91}" type="datetime1">
              <a:rPr lang="en-US" smtClean="0"/>
              <a:t>30/08/2016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45934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5A93F-BFB7-4DEC-930F-0F43C9D5F904}" type="datetime1">
              <a:rPr lang="en-US" smtClean="0"/>
              <a:t>30/08/2016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9340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2B38-603C-4B7F-9232-ACB694015E6B}" type="datetime1">
              <a:rPr lang="en-US" smtClean="0"/>
              <a:t>30/08/2016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82475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A5584-4AB6-47A8-BBE1-D315473BFBAD}" type="datetime1">
              <a:rPr lang="en-US" smtClean="0"/>
              <a:t>30/08/2016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59937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7BE0-26D7-4D39-992E-DEE52EE4D318}" type="datetime1">
              <a:rPr lang="en-US" smtClean="0"/>
              <a:t>30/08/2016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6331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AA03-D11C-468F-AF39-C1CBF4151C0C}" type="datetime1">
              <a:rPr lang="en-US" smtClean="0"/>
              <a:t>30/08/2016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78882-3F85-442E-9580-E9FE03BA44CF}" type="slidenum">
              <a:rPr lang="en-US" smtClean="0"/>
              <a:t>‹#›</a:t>
            </a:fld>
            <a:endParaRPr lang="en-US"/>
          </a:p>
        </p:txBody>
      </p:sp>
    </p:spTree>
    <p:extLst>
      <p:ext uri="{BB962C8B-B14F-4D97-AF65-F5344CB8AC3E}">
        <p14:creationId xmlns:p14="http://schemas.microsoft.com/office/powerpoint/2010/main" val="384254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65" y="228600"/>
            <a:ext cx="9144000" cy="3631763"/>
          </a:xfrm>
          <a:prstGeom prst="rect">
            <a:avLst/>
          </a:prstGeom>
        </p:spPr>
        <p:txBody>
          <a:bodyPr wrap="square">
            <a:spAutoFit/>
          </a:bodyPr>
          <a:lstStyle/>
          <a:p>
            <a:pPr algn="ctr"/>
            <a:r>
              <a:rPr lang="en-US" sz="3000" b="1" dirty="0">
                <a:latin typeface="Times New Roman" pitchFamily="18" charset="0"/>
                <a:cs typeface="Times New Roman" pitchFamily="18" charset="0"/>
              </a:rPr>
              <a:t>TRƯỜNG ĐẠI HỌC MỞ </a:t>
            </a:r>
            <a:r>
              <a:rPr lang="en-US" sz="3000" b="1" dirty="0" smtClean="0">
                <a:latin typeface="Times New Roman" pitchFamily="18" charset="0"/>
                <a:cs typeface="Times New Roman" pitchFamily="18" charset="0"/>
              </a:rPr>
              <a:t>TP.HCM</a:t>
            </a:r>
          </a:p>
          <a:p>
            <a:pPr algn="ctr"/>
            <a:r>
              <a:rPr lang="en-US" sz="3200" b="1" dirty="0" err="1" smtClean="0">
                <a:latin typeface="Times New Roman" pitchFamily="18" charset="0"/>
                <a:cs typeface="Times New Roman" pitchFamily="18" charset="0"/>
              </a:rPr>
              <a:t>Khoa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Công</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Nghệ</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Thông</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Tin</a:t>
            </a:r>
            <a:endParaRPr lang="en-US" sz="3000" b="1" dirty="0" smtClean="0">
              <a:latin typeface="Times New Roman" pitchFamily="18" charset="0"/>
              <a:cs typeface="Times New Roman" pitchFamily="18" charset="0"/>
            </a:endParaRPr>
          </a:p>
          <a:p>
            <a:pPr algn="ctr">
              <a:lnSpc>
                <a:spcPct val="150000"/>
              </a:lnSpc>
            </a:pPr>
            <a:r>
              <a:rPr lang="en-US" sz="2800" b="1" i="1" u="sng" dirty="0" err="1" smtClean="0">
                <a:solidFill>
                  <a:srgbClr val="0F02B6"/>
                </a:solidFill>
                <a:latin typeface="Times New Roman" pitchFamily="18" charset="0"/>
                <a:cs typeface="Times New Roman" pitchFamily="18" charset="0"/>
              </a:rPr>
              <a:t>Đề</a:t>
            </a:r>
            <a:r>
              <a:rPr lang="en-US" sz="2800" b="1" i="1" u="sng" dirty="0" smtClean="0">
                <a:solidFill>
                  <a:srgbClr val="0F02B6"/>
                </a:solidFill>
                <a:latin typeface="Times New Roman" pitchFamily="18" charset="0"/>
                <a:cs typeface="Times New Roman" pitchFamily="18" charset="0"/>
              </a:rPr>
              <a:t> </a:t>
            </a:r>
            <a:r>
              <a:rPr lang="en-US" sz="2800" b="1" i="1" u="sng" dirty="0" err="1" smtClean="0">
                <a:solidFill>
                  <a:srgbClr val="0F02B6"/>
                </a:solidFill>
                <a:latin typeface="Times New Roman" pitchFamily="18" charset="0"/>
                <a:cs typeface="Times New Roman" pitchFamily="18" charset="0"/>
              </a:rPr>
              <a:t>Tài</a:t>
            </a:r>
            <a:r>
              <a:rPr lang="en-US" sz="2800" b="1" i="1" u="sng" dirty="0" smtClean="0">
                <a:solidFill>
                  <a:srgbClr val="0F02B6"/>
                </a:solidFill>
                <a:latin typeface="Times New Roman" pitchFamily="18" charset="0"/>
                <a:cs typeface="Times New Roman" pitchFamily="18" charset="0"/>
              </a:rPr>
              <a:t>:</a:t>
            </a:r>
            <a:endParaRPr lang="en-US" sz="2800" b="1" i="1" dirty="0">
              <a:solidFill>
                <a:srgbClr val="0F02B6"/>
              </a:solidFill>
              <a:latin typeface="Times New Roman" pitchFamily="18" charset="0"/>
              <a:cs typeface="Times New Roman" pitchFamily="18" charset="0"/>
            </a:endParaRPr>
          </a:p>
          <a:p>
            <a:pPr algn="ctr">
              <a:lnSpc>
                <a:spcPct val="150000"/>
              </a:lnSpc>
            </a:pPr>
            <a:r>
              <a:rPr lang="en-US" sz="3200" b="1" dirty="0">
                <a:solidFill>
                  <a:srgbClr val="FF0000"/>
                </a:solidFill>
                <a:latin typeface="Times New Roman" pitchFamily="18" charset="0"/>
                <a:cs typeface="Times New Roman" pitchFamily="18" charset="0"/>
              </a:rPr>
              <a:t>WINDOWS REPRESENTATION </a:t>
            </a:r>
            <a:r>
              <a:rPr lang="en-US" sz="3200" b="1" dirty="0" smtClean="0">
                <a:solidFill>
                  <a:srgbClr val="FF0000"/>
                </a:solidFill>
                <a:latin typeface="Times New Roman" pitchFamily="18" charset="0"/>
                <a:cs typeface="Times New Roman" pitchFamily="18" charset="0"/>
              </a:rPr>
              <a:t>FOUNDATION</a:t>
            </a:r>
          </a:p>
          <a:p>
            <a:pPr algn="ctr">
              <a:lnSpc>
                <a:spcPct val="150000"/>
              </a:lnSpc>
            </a:pPr>
            <a:endParaRPr lang="en-US" sz="3200" b="1" dirty="0">
              <a:solidFill>
                <a:srgbClr val="0F02B6"/>
              </a:solidFill>
              <a:latin typeface="Times New Roman" pitchFamily="18" charset="0"/>
              <a:cs typeface="Times New Roman" pitchFamily="18" charset="0"/>
            </a:endParaRPr>
          </a:p>
          <a:p>
            <a:pPr indent="1371600" algn="ctr"/>
            <a:endParaRPr lang="en-US" sz="3000" dirty="0">
              <a:latin typeface="Times New Roman" pitchFamily="18" charset="0"/>
              <a:cs typeface="Times New Roman" pitchFamily="18" charset="0"/>
            </a:endParaRPr>
          </a:p>
        </p:txBody>
      </p:sp>
      <p:sp>
        <p:nvSpPr>
          <p:cNvPr id="8" name="Rectangle 7"/>
          <p:cNvSpPr/>
          <p:nvPr/>
        </p:nvSpPr>
        <p:spPr>
          <a:xfrm>
            <a:off x="-8965" y="2057400"/>
            <a:ext cx="9135035" cy="4483279"/>
          </a:xfrm>
          <a:prstGeom prst="rect">
            <a:avLst/>
          </a:prstGeom>
        </p:spPr>
        <p:txBody>
          <a:bodyPr wrap="square">
            <a:spAutoFit/>
          </a:bodyPr>
          <a:lstStyle/>
          <a:p>
            <a:pPr>
              <a:lnSpc>
                <a:spcPct val="200000"/>
              </a:lnSpc>
            </a:pPr>
            <a:endParaRPr lang="en-US" sz="2400" b="1" dirty="0" smtClean="0">
              <a:latin typeface="Times New Roman" pitchFamily="18" charset="0"/>
              <a:cs typeface="Times New Roman" pitchFamily="18" charset="0"/>
            </a:endParaRPr>
          </a:p>
          <a:p>
            <a:pPr lvl="1">
              <a:lnSpc>
                <a:spcPct val="200000"/>
              </a:lnSpc>
            </a:pPr>
            <a:r>
              <a:rPr lang="en-US" sz="2400" b="1" dirty="0" err="1" smtClean="0">
                <a:solidFill>
                  <a:srgbClr val="00B0F0"/>
                </a:solidFill>
                <a:latin typeface="Times New Roman" pitchFamily="18" charset="0"/>
                <a:cs typeface="Times New Roman" pitchFamily="18" charset="0"/>
              </a:rPr>
              <a:t>Nhóm</a:t>
            </a:r>
            <a:r>
              <a:rPr lang="en-US" sz="2400" b="1" dirty="0" smtClean="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thực</a:t>
            </a:r>
            <a:r>
              <a:rPr lang="en-US" sz="2400" b="1" dirty="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hiện</a:t>
            </a:r>
            <a:r>
              <a:rPr lang="en-US" sz="2400" b="1" dirty="0" smtClean="0">
                <a:solidFill>
                  <a:srgbClr val="00B0F0"/>
                </a:solidFill>
                <a:latin typeface="Times New Roman" pitchFamily="18" charset="0"/>
                <a:cs typeface="Times New Roman" pitchFamily="18" charset="0"/>
              </a:rPr>
              <a:t>:</a:t>
            </a:r>
            <a:r>
              <a:rPr lang="en-US" sz="2400" i="1" dirty="0" smtClean="0">
                <a:solidFill>
                  <a:srgbClr val="00B0F0"/>
                </a:solidFill>
                <a:latin typeface="Times New Roman" pitchFamily="18" charset="0"/>
                <a:cs typeface="Times New Roman" pitchFamily="18" charset="0"/>
              </a:rPr>
              <a:t>	</a:t>
            </a:r>
            <a:endParaRPr lang="en-US" sz="2400" i="1" dirty="0" smtClean="0">
              <a:solidFill>
                <a:srgbClr val="00B0F0"/>
              </a:solidFill>
              <a:latin typeface="Times New Roman" pitchFamily="18" charset="0"/>
              <a:cs typeface="Times New Roman" pitchFamily="18" charset="0"/>
            </a:endParaRPr>
          </a:p>
          <a:p>
            <a:pPr lvl="1"/>
            <a:r>
              <a:rPr lang="en-US" sz="2400" i="1" dirty="0" smtClean="0">
                <a:latin typeface="Times New Roman" pitchFamily="18" charset="0"/>
                <a:cs typeface="Times New Roman" pitchFamily="18" charset="0"/>
              </a:rPr>
              <a:t>Phan </a:t>
            </a:r>
            <a:r>
              <a:rPr lang="en-US" sz="2400" i="1" dirty="0" err="1">
                <a:latin typeface="Times New Roman" pitchFamily="18" charset="0"/>
                <a:cs typeface="Times New Roman" pitchFamily="18" charset="0"/>
              </a:rPr>
              <a:t>Đình</a:t>
            </a:r>
            <a:r>
              <a:rPr lang="en-US" sz="2400" i="1" dirty="0">
                <a:latin typeface="Times New Roman" pitchFamily="18" charset="0"/>
                <a:cs typeface="Times New Roman" pitchFamily="18" charset="0"/>
              </a:rPr>
              <a:t> Phi </a:t>
            </a:r>
            <a:r>
              <a:rPr lang="en-US" sz="2400" i="1" dirty="0" err="1" smtClean="0">
                <a:latin typeface="Times New Roman" pitchFamily="18" charset="0"/>
                <a:cs typeface="Times New Roman" pitchFamily="18" charset="0"/>
              </a:rPr>
              <a:t>Vân</a:t>
            </a: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1254052202</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Lê</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Phương</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Trang</a:t>
            </a: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1254052174</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Trần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Thanh </a:t>
            </a:r>
            <a:r>
              <a:rPr lang="en-US" sz="2400" i="1" dirty="0" err="1" smtClean="0">
                <a:latin typeface="Times New Roman" pitchFamily="18" charset="0"/>
                <a:cs typeface="Times New Roman" pitchFamily="18" charset="0"/>
              </a:rPr>
              <a:t>Xuân</a:t>
            </a: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1254052212</a:t>
            </a:r>
          </a:p>
          <a:p>
            <a:pPr lvl="1">
              <a:tabLst>
                <a:tab pos="3657600" algn="l"/>
              </a:tabLst>
            </a:pPr>
            <a:endParaRPr lang="en-US" sz="2400" b="1" i="1" dirty="0" smtClean="0">
              <a:latin typeface="Times New Roman" pitchFamily="18" charset="0"/>
              <a:cs typeface="Times New Roman" pitchFamily="18" charset="0"/>
            </a:endParaRPr>
          </a:p>
          <a:p>
            <a:pPr lvl="1">
              <a:tabLst>
                <a:tab pos="3657600" algn="l"/>
              </a:tabLst>
            </a:pPr>
            <a:r>
              <a:rPr lang="en-US" sz="2400" b="1" dirty="0" smtClean="0">
                <a:solidFill>
                  <a:srgbClr val="00B0F0"/>
                </a:solidFill>
                <a:latin typeface="Times New Roman" pitchFamily="18" charset="0"/>
                <a:cs typeface="Times New Roman" pitchFamily="18" charset="0"/>
              </a:rPr>
              <a:t>GVHD:</a:t>
            </a:r>
          </a:p>
          <a:p>
            <a:pPr lvl="1">
              <a:tabLst>
                <a:tab pos="3657600" algn="l"/>
              </a:tabLst>
            </a:pPr>
            <a:r>
              <a:rPr lang="en-US" sz="2400" b="1" dirty="0" smtClean="0">
                <a:latin typeface="Times New Roman" pitchFamily="18" charset="0"/>
                <a:cs typeface="Times New Roman" pitchFamily="18" charset="0"/>
              </a:rPr>
              <a:t>TH.S </a:t>
            </a:r>
            <a:r>
              <a:rPr lang="en-US" sz="2400" b="1" dirty="0" err="1" smtClean="0">
                <a:latin typeface="Times New Roman" pitchFamily="18" charset="0"/>
                <a:cs typeface="Times New Roman" pitchFamily="18" charset="0"/>
              </a:rPr>
              <a:t>Lê</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Tuấn</a:t>
            </a:r>
            <a:endParaRPr lang="en-US" sz="2400" b="1" dirty="0">
              <a:latin typeface="Times New Roman" pitchFamily="18" charset="0"/>
              <a:cs typeface="Times New Roman" pitchFamily="18" charset="0"/>
            </a:endParaRPr>
          </a:p>
          <a:p>
            <a:pPr algn="ctr">
              <a:spcBef>
                <a:spcPts val="400"/>
              </a:spcBef>
            </a:pPr>
            <a:endParaRPr lang="en-US" sz="2200" b="1"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0" name="Rectangle 9"/>
          <p:cNvSpPr/>
          <p:nvPr/>
        </p:nvSpPr>
        <p:spPr>
          <a:xfrm>
            <a:off x="8965" y="4419600"/>
            <a:ext cx="9135035" cy="369332"/>
          </a:xfrm>
          <a:prstGeom prst="rect">
            <a:avLst/>
          </a:prstGeom>
        </p:spPr>
        <p:txBody>
          <a:bodyPr wrap="square" numCol="2" spcCol="914400">
            <a:spAutoFit/>
          </a:bodyPr>
          <a:lstStyle/>
          <a:p>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1</a:t>
            </a:fld>
            <a:endParaRPr lang="en-US"/>
          </a:p>
        </p:txBody>
      </p:sp>
    </p:spTree>
    <p:extLst>
      <p:ext uri="{BB962C8B-B14F-4D97-AF65-F5344CB8AC3E}">
        <p14:creationId xmlns:p14="http://schemas.microsoft.com/office/powerpoint/2010/main" val="516079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531069"/>
            <a:ext cx="8229600" cy="1295400"/>
          </a:xfrm>
        </p:spPr>
        <p:txBody>
          <a:bodyPr>
            <a:normAutofit/>
          </a:bodyPr>
          <a:lstStyle/>
          <a:p>
            <a:r>
              <a:rPr lang="en-US" sz="2200" dirty="0" smtClean="0">
                <a:latin typeface="Times New Roman" pitchFamily="18" charset="0"/>
                <a:cs typeface="Times New Roman" pitchFamily="18" charset="0"/>
              </a:rPr>
              <a:t>WPF </a:t>
            </a:r>
            <a:r>
              <a:rPr lang="en-US" sz="2200" dirty="0" err="1" smtClean="0">
                <a:latin typeface="Times New Roman" pitchFamily="18" charset="0"/>
                <a:cs typeface="Times New Roman" pitchFamily="18" charset="0"/>
              </a:rPr>
              <a:t>cung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cấp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ngôn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tả</a:t>
            </a:r>
            <a:r>
              <a:rPr lang="en-US" sz="2200" dirty="0" smtClean="0">
                <a:latin typeface="Times New Roman" pitchFamily="18" charset="0"/>
                <a:cs typeface="Times New Roman" pitchFamily="18" charset="0"/>
              </a:rPr>
              <a:t>  </a:t>
            </a:r>
            <a:r>
              <a:rPr lang="vi-VN" sz="2200" i="1" dirty="0"/>
              <a:t>eXtensible Application Markup Language </a:t>
            </a:r>
            <a:r>
              <a:rPr lang="vi-VN" sz="2200" dirty="0"/>
              <a:t>(XAML). XAML định ra một tập các phần tử XML như Button, TextBox, Label… </a:t>
            </a:r>
            <a:r>
              <a:rPr lang="en-US" sz="2200" dirty="0" err="1" smtClean="0"/>
              <a:t>qa</a:t>
            </a:r>
            <a:r>
              <a:rPr lang="en-US" sz="2200" dirty="0" smtClean="0"/>
              <a:t> </a:t>
            </a:r>
            <a:r>
              <a:rPr lang="en-US" sz="2200" dirty="0" err="1" smtClean="0"/>
              <a:t>đó</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đồ</a:t>
            </a:r>
            <a:r>
              <a:rPr lang="en-US" sz="2200" dirty="0" smtClean="0"/>
              <a:t> </a:t>
            </a:r>
            <a:r>
              <a:rPr lang="en-US" sz="2200" dirty="0" err="1" smtClean="0"/>
              <a:t>họa</a:t>
            </a:r>
            <a:r>
              <a:rPr lang="en-US" sz="2200" dirty="0" smtClean="0"/>
              <a:t> </a:t>
            </a:r>
            <a:r>
              <a:rPr lang="en-US" sz="2200" dirty="0" err="1" smtClean="0"/>
              <a:t>tương</a:t>
            </a:r>
            <a:r>
              <a:rPr lang="en-US" sz="2200" dirty="0" smtClean="0"/>
              <a:t> </a:t>
            </a:r>
            <a:r>
              <a:rPr lang="en-US" sz="2200" dirty="0" err="1" smtClean="0"/>
              <a:t>ứng</a:t>
            </a: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38099"/>
            <a:ext cx="990600" cy="1143001"/>
          </a:xfrm>
        </p:spPr>
      </p:pic>
      <p:sp>
        <p:nvSpPr>
          <p:cNvPr id="5" name="Title 1"/>
          <p:cNvSpPr txBox="1">
            <a:spLocks/>
          </p:cNvSpPr>
          <p:nvPr/>
        </p:nvSpPr>
        <p:spPr>
          <a:xfrm>
            <a:off x="1600200" y="243681"/>
            <a:ext cx="6324600" cy="7318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dirty="0" err="1" smtClean="0">
                <a:solidFill>
                  <a:srgbClr val="0070C0"/>
                </a:solidFill>
                <a:latin typeface="Times New Roman" pitchFamily="18" charset="0"/>
                <a:cs typeface="Times New Roman" pitchFamily="18" charset="0"/>
              </a:rPr>
              <a:t>Khả</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năng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làm</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việc</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giữa</a:t>
            </a:r>
            <a:r>
              <a:rPr lang="en-US" sz="2800" u="sng" dirty="0">
                <a:solidFill>
                  <a:srgbClr val="0070C0"/>
                </a:solidFill>
                <a:latin typeface="Times New Roman" pitchFamily="18" charset="0"/>
                <a:cs typeface="Times New Roman" pitchFamily="18" charset="0"/>
              </a:rPr>
              <a:t> </a:t>
            </a:r>
            <a:r>
              <a:rPr lang="en-US" sz="2800" u="sng" dirty="0" smtClean="0">
                <a:solidFill>
                  <a:srgbClr val="0070C0"/>
                </a:solidFill>
                <a:latin typeface="Times New Roman" pitchFamily="18" charset="0"/>
                <a:cs typeface="Times New Roman" pitchFamily="18" charset="0"/>
              </a:rPr>
              <a:t>Design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Developer</a:t>
            </a:r>
            <a:endParaRPr lang="en-US" sz="2800" u="sng" dirty="0">
              <a:solidFill>
                <a:srgbClr val="0070C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961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10</a:t>
            </a:fld>
            <a:endParaRPr lang="en-US"/>
          </a:p>
        </p:txBody>
      </p:sp>
    </p:spTree>
    <p:extLst>
      <p:ext uri="{BB962C8B-B14F-4D97-AF65-F5344CB8AC3E}">
        <p14:creationId xmlns:p14="http://schemas.microsoft.com/office/powerpoint/2010/main" val="2486081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162800" cy="1143000"/>
          </a:xfrm>
        </p:spPr>
        <p:txBody>
          <a:bodyPr>
            <a:normAutofit/>
          </a:bodyPr>
          <a:lstStyle/>
          <a:p>
            <a:r>
              <a:rPr lang="en-US" sz="2800" u="sng" dirty="0" err="1" smtClean="0">
                <a:solidFill>
                  <a:srgbClr val="0070C0"/>
                </a:solidFill>
                <a:latin typeface="Times New Roman" pitchFamily="18" charset="0"/>
                <a:cs typeface="Times New Roman" pitchFamily="18" charset="0"/>
              </a:rPr>
              <a:t>Công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nghệ</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Windows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trình</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duyệt</a:t>
            </a:r>
            <a:r>
              <a:rPr lang="en-US" sz="2800" u="sng" dirty="0" smtClean="0">
                <a:solidFill>
                  <a:srgbClr val="0070C0"/>
                </a:solidFill>
                <a:latin typeface="Times New Roman" pitchFamily="18" charset="0"/>
                <a:cs typeface="Times New Roman" pitchFamily="18" charset="0"/>
              </a:rPr>
              <a:t> Web</a:t>
            </a:r>
            <a:endParaRPr lang="en-US" sz="2800" u="sng"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52400"/>
            <a:ext cx="1219199" cy="1219199"/>
          </a:xfrm>
        </p:spPr>
      </p:pic>
      <p:sp>
        <p:nvSpPr>
          <p:cNvPr id="5" name="Title 1"/>
          <p:cNvSpPr txBox="1">
            <a:spLocks/>
          </p:cNvSpPr>
          <p:nvPr/>
        </p:nvSpPr>
        <p:spPr>
          <a:xfrm>
            <a:off x="304800" y="5334000"/>
            <a:ext cx="8153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smtClean="0">
                <a:latin typeface="Times New Roman" pitchFamily="18" charset="0"/>
                <a:cs typeface="Times New Roman" pitchFamily="18" charset="0"/>
              </a:rPr>
              <a:t>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duyệt</a:t>
            </a:r>
            <a:r>
              <a:rPr lang="en-US" sz="2500" dirty="0" smtClean="0">
                <a:latin typeface="Times New Roman" pitchFamily="18" charset="0"/>
                <a:cs typeface="Times New Roman" pitchFamily="18" charset="0"/>
              </a:rPr>
              <a:t> XAML(XBAP)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WPF </a:t>
            </a:r>
            <a:r>
              <a:rPr lang="en-US" sz="2500" dirty="0" err="1" smtClean="0">
                <a:latin typeface="Times New Roman" pitchFamily="18" charset="0"/>
                <a:cs typeface="Times New Roman" pitchFamily="18" charset="0"/>
              </a:rPr>
              <a:t>chạy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Internet Explore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6, 7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9" y="1600200"/>
            <a:ext cx="4957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943600" y="1600200"/>
            <a:ext cx="3048000" cy="3048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500" i="1" dirty="0" smtClean="0"/>
              <a:t>Úng </a:t>
            </a:r>
            <a:r>
              <a:rPr lang="vi-VN" sz="2500" i="1" dirty="0"/>
              <a:t>dụng WPF độc lập cung cấp dịch vụ tài chính chạy trong cửa sổ </a:t>
            </a:r>
            <a:r>
              <a:rPr lang="vi-VN" sz="2500" i="1" dirty="0" smtClean="0"/>
              <a:t>riêng</a:t>
            </a:r>
            <a:r>
              <a:rPr lang="en-US" sz="2500" i="1" dirty="0" smtClean="0"/>
              <a:t>.</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11</a:t>
            </a:fld>
            <a:endParaRPr lang="en-US"/>
          </a:p>
        </p:txBody>
      </p:sp>
    </p:spTree>
    <p:extLst>
      <p:ext uri="{BB962C8B-B14F-4D97-AF65-F5344CB8AC3E}">
        <p14:creationId xmlns:p14="http://schemas.microsoft.com/office/powerpoint/2010/main" val="338811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tx2">
                    <a:lumMod val="60000"/>
                    <a:lumOff val="40000"/>
                  </a:schemeClr>
                </a:solidFill>
              </a:rPr>
              <a:t>Các</a:t>
            </a:r>
            <a:r>
              <a:rPr lang="en-US" dirty="0" smtClean="0">
                <a:solidFill>
                  <a:schemeClr val="tx2">
                    <a:lumMod val="60000"/>
                    <a:lumOff val="40000"/>
                  </a:schemeClr>
                </a:solidFill>
              </a:rPr>
              <a:t> </a:t>
            </a:r>
            <a:r>
              <a:rPr lang="en-US" dirty="0" err="1" smtClean="0">
                <a:solidFill>
                  <a:schemeClr val="tx2">
                    <a:lumMod val="60000"/>
                    <a:lumOff val="40000"/>
                  </a:schemeClr>
                </a:solidFill>
              </a:rPr>
              <a:t>thành</a:t>
            </a:r>
            <a:r>
              <a:rPr lang="en-US" dirty="0" smtClean="0">
                <a:solidFill>
                  <a:schemeClr val="tx2">
                    <a:lumMod val="60000"/>
                    <a:lumOff val="40000"/>
                  </a:schemeClr>
                </a:solidFill>
              </a:rPr>
              <a:t> </a:t>
            </a:r>
            <a:r>
              <a:rPr lang="en-US" dirty="0" err="1" smtClean="0">
                <a:solidFill>
                  <a:schemeClr val="tx2">
                    <a:lumMod val="60000"/>
                    <a:lumOff val="40000"/>
                  </a:schemeClr>
                </a:solidFill>
              </a:rPr>
              <a:t>phần</a:t>
            </a:r>
            <a:r>
              <a:rPr lang="en-US" dirty="0" smtClean="0">
                <a:solidFill>
                  <a:schemeClr val="tx2">
                    <a:lumMod val="60000"/>
                    <a:lumOff val="40000"/>
                  </a:schemeClr>
                </a:solidFill>
              </a:rPr>
              <a:t> </a:t>
            </a:r>
            <a:r>
              <a:rPr lang="en-US" dirty="0" err="1" smtClean="0">
                <a:solidFill>
                  <a:schemeClr val="tx2">
                    <a:lumMod val="60000"/>
                    <a:lumOff val="40000"/>
                  </a:schemeClr>
                </a:solidFill>
              </a:rPr>
              <a:t>cơ</a:t>
            </a:r>
            <a:r>
              <a:rPr lang="en-US" dirty="0" smtClean="0">
                <a:solidFill>
                  <a:schemeClr val="tx2">
                    <a:lumMod val="60000"/>
                    <a:lumOff val="40000"/>
                  </a:schemeClr>
                </a:solidFill>
              </a:rPr>
              <a:t> </a:t>
            </a:r>
            <a:r>
              <a:rPr lang="en-US" dirty="0" err="1" smtClean="0">
                <a:solidFill>
                  <a:schemeClr val="tx2">
                    <a:lumMod val="60000"/>
                    <a:lumOff val="40000"/>
                  </a:schemeClr>
                </a:solidFill>
              </a:rPr>
              <a:t>bản</a:t>
            </a:r>
            <a:r>
              <a:rPr lang="en-US" dirty="0" smtClean="0">
                <a:solidFill>
                  <a:schemeClr val="tx2">
                    <a:lumMod val="60000"/>
                    <a:lumOff val="40000"/>
                  </a:schemeClr>
                </a:solidFill>
              </a:rPr>
              <a:t> </a:t>
            </a:r>
            <a:r>
              <a:rPr lang="en-US" dirty="0" err="1" smtClean="0">
                <a:solidFill>
                  <a:schemeClr val="tx2">
                    <a:lumMod val="60000"/>
                    <a:lumOff val="40000"/>
                  </a:schemeClr>
                </a:solidFill>
              </a:rPr>
              <a:t>và</a:t>
            </a:r>
            <a:r>
              <a:rPr lang="en-US" dirty="0" smtClean="0">
                <a:solidFill>
                  <a:schemeClr val="tx2">
                    <a:lumMod val="60000"/>
                    <a:lumOff val="40000"/>
                  </a:schemeClr>
                </a:solidFill>
              </a:rPr>
              <a:t> </a:t>
            </a:r>
            <a:r>
              <a:rPr lang="en-US" dirty="0" err="1" smtClean="0">
                <a:solidFill>
                  <a:schemeClr val="tx2">
                    <a:lumMod val="60000"/>
                    <a:lumOff val="40000"/>
                  </a:schemeClr>
                </a:solidFill>
              </a:rPr>
              <a:t>tính</a:t>
            </a:r>
            <a:r>
              <a:rPr lang="en-US" dirty="0" smtClean="0">
                <a:solidFill>
                  <a:schemeClr val="tx2">
                    <a:lumMod val="60000"/>
                    <a:lumOff val="40000"/>
                  </a:schemeClr>
                </a:solidFill>
              </a:rPr>
              <a:t> </a:t>
            </a:r>
            <a:r>
              <a:rPr lang="en-US" dirty="0" err="1" smtClean="0">
                <a:solidFill>
                  <a:schemeClr val="tx2">
                    <a:lumMod val="60000"/>
                    <a:lumOff val="40000"/>
                  </a:schemeClr>
                </a:solidFill>
              </a:rPr>
              <a:t>năng</a:t>
            </a:r>
            <a:r>
              <a:rPr lang="en-US" dirty="0" smtClean="0">
                <a:solidFill>
                  <a:schemeClr val="tx2">
                    <a:lumMod val="60000"/>
                    <a:lumOff val="40000"/>
                  </a:schemeClr>
                </a:solidFill>
              </a:rPr>
              <a:t>  </a:t>
            </a:r>
            <a:r>
              <a:rPr lang="en-US" dirty="0" err="1" smtClean="0">
                <a:solidFill>
                  <a:schemeClr val="tx2">
                    <a:lumMod val="60000"/>
                    <a:lumOff val="40000"/>
                  </a:schemeClr>
                </a:solidFill>
              </a:rPr>
              <a:t>của</a:t>
            </a:r>
            <a:r>
              <a:rPr lang="en-US" dirty="0" smtClean="0">
                <a:solidFill>
                  <a:schemeClr val="tx2">
                    <a:lumMod val="60000"/>
                    <a:lumOff val="40000"/>
                  </a:schemeClr>
                </a:solidFill>
              </a:rPr>
              <a:t> WPF</a:t>
            </a:r>
            <a:endParaRPr lang="en-US" dirty="0">
              <a:solidFill>
                <a:schemeClr val="tx2">
                  <a:lumMod val="60000"/>
                  <a:lumOff val="40000"/>
                </a:schemeClr>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12</a:t>
            </a:fld>
            <a:endParaRPr lang="en-US"/>
          </a:p>
        </p:txBody>
      </p:sp>
    </p:spTree>
    <p:extLst>
      <p:ext uri="{BB962C8B-B14F-4D97-AF65-F5344CB8AC3E}">
        <p14:creationId xmlns:p14="http://schemas.microsoft.com/office/powerpoint/2010/main" val="2063249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a:solidFill>
                  <a:srgbClr val="0070C0"/>
                </a:solidFill>
                <a:sym typeface="Wingdings"/>
              </a:rPr>
              <a:t></a:t>
            </a:r>
            <a:r>
              <a:rPr lang="en-US" b="1" dirty="0" smtClean="0">
                <a:solidFill>
                  <a:srgbClr val="0070C0"/>
                </a:solidFill>
                <a:latin typeface="Times New Roman" pitchFamily="18" charset="0"/>
                <a:cs typeface="Times New Roman" pitchFamily="18" charset="0"/>
              </a:rPr>
              <a:t>Layout &amp; Control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lnSpcReduction="10000"/>
          </a:bodyPr>
          <a:lstStyle/>
          <a:p>
            <a:r>
              <a:rPr lang="en-US" sz="2900" dirty="0" smtClean="0">
                <a:latin typeface="Times New Roman" pitchFamily="18" charset="0"/>
                <a:cs typeface="Times New Roman" pitchFamily="18" charset="0"/>
              </a:rPr>
              <a:t>WPF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Panel. </a:t>
            </a:r>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nhau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Dockpanel</a:t>
            </a:r>
            <a:r>
              <a:rPr lang="en-US" sz="2900" dirty="0" smtClean="0">
                <a:latin typeface="Times New Roman" pitchFamily="18" charset="0"/>
                <a:cs typeface="Times New Roman" pitchFamily="18" charset="0"/>
              </a:rPr>
              <a:t>, Grid</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chuẩn</a:t>
            </a:r>
            <a:r>
              <a:rPr lang="en-US" sz="2900" dirty="0" smtClean="0">
                <a:latin typeface="Times New Roman" pitchFamily="18" charset="0"/>
                <a:cs typeface="Times New Roman" pitchFamily="18" charset="0"/>
              </a:rPr>
              <a:t>: Button, Label, Textbox, </a:t>
            </a:r>
            <a:r>
              <a:rPr lang="en-US" sz="2900" dirty="0" err="1" smtClean="0">
                <a:latin typeface="Times New Roman" pitchFamily="18" charset="0"/>
                <a:cs typeface="Times New Roman" pitchFamily="18" charset="0"/>
              </a:rPr>
              <a:t>Listbox</a:t>
            </a: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smtClean="0">
                <a:solidFill>
                  <a:srgbClr val="0070C0"/>
                </a:solidFill>
                <a:latin typeface="Times New Roman" pitchFamily="18" charset="0"/>
                <a:cs typeface="Times New Roman" pitchFamily="18" charset="0"/>
              </a:rPr>
              <a:t>Style &amp; Template</a:t>
            </a: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Style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ví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kiểu</a:t>
            </a:r>
            <a:r>
              <a:rPr lang="en-US" sz="2900" dirty="0" smtClean="0">
                <a:latin typeface="Times New Roman" pitchFamily="18" charset="0"/>
                <a:cs typeface="Times New Roman" pitchFamily="18" charset="0"/>
              </a:rPr>
              <a:t> button:</a:t>
            </a:r>
          </a:p>
          <a:p>
            <a:pPr marL="0" indent="0">
              <a:buNone/>
            </a:pP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&lt;</a:t>
            </a:r>
            <a:r>
              <a:rPr lang="vi-VN" sz="2900" dirty="0">
                <a:latin typeface="Times New Roman" pitchFamily="18" charset="0"/>
                <a:cs typeface="Times New Roman" pitchFamily="18" charset="0"/>
              </a:rPr>
              <a:t>Style x:Key="ButtonStyle"&gt;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="Control.Background" Value="Red"/&gt;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="Control.FontSize" Value="16"/&gt; &lt;/Style</a:t>
            </a:r>
            <a:r>
              <a:rPr lang="vi-VN" sz="2900" dirty="0" smtClean="0">
                <a:latin typeface="Times New Roman" pitchFamily="18" charset="0"/>
                <a:cs typeface="Times New Roman" pitchFamily="18" charset="0"/>
              </a:rPr>
              <a:t>&gt;</a:t>
            </a:r>
            <a:endParaRPr lang="en-US" sz="2900" dirty="0" smtClean="0">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DataTemplate</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ControlTemplate</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13</a:t>
            </a:fld>
            <a:endParaRPr lang="en-US"/>
          </a:p>
        </p:txBody>
      </p:sp>
    </p:spTree>
    <p:extLst>
      <p:ext uri="{BB962C8B-B14F-4D97-AF65-F5344CB8AC3E}">
        <p14:creationId xmlns:p14="http://schemas.microsoft.com/office/powerpoint/2010/main" val="3057692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2743200"/>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b="1" dirty="0" smtClean="0">
                <a:solidFill>
                  <a:srgbClr val="0070C0"/>
                </a:solidFill>
                <a:latin typeface="Times New Roman" pitchFamily="18" charset="0"/>
                <a:cs typeface="Times New Roman" pitchFamily="18" charset="0"/>
                <a:sym typeface="Wingdings"/>
              </a:rPr>
              <a:t> </a:t>
            </a:r>
            <a:r>
              <a:rPr lang="en-US" b="1" dirty="0" smtClean="0">
                <a:solidFill>
                  <a:srgbClr val="0070C0"/>
                </a:solidFill>
                <a:latin typeface="Times New Roman" pitchFamily="18" charset="0"/>
                <a:cs typeface="Times New Roman" pitchFamily="18" charset="0"/>
              </a:rPr>
              <a:t>Text</a:t>
            </a:r>
            <a:r>
              <a:rPr lang="en-US" b="1" dirty="0" smtClean="0"/>
              <a:t/>
            </a:r>
            <a:br>
              <a:rPr lang="en-US" b="1" dirty="0" smtClean="0"/>
            </a:br>
            <a:r>
              <a:rPr lang="en-US" sz="3200" dirty="0" smtClean="0">
                <a:latin typeface="Times New Roman" pitchFamily="18" charset="0"/>
                <a:cs typeface="Times New Roman" pitchFamily="18" charset="0"/>
              </a:rPr>
              <a:t>WPF </a:t>
            </a:r>
            <a:r>
              <a:rPr lang="en-US" sz="3200" dirty="0" err="1" smtClean="0">
                <a:latin typeface="Times New Roman" pitchFamily="18" charset="0"/>
                <a:cs typeface="Times New Roman" pitchFamily="18" charset="0"/>
              </a:rPr>
              <a:t>hỗ</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trợ</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Opentype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chuẩn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nghệ</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Cleartype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mịn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trên</a:t>
            </a:r>
            <a:r>
              <a:rPr lang="en-US" sz="3200" dirty="0" smtClean="0">
                <a:latin typeface="Times New Roman" pitchFamily="18" charset="0"/>
                <a:cs typeface="Times New Roman" pitchFamily="18" charset="0"/>
              </a:rPr>
              <a:t> LCD</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2590800"/>
            <a:ext cx="8229600" cy="3230563"/>
          </a:xfrm>
        </p:spPr>
        <p:txBody>
          <a:bodyPr/>
          <a:lstStyle/>
          <a:p>
            <a:pPr marL="0" indent="0">
              <a:buNone/>
            </a:pPr>
            <a:r>
              <a:rPr lang="en-US" dirty="0" smtClean="0"/>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rPr>
              <a:t>Văn</a:t>
            </a:r>
            <a:r>
              <a:rPr lang="en-US" sz="4000" b="1" dirty="0" smtClean="0">
                <a:solidFill>
                  <a:srgbClr val="0070C0"/>
                </a:solidFill>
                <a:latin typeface="Times New Roman" pitchFamily="18" charset="0"/>
                <a:cs typeface="Times New Roman" pitchFamily="18" charset="0"/>
              </a:rPr>
              <a:t> </a:t>
            </a:r>
            <a:r>
              <a:rPr lang="en-US" sz="4000" b="1" dirty="0" err="1" smtClean="0">
                <a:solidFill>
                  <a:srgbClr val="0070C0"/>
                </a:solidFill>
                <a:latin typeface="Times New Roman" pitchFamily="18" charset="0"/>
                <a:cs typeface="Times New Roman" pitchFamily="18" charset="0"/>
              </a:rPr>
              <a:t>bản</a:t>
            </a:r>
            <a:endParaRPr lang="en-US" sz="4000" b="1" dirty="0" smtClean="0">
              <a:solidFill>
                <a:srgbClr val="0070C0"/>
              </a:solidFill>
              <a:latin typeface="Times New Roman" pitchFamily="18" charset="0"/>
              <a:cs typeface="Times New Roman" pitchFamily="18" charset="0"/>
            </a:endParaRPr>
          </a:p>
          <a:p>
            <a:pPr marL="0" indent="0">
              <a:buNone/>
            </a:pPr>
            <a:r>
              <a:rPr lang="vi-VN" sz="2900" dirty="0">
                <a:latin typeface="+mj-lt"/>
              </a:rPr>
              <a:t>WPF hỗ trợ ba dạng văn bản: văn bản cố định (fixed), văn bản thích nghi (flow/adaptive) và văn bản XPS (XML Paper Specification) </a:t>
            </a:r>
            <a:endParaRPr lang="en-US" sz="2900" dirty="0" smtClean="0">
              <a:latin typeface="+mj-lt"/>
            </a:endParaRPr>
          </a:p>
          <a:p>
            <a:pPr marL="0" indent="0">
              <a:buNone/>
            </a:pPr>
            <a:r>
              <a:rPr lang="vi-VN" sz="2900" dirty="0">
                <a:latin typeface="+mj-lt"/>
              </a:rPr>
              <a:t>WPF cũng cung cấp các dịch vụ để tạo, xem, quản lý, ghi chú, đóng gói và in ấn văn bản. </a:t>
            </a:r>
            <a:endParaRPr lang="en-US" sz="2900" dirty="0">
              <a:latin typeface="+mj-lt"/>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14</a:t>
            </a:fld>
            <a:endParaRPr lang="en-US"/>
          </a:p>
        </p:txBody>
      </p:sp>
    </p:spTree>
    <p:extLst>
      <p:ext uri="{BB962C8B-B14F-4D97-AF65-F5344CB8AC3E}">
        <p14:creationId xmlns:p14="http://schemas.microsoft.com/office/powerpoint/2010/main" val="3582269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Hình</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ảnh</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Control Image</a:t>
            </a:r>
          </a:p>
          <a:p>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Windows Imaging Component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Video </a:t>
            </a:r>
            <a:r>
              <a:rPr lang="en-US" sz="4000" b="1" dirty="0" err="1" smtClean="0">
                <a:solidFill>
                  <a:srgbClr val="0070C0"/>
                </a:solidFill>
                <a:latin typeface="Times New Roman" pitchFamily="18" charset="0"/>
                <a:cs typeface="Times New Roman" pitchFamily="18" charset="0"/>
                <a:sym typeface="Wingdings"/>
              </a:rPr>
              <a:t>và</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âm</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thanh</a:t>
            </a:r>
            <a:endParaRPr lang="en-US" sz="4000" b="1" dirty="0" smtClean="0">
              <a:solidFill>
                <a:srgbClr val="0070C0"/>
              </a:solidFill>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loại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MediaElement</a:t>
            </a: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Chơi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WMV, MPEG, AVI</a:t>
            </a:r>
          </a:p>
          <a:p>
            <a:pPr>
              <a:buFont typeface="Wingdings"/>
              <a:buChar char="w"/>
            </a:pPr>
            <a:r>
              <a:rPr lang="en-US" sz="2800" dirty="0"/>
              <a:t>&lt;</a:t>
            </a:r>
            <a:r>
              <a:rPr lang="en-US" sz="2800" dirty="0" err="1"/>
              <a:t>MediaElement</a:t>
            </a:r>
            <a:r>
              <a:rPr lang="en-US" sz="2800" dirty="0"/>
              <a:t> Source="C:\Documents and Settings\All Users\Documents\ My Videos\Ruby.wmv" /&gt;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15</a:t>
            </a:fld>
            <a:endParaRPr lang="en-US"/>
          </a:p>
        </p:txBody>
      </p:sp>
    </p:spTree>
    <p:extLst>
      <p:ext uri="{BB962C8B-B14F-4D97-AF65-F5344CB8AC3E}">
        <p14:creationId xmlns:p14="http://schemas.microsoft.com/office/powerpoint/2010/main" val="753497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Đồ</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họa</a:t>
            </a:r>
            <a:r>
              <a:rPr lang="en-US" b="1" dirty="0" smtClean="0">
                <a:solidFill>
                  <a:srgbClr val="0070C0"/>
                </a:solidFill>
                <a:latin typeface="Times New Roman" pitchFamily="18" charset="0"/>
                <a:cs typeface="Times New Roman" pitchFamily="18" charset="0"/>
                <a:sym typeface="Wingdings"/>
              </a:rPr>
              <a:t> 2 </a:t>
            </a:r>
            <a:r>
              <a:rPr lang="en-US" b="1" dirty="0" err="1" smtClean="0">
                <a:solidFill>
                  <a:srgbClr val="0070C0"/>
                </a:solidFill>
                <a:latin typeface="Times New Roman" pitchFamily="18" charset="0"/>
                <a:cs typeface="Times New Roman" pitchFamily="18" charset="0"/>
                <a:sym typeface="Wingdings"/>
              </a:rPr>
              <a:t>chiều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fontScale="92500" lnSpcReduction="10000"/>
          </a:bodyPr>
          <a:lstStyle/>
          <a:p>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viện</a:t>
            </a:r>
            <a:r>
              <a:rPr lang="en-US" sz="2900" dirty="0" smtClean="0">
                <a:latin typeface="Times New Roman" pitchFamily="18" charset="0"/>
                <a:cs typeface="Times New Roman" pitchFamily="18" charset="0"/>
              </a:rPr>
              <a:t> WPF</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control: Line, Ellipse, Rectangle, Polygon, Polyline, Path</a:t>
            </a: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r>
              <a:rPr lang="en-US" sz="2900" dirty="0" smtClean="0">
                <a:latin typeface="Times New Roman" pitchFamily="18" charset="0"/>
                <a:cs typeface="Times New Roman" pitchFamily="18" charset="0"/>
              </a:rPr>
              <a:t> geometries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Transform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biến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Đồ</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họa</a:t>
            </a:r>
            <a:r>
              <a:rPr lang="en-US" sz="4000" b="1" dirty="0" smtClean="0">
                <a:solidFill>
                  <a:srgbClr val="0070C0"/>
                </a:solidFill>
                <a:latin typeface="Times New Roman" pitchFamily="18" charset="0"/>
                <a:cs typeface="Times New Roman" pitchFamily="18" charset="0"/>
                <a:sym typeface="Wingdings"/>
              </a:rPr>
              <a:t> 3 </a:t>
            </a:r>
            <a:r>
              <a:rPr lang="en-US" sz="4000" b="1" dirty="0" err="1" smtClean="0">
                <a:solidFill>
                  <a:srgbClr val="0070C0"/>
                </a:solidFill>
                <a:latin typeface="Times New Roman" pitchFamily="18" charset="0"/>
                <a:cs typeface="Times New Roman" pitchFamily="18" charset="0"/>
                <a:sym typeface="Wingdings"/>
              </a:rPr>
              <a:t>chiều</a:t>
            </a:r>
            <a:endParaRPr lang="en-US" sz="4000" b="1" dirty="0" smtClean="0">
              <a:solidFill>
                <a:srgbClr val="0070C0"/>
              </a:solidFill>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3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thông</a:t>
            </a:r>
            <a:r>
              <a:rPr lang="en-US" sz="2900" dirty="0" smtClean="0">
                <a:latin typeface="Times New Roman" pitchFamily="18" charset="0"/>
                <a:cs typeface="Times New Roman" pitchFamily="18" charset="0"/>
              </a:rPr>
              <a:t> qua </a:t>
            </a:r>
            <a:r>
              <a:rPr lang="en-US" sz="2900" dirty="0" err="1" smtClean="0">
                <a:latin typeface="Times New Roman" pitchFamily="18" charset="0"/>
                <a:cs typeface="Times New Roman" pitchFamily="18" charset="0"/>
              </a:rPr>
              <a:t>lời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gọi</a:t>
            </a:r>
            <a:r>
              <a:rPr lang="en-US" sz="2900" dirty="0" smtClean="0">
                <a:latin typeface="Times New Roman" pitchFamily="18" charset="0"/>
                <a:cs typeface="Times New Roman" pitchFamily="18" charset="0"/>
              </a:rPr>
              <a:t> API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Direct3D</a:t>
            </a:r>
          </a:p>
          <a:p>
            <a:pPr>
              <a:buFont typeface="Wingdings"/>
              <a:buChar char="w"/>
            </a:pP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3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control Viewport3D</a:t>
            </a:r>
          </a:p>
          <a:p>
            <a:pPr marL="0" indent="0">
              <a:buNone/>
            </a:pP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Mô</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hay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mô</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sáng</a:t>
            </a:r>
            <a:r>
              <a:rPr lang="en-US" sz="2900" dirty="0" smtClean="0">
                <a:latin typeface="Times New Roman" pitchFamily="18" charset="0"/>
                <a:cs typeface="Times New Roman" pitchFamily="18" charset="0"/>
              </a:rPr>
              <a:t> hay </a:t>
            </a:r>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XAML code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hai</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16</a:t>
            </a:fld>
            <a:endParaRPr lang="en-US"/>
          </a:p>
        </p:txBody>
      </p:sp>
    </p:spTree>
    <p:extLst>
      <p:ext uri="{BB962C8B-B14F-4D97-AF65-F5344CB8AC3E}">
        <p14:creationId xmlns:p14="http://schemas.microsoft.com/office/powerpoint/2010/main" val="407479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Mốc</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nối</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dữ</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liệu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9436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việc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truy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xuất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Microsoft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server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ADO.NET</a:t>
            </a:r>
          </a:p>
          <a:p>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nhiệm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từ</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đảm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cập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endParaRPr lang="en-US" sz="2900" dirty="0" smtClean="0">
              <a:latin typeface="Times New Roman" pitchFamily="18" charset="0"/>
              <a:cs typeface="Times New Roman" pitchFamily="18" charset="0"/>
            </a:endParaRP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sắp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lọc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mẫu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0" y="4648200"/>
            <a:ext cx="8229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DE78882-3F85-442E-9580-E9FE03BA44CF}" type="slidenum">
              <a:rPr lang="en-US" smtClean="0"/>
              <a:t>17</a:t>
            </a:fld>
            <a:endParaRPr lang="en-US"/>
          </a:p>
        </p:txBody>
      </p:sp>
    </p:spTree>
    <p:extLst>
      <p:ext uri="{BB962C8B-B14F-4D97-AF65-F5344CB8AC3E}">
        <p14:creationId xmlns:p14="http://schemas.microsoft.com/office/powerpoint/2010/main" val="3075498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chemeClr val="tx2">
                    <a:lumMod val="60000"/>
                    <a:lumOff val="40000"/>
                  </a:schemeClr>
                </a:solidFill>
                <a:latin typeface="Times New Roman" pitchFamily="18" charset="0"/>
                <a:cs typeface="Times New Roman" pitchFamily="18" charset="0"/>
              </a:rPr>
              <a:t>Công</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cụ</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phát</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triển</a:t>
            </a:r>
            <a:r>
              <a:rPr lang="en-US" b="1" dirty="0" smtClean="0">
                <a:solidFill>
                  <a:schemeClr val="tx2">
                    <a:lumMod val="60000"/>
                    <a:lumOff val="40000"/>
                  </a:schemeClr>
                </a:solidFill>
                <a:latin typeface="Times New Roman" pitchFamily="18" charset="0"/>
                <a:cs typeface="Times New Roman" pitchFamily="18" charset="0"/>
              </a:rPr>
              <a:t> WPF</a:t>
            </a:r>
            <a:r>
              <a:rPr lang="en-US" b="1" dirty="0" smtClean="0">
                <a:solidFill>
                  <a:schemeClr val="tx2">
                    <a:lumMod val="60000"/>
                    <a:lumOff val="40000"/>
                  </a:schemeClr>
                </a:solidFill>
              </a:rPr>
              <a:t/>
            </a:r>
            <a:br>
              <a:rPr lang="en-US" b="1" dirty="0" smtClean="0">
                <a:solidFill>
                  <a:schemeClr val="tx2">
                    <a:lumMod val="60000"/>
                    <a:lumOff val="40000"/>
                  </a:schemeClr>
                </a:solidFill>
              </a:rPr>
            </a:br>
            <a:endParaRPr lang="en-US" b="1"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5048250" cy="1724025"/>
          </a:xfrm>
        </p:spPr>
      </p:pic>
      <p:sp>
        <p:nvSpPr>
          <p:cNvPr id="5" name="Title 1"/>
          <p:cNvSpPr txBox="1">
            <a:spLocks/>
          </p:cNvSpPr>
          <p:nvPr/>
        </p:nvSpPr>
        <p:spPr>
          <a:xfrm>
            <a:off x="4419600" y="1295400"/>
            <a:ext cx="4572000" cy="11430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r>
            <a:br>
              <a:rPr lang="en-US"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667000"/>
            <a:ext cx="2686050" cy="2714625"/>
          </a:xfrm>
          <a:prstGeom prst="rect">
            <a:avLst/>
          </a:prstGeom>
        </p:spPr>
      </p:pic>
      <p:sp>
        <p:nvSpPr>
          <p:cNvPr id="8" name="Title 1"/>
          <p:cNvSpPr txBox="1">
            <a:spLocks/>
          </p:cNvSpPr>
          <p:nvPr/>
        </p:nvSpPr>
        <p:spPr>
          <a:xfrm>
            <a:off x="685800" y="3886200"/>
            <a:ext cx="45720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err="1" smtClean="0">
                <a:latin typeface="Times New Roman" pitchFamily="18" charset="0"/>
                <a:cs typeface="Times New Roman" pitchFamily="18" charset="0"/>
              </a:rPr>
              <a:t>Tạo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ra</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giao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diện</a:t>
            </a:r>
            <a:r>
              <a:rPr lang="en-US" sz="12000" dirty="0" smtClean="0">
                <a:latin typeface="Times New Roman" pitchFamily="18" charset="0"/>
                <a:cs typeface="Times New Roman" pitchFamily="18" charset="0"/>
              </a:rPr>
              <a:t> WPF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trực</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quan</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sinh</a:t>
            </a:r>
            <a:r>
              <a:rPr lang="en-US" sz="12000" dirty="0" smtClean="0">
                <a:latin typeface="Times New Roman" pitchFamily="18" charset="0"/>
                <a:cs typeface="Times New Roman" pitchFamily="18" charset="0"/>
              </a:rPr>
              <a:t> XAML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tự</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động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DE78882-3F85-442E-9580-E9FE03BA44CF}" type="slidenum">
              <a:rPr lang="en-US" smtClean="0"/>
              <a:t>18</a:t>
            </a:fld>
            <a:endParaRPr lang="en-US"/>
          </a:p>
        </p:txBody>
      </p:sp>
    </p:spTree>
    <p:extLst>
      <p:ext uri="{BB962C8B-B14F-4D97-AF65-F5344CB8AC3E}">
        <p14:creationId xmlns:p14="http://schemas.microsoft.com/office/powerpoint/2010/main" val="1274613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8229600" cy="1143000"/>
          </a:xfrm>
        </p:spPr>
        <p:txBody>
          <a:bodyPr>
            <a:normAutofit fontScale="90000"/>
          </a:bodyPr>
          <a:lstStyle/>
          <a:p>
            <a:r>
              <a:rPr lang="en-US" dirty="0" smtClean="0">
                <a:solidFill>
                  <a:schemeClr val="tx2">
                    <a:lumMod val="60000"/>
                    <a:lumOff val="40000"/>
                  </a:schemeClr>
                </a:solidFill>
                <a:latin typeface="Times New Roman" pitchFamily="18" charset="0"/>
                <a:cs typeface="Times New Roman" pitchFamily="18" charset="0"/>
              </a:rPr>
              <a:t>Microsoft Expression Design – </a:t>
            </a:r>
            <a:r>
              <a:rPr lang="en-US" dirty="0" err="1" smtClean="0">
                <a:solidFill>
                  <a:schemeClr val="tx2">
                    <a:lumMod val="60000"/>
                    <a:lumOff val="40000"/>
                  </a:schemeClr>
                </a:solidFill>
                <a:latin typeface="Times New Roman" pitchFamily="18" charset="0"/>
                <a:cs typeface="Times New Roman" pitchFamily="18" charset="0"/>
              </a:rPr>
              <a:t>Công</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cụ</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cho</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nhà</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thiết</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kế</a:t>
            </a:r>
            <a:endParaRPr lang="en-US" dirty="0">
              <a:solidFill>
                <a:schemeClr val="tx2">
                  <a:lumMod val="60000"/>
                  <a:lumOff val="40000"/>
                </a:schemeClr>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239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19</a:t>
            </a:fld>
            <a:endParaRPr lang="en-US"/>
          </a:p>
        </p:txBody>
      </p:sp>
    </p:spTree>
    <p:extLst>
      <p:ext uri="{BB962C8B-B14F-4D97-AF65-F5344CB8AC3E}">
        <p14:creationId xmlns:p14="http://schemas.microsoft.com/office/powerpoint/2010/main" val="187873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 LỤC</a:t>
            </a:r>
            <a:r>
              <a:rPr lang="en-US"/>
              <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19028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DE78882-3F85-442E-9580-E9FE03BA44CF}" type="slidenum">
              <a:rPr lang="en-US" smtClean="0"/>
              <a:t>2</a:t>
            </a:fld>
            <a:endParaRPr lang="en-US"/>
          </a:p>
        </p:txBody>
      </p:sp>
    </p:spTree>
    <p:extLst>
      <p:ext uri="{BB962C8B-B14F-4D97-AF65-F5344CB8AC3E}">
        <p14:creationId xmlns:p14="http://schemas.microsoft.com/office/powerpoint/2010/main" val="349728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Tìm</a:t>
            </a:r>
            <a:r>
              <a:rPr lang="en-US" dirty="0" smtClean="0">
                <a:solidFill>
                  <a:srgbClr val="FF0000"/>
                </a:solidFill>
              </a:rPr>
              <a:t> </a:t>
            </a:r>
            <a:r>
              <a:rPr lang="en-US" dirty="0" err="1" smtClean="0">
                <a:solidFill>
                  <a:srgbClr val="FF0000"/>
                </a:solidFill>
              </a:rPr>
              <a:t>hiểu</a:t>
            </a:r>
            <a:r>
              <a:rPr lang="en-US" dirty="0" smtClean="0">
                <a:solidFill>
                  <a:srgbClr val="FF0000"/>
                </a:solidFill>
              </a:rPr>
              <a:t> </a:t>
            </a:r>
            <a:r>
              <a:rPr lang="en-US" dirty="0" err="1" smtClean="0">
                <a:solidFill>
                  <a:srgbClr val="FF0000"/>
                </a:solidFill>
              </a:rPr>
              <a:t>về</a:t>
            </a:r>
            <a:r>
              <a:rPr lang="en-US" dirty="0" smtClean="0">
                <a:solidFill>
                  <a:srgbClr val="FF0000"/>
                </a:solidFill>
              </a:rPr>
              <a:t> WPF</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23" y="1066799"/>
            <a:ext cx="7628571" cy="4542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80906"/>
            <a:ext cx="3810000" cy="2448494"/>
          </a:xfrm>
          <a:prstGeom prst="rect">
            <a:avLst/>
          </a:prstGeom>
        </p:spPr>
      </p:pic>
      <p:sp>
        <p:nvSpPr>
          <p:cNvPr id="3" name="Slide Number Placeholder 2"/>
          <p:cNvSpPr>
            <a:spLocks noGrp="1"/>
          </p:cNvSpPr>
          <p:nvPr>
            <p:ph type="sldNum" sz="quarter" idx="12"/>
          </p:nvPr>
        </p:nvSpPr>
        <p:spPr/>
        <p:txBody>
          <a:bodyPr/>
          <a:lstStyle/>
          <a:p>
            <a:fld id="{DDE78882-3F85-442E-9580-E9FE03BA44CF}" type="slidenum">
              <a:rPr lang="en-US" smtClean="0"/>
              <a:t>3</a:t>
            </a:fld>
            <a:endParaRPr lang="en-US"/>
          </a:p>
        </p:txBody>
      </p:sp>
    </p:spTree>
    <p:extLst>
      <p:ext uri="{BB962C8B-B14F-4D97-AF65-F5344CB8AC3E}">
        <p14:creationId xmlns:p14="http://schemas.microsoft.com/office/powerpoint/2010/main" val="423789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3510" y="2133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4800600"/>
            <a:ext cx="2971800" cy="2015252"/>
          </a:xfrm>
        </p:spPr>
      </p:pic>
      <p:sp>
        <p:nvSpPr>
          <p:cNvPr id="8" name="Title 1"/>
          <p:cNvSpPr txBox="1">
            <a:spLocks/>
          </p:cNvSpPr>
          <p:nvPr/>
        </p:nvSpPr>
        <p:spPr>
          <a:xfrm>
            <a:off x="228600" y="1295400"/>
            <a:ext cx="36035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latin typeface="Times New Roman" pitchFamily="18" charset="0"/>
              <a:cs typeface="Times New Roman" pitchFamily="18" charset="0"/>
            </a:endParaRPr>
          </a:p>
        </p:txBody>
      </p:sp>
      <p:sp>
        <p:nvSpPr>
          <p:cNvPr id="9" name="Title 1"/>
          <p:cNvSpPr txBox="1">
            <a:spLocks/>
          </p:cNvSpPr>
          <p:nvPr/>
        </p:nvSpPr>
        <p:spPr>
          <a:xfrm>
            <a:off x="228600" y="12954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
            </a:r>
            <a:br>
              <a:rPr lang="en-US" dirty="0" smtClean="0"/>
            </a:br>
            <a:endParaRPr lang="en-US" dirty="0"/>
          </a:p>
        </p:txBody>
      </p:sp>
      <p:sp>
        <p:nvSpPr>
          <p:cNvPr id="10" name="Title 1"/>
          <p:cNvSpPr txBox="1">
            <a:spLocks/>
          </p:cNvSpPr>
          <p:nvPr/>
        </p:nvSpPr>
        <p:spPr>
          <a:xfrm>
            <a:off x="381000" y="838200"/>
            <a:ext cx="8229600" cy="25908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1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Là </a:t>
            </a:r>
            <a:r>
              <a:rPr lang="en-US" sz="2900" dirty="0" err="1" smtClean="0">
                <a:latin typeface="Times New Roman" pitchFamily="18" charset="0"/>
                <a:cs typeface="Times New Roman" pitchFamily="18" charset="0"/>
              </a:rPr>
              <a:t>hệ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thống</a:t>
            </a:r>
            <a:r>
              <a:rPr lang="en-US" sz="2900" dirty="0" smtClean="0">
                <a:latin typeface="Times New Roman" pitchFamily="18" charset="0"/>
                <a:cs typeface="Times New Roman" pitchFamily="18" charset="0"/>
              </a:rPr>
              <a:t> IP </a:t>
            </a:r>
            <a:r>
              <a:rPr lang="en-US" sz="2900" dirty="0" err="1" smtClean="0">
                <a:latin typeface="Times New Roman" pitchFamily="18" charset="0"/>
                <a:cs typeface="Times New Roman" pitchFamily="18" charset="0"/>
              </a:rPr>
              <a:t>mới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xây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dựng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nền</a:t>
            </a:r>
            <a:r>
              <a:rPr lang="en-US" sz="2900" dirty="0" smtClean="0">
                <a:latin typeface="Times New Roman" pitchFamily="18" charset="0"/>
                <a:cs typeface="Times New Roman" pitchFamily="18" charset="0"/>
              </a:rPr>
              <a:t> Window</a:t>
            </a:r>
          </a:p>
          <a:p>
            <a:pPr marL="342900" indent="-342900" algn="l">
              <a:lnSpc>
                <a:spcPct val="120000"/>
              </a:lnSpc>
              <a:buBlip>
                <a:blip r:embed="rId3"/>
              </a:buBlip>
            </a:pPr>
            <a:r>
              <a:rPr lang="en-US" sz="2900" smtClean="0">
                <a:latin typeface="Times New Roman" pitchFamily="18" charset="0"/>
                <a:cs typeface="Times New Roman" pitchFamily="18" charset="0"/>
              </a:rPr>
              <a:t>Cho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thế</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về</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phương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đại</a:t>
            </a:r>
            <a:endParaRPr lang="en-US" sz="29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Bộ </a:t>
            </a:r>
            <a:r>
              <a:rPr lang="en-US" sz="2900" dirty="0" err="1" smtClean="0">
                <a:latin typeface="Times New Roman" pitchFamily="18" charset="0"/>
                <a:cs typeface="Times New Roman" pitchFamily="18" charset="0"/>
              </a:rPr>
              <a:t>phận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.NET framework 3.0</a:t>
            </a:r>
          </a:p>
          <a:p>
            <a:pPr marL="342900" indent="-342900" algn="l">
              <a:lnSpc>
                <a:spcPct val="120000"/>
              </a:lnSpc>
              <a:buBlip>
                <a:blip r:embed="rId3"/>
              </a:buBlip>
            </a:pPr>
            <a:r>
              <a:rPr lang="en-US" sz="2900" smtClean="0">
                <a:latin typeface="Times New Roman" pitchFamily="18" charset="0"/>
                <a:cs typeface="Times New Roman" pitchFamily="18" charset="0"/>
              </a:rPr>
              <a:t>Tích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sẵn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p>
          <a:p>
            <a:pPr algn="l"/>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65" y="3885399"/>
            <a:ext cx="2654710" cy="22479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510" y="3429000"/>
            <a:ext cx="3155630" cy="101710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7623" y="4845120"/>
            <a:ext cx="2418940" cy="128080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3736" y="2716858"/>
            <a:ext cx="2305664" cy="1729247"/>
          </a:xfrm>
          <a:prstGeom prst="rect">
            <a:avLst/>
          </a:prstGeom>
        </p:spPr>
      </p:pic>
      <p:sp>
        <p:nvSpPr>
          <p:cNvPr id="4" name="Title 3"/>
          <p:cNvSpPr>
            <a:spLocks noGrp="1"/>
          </p:cNvSpPr>
          <p:nvPr>
            <p:ph type="title"/>
          </p:nvPr>
        </p:nvSpPr>
        <p:spPr>
          <a:xfrm>
            <a:off x="0" y="274638"/>
            <a:ext cx="9144000" cy="792162"/>
          </a:xfrm>
        </p:spPr>
        <p:txBody>
          <a:bodyPr anchor="t">
            <a:normAutofit fontScale="90000"/>
          </a:bodyPr>
          <a:lstStyle/>
          <a:p>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a:p>
        </p:txBody>
      </p:sp>
      <p:sp>
        <p:nvSpPr>
          <p:cNvPr id="2" name="Slide Number Placeholder 1"/>
          <p:cNvSpPr>
            <a:spLocks noGrp="1"/>
          </p:cNvSpPr>
          <p:nvPr>
            <p:ph type="sldNum" sz="quarter" idx="12"/>
          </p:nvPr>
        </p:nvSpPr>
        <p:spPr/>
        <p:txBody>
          <a:bodyPr/>
          <a:lstStyle/>
          <a:p>
            <a:fld id="{DDE78882-3F85-442E-9580-E9FE03BA44CF}" type="slidenum">
              <a:rPr lang="en-US" smtClean="0"/>
              <a:t>4</a:t>
            </a:fld>
            <a:endParaRPr lang="en-US"/>
          </a:p>
        </p:txBody>
      </p:sp>
    </p:spTree>
    <p:extLst>
      <p:ext uri="{BB962C8B-B14F-4D97-AF65-F5344CB8AC3E}">
        <p14:creationId xmlns:p14="http://schemas.microsoft.com/office/powerpoint/2010/main" val="105775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tIns="548640">
            <a:noAutofit/>
          </a:bodyPr>
          <a:lstStyle/>
          <a:p>
            <a:r>
              <a:rPr lang="en-US" sz="4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dirty="0"/>
          </a:p>
        </p:txBody>
      </p:sp>
      <p:pic>
        <p:nvPicPr>
          <p:cNvPr id="4" name="Content Placeholder 3" descr="https://trungnemo.files.wordpress.com/2014/02/screenshot_c_wpf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410200"/>
          </a:xfrm>
          <a:prstGeom prst="rect">
            <a:avLst/>
          </a:prstGeom>
          <a:noFill/>
          <a:ln>
            <a:noFill/>
          </a:ln>
        </p:spPr>
      </p:pic>
      <p:sp>
        <p:nvSpPr>
          <p:cNvPr id="3" name="Slide Number Placeholder 2"/>
          <p:cNvSpPr>
            <a:spLocks noGrp="1"/>
          </p:cNvSpPr>
          <p:nvPr>
            <p:ph type="sldNum" sz="quarter" idx="12"/>
          </p:nvPr>
        </p:nvSpPr>
        <p:spPr/>
        <p:txBody>
          <a:bodyPr/>
          <a:lstStyle/>
          <a:p>
            <a:fld id="{DDE78882-3F85-442E-9580-E9FE03BA44CF}" type="slidenum">
              <a:rPr lang="en-US" smtClean="0"/>
              <a:t>5</a:t>
            </a:fld>
            <a:endParaRPr lang="en-US"/>
          </a:p>
        </p:txBody>
      </p:sp>
    </p:spTree>
    <p:extLst>
      <p:ext uri="{BB962C8B-B14F-4D97-AF65-F5344CB8AC3E}">
        <p14:creationId xmlns:p14="http://schemas.microsoft.com/office/powerpoint/2010/main" val="3123320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334000"/>
          </a:xfrm>
        </p:spPr>
        <p:txBody>
          <a:bodyPr>
            <a:normAutofit/>
          </a:bodyPr>
          <a:lstStyle/>
          <a:p>
            <a:pPr>
              <a:lnSpc>
                <a:spcPct val="160000"/>
              </a:lnSpc>
            </a:pPr>
            <a:r>
              <a:rPr lang="en-US" sz="2900" dirty="0" err="1" smtClean="0">
                <a:latin typeface="Times New Roman" pitchFamily="18" charset="0"/>
                <a:cs typeface="Times New Roman" pitchFamily="18" charset="0"/>
              </a:rPr>
              <a:t>Gồm</a:t>
            </a:r>
            <a:r>
              <a:rPr lang="en-US" sz="2900" dirty="0" smtClean="0">
                <a:latin typeface="Times New Roman" pitchFamily="18" charset="0"/>
                <a:cs typeface="Times New Roman" pitchFamily="18" charset="0"/>
              </a:rPr>
              <a:t> </a:t>
            </a:r>
            <a:r>
              <a:rPr lang="en-US" sz="2900" err="1" smtClean="0">
                <a:latin typeface="Times New Roman" pitchFamily="18" charset="0"/>
                <a:cs typeface="Times New Roman" pitchFamily="18" charset="0"/>
              </a:rPr>
              <a:t>các</a:t>
            </a:r>
            <a:r>
              <a:rPr lang="en-US" sz="2900" smtClean="0">
                <a:latin typeface="Times New Roman" pitchFamily="18" charset="0"/>
                <a:cs typeface="Times New Roman" pitchFamily="18" charset="0"/>
              </a:rPr>
              <a:t> thành phần ứng dụng tạo thành WPF</a:t>
            </a:r>
            <a:endParaRPr lang="en-US" sz="2900" dirty="0" smtClean="0">
              <a:latin typeface="Times New Roman" pitchFamily="18" charset="0"/>
              <a:cs typeface="Times New Roman" pitchFamily="18" charset="0"/>
            </a:endParaRPr>
          </a:p>
          <a:p>
            <a:pPr>
              <a:lnSpc>
                <a:spcPct val="160000"/>
              </a:lnSpc>
            </a:pPr>
            <a:r>
              <a:rPr lang="en-US" sz="2900" dirty="0" err="1" smtClean="0">
                <a:latin typeface="Times New Roman" pitchFamily="18" charset="0"/>
                <a:cs typeface="Times New Roman" pitchFamily="18" charset="0"/>
              </a:rPr>
              <a:t>Chứa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tập</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cụ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tham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mã</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WPF:</a:t>
            </a:r>
            <a:endParaRPr lang="en-US" sz="2900" dirty="0" smtClean="0">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sym typeface="Wingdings"/>
              </a:rPr>
              <a:t>PresentationFrameword.dll: </a:t>
            </a:r>
            <a:r>
              <a:rPr lang="en-US" sz="2900" dirty="0" err="1" smtClean="0">
                <a:latin typeface="Times New Roman" pitchFamily="18" charset="0"/>
                <a:cs typeface="Times New Roman" pitchFamily="18" charset="0"/>
                <a:sym typeface="Wingdings"/>
              </a:rPr>
              <a:t>tạo</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điều</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khiển</a:t>
            </a:r>
            <a:r>
              <a:rPr lang="en-US" sz="2900" dirty="0" smtClean="0">
                <a:latin typeface="Times New Roman" pitchFamily="18" charset="0"/>
                <a:cs typeface="Times New Roman" pitchFamily="18" charset="0"/>
                <a:sym typeface="Wingdings"/>
              </a:rPr>
              <a:t>    	layout</a:t>
            </a:r>
          </a:p>
          <a:p>
            <a:pPr marL="914400" indent="-914400">
              <a:buNone/>
            </a:pPr>
            <a:r>
              <a:rPr lang="en-US" sz="2900" dirty="0" smtClean="0">
                <a:latin typeface="Times New Roman" pitchFamily="18" charset="0"/>
                <a:cs typeface="Times New Roman" pitchFamily="18" charset="0"/>
                <a:sym typeface="Wingdings"/>
              </a:rPr>
              <a:t>          </a:t>
            </a:r>
            <a:r>
              <a:rPr lang="en-US" sz="2800" dirty="0"/>
              <a:t> </a:t>
            </a:r>
            <a:r>
              <a:rPr lang="en-US" sz="2900" dirty="0" smtClean="0">
                <a:latin typeface="Times New Roman" pitchFamily="18" charset="0"/>
                <a:cs typeface="Times New Roman" pitchFamily="18" charset="0"/>
              </a:rPr>
              <a:t>PresentationCore.dll:</a:t>
            </a:r>
            <a:r>
              <a:rPr lang="en-US" sz="2800" dirty="0" smtClean="0"/>
              <a:t> </a:t>
            </a:r>
            <a:r>
              <a:rPr lang="en-US" sz="2800" dirty="0" err="1" smtClean="0"/>
              <a:t>lỗi</a:t>
            </a:r>
            <a:r>
              <a:rPr lang="en-US" sz="2800" dirty="0" smtClean="0"/>
              <a:t> </a:t>
            </a:r>
            <a:r>
              <a:rPr lang="en-US" sz="2800" dirty="0" err="1" smtClean="0"/>
              <a:t>nền</a:t>
            </a:r>
            <a:r>
              <a:rPr lang="en-US" sz="2800" dirty="0" smtClean="0"/>
              <a:t> </a:t>
            </a:r>
            <a:r>
              <a:rPr lang="en-US" sz="2800" dirty="0" err="1" smtClean="0"/>
              <a:t>điều</a:t>
            </a:r>
            <a:r>
              <a:rPr lang="en-US" sz="2800" dirty="0" smtClean="0"/>
              <a:t> </a:t>
            </a:r>
            <a:r>
              <a:rPr lang="en-US" sz="2800" dirty="0" err="1" smtClean="0"/>
              <a:t>khiển</a:t>
            </a:r>
            <a:r>
              <a:rPr lang="en-US" sz="2800" dirty="0" smtClean="0"/>
              <a:t> </a:t>
            </a:r>
            <a:r>
              <a:rPr lang="en-US" sz="2800" err="1" smtClean="0"/>
              <a:t>lớp</a:t>
            </a:r>
            <a:r>
              <a:rPr lang="en-US" sz="2800" smtClean="0"/>
              <a:t> cơ </a:t>
            </a:r>
            <a:r>
              <a:rPr lang="en-US" sz="2800" err="1" smtClean="0"/>
              <a:t>sở</a:t>
            </a:r>
            <a:r>
              <a:rPr lang="en-US" sz="2800" smtClean="0"/>
              <a:t> kế </a:t>
            </a:r>
            <a:r>
              <a:rPr lang="en-US" sz="2800" dirty="0" err="1" smtClean="0"/>
              <a:t>thừa</a:t>
            </a:r>
            <a:r>
              <a:rPr lang="en-US" sz="2800" dirty="0" smtClean="0"/>
              <a:t> </a:t>
            </a:r>
            <a:r>
              <a:rPr lang="en-US" sz="2800" dirty="0" err="1" smtClean="0"/>
              <a:t>từ</a:t>
            </a:r>
            <a:r>
              <a:rPr lang="en-US" sz="2800" dirty="0" smtClean="0"/>
              <a:t> </a:t>
            </a:r>
            <a:r>
              <a:rPr lang="en-US" sz="2800" dirty="0" err="1" smtClean="0"/>
              <a:t>nó</a:t>
            </a:r>
            <a:r>
              <a:rPr lang="en-US" sz="2800" dirty="0" smtClean="0"/>
              <a:t> (PresentationFrameword.dll)</a:t>
            </a:r>
          </a:p>
          <a:p>
            <a:pPr marL="0" indent="0">
              <a:buNone/>
            </a:pPr>
            <a:r>
              <a:rPr lang="en-US" sz="2800"/>
              <a:t>	</a:t>
            </a:r>
            <a:r>
              <a:rPr lang="en-US" sz="2900" smtClean="0">
                <a:latin typeface="Times New Roman" pitchFamily="18" charset="0"/>
                <a:cs typeface="Times New Roman" pitchFamily="18" charset="0"/>
                <a:sym typeface="Wingdings"/>
              </a:rPr>
              <a:t></a:t>
            </a:r>
            <a:r>
              <a:rPr lang="en-US" sz="2900" smtClean="0">
                <a:latin typeface="Times New Roman" pitchFamily="18" charset="0"/>
                <a:cs typeface="Times New Roman" pitchFamily="18" charset="0"/>
              </a:rPr>
              <a:t> </a:t>
            </a:r>
            <a:r>
              <a:rPr lang="en-US" sz="2900" dirty="0">
                <a:latin typeface="Times New Roman" pitchFamily="18" charset="0"/>
                <a:cs typeface="Times New Roman" pitchFamily="18" charset="0"/>
              </a:rPr>
              <a:t>WindowBase.dll: </a:t>
            </a:r>
            <a:r>
              <a:rPr lang="en-US" sz="2900" dirty="0" err="1" smtClean="0">
                <a:latin typeface="Times New Roman" pitchFamily="18" charset="0"/>
                <a:cs typeface="Times New Roman" pitchFamily="18" charset="0"/>
              </a:rPr>
              <a:t>điều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cơ</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nằm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ngoài</a:t>
            </a:r>
            <a:r>
              <a:rPr lang="en-US" sz="2900" dirty="0" smtClean="0">
                <a:latin typeface="Times New Roman" pitchFamily="18" charset="0"/>
                <a:cs typeface="Times New Roman" pitchFamily="18" charset="0"/>
              </a:rPr>
              <a:t> WPF (Dispatcher, </a:t>
            </a:r>
            <a:r>
              <a:rPr lang="en-US" sz="2900" smtClean="0">
                <a:latin typeface="Times New Roman" pitchFamily="18" charset="0"/>
                <a:cs typeface="Times New Roman" pitchFamily="18" charset="0"/>
              </a:rPr>
              <a:t>Dependency)</a:t>
            </a:r>
            <a:endParaRPr lang="en-US" sz="2900" dirty="0" smtClean="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wrap="square" tIns="0" bIns="0" anchor="ctr" anchorCtr="0">
            <a:noAutofit/>
          </a:bodyPr>
          <a:lstStyle/>
          <a:p>
            <a:pPr defTabSz="0"/>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Managed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Layer</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6</a:t>
            </a:fld>
            <a:endParaRPr lang="en-US"/>
          </a:p>
        </p:txBody>
      </p:sp>
    </p:spTree>
    <p:extLst>
      <p:ext uri="{BB962C8B-B14F-4D97-AF65-F5344CB8AC3E}">
        <p14:creationId xmlns:p14="http://schemas.microsoft.com/office/powerpoint/2010/main" val="14124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89038"/>
          </a:xfrm>
        </p:spPr>
        <p:txBody>
          <a:bodyPr>
            <a:normAutofit fontScale="90000"/>
          </a:bodyPr>
          <a:lstStyle/>
          <a:p>
            <a:r>
              <a:rPr lang="en-US" smtClean="0"/>
              <a:t/>
            </a:r>
            <a:br>
              <a:rPr lang="en-US" smtClean="0"/>
            </a:br>
            <a:r>
              <a:rPr lang="en-US" b="1" smtClean="0">
                <a:solidFill>
                  <a:schemeClr val="tx2">
                    <a:lumMod val="60000"/>
                    <a:lumOff val="40000"/>
                  </a:schemeClr>
                </a:solidFill>
                <a:latin typeface="Times New Roman" pitchFamily="18" charset="0"/>
                <a:cs typeface="Times New Roman" pitchFamily="18" charset="0"/>
              </a:rPr>
              <a:t/>
            </a:r>
            <a:br>
              <a:rPr lang="en-US" b="1" smtClean="0">
                <a:solidFill>
                  <a:schemeClr val="tx2">
                    <a:lumMod val="60000"/>
                    <a:lumOff val="40000"/>
                  </a:schemeClr>
                </a:solidFill>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UnManaged Layer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Milcore.dll)</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676400"/>
            <a:ext cx="9144000" cy="4648200"/>
          </a:xfrm>
        </p:spPr>
        <p:txBody>
          <a:bodyPr anchor="t">
            <a:normAutofit/>
          </a:bodyPr>
          <a:lstStyle/>
          <a:p>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chuyển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gói</a:t>
            </a:r>
            <a:r>
              <a:rPr lang="en-US" sz="2900" dirty="0" smtClean="0">
                <a:latin typeface="Times New Roman" pitchFamily="18" charset="0"/>
                <a:cs typeface="Times New Roman" pitchFamily="18" charset="0"/>
              </a:rPr>
              <a:t> Managed Layer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Texture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Direct3D </a:t>
            </a:r>
            <a:r>
              <a:rPr lang="en-US" sz="2900" dirty="0" err="1" smtClean="0">
                <a:latin typeface="Times New Roman" pitchFamily="18" charset="0"/>
                <a:cs typeface="Times New Roman" pitchFamily="18" charset="0"/>
              </a:rPr>
              <a:t>làm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việc</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WindowsCodes.dll: </a:t>
            </a:r>
            <a:r>
              <a:rPr lang="en-US" sz="2900" dirty="0" err="1" smtClean="0">
                <a:latin typeface="Times New Roman" pitchFamily="18" charset="0"/>
                <a:cs typeface="Times New Roman" pitchFamily="18" charset="0"/>
              </a:rPr>
              <a:t>mức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hơn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WPF.Gồm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trình</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Vector Graphic</a:t>
            </a:r>
            <a:endParaRPr lang="en-US" sz="29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7</a:t>
            </a:fld>
            <a:endParaRPr lang="en-US"/>
          </a:p>
        </p:txBody>
      </p:sp>
    </p:spTree>
    <p:extLst>
      <p:ext uri="{BB962C8B-B14F-4D97-AF65-F5344CB8AC3E}">
        <p14:creationId xmlns:p14="http://schemas.microsoft.com/office/powerpoint/2010/main" val="261137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417638"/>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Direct3D (1 </a:t>
            </a:r>
            <a:r>
              <a:rPr lang="en-US" b="1" dirty="0" err="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DirectX</a:t>
            </a:r>
            <a:r>
              <a:rPr lang="en-US" b="1" dirty="0" smtClean="0">
                <a:solidFill>
                  <a:schemeClr val="tx2">
                    <a:lumMod val="60000"/>
                    <a:lumOff val="40000"/>
                  </a:schemeClr>
                </a:solidFill>
                <a:latin typeface="Times New Roman" pitchFamily="18" charset="0"/>
                <a:cs typeface="Times New Roman" pitchFamily="18" charset="0"/>
              </a:rPr>
              <a:t>)</a:t>
            </a:r>
            <a:br>
              <a:rPr lang="en-US" b="1" dirty="0" smtClean="0">
                <a:solidFill>
                  <a:schemeClr val="tx2">
                    <a:lumMod val="60000"/>
                    <a:lumOff val="40000"/>
                  </a:schemeClr>
                </a:solidFill>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a:t>
            </a:r>
            <a:r>
              <a:rPr lang="en-US" sz="3100" dirty="0" smtClean="0">
                <a:latin typeface="Times New Roman" pitchFamily="18" charset="0"/>
                <a:cs typeface="Times New Roman" pitchFamily="18" charset="0"/>
              </a:rPr>
              <a:t> </a:t>
            </a:r>
            <a:r>
              <a:rPr lang="en-US" sz="3100" dirty="0" err="1">
                <a:latin typeface="Times New Roman" pitchFamily="18" charset="0"/>
                <a:cs typeface="Times New Roman" pitchFamily="18" charset="0"/>
              </a:rPr>
              <a:t>sử</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dụng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trong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những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ứng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dụng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đồ</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họa</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chú</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trọng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hiệu</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năng</a:t>
            </a:r>
            <a:r>
              <a:rPr lang="en-US" dirty="0" smtClean="0"/>
              <a:t>.</a:t>
            </a:r>
            <a:br>
              <a:rPr lang="en-US" dirty="0" smtClean="0"/>
            </a:br>
            <a:r>
              <a:rPr lang="en-US"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User32</a:t>
            </a:r>
            <a:r>
              <a:rPr lang="en-US" b="1" dirty="0" smtClean="0">
                <a:solidFill>
                  <a:schemeClr val="tx2">
                    <a:lumMod val="60000"/>
                    <a:lumOff val="40000"/>
                  </a:schemeClr>
                </a:solidFill>
                <a:latin typeface="Times New Roman" pitchFamily="18" charset="0"/>
                <a:cs typeface="Times New Roman" pitchFamily="18" charset="0"/>
              </a:rPr>
              <a:t/>
            </a:r>
            <a:br>
              <a:rPr lang="en-US" b="1" dirty="0" smtClean="0">
                <a:solidFill>
                  <a:schemeClr val="tx2">
                    <a:lumMod val="60000"/>
                    <a:lumOff val="40000"/>
                  </a:schemeClr>
                </a:solidFill>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Lớp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nhận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giao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tiếp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ứng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CoreAPI</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Quản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lý</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phân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tách</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các</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tiến</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trình</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và</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bộ</a:t>
            </a:r>
            <a:r>
              <a:rPr lang="en-US" sz="3100" dirty="0" smtClean="0">
                <a:latin typeface="Times New Roman" pitchFamily="18" charset="0"/>
                <a:cs typeface="Times New Roman" pitchFamily="18" charset="0"/>
                <a:sym typeface="Wingdings"/>
              </a:rPr>
              <a:t> </a:t>
            </a:r>
            <a:r>
              <a:rPr lang="en-US" sz="3100" dirty="0" err="1" smtClean="0">
                <a:latin typeface="Times New Roman" pitchFamily="18" charset="0"/>
                <a:cs typeface="Times New Roman" pitchFamily="18" charset="0"/>
                <a:sym typeface="Wingdings"/>
              </a:rPr>
              <a:t>nhớ</a:t>
            </a:r>
            <a:r>
              <a:rPr lang="en-US" sz="3100" dirty="0" smtClean="0"/>
              <a:t/>
            </a:r>
            <a:br>
              <a:rPr lang="en-US" sz="3100" dirty="0" smtClean="0"/>
            </a:br>
            <a:r>
              <a:rPr lang="en-US" b="1" dirty="0" smtClean="0">
                <a:solidFill>
                  <a:schemeClr val="tx2">
                    <a:lumMod val="60000"/>
                    <a:lumOff val="40000"/>
                  </a:schemeClr>
                </a:solidFill>
                <a:latin typeface="Times New Roman" pitchFamily="18" charset="0"/>
                <a:cs typeface="Times New Roman" pitchFamily="18" charset="0"/>
              </a:rPr>
              <a:t/>
            </a:r>
            <a:br>
              <a:rPr lang="en-US" b="1" dirty="0" smtClean="0">
                <a:solidFill>
                  <a:schemeClr val="tx2">
                    <a:lumMod val="60000"/>
                    <a:lumOff val="40000"/>
                  </a:schemeClr>
                </a:solidFill>
                <a:latin typeface="Times New Roman" pitchFamily="18" charset="0"/>
                <a:cs typeface="Times New Roman" pitchFamily="18" charset="0"/>
              </a:rPr>
            </a:br>
            <a:r>
              <a:rPr lang="en-US" dirty="0"/>
              <a:t/>
            </a:r>
            <a:br>
              <a:rPr lang="en-US" dirty="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3429000"/>
            <a:ext cx="8229600" cy="4267200"/>
          </a:xfrm>
        </p:spPr>
        <p:txBody>
          <a:bodyPr>
            <a:normAutofit lnSpcReduction="10000"/>
          </a:bodyPr>
          <a:lstStyle/>
          <a:p>
            <a:pPr marL="0" indent="0">
              <a:buNone/>
            </a:pP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r>
              <a:rPr lang="en-US" sz="28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GDI &amp; Device Driver</a:t>
            </a:r>
          </a:p>
          <a:p>
            <a:pPr marL="0" indent="0">
              <a:buNone/>
            </a:pP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Giao</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diện</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điều</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khiển</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đồ</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họa</a:t>
            </a:r>
            <a:endParaRPr lang="en-US" sz="29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sym typeface="Wingdings"/>
              </a:rPr>
              <a:t> Cho </a:t>
            </a:r>
            <a:r>
              <a:rPr lang="en-US" sz="2800" dirty="0" err="1" smtClean="0">
                <a:latin typeface="Times New Roman" pitchFamily="18" charset="0"/>
                <a:cs typeface="Times New Roman" pitchFamily="18" charset="0"/>
                <a:sym typeface="Wingdings"/>
              </a:rPr>
              <a:t>phép</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các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ứng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dụng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sử</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dụng</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để</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truy</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cập</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các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giao</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thức</a:t>
            </a:r>
            <a:r>
              <a:rPr lang="en-US" sz="2800" dirty="0" smtClean="0">
                <a:latin typeface="Times New Roman" pitchFamily="18" charset="0"/>
                <a:cs typeface="Times New Roman" pitchFamily="18" charset="0"/>
                <a:sym typeface="Wingdings"/>
              </a:rPr>
              <a:t> API </a:t>
            </a:r>
            <a:r>
              <a:rPr lang="en-US" sz="2800" dirty="0" err="1" smtClean="0">
                <a:latin typeface="Times New Roman" pitchFamily="18" charset="0"/>
                <a:cs typeface="Times New Roman" pitchFamily="18" charset="0"/>
                <a:sym typeface="Wingdings"/>
              </a:rPr>
              <a:t>mức</a:t>
            </a:r>
            <a:r>
              <a:rPr lang="en-US" sz="2800" dirty="0" smtClean="0">
                <a:latin typeface="Times New Roman" pitchFamily="18" charset="0"/>
                <a:cs typeface="Times New Roman" pitchFamily="18" charset="0"/>
                <a:sym typeface="Wingdings"/>
              </a:rPr>
              <a:t> </a:t>
            </a:r>
            <a:r>
              <a:rPr lang="en-US" sz="2800" dirty="0" err="1" smtClean="0">
                <a:latin typeface="Times New Roman" pitchFamily="18" charset="0"/>
                <a:cs typeface="Times New Roman" pitchFamily="18" charset="0"/>
                <a:sym typeface="Wingdings"/>
              </a:rPr>
              <a:t>thấp</a:t>
            </a:r>
            <a:r>
              <a:rPr lang="en-US" sz="2800" dirty="0" smtClean="0">
                <a:latin typeface="Times New Roman" pitchFamily="18" charset="0"/>
                <a:cs typeface="Times New Roman" pitchFamily="18" charset="0"/>
                <a:sym typeface="Wingdings"/>
              </a:rPr>
              <a:t> </a:t>
            </a:r>
            <a:r>
              <a:rPr lang="en-US" sz="2900" dirty="0">
                <a:latin typeface="Times New Roman" pitchFamily="18" charset="0"/>
                <a:cs typeface="Times New Roman" pitchFamily="18" charset="0"/>
              </a:rPr>
              <a:t>	</a:t>
            </a:r>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8</a:t>
            </a:fld>
            <a:endParaRPr lang="en-US"/>
          </a:p>
        </p:txBody>
      </p:sp>
    </p:spTree>
    <p:extLst>
      <p:ext uri="{BB962C8B-B14F-4D97-AF65-F5344CB8AC3E}">
        <p14:creationId xmlns:p14="http://schemas.microsoft.com/office/powerpoint/2010/main" val="10554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86146"/>
            <a:ext cx="5715000" cy="1078966"/>
          </a:xfrm>
          <a:noFill/>
          <a:ln w="0" cmpd="sng">
            <a:noFill/>
          </a:ln>
        </p:spPr>
        <p:txBody>
          <a:bodyPr>
            <a:normAutofit/>
          </a:bodyPr>
          <a:lstStyle/>
          <a:p>
            <a:pPr algn="l"/>
            <a:r>
              <a:rPr lang="en-US" sz="2000"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Tạo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nền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tảng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thống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nhất</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xây</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dựng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người</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dùng</a:t>
            </a:r>
            <a:endParaRPr lang="en-US" sz="2800" u="sng" dirty="0">
              <a:solidFill>
                <a:srgbClr val="0070C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8" name="Title 1"/>
          <p:cNvSpPr txBox="1">
            <a:spLocks/>
          </p:cNvSpPr>
          <p:nvPr/>
        </p:nvSpPr>
        <p:spPr>
          <a:xfrm>
            <a:off x="0" y="36871"/>
            <a:ext cx="9144000" cy="1143000"/>
          </a:xfrm>
          <a:prstGeom prst="rect">
            <a:avLst/>
          </a:prstGeom>
        </p:spPr>
        <p:txBody>
          <a:bodyPr vert="horz" lIns="91440" tIns="457200" rIns="9144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40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0" y="2571136"/>
            <a:ext cx="50729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6248400" y="762000"/>
            <a:ext cx="2590800" cy="5333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p>
            <a:pPr algn="l"/>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p>
          <a:p>
            <a:pPr algn="l"/>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dõi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WPF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ảnh</a:t>
            </a:r>
            <a:r>
              <a:rPr lang="en-US" sz="2000" dirty="0" smtClean="0">
                <a:latin typeface="Times New Roman" pitchFamily="18" charset="0"/>
                <a:cs typeface="Times New Roman" pitchFamily="18" charset="0"/>
              </a:rPr>
              <a:t>, text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họa</a:t>
            </a:r>
            <a:r>
              <a:rPr lang="en-US" sz="2000" dirty="0" smtClean="0">
                <a:latin typeface="Times New Roman" pitchFamily="18" charset="0"/>
                <a:cs typeface="Times New Roman" pitchFamily="18" charset="0"/>
              </a:rPr>
              <a:t> 3D</a:t>
            </a:r>
          </a:p>
          <a:p>
            <a:pPr algn="l"/>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70038"/>
            <a:ext cx="1001082" cy="1295400"/>
          </a:xfrm>
          <a:prstGeom prst="rect">
            <a:avLst/>
          </a:prstGeom>
        </p:spPr>
      </p:pic>
      <p:sp>
        <p:nvSpPr>
          <p:cNvPr id="15" name="Title 1"/>
          <p:cNvSpPr txBox="1">
            <a:spLocks/>
          </p:cNvSpPr>
          <p:nvPr/>
        </p:nvSpPr>
        <p:spPr>
          <a:xfrm>
            <a:off x="500541" y="4343399"/>
            <a:ext cx="7881459" cy="227030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500" dirty="0" smtClean="0">
              <a:latin typeface="Times New Roman" pitchFamily="18" charset="0"/>
              <a:cs typeface="Times New Roman" pitchFamily="18" charset="0"/>
            </a:endParaRPr>
          </a:p>
          <a:p>
            <a:pPr algn="l"/>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viết</a:t>
            </a:r>
            <a:r>
              <a:rPr lang="en-US" sz="2500" dirty="0" smtClean="0">
                <a:latin typeface="Times New Roman" pitchFamily="18" charset="0"/>
                <a:cs typeface="Times New Roman" pitchFamily="18" charset="0"/>
              </a:rPr>
              <a:t> code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biệt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GDI+ hay Direct 3D</a:t>
            </a:r>
            <a:endParaRPr lang="en-US" sz="2500" dirty="0">
              <a:latin typeface="Times New Roman" pitchFamily="18" charset="0"/>
              <a:cs typeface="Times New Roman" pitchFamily="18" charset="0"/>
            </a:endParaRPr>
          </a:p>
          <a:p>
            <a:pPr algn="l"/>
            <a:r>
              <a:rPr lang="en-US" sz="2000" dirty="0" smtClean="0">
                <a:latin typeface="Times New Roman" pitchFamily="18" charset="0"/>
                <a:cs typeface="Times New Roman" pitchFamily="18" charset="0"/>
              </a:rPr>
              <a:t> </a:t>
            </a: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9</a:t>
            </a:fld>
            <a:endParaRPr lang="en-US"/>
          </a:p>
        </p:txBody>
      </p:sp>
    </p:spTree>
    <p:extLst>
      <p:ext uri="{BB962C8B-B14F-4D97-AF65-F5344CB8AC3E}">
        <p14:creationId xmlns:p14="http://schemas.microsoft.com/office/powerpoint/2010/main" val="2957515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804</Words>
  <Application>Microsoft Office PowerPoint</Application>
  <PresentationFormat>On-screen Show (4:3)</PresentationFormat>
  <Paragraphs>127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MỤC LỤC </vt:lpstr>
      <vt:lpstr>Tìm hiểu về WPF</vt:lpstr>
      <vt:lpstr>Khái niệm WPF </vt:lpstr>
      <vt:lpstr>KIẾN TRÚC WPF </vt:lpstr>
      <vt:lpstr> Managed Layer </vt:lpstr>
      <vt:lpstr>  UnManaged Layer (Milcore.dll)  </vt:lpstr>
      <vt:lpstr>       Direct3D (1 phần DirectX)  sử dụng trong những ứng dụng đồ họa chú trọng hiệu năng. User32  Lớp nhận giao tiếp ứng dụng CoreAPI  Quản lý phân tách các tiến trình và bộ nhớ     </vt:lpstr>
      <vt:lpstr> Tạo nền tảng thống nhất xây dựng giao diện người dùng</vt:lpstr>
      <vt:lpstr>WPF cung cấp ngôn ngữ  đặc tả  eXtensible Application Markup Language (XAML). XAML định ra một tập các phần tử XML như Button, TextBox, Label… qa đó xác định đối tượng đồ họa tương ứng</vt:lpstr>
      <vt:lpstr>Công nghệ chung cho giao diện trên Windows và trên trình duyệt Web</vt:lpstr>
      <vt:lpstr>Các thành phần cơ bản và tính năng  của WPF</vt:lpstr>
      <vt:lpstr> Layout &amp; Control   </vt:lpstr>
      <vt:lpstr>    Text WPF hỗ trợ font chữ Opentype chuẩn Công nghệ font chữ mới Cleartype hiển thị ký tự mịn trên LCD </vt:lpstr>
      <vt:lpstr> Hình ảnh   </vt:lpstr>
      <vt:lpstr> Đồ họa 2 chiều  </vt:lpstr>
      <vt:lpstr> Mốc nối dữ liệu  </vt:lpstr>
      <vt:lpstr>Công cụ phát triển WPF </vt:lpstr>
      <vt:lpstr>Microsoft Expression Design – Công cụ cho nhà thiết kế</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USER</dc:creator>
  <cp:lastModifiedBy>DELL</cp:lastModifiedBy>
  <cp:revision>42</cp:revision>
  <dcterms:created xsi:type="dcterms:W3CDTF">2016-08-26T12:42:36Z</dcterms:created>
  <dcterms:modified xsi:type="dcterms:W3CDTF">2016-08-30T16:28:19Z</dcterms:modified>
</cp:coreProperties>
</file>