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0983-FABB-4DC9-B129-E38B84A6D2DD}" type="datetimeFigureOut">
              <a:rPr lang="en-US" smtClean="0"/>
              <a:t>3-6-2019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D07A-59CB-41F2-95D9-5C389CA32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0983-FABB-4DC9-B129-E38B84A6D2DD}" type="datetimeFigureOut">
              <a:rPr lang="en-US" smtClean="0"/>
              <a:t>3-6-2019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D07A-59CB-41F2-95D9-5C389CA32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50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0983-FABB-4DC9-B129-E38B84A6D2DD}" type="datetimeFigureOut">
              <a:rPr lang="en-US" smtClean="0"/>
              <a:t>3-6-2019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D07A-59CB-41F2-95D9-5C389CA32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0983-FABB-4DC9-B129-E38B84A6D2DD}" type="datetimeFigureOut">
              <a:rPr lang="en-US" smtClean="0"/>
              <a:t>3-6-2019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D07A-59CB-41F2-95D9-5C389CA32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69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0983-FABB-4DC9-B129-E38B84A6D2DD}" type="datetimeFigureOut">
              <a:rPr lang="en-US" smtClean="0"/>
              <a:t>3-6-2019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D07A-59CB-41F2-95D9-5C389CA32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6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0983-FABB-4DC9-B129-E38B84A6D2DD}" type="datetimeFigureOut">
              <a:rPr lang="en-US" smtClean="0"/>
              <a:t>3-6-2019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D07A-59CB-41F2-95D9-5C389CA32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5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0983-FABB-4DC9-B129-E38B84A6D2DD}" type="datetimeFigureOut">
              <a:rPr lang="en-US" smtClean="0"/>
              <a:t>3-6-2019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D07A-59CB-41F2-95D9-5C389CA32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80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0983-FABB-4DC9-B129-E38B84A6D2DD}" type="datetimeFigureOut">
              <a:rPr lang="en-US" smtClean="0"/>
              <a:t>3-6-2019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D07A-59CB-41F2-95D9-5C389CA32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7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0983-FABB-4DC9-B129-E38B84A6D2DD}" type="datetimeFigureOut">
              <a:rPr lang="en-US" smtClean="0"/>
              <a:t>3-6-2019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D07A-59CB-41F2-95D9-5C389CA32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3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0983-FABB-4DC9-B129-E38B84A6D2DD}" type="datetimeFigureOut">
              <a:rPr lang="en-US" smtClean="0"/>
              <a:t>3-6-2019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D07A-59CB-41F2-95D9-5C389CA32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13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0983-FABB-4DC9-B129-E38B84A6D2DD}" type="datetimeFigureOut">
              <a:rPr lang="en-US" smtClean="0"/>
              <a:t>3-6-2019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D07A-59CB-41F2-95D9-5C389CA32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85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50983-FABB-4DC9-B129-E38B84A6D2DD}" type="datetimeFigureOut">
              <a:rPr lang="en-US" smtClean="0"/>
              <a:t>3-6-2019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0D07A-59CB-41F2-95D9-5C389CA32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7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904" y="304800"/>
            <a:ext cx="10728960" cy="39610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BÁO CÁO ĐỒ ÁN TỐT NGHIỆP</a:t>
            </a:r>
            <a:br>
              <a:rPr lang="en-US" dirty="0" smtClean="0"/>
            </a:br>
            <a:r>
              <a:rPr lang="en-US" dirty="0" smtClean="0"/>
              <a:t>ĐỀ TÀI:</a:t>
            </a:r>
            <a:br>
              <a:rPr lang="en-US" dirty="0" smtClean="0"/>
            </a:br>
            <a:r>
              <a:rPr lang="en-US" dirty="0" smtClean="0"/>
              <a:t>ỨNG DỤNG IOT XÂY DỰNG HỆ THỐNG GIÁM SÁT VÀ CẢNH BÁO NGẬP LỤT TẠI THÀNH PHỐ ĐÀ NẴNG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04246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GVHD: TS. PHẠM CÔNG THẮNG</a:t>
            </a:r>
          </a:p>
          <a:p>
            <a:r>
              <a:rPr lang="en-US" dirty="0" smtClean="0"/>
              <a:t>SVTH: PHAN ĐÌNH TÙNG</a:t>
            </a:r>
          </a:p>
          <a:p>
            <a:r>
              <a:rPr lang="en-US" dirty="0" smtClean="0"/>
              <a:t>MASV: 102140165,  LỚP: 14</a:t>
            </a:r>
          </a:p>
          <a:p>
            <a:r>
              <a:rPr lang="en-US" dirty="0" smtClean="0"/>
              <a:t>KHOA: CÔNG NGHÊ THÔNG TIN, CHUYÊN NGÀNH: HÊ THỐNG NHÚNG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403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Giới </a:t>
            </a:r>
            <a:r>
              <a:rPr lang="en-US" dirty="0" err="1" smtClean="0"/>
              <a:t>thiệu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6" t="57137" r="52443" b="1292"/>
          <a:stretch/>
        </p:blipFill>
        <p:spPr>
          <a:xfrm>
            <a:off x="736599" y="1555750"/>
            <a:ext cx="2495551" cy="3670300"/>
          </a:xfrm>
          <a:ln w="12700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4120308" y="1690688"/>
            <a:ext cx="30677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Sinh viên: Phan </a:t>
            </a:r>
            <a:r>
              <a:rPr lang="en-US" dirty="0" err="1" smtClean="0"/>
              <a:t>đình</a:t>
            </a:r>
            <a:r>
              <a:rPr lang="en-US" dirty="0" smtClean="0"/>
              <a:t> </a:t>
            </a:r>
            <a:r>
              <a:rPr lang="en-US" dirty="0" err="1" smtClean="0"/>
              <a:t>tùng</a:t>
            </a:r>
            <a:endParaRPr lang="en-US" dirty="0" smtClean="0"/>
          </a:p>
          <a:p>
            <a:r>
              <a:rPr lang="en-US" dirty="0" smtClean="0"/>
              <a:t>Lớp 14t3</a:t>
            </a:r>
          </a:p>
          <a:p>
            <a:r>
              <a:rPr lang="en-US" dirty="0" err="1" smtClean="0"/>
              <a:t>Mssv</a:t>
            </a:r>
            <a:r>
              <a:rPr lang="en-US" dirty="0" smtClean="0"/>
              <a:t>: 102140165</a:t>
            </a:r>
          </a:p>
          <a:p>
            <a:r>
              <a:rPr lang="en-US" dirty="0" err="1" smtClean="0"/>
              <a:t>Khóa</a:t>
            </a:r>
            <a:r>
              <a:rPr lang="en-US" dirty="0" smtClean="0"/>
              <a:t> 2014-2019</a:t>
            </a:r>
          </a:p>
          <a:p>
            <a:r>
              <a:rPr lang="en-US" dirty="0" smtClean="0"/>
              <a:t>Chuyên </a:t>
            </a:r>
            <a:r>
              <a:rPr lang="en-US" dirty="0" err="1" smtClean="0"/>
              <a:t>ngành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nhúng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32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Nội dung trình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Đặt</a:t>
            </a:r>
            <a:r>
              <a:rPr lang="en-US" dirty="0"/>
              <a:t> </a:t>
            </a:r>
            <a:r>
              <a:rPr lang="en-US" dirty="0" smtClean="0"/>
              <a:t>vấn đề, </a:t>
            </a:r>
            <a:r>
              <a:rPr lang="en-US" dirty="0" err="1" smtClean="0"/>
              <a:t>nêu</a:t>
            </a:r>
            <a:r>
              <a:rPr lang="en-US" dirty="0" smtClean="0"/>
              <a:t> ý tưởng, mục </a:t>
            </a:r>
            <a:r>
              <a:rPr lang="en-US" dirty="0" err="1" smtClean="0"/>
              <a:t>tiêu</a:t>
            </a:r>
            <a:r>
              <a:rPr lang="en-US" dirty="0" smtClean="0"/>
              <a:t> đề tài, </a:t>
            </a:r>
          </a:p>
          <a:p>
            <a:r>
              <a:rPr lang="en-US" dirty="0" err="1" smtClean="0"/>
              <a:t>Biện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công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, Giới </a:t>
            </a:r>
            <a:r>
              <a:rPr lang="en-US" dirty="0" err="1" smtClean="0"/>
              <a:t>thiệu</a:t>
            </a:r>
            <a:r>
              <a:rPr lang="en-US" dirty="0" smtClean="0"/>
              <a:t> công </a:t>
            </a:r>
            <a:r>
              <a:rPr lang="en-US" dirty="0" err="1" smtClean="0"/>
              <a:t>nghệ</a:t>
            </a:r>
            <a:endParaRPr lang="en-US" dirty="0" smtClean="0"/>
          </a:p>
          <a:p>
            <a:pPr lvl="1"/>
            <a:r>
              <a:rPr lang="en-US" dirty="0" err="1" smtClean="0"/>
              <a:t>GeoServer</a:t>
            </a:r>
            <a:r>
              <a:rPr lang="en-US" dirty="0" smtClean="0"/>
              <a:t> và PostgreSQL </a:t>
            </a:r>
          </a:p>
          <a:p>
            <a:pPr lvl="1"/>
            <a:r>
              <a:rPr lang="en-US" dirty="0" err="1" smtClean="0"/>
              <a:t>ElasticSearch</a:t>
            </a:r>
            <a:endParaRPr lang="en-US" dirty="0" smtClean="0"/>
          </a:p>
          <a:p>
            <a:pPr lvl="1"/>
            <a:r>
              <a:rPr lang="en-US" dirty="0" smtClean="0"/>
              <a:t>ESP8266</a:t>
            </a:r>
          </a:p>
          <a:p>
            <a:pPr lvl="1"/>
            <a:r>
              <a:rPr lang="en-US" dirty="0" err="1" smtClean="0"/>
              <a:t>NodeJS</a:t>
            </a:r>
            <a:endParaRPr lang="en-US" dirty="0" smtClean="0"/>
          </a:p>
          <a:p>
            <a:pPr lvl="1"/>
            <a:r>
              <a:rPr lang="en-US" dirty="0" err="1" smtClean="0"/>
              <a:t>Microservice</a:t>
            </a:r>
            <a:endParaRPr lang="en-US" dirty="0"/>
          </a:p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endParaRPr lang="en-US" dirty="0" smtClean="0"/>
          </a:p>
          <a:p>
            <a:pPr lvl="1"/>
            <a:r>
              <a:rPr lang="en-US" dirty="0" smtClean="0"/>
              <a:t>Bản đồ</a:t>
            </a:r>
          </a:p>
          <a:p>
            <a:pPr lvl="1"/>
            <a:r>
              <a:rPr lang="en-US" dirty="0" smtClean="0"/>
              <a:t>Tìm kiếm</a:t>
            </a:r>
          </a:p>
          <a:p>
            <a:pPr lvl="1"/>
            <a:r>
              <a:rPr lang="en-US" dirty="0" err="1" smtClean="0"/>
              <a:t>Mực</a:t>
            </a:r>
            <a:r>
              <a:rPr lang="en-US" dirty="0" smtClean="0"/>
              <a:t> </a:t>
            </a:r>
            <a:r>
              <a:rPr lang="en-US" dirty="0" err="1" smtClean="0"/>
              <a:t>nước</a:t>
            </a:r>
            <a:endParaRPr lang="en-US" dirty="0" smtClean="0"/>
          </a:p>
          <a:p>
            <a:pPr lvl="1"/>
            <a:r>
              <a:rPr lang="en-US" dirty="0" smtClean="0"/>
              <a:t>Đăng </a:t>
            </a:r>
            <a:r>
              <a:rPr lang="en-US" dirty="0" err="1" smtClean="0"/>
              <a:t>ký</a:t>
            </a:r>
            <a:r>
              <a:rPr lang="en-US" dirty="0" smtClean="0"/>
              <a:t> nhận thông báo</a:t>
            </a:r>
          </a:p>
          <a:p>
            <a:pPr lvl="1"/>
            <a:r>
              <a:rPr lang="en-US" dirty="0" smtClean="0"/>
              <a:t>Đăng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bị mới</a:t>
            </a:r>
          </a:p>
          <a:p>
            <a:pPr lvl="1"/>
            <a:r>
              <a:rPr lang="en-US" dirty="0" smtClean="0"/>
              <a:t>Hình ảnh </a:t>
            </a:r>
            <a:r>
              <a:rPr lang="en-US" dirty="0" err="1" smtClean="0"/>
              <a:t>thiết</a:t>
            </a:r>
            <a:r>
              <a:rPr lang="en-US" dirty="0" smtClean="0"/>
              <a:t> bị</a:t>
            </a:r>
          </a:p>
          <a:p>
            <a:r>
              <a:rPr lang="en-US" dirty="0" smtClean="0"/>
              <a:t>Kết </a:t>
            </a:r>
            <a:r>
              <a:rPr lang="en-US" dirty="0" err="1" smtClean="0"/>
              <a:t>luận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6660559" y="2657464"/>
            <a:ext cx="1940868" cy="1706699"/>
            <a:chOff x="6660559" y="2657464"/>
            <a:chExt cx="1940868" cy="1706699"/>
          </a:xfrm>
        </p:grpSpPr>
        <p:sp>
          <p:nvSpPr>
            <p:cNvPr id="5" name="Shape 537"/>
            <p:cNvSpPr/>
            <p:nvPr/>
          </p:nvSpPr>
          <p:spPr>
            <a:xfrm rot="5400000">
              <a:off x="6779258" y="2657464"/>
              <a:ext cx="1706699" cy="1706699"/>
            </a:xfrm>
            <a:prstGeom prst="teardrop">
              <a:avLst>
                <a:gd name="adj" fmla="val 100000"/>
              </a:avLst>
            </a:prstGeom>
            <a:solidFill>
              <a:srgbClr val="00CE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1028" name="Picture 4" descr="Káº¿t quáº£ hÃ¬nh áº£nh cho icon idea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0559" y="2757156"/>
              <a:ext cx="1940868" cy="1546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/>
          <p:cNvGrpSpPr/>
          <p:nvPr/>
        </p:nvGrpSpPr>
        <p:grpSpPr>
          <a:xfrm>
            <a:off x="8585568" y="2654235"/>
            <a:ext cx="1709928" cy="1709928"/>
            <a:chOff x="8585568" y="2654235"/>
            <a:chExt cx="1709928" cy="1709928"/>
          </a:xfrm>
        </p:grpSpPr>
        <p:sp>
          <p:nvSpPr>
            <p:cNvPr id="7" name="Shape 539"/>
            <p:cNvSpPr/>
            <p:nvPr/>
          </p:nvSpPr>
          <p:spPr>
            <a:xfrm rot="10800000">
              <a:off x="8585568" y="2654235"/>
              <a:ext cx="1709928" cy="1709928"/>
            </a:xfrm>
            <a:prstGeom prst="teardrop">
              <a:avLst>
                <a:gd name="adj" fmla="val 100000"/>
              </a:avLst>
            </a:prstGeom>
            <a:solidFill>
              <a:srgbClr val="AFF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pic>
          <p:nvPicPr>
            <p:cNvPr id="1030" name="Picture 6" descr="Káº¿t quáº£ hÃ¬nh áº£nh cho icon technologie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78530" y="2748097"/>
              <a:ext cx="1532001" cy="1532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 27"/>
          <p:cNvGrpSpPr/>
          <p:nvPr/>
        </p:nvGrpSpPr>
        <p:grpSpPr>
          <a:xfrm>
            <a:off x="6776029" y="4462613"/>
            <a:ext cx="1709928" cy="1709928"/>
            <a:chOff x="6776029" y="4462613"/>
            <a:chExt cx="1709928" cy="1709928"/>
          </a:xfrm>
        </p:grpSpPr>
        <p:sp>
          <p:nvSpPr>
            <p:cNvPr id="6" name="Shape 538"/>
            <p:cNvSpPr/>
            <p:nvPr/>
          </p:nvSpPr>
          <p:spPr>
            <a:xfrm rot="5400000" flipH="1">
              <a:off x="6776029" y="4462613"/>
              <a:ext cx="1709928" cy="1709928"/>
            </a:xfrm>
            <a:prstGeom prst="teardrop">
              <a:avLst>
                <a:gd name="adj" fmla="val 100000"/>
              </a:avLst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1032" name="Picture 8" descr="Káº¿t quáº£ hÃ¬nh áº£nh cho icon syste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2495" y="4688742"/>
              <a:ext cx="1302579" cy="1224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8"/>
          <p:cNvGrpSpPr/>
          <p:nvPr/>
        </p:nvGrpSpPr>
        <p:grpSpPr>
          <a:xfrm>
            <a:off x="8584309" y="4462614"/>
            <a:ext cx="1709928" cy="1709928"/>
            <a:chOff x="8584309" y="4462614"/>
            <a:chExt cx="1709928" cy="1709928"/>
          </a:xfrm>
        </p:grpSpPr>
        <p:sp>
          <p:nvSpPr>
            <p:cNvPr id="8" name="Shape 540"/>
            <p:cNvSpPr/>
            <p:nvPr/>
          </p:nvSpPr>
          <p:spPr>
            <a:xfrm flipH="1">
              <a:off x="8584309" y="4462614"/>
              <a:ext cx="1709928" cy="1709928"/>
            </a:xfrm>
            <a:prstGeom prst="teardrop">
              <a:avLst>
                <a:gd name="adj" fmla="val 10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1044" name="Picture 20" descr="Káº¿t quáº£ hÃ¬nh áº£nh cho icon deplo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2423" y="4633540"/>
              <a:ext cx="1368073" cy="1368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0204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6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121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BÁO CÁO ĐỒ ÁN TỐT NGHIỆP ĐỀ TÀI: ỨNG DỤNG IOT XÂY DỰNG HỆ THỐNG GIÁM SÁT VÀ CẢNH BÁO NGẬP LỤT TẠI THÀNH PHỐ ĐÀ NẴNG</vt:lpstr>
      <vt:lpstr>Giới thiệu</vt:lpstr>
      <vt:lpstr>Nội dung trình bày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TỐT NGHIỆP ĐỀ TÀI: ỨNG DỤNG IOT XÂY DỰNG HỆ THỐNG GIÁM SÁT VÀ CẢNH BÁO NGẬP LỤT TẠI THÀNH PHỐ ĐÀ NẴNG</dc:title>
  <dc:creator>Phan Đình Tùng</dc:creator>
  <cp:lastModifiedBy>Phan Đình Tùng</cp:lastModifiedBy>
  <cp:revision>11</cp:revision>
  <dcterms:created xsi:type="dcterms:W3CDTF">2019-06-03T10:27:26Z</dcterms:created>
  <dcterms:modified xsi:type="dcterms:W3CDTF">2019-06-03T15:00:38Z</dcterms:modified>
</cp:coreProperties>
</file>