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3/21/19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5EDC75-013E-4EAE-BEBA-6A0F7CDD67B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3/21/19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E424481-CF98-4160-A75B-CE3F20F2962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842040"/>
            <a:ext cx="9143640" cy="3193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BÁO CÁO TIÊN ĐỘ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21-2-2019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Để tài: Ứng dụng IoT xây dựng hệ thống giám sát và cảnh báo ngâp lụt đô thị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4431240"/>
            <a:ext cx="9143640" cy="1286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GVHD: Phạm Công Thắng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SVTT: Phan Đình Tùng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Công việc đã làm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Hoàn thành cơ bản service search tên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Thưc hiện giao tiếp giữa thiết bị và Server qua giao thức MQTT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Thiết kế CSDL cơ bản để lưu dữ liệu thiết bị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just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Công việc tuần tới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Hoàn thành cơ bản service search theo tên, loại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Hoàn thành cơ bản service search theo địa điểm, tìm quanh đây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Thưc hiện gửi dữ liệu và lưu dữ liên lên cơ sở dữ liệu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Thêm dữ liệu lên Elasticsearch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0"/>
            <a:ext cx="10515240" cy="926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Hệ thống tìm kiếm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Content Placeholder 4" descr=""/>
          <p:cNvPicPr/>
          <p:nvPr/>
        </p:nvPicPr>
        <p:blipFill>
          <a:blip r:embed="rId1"/>
          <a:stretch/>
        </p:blipFill>
        <p:spPr>
          <a:xfrm>
            <a:off x="838080" y="926640"/>
            <a:ext cx="10190160" cy="593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Hệ thống tìm kiếm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Content Placeholder 3" descr=""/>
          <p:cNvPicPr/>
          <p:nvPr/>
        </p:nvPicPr>
        <p:blipFill>
          <a:blip r:embed="rId1"/>
          <a:stretch/>
        </p:blipFill>
        <p:spPr>
          <a:xfrm>
            <a:off x="2414160" y="1894680"/>
            <a:ext cx="6006240" cy="382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169920"/>
            <a:ext cx="10515240" cy="670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Hệ thống tìm kiếm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Content Placeholder 4" descr=""/>
          <p:cNvPicPr/>
          <p:nvPr/>
        </p:nvPicPr>
        <p:blipFill>
          <a:blip r:embed="rId1"/>
          <a:stretch/>
        </p:blipFill>
        <p:spPr>
          <a:xfrm>
            <a:off x="1315080" y="1057680"/>
            <a:ext cx="4914720" cy="565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Giao tiếp giữa thiết bị và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Content Placeholder 3" descr=""/>
          <p:cNvPicPr/>
          <p:nvPr/>
        </p:nvPicPr>
        <p:blipFill>
          <a:blip r:embed="rId1"/>
          <a:stretch/>
        </p:blipFill>
        <p:spPr>
          <a:xfrm>
            <a:off x="750600" y="1690560"/>
            <a:ext cx="5978160" cy="447804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6838920" y="2160360"/>
            <a:ext cx="4840560" cy="447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Sau mỗi 10s: thiết bị gửi lên gói tin có chứa thông tin: ”hello world #2”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Sau mỗi 30s: server lên gói tin có chứa thông tin: ”hello mqtt” + số ngẫu nhiên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Giao tiếp giữa thiết bị và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401360" y="1804320"/>
            <a:ext cx="2822400" cy="1548000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MQTT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838080" y="4645080"/>
            <a:ext cx="2063160" cy="1121400"/>
          </a:xfrm>
          <a:prstGeom prst="cube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ESP 8266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 flipV="1">
            <a:off x="2010240" y="2577960"/>
            <a:ext cx="2398320" cy="206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8339400" y="4486680"/>
            <a:ext cx="2413800" cy="1279800"/>
          </a:xfrm>
          <a:prstGeom prst="flowChartMagneticDisk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6849720" y="2578680"/>
            <a:ext cx="2696040" cy="19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7"/>
          <p:cNvSpPr/>
          <p:nvPr/>
        </p:nvSpPr>
        <p:spPr>
          <a:xfrm rot="19219800">
            <a:off x="2089800" y="3148560"/>
            <a:ext cx="18284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Gửi dữ liệu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 rot="2115000">
            <a:off x="7212960" y="3111120"/>
            <a:ext cx="21168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Nhận dữ liệu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CSDL lưu dữ liệu thiết bị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983520" y="1463400"/>
          <a:ext cx="3783240" cy="4931640"/>
        </p:xfrm>
        <a:graphic>
          <a:graphicData uri="http://schemas.openxmlformats.org/drawingml/2006/table">
            <a:tbl>
              <a:tblPr/>
              <a:tblGrid>
                <a:gridCol w="3783240"/>
              </a:tblGrid>
              <a:tr h="554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equipments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554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554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Address: địa chỉ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554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Lat: vĩ độ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554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Lon: kinh độ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554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Owner: tên chủ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8017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registration_date: ngày dk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8017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id_location: id đia điểm trên bản đồ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Table 3"/>
          <p:cNvGraphicFramePr/>
          <p:nvPr/>
        </p:nvGraphicFramePr>
        <p:xfrm>
          <a:off x="7573320" y="1463400"/>
          <a:ext cx="3783240" cy="3082320"/>
        </p:xfrm>
        <a:graphic>
          <a:graphicData uri="http://schemas.openxmlformats.org/drawingml/2006/table">
            <a:tbl>
              <a:tblPr/>
              <a:tblGrid>
                <a:gridCol w="3783240"/>
              </a:tblGrid>
              <a:tr h="570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datas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570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5702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id_equip: id thiết bị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8017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time: thời gian cập nhật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56988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data: dữ liệu mực nước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04" name="CustomShape 4"/>
          <p:cNvSpPr/>
          <p:nvPr/>
        </p:nvSpPr>
        <p:spPr>
          <a:xfrm>
            <a:off x="4767120" y="2365200"/>
            <a:ext cx="2805840" cy="639000"/>
          </a:xfrm>
          <a:prstGeom prst="bentConnector3">
            <a:avLst>
              <a:gd name="adj1" fmla="val 50000"/>
            </a:avLst>
          </a:pr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6504480" y="4944240"/>
            <a:ext cx="4194000" cy="1548000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LibreOffice/5.1.6.2$Linux_X86_64 LibreOffice_project/10m0$Build-2</Application>
  <Words>230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2019-03-20T14:23:51Z</dcterms:created>
  <dc:creator>Phan Đình Tùng</dc:creator>
  <dc:description/>
  <dc:language>en-US</dc:language>
  <cp:lastModifiedBy/>
  <dcterms:modified xsi:type="dcterms:W3CDTF">2019-03-21T07:33:59Z</dcterms:modified>
  <cp:revision>20</cp:revision>
  <dc:subject/>
  <dc:title>BÁO CÁO TIÊN ĐỘ 21-2-2019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