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Trương Thanh Hữu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MSSV: 102130163 –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13T4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Giáo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Mỹ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Hạnh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79284" cy="4351046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Kiến trúc hệ thống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Canvas 3"/>
          <p:cNvGrpSpPr/>
          <p:nvPr/>
        </p:nvGrpSpPr>
        <p:grpSpPr>
          <a:xfrm>
            <a:off x="2306128" y="2655742"/>
            <a:ext cx="7156810" cy="3855893"/>
            <a:chOff x="0" y="0"/>
            <a:chExt cx="5339080" cy="287655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339080" cy="2876550"/>
            </a:xfrm>
            <a:prstGeom prst="rect">
              <a:avLst/>
            </a:prstGeom>
          </p:spPr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18" y="314325"/>
              <a:ext cx="646541" cy="1162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142821" y="219075"/>
              <a:ext cx="1124081" cy="1238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Sever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88177" y="561975"/>
              <a:ext cx="912803" cy="5333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Web browser</a:t>
              </a:r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4386779" y="1153569"/>
              <a:ext cx="952301" cy="65629"/>
            </a:xfrm>
            <a:prstGeom prst="flowChartTermina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04866" y="742950"/>
              <a:ext cx="838384" cy="628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Business Logic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57192" y="666750"/>
              <a:ext cx="1181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57192" y="990599"/>
              <a:ext cx="11429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94040" y="684825"/>
              <a:ext cx="1056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341290" y="998514"/>
              <a:ext cx="9640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1"/>
            <p:cNvSpPr txBox="1"/>
            <p:nvPr/>
          </p:nvSpPr>
          <p:spPr>
            <a:xfrm>
              <a:off x="1132518" y="371475"/>
              <a:ext cx="625475" cy="28575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request</a:t>
              </a:r>
            </a:p>
          </p:txBody>
        </p:sp>
        <p:sp>
          <p:nvSpPr>
            <p:cNvPr id="18" name="Text Box 21"/>
            <p:cNvSpPr txBox="1"/>
            <p:nvPr/>
          </p:nvSpPr>
          <p:spPr>
            <a:xfrm>
              <a:off x="3542325" y="1046775"/>
              <a:ext cx="624840" cy="28575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request</a:t>
              </a:r>
              <a:endPara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 Box 21"/>
            <p:cNvSpPr txBox="1"/>
            <p:nvPr/>
          </p:nvSpPr>
          <p:spPr>
            <a:xfrm>
              <a:off x="1150654" y="1008663"/>
              <a:ext cx="706755" cy="28575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response</a:t>
              </a:r>
              <a:endPara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 Box 21"/>
            <p:cNvSpPr txBox="1"/>
            <p:nvPr/>
          </p:nvSpPr>
          <p:spPr>
            <a:xfrm>
              <a:off x="3475650" y="389550"/>
              <a:ext cx="706120" cy="28575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response</a:t>
              </a:r>
              <a:endPara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2181225" y="1933575"/>
              <a:ext cx="1085636" cy="70485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Database</a:t>
              </a:r>
              <a:endPara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81275" y="1466850"/>
              <a:ext cx="0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838450" y="1466850"/>
              <a:ext cx="0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9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572"/>
            <a:ext cx="8979284" cy="4351046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Sơ đồ lớp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50" y="1333037"/>
            <a:ext cx="6764223" cy="54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572"/>
            <a:ext cx="8979284" cy="4351046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Sơ đồ cơ sở dữ liệu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1" y="1495143"/>
            <a:ext cx="6303819" cy="52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12"/>
            <a:ext cx="8979284" cy="4351046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Môi trường triển khai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 descr="Káº¿t quáº£ hÃ¬nh áº£nh cho google cloud platfor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69" y="1653438"/>
            <a:ext cx="4930920" cy="304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Káº¿t quáº£ hÃ¬nh áº£nh cho ubunt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01" y="4350093"/>
            <a:ext cx="3337767" cy="236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Káº¿t quáº£ hÃ¬nh áº£nh cho postgresql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76" y="4530022"/>
            <a:ext cx="2738081" cy="203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19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7455"/>
            <a:ext cx="8979284" cy="1807418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Kết quả</a:t>
            </a:r>
          </a:p>
          <a:p>
            <a:pPr lvl="1"/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Ứng dụng di động cho người gọi cứu hộ và đối tác cung cấp dịch vụ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13" y="2870277"/>
            <a:ext cx="2186647" cy="388820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65" y="2758830"/>
            <a:ext cx="2355038" cy="3925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14" y="2836281"/>
            <a:ext cx="2331733" cy="389151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79" y="2710711"/>
            <a:ext cx="2355038" cy="392569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3" y="2666756"/>
            <a:ext cx="2221136" cy="394969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3" y="2754666"/>
            <a:ext cx="2226945" cy="395986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66" y="2667437"/>
            <a:ext cx="2226945" cy="395986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76" y="2699888"/>
            <a:ext cx="2219812" cy="39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19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7455"/>
            <a:ext cx="8979284" cy="1807418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Kết quả</a:t>
            </a:r>
          </a:p>
          <a:p>
            <a:pPr lvl="1"/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Ứng dụng web cho quản trị viên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9" y="2964873"/>
            <a:ext cx="5729357" cy="2689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2" y="2964873"/>
            <a:ext cx="5315421" cy="2689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6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54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111" y="1576251"/>
            <a:ext cx="10655689" cy="5204679"/>
          </a:xfrm>
        </p:spPr>
        <p:txBody>
          <a:bodyPr>
            <a:noAutofit/>
          </a:bodyPr>
          <a:lstStyle/>
          <a:p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Ưu điểm</a:t>
            </a:r>
          </a:p>
          <a:p>
            <a:pPr lvl="1"/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Ứng dụng di động kết hợp cho cả hai loại người dùng là người gọi cứu hộ và đối tác cung cấp dịch vụ </a:t>
            </a:r>
          </a:p>
          <a:p>
            <a:pPr lvl="1" algn="just"/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Ứng dụng web dành cho quản trị viên cho phép quản lý người dùng</a:t>
            </a:r>
          </a:p>
          <a:p>
            <a:pPr lvl="1" algn="just"/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Ứng dụng đơn giản, dễ sử dụng</a:t>
            </a:r>
          </a:p>
          <a:p>
            <a:pPr algn="just"/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Nhược điểm</a:t>
            </a:r>
          </a:p>
          <a:p>
            <a:pPr lvl="1" algn="just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endParaRPr lang="vi-VN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909" y="46975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60" y="1654947"/>
            <a:ext cx="10655689" cy="3212476"/>
          </a:xfrm>
        </p:spPr>
        <p:txBody>
          <a:bodyPr>
            <a:noAutofit/>
          </a:bodyPr>
          <a:lstStyle/>
          <a:p>
            <a:pPr algn="just"/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Hướng phát triển</a:t>
            </a:r>
          </a:p>
          <a:p>
            <a:pPr lvl="1" algn="just"/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Kiểm soát chặt chẽ hơn trong xác thực đối với người cứu hộ xe đăng kí trở thành đối tác thông qua xác thực chứng minh 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thư và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giấy phép hoạt 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</a:p>
          <a:p>
            <a:pPr lvl="1" algn="just"/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Áp dụng các phương thức thanh toán điện tử nhanh chóng và đơn giản 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</a:p>
          <a:p>
            <a:pPr lvl="1" algn="just"/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Bổ sung thêm các chức 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năng phân quyền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quản trị viên, hỗ trợ xuất thống kê, báo cáo</a:t>
            </a:r>
            <a:endParaRPr lang="vi-VN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2202874"/>
            <a:ext cx="9533466" cy="2008908"/>
          </a:xfrm>
        </p:spPr>
        <p:txBody>
          <a:bodyPr>
            <a:normAutofit/>
          </a:bodyPr>
          <a:lstStyle/>
          <a:p>
            <a:pPr algn="ctr"/>
            <a:r>
              <a:rPr lang="vi-VN" sz="4400" dirty="0" smtClean="0"/>
              <a:t>Cám ơn quý thầy cô và các bạn </a:t>
            </a:r>
            <a:br>
              <a:rPr lang="vi-VN" sz="4400" dirty="0" smtClean="0"/>
            </a:br>
            <a:r>
              <a:rPr lang="vi-VN" sz="4400" dirty="0" smtClean="0"/>
              <a:t>đã lắng nghe!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15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thuyết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157"/>
            <a:ext cx="8596668" cy="75027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Bối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cảnh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96" y="3179590"/>
            <a:ext cx="5298496" cy="3172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áº¿t quáº£ hÃ¬nh áº£nh cho sá»­a xe lÆ°u Äá»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07" y="3467008"/>
            <a:ext cx="3716862" cy="290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Ã¬nh áº£nh cÃ³ liÃ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63" y="3424810"/>
            <a:ext cx="3873232" cy="29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internet mob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46" y="3993957"/>
            <a:ext cx="4230567" cy="2724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áº¿t quáº£ hÃ¬nh áº£nh cho 4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71" y="4017680"/>
            <a:ext cx="4124453" cy="257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77334" y="2097964"/>
            <a:ext cx="7458304" cy="73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chữa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77334" y="3308531"/>
            <a:ext cx="7931578" cy="73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53551" y="2677335"/>
            <a:ext cx="7931578" cy="73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chữa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HÃ¬nh áº£nh cÃ³ liÃªn qua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5" t="26906" r="772" b="1975"/>
          <a:stretch/>
        </p:blipFill>
        <p:spPr bwMode="auto">
          <a:xfrm>
            <a:off x="6895276" y="3166858"/>
            <a:ext cx="4220399" cy="318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5680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Mục</a:t>
            </a:r>
            <a:r>
              <a:rPr lang="en-US" sz="3600" dirty="0" smtClean="0"/>
              <a:t> </a:t>
            </a:r>
            <a:r>
              <a:rPr lang="en-US" sz="3600" dirty="0" err="1" smtClean="0"/>
              <a:t>đích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hỏng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chữa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2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thuyết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4330"/>
            <a:ext cx="4573539" cy="195421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React Native</a:t>
            </a:r>
          </a:p>
          <a:p>
            <a:pPr marL="0" indent="0">
              <a:buNone/>
            </a:pP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2789" y="1994329"/>
            <a:ext cx="4365720" cy="11367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Ruby on Rails</a:t>
            </a:r>
          </a:p>
          <a:p>
            <a:pPr marL="0" indent="0">
              <a:buNone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Káº¿t quáº£ hÃ¬nh áº£nh cho react n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834328"/>
            <a:ext cx="4119326" cy="23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áº¿t quáº£ hÃ¬nh áº£nh cho ruby on rai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39" y="3361311"/>
            <a:ext cx="2857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022040"/>
            <a:ext cx="8979284" cy="4351046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647971"/>
            <a:ext cx="8979284" cy="435104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use-case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29238"/>
              </p:ext>
            </p:extLst>
          </p:nvPr>
        </p:nvGraphicFramePr>
        <p:xfrm>
          <a:off x="1260764" y="2994326"/>
          <a:ext cx="8977745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4221">
                  <a:extLst>
                    <a:ext uri="{9D8B030D-6E8A-4147-A177-3AD203B41FA5}">
                      <a16:colId xmlns:a16="http://schemas.microsoft.com/office/drawing/2014/main" val="367743724"/>
                    </a:ext>
                  </a:extLst>
                </a:gridCol>
                <a:gridCol w="6493524">
                  <a:extLst>
                    <a:ext uri="{9D8B030D-6E8A-4147-A177-3AD203B41FA5}">
                      <a16:colId xmlns:a16="http://schemas.microsoft.com/office/drawing/2014/main" val="2547632421"/>
                    </a:ext>
                  </a:extLst>
                </a:gridCol>
              </a:tblGrid>
              <a:tr h="6009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Tác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nhân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 tả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589970"/>
                  </a:ext>
                </a:extLst>
              </a:tr>
              <a:tr h="600938">
                <a:tc>
                  <a:txBody>
                    <a:bodyPr/>
                    <a:lstStyle/>
                    <a:p>
                      <a:pPr marL="17145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toàn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quyền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hệ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thống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554725"/>
                  </a:ext>
                </a:extLst>
              </a:tr>
              <a:tr h="600938">
                <a:tc>
                  <a:txBody>
                    <a:bodyPr/>
                    <a:lstStyle/>
                    <a:p>
                      <a:pPr marL="17145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cứu hộ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Đối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tác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cung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cấp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dịch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vụ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sửa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chữa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xe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591908"/>
                  </a:ext>
                </a:extLst>
              </a:tr>
              <a:tr h="1201876">
                <a:tc>
                  <a:txBody>
                    <a:bodyPr/>
                    <a:lstStyle/>
                    <a:p>
                      <a:pPr marL="17145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dùng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dùng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sử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dụng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dịch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vụ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gọi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sửa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chữa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2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979284" cy="435104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use-case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quát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18" y="1390378"/>
            <a:ext cx="4904509" cy="53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1243" y="360218"/>
            <a:ext cx="7732910" cy="136236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86" y="1722582"/>
            <a:ext cx="5695757" cy="357447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hoạt động gọi </a:t>
            </a:r>
          </a:p>
          <a:p>
            <a:pPr marL="0" indent="0">
              <a:buNone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và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1" y="124691"/>
            <a:ext cx="4787593" cy="66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575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Trebuchet MS</vt:lpstr>
      <vt:lpstr>Wingdings 3</vt:lpstr>
      <vt:lpstr>Facet</vt:lpstr>
      <vt:lpstr>Xây dựng ứng dụng hỗ trợ tìm kiếm cứu hộ xe</vt:lpstr>
      <vt:lpstr>Nội dung trình bày</vt:lpstr>
      <vt:lpstr>Giới thiệu đề tài</vt:lpstr>
      <vt:lpstr>Giới thiệu đề tài</vt:lpstr>
      <vt:lpstr>Cơ sở lý thuyết</vt:lpstr>
      <vt:lpstr>Phân tích và thiết kế hệ thống</vt:lpstr>
      <vt:lpstr>Phân tích và thiết kế hệ thống</vt:lpstr>
      <vt:lpstr>Phân tích và thiết kế hệ thống</vt:lpstr>
      <vt:lpstr>Phân tích và thiết kế hệ thống</vt:lpstr>
      <vt:lpstr>Phân tích và thiết kế hệ thống</vt:lpstr>
      <vt:lpstr>Phân tích và thiết kế hệ thống</vt:lpstr>
      <vt:lpstr>Phân tích và thiết kế hệ thống</vt:lpstr>
      <vt:lpstr>Triển khai và kết quả</vt:lpstr>
      <vt:lpstr>Triển khai và kết quả</vt:lpstr>
      <vt:lpstr>Triển khai và kết quả</vt:lpstr>
      <vt:lpstr>Kết luận và hướng phát triển</vt:lpstr>
      <vt:lpstr>Kết luận và hướng phát triển</vt:lpstr>
      <vt:lpstr>Cám ơn quý thầy cô và các bạn 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hỗ trợ tìm kiếm cứu hộ xe</dc:title>
  <dc:creator>Huu Truong Thanh</dc:creator>
  <cp:lastModifiedBy>Huu Truong Thanh</cp:lastModifiedBy>
  <cp:revision>20</cp:revision>
  <dcterms:created xsi:type="dcterms:W3CDTF">2018-05-20T06:29:45Z</dcterms:created>
  <dcterms:modified xsi:type="dcterms:W3CDTF">2018-05-20T09:22:44Z</dcterms:modified>
</cp:coreProperties>
</file>