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0395"/>
            <a:ext cx="9144000" cy="1293495"/>
          </a:xfrm>
        </p:spPr>
        <p:txBody>
          <a:bodyPr/>
          <a:lstStyle/>
          <a:p>
            <a:r>
              <a:rPr lang="en-US" dirty="0">
                <a:solidFill>
                  <a:schemeClr val="accent1"/>
                </a:solidFill>
              </a:rPr>
              <a:t>Welcome to ozone</a:t>
            </a:r>
            <a:endParaRPr lang="en-US" dirty="0">
              <a:solidFill>
                <a:schemeClr val="accent1"/>
              </a:solidFill>
            </a:endParaRPr>
          </a:p>
        </p:txBody>
      </p:sp>
      <p:sp>
        <p:nvSpPr>
          <p:cNvPr id="3" name="Subtitle 2"/>
          <p:cNvSpPr>
            <a:spLocks noGrp="1"/>
          </p:cNvSpPr>
          <p:nvPr>
            <p:ph type="subTitle" idx="1"/>
          </p:nvPr>
        </p:nvSpPr>
        <p:spPr>
          <a:xfrm>
            <a:off x="1524000" y="2277110"/>
            <a:ext cx="9144000" cy="762635"/>
          </a:xfrm>
        </p:spPr>
        <p:txBody>
          <a:bodyPr/>
          <a:lstStyle/>
          <a:p>
            <a:r>
              <a:rPr lang="en-US" dirty="0">
                <a:ln w="22225">
                  <a:solidFill>
                    <a:schemeClr val="accent2"/>
                  </a:solidFill>
                  <a:prstDash val="solid"/>
                </a:ln>
                <a:solidFill>
                  <a:srgbClr val="FF0000"/>
                </a:solidFill>
                <a:effectLst/>
              </a:rPr>
              <a:t> bloger cá nhân</a:t>
            </a:r>
            <a:endParaRPr lang="en-US" dirty="0">
              <a:ln w="22225">
                <a:solidFill>
                  <a:schemeClr val="accent2"/>
                </a:solidFill>
                <a:prstDash val="solid"/>
              </a:ln>
              <a:solidFill>
                <a:srgbClr val="FF0000"/>
              </a:solidFill>
              <a:effectLst/>
            </a:endParaRPr>
          </a:p>
        </p:txBody>
      </p:sp>
      <p:pic>
        <p:nvPicPr>
          <p:cNvPr id="4" name="Picture 3" descr="logo"/>
          <p:cNvPicPr>
            <a:picLocks noChangeAspect="1"/>
          </p:cNvPicPr>
          <p:nvPr/>
        </p:nvPicPr>
        <p:blipFill>
          <a:blip r:embed="rId1"/>
          <a:stretch>
            <a:fillRect/>
          </a:stretch>
        </p:blipFill>
        <p:spPr>
          <a:xfrm>
            <a:off x="2517775" y="2667000"/>
            <a:ext cx="7369175" cy="392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85800"/>
            <a:ext cx="10515600" cy="1355725"/>
          </a:xfrm>
        </p:spPr>
        <p:txBody>
          <a:bodyPr/>
          <a:p>
            <a:r>
              <a:rPr lang="en-US">
                <a:ln w="22225">
                  <a:solidFill>
                    <a:schemeClr val="accent2"/>
                  </a:solidFill>
                  <a:prstDash val="solid"/>
                </a:ln>
                <a:solidFill>
                  <a:schemeClr val="accent2">
                    <a:lumMod val="40000"/>
                    <a:lumOff val="60000"/>
                  </a:schemeClr>
                </a:solidFill>
                <a:effectLst/>
              </a:rPr>
              <a:t>Lý do tạo ra project: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2237740"/>
            <a:ext cx="10515600" cy="4201160"/>
          </a:xfrm>
        </p:spPr>
        <p:txBody>
          <a:bodyPr/>
          <a:p>
            <a:pPr marL="0" indent="0">
              <a:buNone/>
            </a:pPr>
            <a:r>
              <a:rPr lang="en-US" sz="2400">
                <a:solidFill>
                  <a:srgbClr val="00B0F0"/>
                </a:solidFill>
              </a:rPr>
              <a:t>-Với xã hội ngày càng phát triển, nhu cầu tìm kiếm những địa điểm du lịch để có thể giải tỏa stress sau những ngày làm việc mệt mỏi và đặc biệt với tình hình COVID-19 hiện tại đang không còn quá căng thẳng như những năm trước thì đó là lý do để nhóm tạo ra Ozone.</a:t>
            </a:r>
            <a:endParaRPr lang="en-US" sz="2400">
              <a:solidFill>
                <a:srgbClr val="00B0F0"/>
              </a:solidFill>
            </a:endParaRPr>
          </a:p>
          <a:p>
            <a:pPr marL="0" indent="0">
              <a:buNone/>
            </a:pPr>
            <a:r>
              <a:rPr lang="en-US" sz="2400">
                <a:solidFill>
                  <a:srgbClr val="00B0F0"/>
                </a:solidFill>
              </a:rPr>
              <a:t>-Với Ozone bạn sẽ được chia sẻ kinh nhiệm cũng như là các địa điểm du lịch từ các Admin.Các Admin sẽ review một cách công tâm cũng như có những góp ý để từ đó bạn có thể đưa ra quyết định là nên tới địa điểm du lịch đó hay không hoặc tới đó bạn nên đi đâu, làm gì. Bạn cũng có thể bình luận ý kiến của mình sau khi trải nghiệm địa điểm du lịch đó để cho những người khác có thể cảm nhận được ý kiến của bạn vì cảm  nhận mỗi người là khác nhau.</a:t>
            </a:r>
            <a:endParaRPr lang="en-US" sz="2400">
              <a:solidFill>
                <a:srgbClr val="00B0F0"/>
              </a:solidFill>
            </a:endParaRPr>
          </a:p>
        </p:txBody>
      </p:sp>
      <p:pic>
        <p:nvPicPr>
          <p:cNvPr id="100" name="Picture 99"/>
          <p:cNvPicPr/>
          <p:nvPr/>
        </p:nvPicPr>
        <p:blipFill>
          <a:blip r:embed="rId1"/>
          <a:stretch>
            <a:fillRect/>
          </a:stretch>
        </p:blipFill>
        <p:spPr>
          <a:xfrm>
            <a:off x="6080125" y="273050"/>
            <a:ext cx="3752215" cy="19646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-Mô hình ERD Ozone</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descr="erd"/>
          <p:cNvPicPr>
            <a:picLocks noChangeAspect="1"/>
          </p:cNvPicPr>
          <p:nvPr>
            <p:ph idx="1"/>
          </p:nvPr>
        </p:nvPicPr>
        <p:blipFill>
          <a:blip r:embed="rId1"/>
          <a:stretch>
            <a:fillRect/>
          </a:stretch>
        </p:blipFill>
        <p:spPr>
          <a:xfrm>
            <a:off x="2663190" y="1550035"/>
            <a:ext cx="6424295" cy="4607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WPS Presentation</Application>
  <PresentationFormat>Widescreen</PresentationFormat>
  <Paragraphs>11</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ozone</dc:title>
  <dc:creator/>
  <cp:lastModifiedBy>ADMIN</cp:lastModifiedBy>
  <cp:revision>1</cp:revision>
  <dcterms:created xsi:type="dcterms:W3CDTF">2023-04-21T02:37:10Z</dcterms:created>
  <dcterms:modified xsi:type="dcterms:W3CDTF">2023-04-21T02:37:10Z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DDBBA04597654643B87A1D3C41828A15</vt:lpwstr>
  </property>
  <property fmtid="{D5CDD505-2E9C-101B-9397-08002B2CF9AE}" pid="3" name="KSOProductBuildVer">
    <vt:lpwstr>1033-11.2.0.11536</vt:lpwstr>
  </property>
</Properties>
</file>