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E3D198-1B57-354A-95DB-5DE3C345C964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Nguyễn Văn" initials="QV" lastIdx="4" clrIdx="0">
    <p:extLst>
      <p:ext uri="{19B8F6BF-5375-455C-9EA6-DF929625EA0E}">
        <p15:presenceInfo xmlns:p15="http://schemas.microsoft.com/office/powerpoint/2012/main" userId="S::quangnvse05839@fpt.edu.vn::5cf2a177-6661-4384-b711-f11bc28df4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6666"/>
    <a:srgbClr val="805AD5"/>
    <a:srgbClr val="553C9A"/>
    <a:srgbClr val="B794F4"/>
    <a:srgbClr val="E9D8FD"/>
    <a:srgbClr val="D6BCFA"/>
    <a:srgbClr val="FAF5FF"/>
    <a:srgbClr val="FFF2CD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66A63-9413-3F5D-D33E-C01FADE34E1C}" v="1" dt="2020-09-09T09:51:11.450"/>
    <p1510:client id="{2AF6F1ED-CE19-6AEA-E6B9-01EFCACD63BF}" v="393" dt="2020-09-10T00:16:58.291"/>
    <p1510:client id="{0C9A3AEA-3E98-6AD4-82BE-00954F7DA8FF}" v="9" dt="2020-09-09T15:38:25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755"/>
  </p:normalViewPr>
  <p:slideViewPr>
    <p:cSldViewPr snapToGrid="0">
      <p:cViewPr varScale="1">
        <p:scale>
          <a:sx n="110" d="100"/>
          <a:sy n="110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Trần" userId="S::nhattqse05439@fpt.edu.vn::99d52f79-a969-4ed9-91ac-24eeb853cfd5" providerId="AD" clId="Web-{B4502541-4BC8-EE3F-2B05-6E10BD054BD1}"/>
    <pc:docChg chg="modSld">
      <pc:chgData name="Harry Trần" userId="S::nhattqse05439@fpt.edu.vn::99d52f79-a969-4ed9-91ac-24eeb853cfd5" providerId="AD" clId="Web-{B4502541-4BC8-EE3F-2B05-6E10BD054BD1}" dt="2020-09-04T13:24:11.454" v="96" actId="20577"/>
      <pc:docMkLst>
        <pc:docMk/>
      </pc:docMkLst>
      <pc:sldChg chg="modSp">
        <pc:chgData name="Harry Trần" userId="S::nhattqse05439@fpt.edu.vn::99d52f79-a969-4ed9-91ac-24eeb853cfd5" providerId="AD" clId="Web-{B4502541-4BC8-EE3F-2B05-6E10BD054BD1}" dt="2020-09-04T13:20:51.625" v="86" actId="20577"/>
        <pc:sldMkLst>
          <pc:docMk/>
          <pc:sldMk cId="2474838182" sldId="297"/>
        </pc:sldMkLst>
        <pc:spChg chg="mod">
          <ac:chgData name="Harry Trần" userId="S::nhattqse05439@fpt.edu.vn::99d52f79-a969-4ed9-91ac-24eeb853cfd5" providerId="AD" clId="Web-{B4502541-4BC8-EE3F-2B05-6E10BD054BD1}" dt="2020-09-04T13:20:51.625" v="86" actId="20577"/>
          <ac:spMkLst>
            <pc:docMk/>
            <pc:sldMk cId="2474838182" sldId="297"/>
            <ac:spMk id="4" creationId="{909021D4-6FDE-284C-A4BC-F091F6AD25C3}"/>
          </ac:spMkLst>
        </pc:spChg>
      </pc:sldChg>
      <pc:sldChg chg="addSp modSp">
        <pc:chgData name="Harry Trần" userId="S::nhattqse05439@fpt.edu.vn::99d52f79-a969-4ed9-91ac-24eeb853cfd5" providerId="AD" clId="Web-{B4502541-4BC8-EE3F-2B05-6E10BD054BD1}" dt="2020-09-04T13:18:50.656" v="81" actId="20577"/>
        <pc:sldMkLst>
          <pc:docMk/>
          <pc:sldMk cId="1399002079" sldId="300"/>
        </pc:sldMkLst>
        <pc:spChg chg="add mod">
          <ac:chgData name="Harry Trần" userId="S::nhattqse05439@fpt.edu.vn::99d52f79-a969-4ed9-91ac-24eeb853cfd5" providerId="AD" clId="Web-{B4502541-4BC8-EE3F-2B05-6E10BD054BD1}" dt="2020-09-04T13:18:50.656" v="81" actId="20577"/>
          <ac:spMkLst>
            <pc:docMk/>
            <pc:sldMk cId="1399002079" sldId="300"/>
            <ac:spMk id="2" creationId="{2C6B1333-0955-4DEB-BCA0-0681E8DED786}"/>
          </ac:spMkLst>
        </pc:spChg>
      </pc:sldChg>
      <pc:sldChg chg="modSp">
        <pc:chgData name="Harry Trần" userId="S::nhattqse05439@fpt.edu.vn::99d52f79-a969-4ed9-91ac-24eeb853cfd5" providerId="AD" clId="Web-{B4502541-4BC8-EE3F-2B05-6E10BD054BD1}" dt="2020-09-04T13:24:10.735" v="95" actId="20577"/>
        <pc:sldMkLst>
          <pc:docMk/>
          <pc:sldMk cId="2800015334" sldId="303"/>
        </pc:sldMkLst>
        <pc:spChg chg="mod">
          <ac:chgData name="Harry Trần" userId="S::nhattqse05439@fpt.edu.vn::99d52f79-a969-4ed9-91ac-24eeb853cfd5" providerId="AD" clId="Web-{B4502541-4BC8-EE3F-2B05-6E10BD054BD1}" dt="2020-09-04T13:24:10.735" v="95" actId="20577"/>
          <ac:spMkLst>
            <pc:docMk/>
            <pc:sldMk cId="2800015334" sldId="303"/>
            <ac:spMk id="5" creationId="{3573D734-A814-AF45-BF3D-E41F25F6FD72}"/>
          </ac:spMkLst>
        </pc:spChg>
      </pc:sldChg>
      <pc:sldChg chg="addSp delSp modSp">
        <pc:chgData name="Harry Trần" userId="S::nhattqse05439@fpt.edu.vn::99d52f79-a969-4ed9-91ac-24eeb853cfd5" providerId="AD" clId="Web-{B4502541-4BC8-EE3F-2B05-6E10BD054BD1}" dt="2020-09-04T13:16:39.343" v="68" actId="1076"/>
        <pc:sldMkLst>
          <pc:docMk/>
          <pc:sldMk cId="489369608" sldId="342"/>
        </pc:sldMkLst>
        <pc:spChg chg="add mod">
          <ac:chgData name="Harry Trần" userId="S::nhattqse05439@fpt.edu.vn::99d52f79-a969-4ed9-91ac-24eeb853cfd5" providerId="AD" clId="Web-{B4502541-4BC8-EE3F-2B05-6E10BD054BD1}" dt="2020-09-04T13:16:39.343" v="68" actId="1076"/>
          <ac:spMkLst>
            <pc:docMk/>
            <pc:sldMk cId="489369608" sldId="342"/>
            <ac:spMk id="2" creationId="{848DD750-DEC8-429C-B6F6-89B9A8CA2419}"/>
          </ac:spMkLst>
        </pc:spChg>
        <pc:spChg chg="add del mod">
          <ac:chgData name="Harry Trần" userId="S::nhattqse05439@fpt.edu.vn::99d52f79-a969-4ed9-91ac-24eeb853cfd5" providerId="AD" clId="Web-{B4502541-4BC8-EE3F-2B05-6E10BD054BD1}" dt="2020-09-04T13:13:41.451" v="50"/>
          <ac:spMkLst>
            <pc:docMk/>
            <pc:sldMk cId="489369608" sldId="342"/>
            <ac:spMk id="3" creationId="{A2B871AA-B866-4716-B6D3-FCFFC38BC030}"/>
          </ac:spMkLst>
        </pc:spChg>
        <pc:spChg chg="add del mod">
          <ac:chgData name="Harry Trần" userId="S::nhattqse05439@fpt.edu.vn::99d52f79-a969-4ed9-91ac-24eeb853cfd5" providerId="AD" clId="Web-{B4502541-4BC8-EE3F-2B05-6E10BD054BD1}" dt="2020-09-04T13:12:37.592" v="13"/>
          <ac:spMkLst>
            <pc:docMk/>
            <pc:sldMk cId="489369608" sldId="342"/>
            <ac:spMk id="10" creationId="{043D03A4-000E-455C-88C8-210CB6F1D99F}"/>
          </ac:spMkLst>
        </pc:spChg>
        <pc:spChg chg="mod">
          <ac:chgData name="Harry Trần" userId="S::nhattqse05439@fpt.edu.vn::99d52f79-a969-4ed9-91ac-24eeb853cfd5" providerId="AD" clId="Web-{B4502541-4BC8-EE3F-2B05-6E10BD054BD1}" dt="2020-09-04T13:12:04.857" v="10" actId="20577"/>
          <ac:spMkLst>
            <pc:docMk/>
            <pc:sldMk cId="489369608" sldId="342"/>
            <ac:spMk id="12" creationId="{A5E59C02-1B68-C245-A64C-358203583753}"/>
          </ac:spMkLst>
        </pc:spChg>
      </pc:sldChg>
    </pc:docChg>
  </pc:docChgLst>
  <pc:docChgLst>
    <pc:chgData name="Harry Trần" userId="99d52f79-a969-4ed9-91ac-24eeb853cfd5" providerId="ADAL" clId="{1F1B066F-0293-1743-AC03-E6B9D5D78ADB}"/>
    <pc:docChg chg="undo custSel addSld delSld modSld sldOrd modMainMaster modSection">
      <pc:chgData name="Harry Trần" userId="99d52f79-a969-4ed9-91ac-24eeb853cfd5" providerId="ADAL" clId="{1F1B066F-0293-1743-AC03-E6B9D5D78ADB}" dt="2020-09-09T16:55:49.207" v="4337" actId="20577"/>
      <pc:docMkLst>
        <pc:docMk/>
      </pc:docMkLst>
      <pc:sldChg chg="addSp modSp">
        <pc:chgData name="Harry Trần" userId="99d52f79-a969-4ed9-91ac-24eeb853cfd5" providerId="ADAL" clId="{1F1B066F-0293-1743-AC03-E6B9D5D78ADB}" dt="2020-09-09T09:29:42.607" v="3527" actId="1076"/>
        <pc:sldMkLst>
          <pc:docMk/>
          <pc:sldMk cId="2864216183" sldId="256"/>
        </pc:sldMkLst>
        <pc:spChg chg="mod">
          <ac:chgData name="Harry Trần" userId="99d52f79-a969-4ed9-91ac-24eeb853cfd5" providerId="ADAL" clId="{1F1B066F-0293-1743-AC03-E6B9D5D78ADB}" dt="2020-09-05T09:44:26.182" v="2609" actId="20577"/>
          <ac:spMkLst>
            <pc:docMk/>
            <pc:sldMk cId="2864216183" sldId="256"/>
            <ac:spMk id="2" creationId="{F21F6E5A-B4F4-6842-9F94-4E07148D12F7}"/>
          </ac:spMkLst>
        </pc:spChg>
        <pc:spChg chg="mod">
          <ac:chgData name="Harry Trần" userId="99d52f79-a969-4ed9-91ac-24eeb853cfd5" providerId="ADAL" clId="{1F1B066F-0293-1743-AC03-E6B9D5D78ADB}" dt="2020-09-09T09:29:38.871" v="3526" actId="1076"/>
          <ac:spMkLst>
            <pc:docMk/>
            <pc:sldMk cId="2864216183" sldId="256"/>
            <ac:spMk id="9" creationId="{F88F8C8E-2902-0048-8F11-27271A457F99}"/>
          </ac:spMkLst>
        </pc:spChg>
        <pc:picChg chg="add mod">
          <ac:chgData name="Harry Trần" userId="99d52f79-a969-4ed9-91ac-24eeb853cfd5" providerId="ADAL" clId="{1F1B066F-0293-1743-AC03-E6B9D5D78ADB}" dt="2020-09-09T09:29:42.607" v="3527" actId="1076"/>
          <ac:picMkLst>
            <pc:docMk/>
            <pc:sldMk cId="2864216183" sldId="256"/>
            <ac:picMk id="4" creationId="{53E461FD-EEC9-9C40-B9F3-109FF714974F}"/>
          </ac:picMkLst>
        </pc:picChg>
      </pc:sldChg>
      <pc:sldChg chg="modTransition">
        <pc:chgData name="Harry Trần" userId="99d52f79-a969-4ed9-91ac-24eeb853cfd5" providerId="ADAL" clId="{1F1B066F-0293-1743-AC03-E6B9D5D78ADB}" dt="2020-09-08T10:11:34.695" v="3152"/>
        <pc:sldMkLst>
          <pc:docMk/>
          <pc:sldMk cId="4014487601" sldId="257"/>
        </pc:sldMkLst>
      </pc:sldChg>
      <pc:sldChg chg="modSp modTransition">
        <pc:chgData name="Harry Trần" userId="99d52f79-a969-4ed9-91ac-24eeb853cfd5" providerId="ADAL" clId="{1F1B066F-0293-1743-AC03-E6B9D5D78ADB}" dt="2020-09-09T09:03:47.521" v="3432" actId="1076"/>
        <pc:sldMkLst>
          <pc:docMk/>
          <pc:sldMk cId="4144604936" sldId="261"/>
        </pc:sldMkLst>
        <pc:graphicFrameChg chg="mod modGraphic">
          <ac:chgData name="Harry Trần" userId="99d52f79-a969-4ed9-91ac-24eeb853cfd5" providerId="ADAL" clId="{1F1B066F-0293-1743-AC03-E6B9D5D78ADB}" dt="2020-09-09T08:38:35.436" v="3318"/>
          <ac:graphicFrameMkLst>
            <pc:docMk/>
            <pc:sldMk cId="4144604936" sldId="261"/>
            <ac:graphicFrameMk id="6" creationId="{261DD499-D8A0-7140-9471-B15CE5A7825F}"/>
          </ac:graphicFrameMkLst>
        </pc:graphicFrameChg>
        <pc:graphicFrameChg chg="mod modGraphic">
          <ac:chgData name="Harry Trần" userId="99d52f79-a969-4ed9-91ac-24eeb853cfd5" providerId="ADAL" clId="{1F1B066F-0293-1743-AC03-E6B9D5D78ADB}" dt="2020-09-09T09:03:43.783" v="3431"/>
          <ac:graphicFrameMkLst>
            <pc:docMk/>
            <pc:sldMk cId="4144604936" sldId="261"/>
            <ac:graphicFrameMk id="10" creationId="{98B3BD51-B866-4741-83A6-51C2515232E6}"/>
          </ac:graphicFrameMkLst>
        </pc:graphicFrameChg>
        <pc:graphicFrameChg chg="mod modGraphic">
          <ac:chgData name="Harry Trần" userId="99d52f79-a969-4ed9-91ac-24eeb853cfd5" providerId="ADAL" clId="{1F1B066F-0293-1743-AC03-E6B9D5D78ADB}" dt="2020-09-09T09:03:47.521" v="3432" actId="1076"/>
          <ac:graphicFrameMkLst>
            <pc:docMk/>
            <pc:sldMk cId="4144604936" sldId="261"/>
            <ac:graphicFrameMk id="14" creationId="{330F17E9-40EE-3747-AA14-5755165683A0}"/>
          </ac:graphicFrameMkLst>
        </pc:graphicFrameChg>
        <pc:graphicFrameChg chg="mod modGraphic">
          <ac:chgData name="Harry Trần" userId="99d52f79-a969-4ed9-91ac-24eeb853cfd5" providerId="ADAL" clId="{1F1B066F-0293-1743-AC03-E6B9D5D78ADB}" dt="2020-09-09T08:45:41.433" v="3388"/>
          <ac:graphicFrameMkLst>
            <pc:docMk/>
            <pc:sldMk cId="4144604936" sldId="261"/>
            <ac:graphicFrameMk id="16" creationId="{C92E5F4C-04A9-5645-8E12-2AFA4AA68DDB}"/>
          </ac:graphicFrameMkLst>
        </pc:graphicFrameChg>
        <pc:graphicFrameChg chg="mod modGraphic">
          <ac:chgData name="Harry Trần" userId="99d52f79-a969-4ed9-91ac-24eeb853cfd5" providerId="ADAL" clId="{1F1B066F-0293-1743-AC03-E6B9D5D78ADB}" dt="2020-09-09T08:46:47.376" v="3403"/>
          <ac:graphicFrameMkLst>
            <pc:docMk/>
            <pc:sldMk cId="4144604936" sldId="261"/>
            <ac:graphicFrameMk id="24" creationId="{FB3EFA56-1FC8-E844-BBED-B76040051545}"/>
          </ac:graphicFrameMkLst>
        </pc:graphicFrameChg>
        <pc:graphicFrameChg chg="mod modGraphic">
          <ac:chgData name="Harry Trần" userId="99d52f79-a969-4ed9-91ac-24eeb853cfd5" providerId="ADAL" clId="{1F1B066F-0293-1743-AC03-E6B9D5D78ADB}" dt="2020-09-09T08:47:54.837" v="3412"/>
          <ac:graphicFrameMkLst>
            <pc:docMk/>
            <pc:sldMk cId="4144604936" sldId="261"/>
            <ac:graphicFrameMk id="33" creationId="{3E045FB6-FE90-7A46-A52E-44C38A1F16E0}"/>
          </ac:graphicFrameMkLst>
        </pc:graphicFrameChg>
      </pc:sldChg>
      <pc:sldChg chg="modSp modTransition">
        <pc:chgData name="Harry Trần" userId="99d52f79-a969-4ed9-91ac-24eeb853cfd5" providerId="ADAL" clId="{1F1B066F-0293-1743-AC03-E6B9D5D78ADB}" dt="2020-09-08T10:13:12.762" v="3157"/>
        <pc:sldMkLst>
          <pc:docMk/>
          <pc:sldMk cId="71851195" sldId="265"/>
        </pc:sldMkLst>
        <pc:spChg chg="mod">
          <ac:chgData name="Harry Trần" userId="99d52f79-a969-4ed9-91ac-24eeb853cfd5" providerId="ADAL" clId="{1F1B066F-0293-1743-AC03-E6B9D5D78ADB}" dt="2020-09-05T04:47:17.845" v="2562" actId="20577"/>
          <ac:spMkLst>
            <pc:docMk/>
            <pc:sldMk cId="71851195" sldId="265"/>
            <ac:spMk id="17" creationId="{5821FC27-0BF2-4EAA-B44E-28B5D0CC2E79}"/>
          </ac:spMkLst>
        </pc:spChg>
      </pc:sldChg>
      <pc:sldChg chg="modSp modTransition">
        <pc:chgData name="Harry Trần" userId="99d52f79-a969-4ed9-91ac-24eeb853cfd5" providerId="ADAL" clId="{1F1B066F-0293-1743-AC03-E6B9D5D78ADB}" dt="2020-09-08T10:15:54.811" v="3172"/>
        <pc:sldMkLst>
          <pc:docMk/>
          <pc:sldMk cId="286967040" sldId="270"/>
        </pc:sldMkLst>
        <pc:spChg chg="mod">
          <ac:chgData name="Harry Trần" userId="99d52f79-a969-4ed9-91ac-24eeb853cfd5" providerId="ADAL" clId="{1F1B066F-0293-1743-AC03-E6B9D5D78ADB}" dt="2020-09-08T10:01:29.461" v="3106" actId="14100"/>
          <ac:spMkLst>
            <pc:docMk/>
            <pc:sldMk cId="286967040" sldId="270"/>
            <ac:spMk id="16" creationId="{D0034781-43BC-764F-9030-D3E3FD0126CF}"/>
          </ac:spMkLst>
        </pc:spChg>
        <pc:spChg chg="mod">
          <ac:chgData name="Harry Trần" userId="99d52f79-a969-4ed9-91ac-24eeb853cfd5" providerId="ADAL" clId="{1F1B066F-0293-1743-AC03-E6B9D5D78ADB}" dt="2020-09-08T10:15:50.299" v="3171" actId="20577"/>
          <ac:spMkLst>
            <pc:docMk/>
            <pc:sldMk cId="286967040" sldId="270"/>
            <ac:spMk id="23" creationId="{B655A2D4-1038-7D4A-9F35-7DDC0A5C997C}"/>
          </ac:spMkLst>
        </pc:spChg>
        <pc:picChg chg="mod">
          <ac:chgData name="Harry Trần" userId="99d52f79-a969-4ed9-91ac-24eeb853cfd5" providerId="ADAL" clId="{1F1B066F-0293-1743-AC03-E6B9D5D78ADB}" dt="2020-09-08T10:01:33.758" v="3107" actId="1076"/>
          <ac:picMkLst>
            <pc:docMk/>
            <pc:sldMk cId="286967040" sldId="270"/>
            <ac:picMk id="17" creationId="{4DB05EC8-FD0A-6349-9A61-EBA18BE09E43}"/>
          </ac:picMkLst>
        </pc:picChg>
      </pc:sldChg>
      <pc:sldChg chg="addSp delSp modSp modTransition modAnim">
        <pc:chgData name="Harry Trần" userId="99d52f79-a969-4ed9-91ac-24eeb853cfd5" providerId="ADAL" clId="{1F1B066F-0293-1743-AC03-E6B9D5D78ADB}" dt="2020-09-08T10:15:44.219" v="3170"/>
        <pc:sldMkLst>
          <pc:docMk/>
          <pc:sldMk cId="3587210160" sldId="271"/>
        </pc:sldMkLst>
        <pc:spChg chg="del">
          <ac:chgData name="Harry Trần" userId="99d52f79-a969-4ed9-91ac-24eeb853cfd5" providerId="ADAL" clId="{1F1B066F-0293-1743-AC03-E6B9D5D78ADB}" dt="2020-09-04T14:55:37.159" v="420" actId="478"/>
          <ac:spMkLst>
            <pc:docMk/>
            <pc:sldMk cId="3587210160" sldId="271"/>
            <ac:spMk id="4" creationId="{BE6F0850-FE97-AF4A-B438-73A08289F6E4}"/>
          </ac:spMkLst>
        </pc:spChg>
        <pc:spChg chg="add del mod">
          <ac:chgData name="Harry Trần" userId="99d52f79-a969-4ed9-91ac-24eeb853cfd5" providerId="ADAL" clId="{1F1B066F-0293-1743-AC03-E6B9D5D78ADB}" dt="2020-09-04T14:51:00.002" v="383"/>
          <ac:spMkLst>
            <pc:docMk/>
            <pc:sldMk cId="3587210160" sldId="271"/>
            <ac:spMk id="7" creationId="{568B9604-7A16-7242-8748-882F1F0AD761}"/>
          </ac:spMkLst>
        </pc:spChg>
        <pc:spChg chg="mod">
          <ac:chgData name="Harry Trần" userId="99d52f79-a969-4ed9-91ac-24eeb853cfd5" providerId="ADAL" clId="{1F1B066F-0293-1743-AC03-E6B9D5D78ADB}" dt="2020-09-08T09:58:57.348" v="3098" actId="1076"/>
          <ac:spMkLst>
            <pc:docMk/>
            <pc:sldMk cId="3587210160" sldId="271"/>
            <ac:spMk id="9" creationId="{EBA18911-B0D8-C041-B9C9-1A99B582F637}"/>
          </ac:spMkLst>
        </pc:spChg>
        <pc:spChg chg="mod">
          <ac:chgData name="Harry Trần" userId="99d52f79-a969-4ed9-91ac-24eeb853cfd5" providerId="ADAL" clId="{1F1B066F-0293-1743-AC03-E6B9D5D78ADB}" dt="2020-09-08T09:58:50.381" v="3097" actId="1076"/>
          <ac:spMkLst>
            <pc:docMk/>
            <pc:sldMk cId="3587210160" sldId="271"/>
            <ac:spMk id="13" creationId="{51736563-CC4D-B641-9D1E-0A1815890934}"/>
          </ac:spMkLst>
        </pc:spChg>
        <pc:spChg chg="mod">
          <ac:chgData name="Harry Trần" userId="99d52f79-a969-4ed9-91ac-24eeb853cfd5" providerId="ADAL" clId="{1F1B066F-0293-1743-AC03-E6B9D5D78ADB}" dt="2020-09-04T15:08:11.860" v="450" actId="14100"/>
          <ac:spMkLst>
            <pc:docMk/>
            <pc:sldMk cId="3587210160" sldId="271"/>
            <ac:spMk id="14" creationId="{C2D1932C-8701-E843-9257-5C44F01094FE}"/>
          </ac:spMkLst>
        </pc:spChg>
        <pc:spChg chg="mod">
          <ac:chgData name="Harry Trần" userId="99d52f79-a969-4ed9-91ac-24eeb853cfd5" providerId="ADAL" clId="{1F1B066F-0293-1743-AC03-E6B9D5D78ADB}" dt="2020-09-08T09:59:09.212" v="3100" actId="1076"/>
          <ac:spMkLst>
            <pc:docMk/>
            <pc:sldMk cId="3587210160" sldId="271"/>
            <ac:spMk id="16" creationId="{DDF2951D-123D-E340-92F4-A1B28F72757A}"/>
          </ac:spMkLst>
        </pc:spChg>
        <pc:spChg chg="mod">
          <ac:chgData name="Harry Trần" userId="99d52f79-a969-4ed9-91ac-24eeb853cfd5" providerId="ADAL" clId="{1F1B066F-0293-1743-AC03-E6B9D5D78ADB}" dt="2020-09-08T09:59:01.445" v="3099" actId="1076"/>
          <ac:spMkLst>
            <pc:docMk/>
            <pc:sldMk cId="3587210160" sldId="271"/>
            <ac:spMk id="19" creationId="{14F68038-B4B4-CA45-98C2-4421B20B08ED}"/>
          </ac:spMkLst>
        </pc:spChg>
        <pc:spChg chg="mod">
          <ac:chgData name="Harry Trần" userId="99d52f79-a969-4ed9-91ac-24eeb853cfd5" providerId="ADAL" clId="{1F1B066F-0293-1743-AC03-E6B9D5D78ADB}" dt="2020-09-08T09:59:13.629" v="3101" actId="1076"/>
          <ac:spMkLst>
            <pc:docMk/>
            <pc:sldMk cId="3587210160" sldId="271"/>
            <ac:spMk id="33" creationId="{673DAD11-309A-1446-9ABE-358437BF091C}"/>
          </ac:spMkLst>
        </pc:spChg>
        <pc:spChg chg="mod">
          <ac:chgData name="Harry Trần" userId="99d52f79-a969-4ed9-91ac-24eeb853cfd5" providerId="ADAL" clId="{1F1B066F-0293-1743-AC03-E6B9D5D78ADB}" dt="2020-09-04T14:57:41.568" v="435" actId="14100"/>
          <ac:spMkLst>
            <pc:docMk/>
            <pc:sldMk cId="3587210160" sldId="271"/>
            <ac:spMk id="34" creationId="{EAB8D71D-7554-ED43-A362-09EE3442DB18}"/>
          </ac:spMkLst>
        </pc:spChg>
        <pc:spChg chg="mod">
          <ac:chgData name="Harry Trần" userId="99d52f79-a969-4ed9-91ac-24eeb853cfd5" providerId="ADAL" clId="{1F1B066F-0293-1743-AC03-E6B9D5D78ADB}" dt="2020-09-04T14:55:04.255" v="416" actId="1076"/>
          <ac:spMkLst>
            <pc:docMk/>
            <pc:sldMk cId="3587210160" sldId="271"/>
            <ac:spMk id="41" creationId="{F3E24299-D309-3741-B1BA-BC66642067B0}"/>
          </ac:spMkLst>
        </pc:spChg>
        <pc:spChg chg="mod">
          <ac:chgData name="Harry Trần" userId="99d52f79-a969-4ed9-91ac-24eeb853cfd5" providerId="ADAL" clId="{1F1B066F-0293-1743-AC03-E6B9D5D78ADB}" dt="2020-09-04T14:58:04.065" v="437" actId="1076"/>
          <ac:spMkLst>
            <pc:docMk/>
            <pc:sldMk cId="3587210160" sldId="271"/>
            <ac:spMk id="45" creationId="{C23486E4-3C16-4D4C-9A41-9AE909735234}"/>
          </ac:spMkLst>
        </pc:spChg>
        <pc:spChg chg="mod">
          <ac:chgData name="Harry Trần" userId="99d52f79-a969-4ed9-91ac-24eeb853cfd5" providerId="ADAL" clId="{1F1B066F-0293-1743-AC03-E6B9D5D78ADB}" dt="2020-09-04T14:58:04.065" v="437" actId="1076"/>
          <ac:spMkLst>
            <pc:docMk/>
            <pc:sldMk cId="3587210160" sldId="271"/>
            <ac:spMk id="46" creationId="{1E5F0828-E42F-C544-9664-768490F9B64B}"/>
          </ac:spMkLst>
        </pc:spChg>
        <pc:spChg chg="mod">
          <ac:chgData name="Harry Trần" userId="99d52f79-a969-4ed9-91ac-24eeb853cfd5" providerId="ADAL" clId="{1F1B066F-0293-1743-AC03-E6B9D5D78ADB}" dt="2020-09-04T14:58:04.065" v="437" actId="1076"/>
          <ac:spMkLst>
            <pc:docMk/>
            <pc:sldMk cId="3587210160" sldId="271"/>
            <ac:spMk id="47" creationId="{0C9DB838-2EA0-184E-89AD-8C35BEAAA660}"/>
          </ac:spMkLst>
        </pc:spChg>
        <pc:spChg chg="mod">
          <ac:chgData name="Harry Trần" userId="99d52f79-a969-4ed9-91ac-24eeb853cfd5" providerId="ADAL" clId="{1F1B066F-0293-1743-AC03-E6B9D5D78ADB}" dt="2020-09-04T14:58:04.065" v="437" actId="1076"/>
          <ac:spMkLst>
            <pc:docMk/>
            <pc:sldMk cId="3587210160" sldId="271"/>
            <ac:spMk id="48" creationId="{12DA7B36-30EC-684D-9C53-01CAE4038579}"/>
          </ac:spMkLst>
        </pc:spChg>
        <pc:spChg chg="mod">
          <ac:chgData name="Harry Trần" userId="99d52f79-a969-4ed9-91ac-24eeb853cfd5" providerId="ADAL" clId="{1F1B066F-0293-1743-AC03-E6B9D5D78ADB}" dt="2020-09-04T14:58:38.913" v="442" actId="1076"/>
          <ac:spMkLst>
            <pc:docMk/>
            <pc:sldMk cId="3587210160" sldId="271"/>
            <ac:spMk id="55" creationId="{41CF02F0-7917-8649-8BE8-0DC7391E3AB1}"/>
          </ac:spMkLst>
        </pc:spChg>
        <pc:spChg chg="mod">
          <ac:chgData name="Harry Trần" userId="99d52f79-a969-4ed9-91ac-24eeb853cfd5" providerId="ADAL" clId="{1F1B066F-0293-1743-AC03-E6B9D5D78ADB}" dt="2020-09-04T14:58:38.913" v="442" actId="1076"/>
          <ac:spMkLst>
            <pc:docMk/>
            <pc:sldMk cId="3587210160" sldId="271"/>
            <ac:spMk id="56" creationId="{240F8598-542E-C340-86D3-6C5ACE230E6B}"/>
          </ac:spMkLst>
        </pc:spChg>
        <pc:spChg chg="mod">
          <ac:chgData name="Harry Trần" userId="99d52f79-a969-4ed9-91ac-24eeb853cfd5" providerId="ADAL" clId="{1F1B066F-0293-1743-AC03-E6B9D5D78ADB}" dt="2020-09-04T14:58:38.913" v="442" actId="1076"/>
          <ac:spMkLst>
            <pc:docMk/>
            <pc:sldMk cId="3587210160" sldId="271"/>
            <ac:spMk id="57" creationId="{D6F795DC-C241-4D4E-88D0-C00BB403735D}"/>
          </ac:spMkLst>
        </pc:spChg>
        <pc:spChg chg="mod">
          <ac:chgData name="Harry Trần" userId="99d52f79-a969-4ed9-91ac-24eeb853cfd5" providerId="ADAL" clId="{1F1B066F-0293-1743-AC03-E6B9D5D78ADB}" dt="2020-09-04T14:59:08.593" v="449" actId="1076"/>
          <ac:spMkLst>
            <pc:docMk/>
            <pc:sldMk cId="3587210160" sldId="271"/>
            <ac:spMk id="59" creationId="{993A5F3E-8994-CD4C-8F80-9E96D3EBD655}"/>
          </ac:spMkLst>
        </pc:spChg>
        <pc:spChg chg="mod">
          <ac:chgData name="Harry Trần" userId="99d52f79-a969-4ed9-91ac-24eeb853cfd5" providerId="ADAL" clId="{1F1B066F-0293-1743-AC03-E6B9D5D78ADB}" dt="2020-09-04T14:59:08.593" v="449" actId="1076"/>
          <ac:spMkLst>
            <pc:docMk/>
            <pc:sldMk cId="3587210160" sldId="271"/>
            <ac:spMk id="60" creationId="{2D9EF843-1E3F-FA4A-8A01-53E15BF8FEAD}"/>
          </ac:spMkLst>
        </pc:spChg>
        <pc:spChg chg="add mod">
          <ac:chgData name="Harry Trần" userId="99d52f79-a969-4ed9-91ac-24eeb853cfd5" providerId="ADAL" clId="{1F1B066F-0293-1743-AC03-E6B9D5D78ADB}" dt="2020-09-04T14:50:26.074" v="374" actId="164"/>
          <ac:spMkLst>
            <pc:docMk/>
            <pc:sldMk cId="3587210160" sldId="271"/>
            <ac:spMk id="63" creationId="{2ADC834D-A441-C94D-AC4A-6F4391F9355B}"/>
          </ac:spMkLst>
        </pc:spChg>
        <pc:spChg chg="mod">
          <ac:chgData name="Harry Trần" userId="99d52f79-a969-4ed9-91ac-24eeb853cfd5" providerId="ADAL" clId="{1F1B066F-0293-1743-AC03-E6B9D5D78ADB}" dt="2020-09-04T14:54:52.415" v="413" actId="1076"/>
          <ac:spMkLst>
            <pc:docMk/>
            <pc:sldMk cId="3587210160" sldId="271"/>
            <ac:spMk id="73" creationId="{C88E042D-F151-B44C-8F15-C00EE31D45DC}"/>
          </ac:spMkLst>
        </pc:spChg>
        <pc:spChg chg="mod">
          <ac:chgData name="Harry Trần" userId="99d52f79-a969-4ed9-91ac-24eeb853cfd5" providerId="ADAL" clId="{1F1B066F-0293-1743-AC03-E6B9D5D78ADB}" dt="2020-09-08T10:15:42.346" v="3169" actId="20577"/>
          <ac:spMkLst>
            <pc:docMk/>
            <pc:sldMk cId="3587210160" sldId="271"/>
            <ac:spMk id="74" creationId="{6418B152-53C2-B847-BC08-28195C9DE0B0}"/>
          </ac:spMkLst>
        </pc:spChg>
        <pc:spChg chg="mod">
          <ac:chgData name="Harry Trần" userId="99d52f79-a969-4ed9-91ac-24eeb853cfd5" providerId="ADAL" clId="{1F1B066F-0293-1743-AC03-E6B9D5D78ADB}" dt="2020-09-04T14:58:38.913" v="442" actId="1076"/>
          <ac:spMkLst>
            <pc:docMk/>
            <pc:sldMk cId="3587210160" sldId="271"/>
            <ac:spMk id="75" creationId="{5F6A5DD1-BA3E-D34F-A174-55E113DBC788}"/>
          </ac:spMkLst>
        </pc:spChg>
        <pc:grpChg chg="add del mod">
          <ac:chgData name="Harry Trần" userId="99d52f79-a969-4ed9-91ac-24eeb853cfd5" providerId="ADAL" clId="{1F1B066F-0293-1743-AC03-E6B9D5D78ADB}" dt="2020-09-04T14:50:35.932" v="375"/>
          <ac:grpSpMkLst>
            <pc:docMk/>
            <pc:sldMk cId="3587210160" sldId="271"/>
            <ac:grpSpMk id="6" creationId="{FA6CBBD1-2E14-DA4D-80C8-8FF18AF738AC}"/>
          </ac:grpSpMkLst>
        </pc:grpChg>
        <pc:grpChg chg="add mod">
          <ac:chgData name="Harry Trần" userId="99d52f79-a969-4ed9-91ac-24eeb853cfd5" providerId="ADAL" clId="{1F1B066F-0293-1743-AC03-E6B9D5D78ADB}" dt="2020-09-04T14:50:56.921" v="381" actId="164"/>
          <ac:grpSpMkLst>
            <pc:docMk/>
            <pc:sldMk cId="3587210160" sldId="271"/>
            <ac:grpSpMk id="8" creationId="{A3B57A5C-E699-534A-A35C-8C12E70DF032}"/>
          </ac:grpSpMkLst>
        </pc:grpChg>
        <pc:grpChg chg="add mod">
          <ac:chgData name="Harry Trần" userId="99d52f79-a969-4ed9-91ac-24eeb853cfd5" providerId="ADAL" clId="{1F1B066F-0293-1743-AC03-E6B9D5D78ADB}" dt="2020-09-04T14:55:23.241" v="419" actId="164"/>
          <ac:grpSpMkLst>
            <pc:docMk/>
            <pc:sldMk cId="3587210160" sldId="271"/>
            <ac:grpSpMk id="29" creationId="{995ABA60-0C2D-1142-A92E-82945E3BE676}"/>
          </ac:grpSpMkLst>
        </pc:grpChg>
        <pc:grpChg chg="del">
          <ac:chgData name="Harry Trần" userId="99d52f79-a969-4ed9-91ac-24eeb853cfd5" providerId="ADAL" clId="{1F1B066F-0293-1743-AC03-E6B9D5D78ADB}" dt="2020-09-04T14:53:52.823" v="398" actId="478"/>
          <ac:grpSpMkLst>
            <pc:docMk/>
            <pc:sldMk cId="3587210160" sldId="271"/>
            <ac:grpSpMk id="43" creationId="{C1CF21B5-7FCC-FB46-A9E1-B72AC3DC17AE}"/>
          </ac:grpSpMkLst>
        </pc:grpChg>
        <pc:grpChg chg="mod">
          <ac:chgData name="Harry Trần" userId="99d52f79-a969-4ed9-91ac-24eeb853cfd5" providerId="ADAL" clId="{1F1B066F-0293-1743-AC03-E6B9D5D78ADB}" dt="2020-09-04T14:55:23.241" v="419" actId="164"/>
          <ac:grpSpMkLst>
            <pc:docMk/>
            <pc:sldMk cId="3587210160" sldId="271"/>
            <ac:grpSpMk id="44" creationId="{7E271A3E-3BA3-D846-A110-B7BF6D86C083}"/>
          </ac:grpSpMkLst>
        </pc:grpChg>
        <pc:grpChg chg="mod">
          <ac:chgData name="Harry Trần" userId="99d52f79-a969-4ed9-91ac-24eeb853cfd5" providerId="ADAL" clId="{1F1B066F-0293-1743-AC03-E6B9D5D78ADB}" dt="2020-09-04T14:57:31.873" v="434" actId="1076"/>
          <ac:grpSpMkLst>
            <pc:docMk/>
            <pc:sldMk cId="3587210160" sldId="271"/>
            <ac:grpSpMk id="53" creationId="{895035B6-186E-ED44-93F2-95AA4E3B9626}"/>
          </ac:grpSpMkLst>
        </pc:grpChg>
        <pc:grpChg chg="mod">
          <ac:chgData name="Harry Trần" userId="99d52f79-a969-4ed9-91ac-24eeb853cfd5" providerId="ADAL" clId="{1F1B066F-0293-1743-AC03-E6B9D5D78ADB}" dt="2020-09-04T14:50:56.921" v="381" actId="164"/>
          <ac:grpSpMkLst>
            <pc:docMk/>
            <pc:sldMk cId="3587210160" sldId="271"/>
            <ac:grpSpMk id="64" creationId="{409FF3A3-DF19-674E-881F-72A963F325E3}"/>
          </ac:grpSpMkLst>
        </pc:grpChg>
        <pc:grpChg chg="add mod">
          <ac:chgData name="Harry Trần" userId="99d52f79-a969-4ed9-91ac-24eeb853cfd5" providerId="ADAL" clId="{1F1B066F-0293-1743-AC03-E6B9D5D78ADB}" dt="2020-09-04T14:50:56.921" v="381" actId="164"/>
          <ac:grpSpMkLst>
            <pc:docMk/>
            <pc:sldMk cId="3587210160" sldId="271"/>
            <ac:grpSpMk id="69" creationId="{09448C3E-E792-1542-8E47-953BC33630DE}"/>
          </ac:grpSpMkLst>
        </pc:grpChg>
        <pc:grpChg chg="mod">
          <ac:chgData name="Harry Trần" userId="99d52f79-a969-4ed9-91ac-24eeb853cfd5" providerId="ADAL" clId="{1F1B066F-0293-1743-AC03-E6B9D5D78ADB}" dt="2020-09-04T14:52:00.902" v="385" actId="1076"/>
          <ac:grpSpMkLst>
            <pc:docMk/>
            <pc:sldMk cId="3587210160" sldId="271"/>
            <ac:grpSpMk id="72" creationId="{0627BECA-2540-DD4B-A924-937CE3693FFC}"/>
          </ac:grpSpMkLst>
        </pc:grpChg>
        <pc:grpChg chg="mod">
          <ac:chgData name="Harry Trần" userId="99d52f79-a969-4ed9-91ac-24eeb853cfd5" providerId="ADAL" clId="{1F1B066F-0293-1743-AC03-E6B9D5D78ADB}" dt="2020-09-04T14:55:15.991" v="418" actId="1076"/>
          <ac:grpSpMkLst>
            <pc:docMk/>
            <pc:sldMk cId="3587210160" sldId="271"/>
            <ac:grpSpMk id="76" creationId="{8F71EDE6-BD5B-954E-BAA3-AC5F4FF25887}"/>
          </ac:grpSpMkLst>
        </pc:grpChg>
        <pc:picChg chg="add mod">
          <ac:chgData name="Harry Trần" userId="99d52f79-a969-4ed9-91ac-24eeb853cfd5" providerId="ADAL" clId="{1F1B066F-0293-1743-AC03-E6B9D5D78ADB}" dt="2020-09-04T14:50:26.074" v="374" actId="164"/>
          <ac:picMkLst>
            <pc:docMk/>
            <pc:sldMk cId="3587210160" sldId="271"/>
            <ac:picMk id="5" creationId="{AC0711F7-3B66-B847-AC19-59318AB97245}"/>
          </ac:picMkLst>
        </pc:picChg>
        <pc:picChg chg="add del">
          <ac:chgData name="Harry Trần" userId="99d52f79-a969-4ed9-91ac-24eeb853cfd5" providerId="ADAL" clId="{1F1B066F-0293-1743-AC03-E6B9D5D78ADB}" dt="2020-09-04T14:53:54.454" v="400"/>
          <ac:picMkLst>
            <pc:docMk/>
            <pc:sldMk cId="3587210160" sldId="271"/>
            <ac:picMk id="10" creationId="{1E5E7F36-8CD8-5C41-A80B-603315FA6593}"/>
          </ac:picMkLst>
        </pc:picChg>
        <pc:picChg chg="mod">
          <ac:chgData name="Harry Trần" userId="99d52f79-a969-4ed9-91ac-24eeb853cfd5" providerId="ADAL" clId="{1F1B066F-0293-1743-AC03-E6B9D5D78ADB}" dt="2020-09-04T14:57:53.538" v="436" actId="14100"/>
          <ac:picMkLst>
            <pc:docMk/>
            <pc:sldMk cId="3587210160" sldId="271"/>
            <ac:picMk id="21" creationId="{82B3A662-0D57-FC43-BF56-B01A5A2EB5CB}"/>
          </ac:picMkLst>
        </pc:picChg>
        <pc:picChg chg="mod">
          <ac:chgData name="Harry Trần" userId="99d52f79-a969-4ed9-91ac-24eeb853cfd5" providerId="ADAL" clId="{1F1B066F-0293-1743-AC03-E6B9D5D78ADB}" dt="2020-09-04T14:57:53.538" v="436" actId="14100"/>
          <ac:picMkLst>
            <pc:docMk/>
            <pc:sldMk cId="3587210160" sldId="271"/>
            <ac:picMk id="22" creationId="{991D9E14-7895-7A42-B797-C4C3D2128D07}"/>
          </ac:picMkLst>
        </pc:picChg>
        <pc:picChg chg="mod">
          <ac:chgData name="Harry Trần" userId="99d52f79-a969-4ed9-91ac-24eeb853cfd5" providerId="ADAL" clId="{1F1B066F-0293-1743-AC03-E6B9D5D78ADB}" dt="2020-09-04T14:57:53.538" v="436" actId="14100"/>
          <ac:picMkLst>
            <pc:docMk/>
            <pc:sldMk cId="3587210160" sldId="271"/>
            <ac:picMk id="23" creationId="{FAD0A12F-FBAA-D547-95FA-217E7EC92A13}"/>
          </ac:picMkLst>
        </pc:picChg>
        <pc:picChg chg="mod">
          <ac:chgData name="Harry Trần" userId="99d52f79-a969-4ed9-91ac-24eeb853cfd5" providerId="ADAL" clId="{1F1B066F-0293-1743-AC03-E6B9D5D78ADB}" dt="2020-09-04T14:57:53.538" v="436" actId="14100"/>
          <ac:picMkLst>
            <pc:docMk/>
            <pc:sldMk cId="3587210160" sldId="271"/>
            <ac:picMk id="26" creationId="{AA4A96CB-18EA-6A48-8C72-4BA8F58516EF}"/>
          </ac:picMkLst>
        </pc:picChg>
        <pc:picChg chg="mod">
          <ac:chgData name="Harry Trần" userId="99d52f79-a969-4ed9-91ac-24eeb853cfd5" providerId="ADAL" clId="{1F1B066F-0293-1743-AC03-E6B9D5D78ADB}" dt="2020-09-04T14:54:48.799" v="412" actId="1076"/>
          <ac:picMkLst>
            <pc:docMk/>
            <pc:sldMk cId="3587210160" sldId="271"/>
            <ac:picMk id="27" creationId="{4BE11B11-5890-4D49-807B-C853B8CB74C0}"/>
          </ac:picMkLst>
        </pc:picChg>
        <pc:picChg chg="add mod">
          <ac:chgData name="Harry Trần" userId="99d52f79-a969-4ed9-91ac-24eeb853cfd5" providerId="ADAL" clId="{1F1B066F-0293-1743-AC03-E6B9D5D78ADB}" dt="2020-09-04T14:55:23.241" v="419" actId="164"/>
          <ac:picMkLst>
            <pc:docMk/>
            <pc:sldMk cId="3587210160" sldId="271"/>
            <ac:picMk id="28" creationId="{A884CE61-3697-B343-9600-4938C950AB84}"/>
          </ac:picMkLst>
        </pc:picChg>
        <pc:picChg chg="del">
          <ac:chgData name="Harry Trần" userId="99d52f79-a969-4ed9-91ac-24eeb853cfd5" providerId="ADAL" clId="{1F1B066F-0293-1743-AC03-E6B9D5D78ADB}" dt="2020-09-04T14:53:52.823" v="398" actId="478"/>
          <ac:picMkLst>
            <pc:docMk/>
            <pc:sldMk cId="3587210160" sldId="271"/>
            <ac:picMk id="38" creationId="{881D98EB-1528-3148-8CCB-5A18508AAB54}"/>
          </ac:picMkLst>
        </pc:picChg>
        <pc:picChg chg="mod">
          <ac:chgData name="Harry Trần" userId="99d52f79-a969-4ed9-91ac-24eeb853cfd5" providerId="ADAL" clId="{1F1B066F-0293-1743-AC03-E6B9D5D78ADB}" dt="2020-09-04T14:59:00.232" v="448" actId="1076"/>
          <ac:picMkLst>
            <pc:docMk/>
            <pc:sldMk cId="3587210160" sldId="271"/>
            <ac:picMk id="39" creationId="{5D55063B-4234-E243-BC49-090ACFD88E16}"/>
          </ac:picMkLst>
        </pc:picChg>
      </pc:sldChg>
      <pc:sldChg chg="addSp delSp modSp modTransition modAnim">
        <pc:chgData name="Harry Trần" userId="99d52f79-a969-4ed9-91ac-24eeb853cfd5" providerId="ADAL" clId="{1F1B066F-0293-1743-AC03-E6B9D5D78ADB}" dt="2020-09-09T16:18:56.166" v="4148" actId="1076"/>
        <pc:sldMkLst>
          <pc:docMk/>
          <pc:sldMk cId="2451248368" sldId="273"/>
        </pc:sldMkLst>
        <pc:spChg chg="add mod">
          <ac:chgData name="Harry Trần" userId="99d52f79-a969-4ed9-91ac-24eeb853cfd5" providerId="ADAL" clId="{1F1B066F-0293-1743-AC03-E6B9D5D78ADB}" dt="2020-09-04T09:46:26.401" v="55" actId="20577"/>
          <ac:spMkLst>
            <pc:docMk/>
            <pc:sldMk cId="2451248368" sldId="273"/>
            <ac:spMk id="4" creationId="{B26949BD-096B-3C4C-99A1-123E19174A54}"/>
          </ac:spMkLst>
        </pc:spChg>
        <pc:spChg chg="del mod">
          <ac:chgData name="Harry Trần" userId="99d52f79-a969-4ed9-91ac-24eeb853cfd5" providerId="ADAL" clId="{1F1B066F-0293-1743-AC03-E6B9D5D78ADB}" dt="2020-09-04T09:46:28.811" v="56" actId="478"/>
          <ac:spMkLst>
            <pc:docMk/>
            <pc:sldMk cId="2451248368" sldId="273"/>
            <ac:spMk id="7" creationId="{50BCDE36-92EA-6E4A-BFD0-7BD89CEA685D}"/>
          </ac:spMkLst>
        </pc:spChg>
        <pc:grpChg chg="add mod">
          <ac:chgData name="Harry Trần" userId="99d52f79-a969-4ed9-91ac-24eeb853cfd5" providerId="ADAL" clId="{1F1B066F-0293-1743-AC03-E6B9D5D78ADB}" dt="2020-09-09T16:18:56.166" v="4148" actId="1076"/>
          <ac:grpSpMkLst>
            <pc:docMk/>
            <pc:sldMk cId="2451248368" sldId="273"/>
            <ac:grpSpMk id="5" creationId="{831B92ED-CE3E-6F4F-9664-01D872DCC06A}"/>
          </ac:grpSpMkLst>
        </pc:grpChg>
        <pc:graphicFrameChg chg="mod modGraphic">
          <ac:chgData name="Harry Trần" userId="99d52f79-a969-4ed9-91ac-24eeb853cfd5" providerId="ADAL" clId="{1F1B066F-0293-1743-AC03-E6B9D5D78ADB}" dt="2020-09-09T09:30:43.784" v="3533" actId="20577"/>
          <ac:graphicFrameMkLst>
            <pc:docMk/>
            <pc:sldMk cId="2451248368" sldId="273"/>
            <ac:graphicFrameMk id="6" creationId="{02770F31-1C72-BA4E-BDA2-44E155488ED2}"/>
          </ac:graphicFrameMkLst>
        </pc:graphicFrameChg>
      </pc:sldChg>
      <pc:sldChg chg="addSp delSp modSp delAnim modAnim">
        <pc:chgData name="Harry Trần" userId="99d52f79-a969-4ed9-91ac-24eeb853cfd5" providerId="ADAL" clId="{1F1B066F-0293-1743-AC03-E6B9D5D78ADB}" dt="2020-09-09T11:50:09.996" v="4144" actId="20577"/>
        <pc:sldMkLst>
          <pc:docMk/>
          <pc:sldMk cId="48017505" sldId="275"/>
        </pc:sldMkLst>
        <pc:spChg chg="add del mod">
          <ac:chgData name="Harry Trần" userId="99d52f79-a969-4ed9-91ac-24eeb853cfd5" providerId="ADAL" clId="{1F1B066F-0293-1743-AC03-E6B9D5D78ADB}" dt="2020-09-06T04:11:53.908" v="2959"/>
          <ac:spMkLst>
            <pc:docMk/>
            <pc:sldMk cId="48017505" sldId="275"/>
            <ac:spMk id="2" creationId="{AD0BAEC4-F761-474C-8BB7-672B8B969380}"/>
          </ac:spMkLst>
        </pc:spChg>
        <pc:spChg chg="del">
          <ac:chgData name="Harry Trần" userId="99d52f79-a969-4ed9-91ac-24eeb853cfd5" providerId="ADAL" clId="{1F1B066F-0293-1743-AC03-E6B9D5D78ADB}" dt="2020-09-05T14:59:22.562" v="2697" actId="478"/>
          <ac:spMkLst>
            <pc:docMk/>
            <pc:sldMk cId="48017505" sldId="275"/>
            <ac:spMk id="2" creationId="{FB4F4EB7-EEE3-8C46-A5F9-EA273EA7A995}"/>
          </ac:spMkLst>
        </pc:spChg>
        <pc:spChg chg="add del">
          <ac:chgData name="Harry Trần" userId="99d52f79-a969-4ed9-91ac-24eeb853cfd5" providerId="ADAL" clId="{1F1B066F-0293-1743-AC03-E6B9D5D78ADB}" dt="2020-09-05T15:01:49.459" v="2700"/>
          <ac:spMkLst>
            <pc:docMk/>
            <pc:sldMk cId="48017505" sldId="275"/>
            <ac:spMk id="4" creationId="{7C27E6C6-C9E7-0D46-832C-419D21968762}"/>
          </ac:spMkLst>
        </pc:spChg>
        <pc:spChg chg="add del">
          <ac:chgData name="Harry Trần" userId="99d52f79-a969-4ed9-91ac-24eeb853cfd5" providerId="ADAL" clId="{1F1B066F-0293-1743-AC03-E6B9D5D78ADB}" dt="2020-09-05T15:02:21.247" v="2702" actId="478"/>
          <ac:spMkLst>
            <pc:docMk/>
            <pc:sldMk cId="48017505" sldId="275"/>
            <ac:spMk id="13" creationId="{29D0EC5C-E8A7-7441-9AA2-7985FE75FF5F}"/>
          </ac:spMkLst>
        </pc:spChg>
        <pc:spChg chg="mod">
          <ac:chgData name="Harry Trần" userId="99d52f79-a969-4ed9-91ac-24eeb853cfd5" providerId="ADAL" clId="{1F1B066F-0293-1743-AC03-E6B9D5D78ADB}" dt="2020-09-05T15:07:56.707" v="2765" actId="1076"/>
          <ac:spMkLst>
            <pc:docMk/>
            <pc:sldMk cId="48017505" sldId="275"/>
            <ac:spMk id="15" creationId="{3528831B-C296-BF4F-BD81-4B5877700599}"/>
          </ac:spMkLst>
        </pc:spChg>
        <pc:spChg chg="mod">
          <ac:chgData name="Harry Trần" userId="99d52f79-a969-4ed9-91ac-24eeb853cfd5" providerId="ADAL" clId="{1F1B066F-0293-1743-AC03-E6B9D5D78ADB}" dt="2020-09-08T10:16:16.673" v="3189" actId="20577"/>
          <ac:spMkLst>
            <pc:docMk/>
            <pc:sldMk cId="48017505" sldId="275"/>
            <ac:spMk id="19" creationId="{B3509D76-7389-3645-97ED-2A8BEF6CF73A}"/>
          </ac:spMkLst>
        </pc:spChg>
        <pc:spChg chg="add del mod">
          <ac:chgData name="Harry Trần" userId="99d52f79-a969-4ed9-91ac-24eeb853cfd5" providerId="ADAL" clId="{1F1B066F-0293-1743-AC03-E6B9D5D78ADB}" dt="2020-09-05T14:59:24.849" v="2698" actId="478"/>
          <ac:spMkLst>
            <pc:docMk/>
            <pc:sldMk cId="48017505" sldId="275"/>
            <ac:spMk id="20" creationId="{FECEC5B9-B568-B84F-BC63-D52972A26E40}"/>
          </ac:spMkLst>
        </pc:spChg>
        <pc:spChg chg="mod">
          <ac:chgData name="Harry Trần" userId="99d52f79-a969-4ed9-91ac-24eeb853cfd5" providerId="ADAL" clId="{1F1B066F-0293-1743-AC03-E6B9D5D78ADB}" dt="2020-09-06T04:18:23.390" v="2961" actId="113"/>
          <ac:spMkLst>
            <pc:docMk/>
            <pc:sldMk cId="48017505" sldId="275"/>
            <ac:spMk id="23" creationId="{DAA8759F-CEA0-1349-BC9A-3200F0208A84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24" creationId="{85B51538-9937-274E-B8C2-4C0649EE8541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25" creationId="{46B2856B-730E-B14A-96B2-22C68EB14580}"/>
          </ac:spMkLst>
        </pc:spChg>
        <pc:spChg chg="mod">
          <ac:chgData name="Harry Trần" userId="99d52f79-a969-4ed9-91ac-24eeb853cfd5" providerId="ADAL" clId="{1F1B066F-0293-1743-AC03-E6B9D5D78ADB}" dt="2020-09-06T04:18:21.513" v="2960" actId="113"/>
          <ac:spMkLst>
            <pc:docMk/>
            <pc:sldMk cId="48017505" sldId="275"/>
            <ac:spMk id="27" creationId="{54CD809A-671A-194D-8E7F-E7BD295249FC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29" creationId="{E4C36792-01F8-2846-A1CC-D951D69F9B62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30" creationId="{DECF9B70-3FE8-0C4B-9E1A-2F5CDBDDEA3E}"/>
          </ac:spMkLst>
        </pc:spChg>
        <pc:spChg chg="mod">
          <ac:chgData name="Harry Trần" userId="99d52f79-a969-4ed9-91ac-24eeb853cfd5" providerId="ADAL" clId="{1F1B066F-0293-1743-AC03-E6B9D5D78ADB}" dt="2020-09-05T15:16:35.551" v="2780" actId="207"/>
          <ac:spMkLst>
            <pc:docMk/>
            <pc:sldMk cId="48017505" sldId="275"/>
            <ac:spMk id="33" creationId="{0E772A6F-C3E4-2B4A-A363-0E9CF2CE50AB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34" creationId="{AB574E71-77BE-7F4A-89EE-BF85FA94B9CB}"/>
          </ac:spMkLst>
        </pc:spChg>
        <pc:spChg chg="mod">
          <ac:chgData name="Harry Trần" userId="99d52f79-a969-4ed9-91ac-24eeb853cfd5" providerId="ADAL" clId="{1F1B066F-0293-1743-AC03-E6B9D5D78ADB}" dt="2020-09-05T15:10:14.142" v="2775" actId="2711"/>
          <ac:spMkLst>
            <pc:docMk/>
            <pc:sldMk cId="48017505" sldId="275"/>
            <ac:spMk id="35" creationId="{42FD5CFB-EB4E-334C-901E-AC589AA49D47}"/>
          </ac:spMkLst>
        </pc:spChg>
        <pc:spChg chg="mod">
          <ac:chgData name="Harry Trần" userId="99d52f79-a969-4ed9-91ac-24eeb853cfd5" providerId="ADAL" clId="{1F1B066F-0293-1743-AC03-E6B9D5D78ADB}" dt="2020-09-05T15:08:26.549" v="2768" actId="207"/>
          <ac:spMkLst>
            <pc:docMk/>
            <pc:sldMk cId="48017505" sldId="275"/>
            <ac:spMk id="38" creationId="{AD9EF901-5273-0D47-BDA1-5E4271F8FDE4}"/>
          </ac:spMkLst>
        </pc:spChg>
        <pc:spChg chg="mod">
          <ac:chgData name="Harry Trần" userId="99d52f79-a969-4ed9-91ac-24eeb853cfd5" providerId="ADAL" clId="{1F1B066F-0293-1743-AC03-E6B9D5D78ADB}" dt="2020-09-05T15:08:34.219" v="2769" actId="207"/>
          <ac:spMkLst>
            <pc:docMk/>
            <pc:sldMk cId="48017505" sldId="275"/>
            <ac:spMk id="39" creationId="{601EFCC1-9C5E-0B44-833B-389603332C8A}"/>
          </ac:spMkLst>
        </pc:spChg>
        <pc:spChg chg="mod">
          <ac:chgData name="Harry Trần" userId="99d52f79-a969-4ed9-91ac-24eeb853cfd5" providerId="ADAL" clId="{1F1B066F-0293-1743-AC03-E6B9D5D78ADB}" dt="2020-09-05T15:08:26.549" v="2768" actId="207"/>
          <ac:spMkLst>
            <pc:docMk/>
            <pc:sldMk cId="48017505" sldId="275"/>
            <ac:spMk id="41" creationId="{BDE97F68-644E-754C-92BE-5CCF398733A7}"/>
          </ac:spMkLst>
        </pc:spChg>
        <pc:spChg chg="mod">
          <ac:chgData name="Harry Trần" userId="99d52f79-a969-4ed9-91ac-24eeb853cfd5" providerId="ADAL" clId="{1F1B066F-0293-1743-AC03-E6B9D5D78ADB}" dt="2020-09-05T15:08:34.219" v="2769" actId="207"/>
          <ac:spMkLst>
            <pc:docMk/>
            <pc:sldMk cId="48017505" sldId="275"/>
            <ac:spMk id="42" creationId="{347F499F-83E0-584E-AA1E-1B398F02A4AD}"/>
          </ac:spMkLst>
        </pc:spChg>
        <pc:spChg chg="mod">
          <ac:chgData name="Harry Trần" userId="99d52f79-a969-4ed9-91ac-24eeb853cfd5" providerId="ADAL" clId="{1F1B066F-0293-1743-AC03-E6B9D5D78ADB}" dt="2020-09-05T15:08:26.549" v="2768" actId="207"/>
          <ac:spMkLst>
            <pc:docMk/>
            <pc:sldMk cId="48017505" sldId="275"/>
            <ac:spMk id="43" creationId="{3397A95E-E575-8648-9E11-7304A09B61F8}"/>
          </ac:spMkLst>
        </pc:spChg>
        <pc:spChg chg="mod">
          <ac:chgData name="Harry Trần" userId="99d52f79-a969-4ed9-91ac-24eeb853cfd5" providerId="ADAL" clId="{1F1B066F-0293-1743-AC03-E6B9D5D78ADB}" dt="2020-09-05T15:08:34.219" v="2769" actId="207"/>
          <ac:spMkLst>
            <pc:docMk/>
            <pc:sldMk cId="48017505" sldId="275"/>
            <ac:spMk id="44" creationId="{AC12F15B-59E6-6843-A049-B5AC53EE20A1}"/>
          </ac:spMkLst>
        </pc:spChg>
        <pc:spChg chg="add del mod">
          <ac:chgData name="Harry Trần" userId="99d52f79-a969-4ed9-91ac-24eeb853cfd5" providerId="ADAL" clId="{1F1B066F-0293-1743-AC03-E6B9D5D78ADB}" dt="2020-09-05T15:09:41.036" v="2774"/>
          <ac:spMkLst>
            <pc:docMk/>
            <pc:sldMk cId="48017505" sldId="275"/>
            <ac:spMk id="45" creationId="{EC1CEC52-5EEE-444C-A71A-5C8FA0CF338F}"/>
          </ac:spMkLst>
        </pc:spChg>
        <pc:spChg chg="mod">
          <ac:chgData name="Harry Trần" userId="99d52f79-a969-4ed9-91ac-24eeb853cfd5" providerId="ADAL" clId="{1F1B066F-0293-1743-AC03-E6B9D5D78ADB}" dt="2020-09-09T11:50:09.996" v="4144" actId="20577"/>
          <ac:spMkLst>
            <pc:docMk/>
            <pc:sldMk cId="48017505" sldId="275"/>
            <ac:spMk id="48" creationId="{17C5BDB3-8AFA-314B-857D-F4DD11FAC53B}"/>
          </ac:spMkLst>
        </pc:spChg>
        <pc:grpChg chg="del">
          <ac:chgData name="Harry Trần" userId="99d52f79-a969-4ed9-91ac-24eeb853cfd5" providerId="ADAL" clId="{1F1B066F-0293-1743-AC03-E6B9D5D78ADB}" dt="2020-09-05T14:59:22.562" v="2697" actId="478"/>
          <ac:grpSpMkLst>
            <pc:docMk/>
            <pc:sldMk cId="48017505" sldId="275"/>
            <ac:grpSpMk id="5" creationId="{E9A90819-FE80-BB43-94DC-CF071049DD90}"/>
          </ac:grpSpMkLst>
        </pc:grpChg>
        <pc:grpChg chg="del">
          <ac:chgData name="Harry Trần" userId="99d52f79-a969-4ed9-91ac-24eeb853cfd5" providerId="ADAL" clId="{1F1B066F-0293-1743-AC03-E6B9D5D78ADB}" dt="2020-09-05T14:59:22.562" v="2697" actId="478"/>
          <ac:grpSpMkLst>
            <pc:docMk/>
            <pc:sldMk cId="48017505" sldId="275"/>
            <ac:grpSpMk id="6" creationId="{0C741080-7A25-A642-A173-46AFD363E5B4}"/>
          </ac:grpSpMkLst>
        </pc:grpChg>
        <pc:grpChg chg="del">
          <ac:chgData name="Harry Trần" userId="99d52f79-a969-4ed9-91ac-24eeb853cfd5" providerId="ADAL" clId="{1F1B066F-0293-1743-AC03-E6B9D5D78ADB}" dt="2020-09-05T14:59:22.562" v="2697" actId="478"/>
          <ac:grpSpMkLst>
            <pc:docMk/>
            <pc:sldMk cId="48017505" sldId="275"/>
            <ac:grpSpMk id="7" creationId="{9A57839A-1E92-E64D-B78D-2474BAD4C5D8}"/>
          </ac:grpSpMkLst>
        </pc:grpChg>
        <pc:grpChg chg="del">
          <ac:chgData name="Harry Trần" userId="99d52f79-a969-4ed9-91ac-24eeb853cfd5" providerId="ADAL" clId="{1F1B066F-0293-1743-AC03-E6B9D5D78ADB}" dt="2020-09-05T14:59:22.562" v="2697" actId="478"/>
          <ac:grpSpMkLst>
            <pc:docMk/>
            <pc:sldMk cId="48017505" sldId="275"/>
            <ac:grpSpMk id="18" creationId="{D0EC0182-5E97-DC43-8042-AB0376C04680}"/>
          </ac:grpSpMkLst>
        </pc:grpChg>
        <pc:grpChg chg="add mod">
          <ac:chgData name="Harry Trần" userId="99d52f79-a969-4ed9-91ac-24eeb853cfd5" providerId="ADAL" clId="{1F1B066F-0293-1743-AC03-E6B9D5D78ADB}" dt="2020-09-05T15:16:19.106" v="2777" actId="207"/>
          <ac:grpSpMkLst>
            <pc:docMk/>
            <pc:sldMk cId="48017505" sldId="275"/>
            <ac:grpSpMk id="21" creationId="{41192FF1-F578-4A48-9D47-73CA5B4A05A3}"/>
          </ac:grpSpMkLst>
        </pc:grpChg>
        <pc:grpChg chg="add mod">
          <ac:chgData name="Harry Trần" userId="99d52f79-a969-4ed9-91ac-24eeb853cfd5" providerId="ADAL" clId="{1F1B066F-0293-1743-AC03-E6B9D5D78ADB}" dt="2020-09-05T15:07:56.707" v="2765" actId="1076"/>
          <ac:grpSpMkLst>
            <pc:docMk/>
            <pc:sldMk cId="48017505" sldId="275"/>
            <ac:grpSpMk id="26" creationId="{A1195580-BC37-7E43-8CA4-05477DC58B3D}"/>
          </ac:grpSpMkLst>
        </pc:grpChg>
        <pc:grpChg chg="add mod">
          <ac:chgData name="Harry Trần" userId="99d52f79-a969-4ed9-91ac-24eeb853cfd5" providerId="ADAL" clId="{1F1B066F-0293-1743-AC03-E6B9D5D78ADB}" dt="2020-09-05T15:16:19.106" v="2777" actId="207"/>
          <ac:grpSpMkLst>
            <pc:docMk/>
            <pc:sldMk cId="48017505" sldId="275"/>
            <ac:grpSpMk id="31" creationId="{63515775-500D-174C-A9C5-481B2A169F3F}"/>
          </ac:grpSpMkLst>
        </pc:grpChg>
        <pc:grpChg chg="add mod">
          <ac:chgData name="Harry Trần" userId="99d52f79-a969-4ed9-91ac-24eeb853cfd5" providerId="ADAL" clId="{1F1B066F-0293-1743-AC03-E6B9D5D78ADB}" dt="2020-09-05T15:07:56.707" v="2765" actId="1076"/>
          <ac:grpSpMkLst>
            <pc:docMk/>
            <pc:sldMk cId="48017505" sldId="275"/>
            <ac:grpSpMk id="36" creationId="{F8819001-6694-5349-9690-4F3045C593F5}"/>
          </ac:grpSpMkLst>
        </pc:grpChg>
        <pc:grpChg chg="add">
          <ac:chgData name="Harry Trần" userId="99d52f79-a969-4ed9-91ac-24eeb853cfd5" providerId="ADAL" clId="{1F1B066F-0293-1743-AC03-E6B9D5D78ADB}" dt="2020-09-09T11:19:31.309" v="4024"/>
          <ac:grpSpMkLst>
            <pc:docMk/>
            <pc:sldMk cId="48017505" sldId="275"/>
            <ac:grpSpMk id="45" creationId="{CF5C0704-DC55-B841-84CA-2E118B7ABAF9}"/>
          </ac:grpSpMkLst>
        </pc:grpChg>
        <pc:picChg chg="del mod">
          <ac:chgData name="Harry Trần" userId="99d52f79-a969-4ed9-91ac-24eeb853cfd5" providerId="ADAL" clId="{1F1B066F-0293-1743-AC03-E6B9D5D78ADB}" dt="2020-09-05T14:59:22.562" v="2697" actId="478"/>
          <ac:picMkLst>
            <pc:docMk/>
            <pc:sldMk cId="48017505" sldId="275"/>
            <ac:picMk id="8" creationId="{84EB79E0-CD42-E948-89CD-0B5F2C01D7F1}"/>
          </ac:picMkLst>
        </pc:picChg>
      </pc:sldChg>
      <pc:sldChg chg="addSp modSp">
        <pc:chgData name="Harry Trần" userId="99d52f79-a969-4ed9-91ac-24eeb853cfd5" providerId="ADAL" clId="{1F1B066F-0293-1743-AC03-E6B9D5D78ADB}" dt="2020-09-09T10:48:46.862" v="3901" actId="207"/>
        <pc:sldMkLst>
          <pc:docMk/>
          <pc:sldMk cId="1462896881" sldId="278"/>
        </pc:sldMkLst>
        <pc:spChg chg="mod">
          <ac:chgData name="Harry Trần" userId="99d52f79-a969-4ed9-91ac-24eeb853cfd5" providerId="ADAL" clId="{1F1B066F-0293-1743-AC03-E6B9D5D78ADB}" dt="2020-09-09T10:48:46.862" v="3901" actId="207"/>
          <ac:spMkLst>
            <pc:docMk/>
            <pc:sldMk cId="1462896881" sldId="278"/>
            <ac:spMk id="4" creationId="{979701B1-91A0-D44C-8C82-51C8EE49BE20}"/>
          </ac:spMkLst>
        </pc:spChg>
        <pc:spChg chg="add mod">
          <ac:chgData name="Harry Trần" userId="99d52f79-a969-4ed9-91ac-24eeb853cfd5" providerId="ADAL" clId="{1F1B066F-0293-1743-AC03-E6B9D5D78ADB}" dt="2020-09-05T03:00:01.202" v="1905" actId="1076"/>
          <ac:spMkLst>
            <pc:docMk/>
            <pc:sldMk cId="1462896881" sldId="278"/>
            <ac:spMk id="6" creationId="{4C4D44C5-57AC-4E43-8749-0003C187BB54}"/>
          </ac:spMkLst>
        </pc:spChg>
        <pc:picChg chg="mod">
          <ac:chgData name="Harry Trần" userId="99d52f79-a969-4ed9-91ac-24eeb853cfd5" providerId="ADAL" clId="{1F1B066F-0293-1743-AC03-E6B9D5D78ADB}" dt="2020-09-05T02:59:57.066" v="1904" actId="1076"/>
          <ac:picMkLst>
            <pc:docMk/>
            <pc:sldMk cId="1462896881" sldId="278"/>
            <ac:picMk id="5" creationId="{9D2850B3-0062-1E46-AA1B-CF2648353EC3}"/>
          </ac:picMkLst>
        </pc:picChg>
      </pc:sldChg>
      <pc:sldChg chg="addSp delSp modSp modAnim">
        <pc:chgData name="Harry Trần" userId="99d52f79-a969-4ed9-91ac-24eeb853cfd5" providerId="ADAL" clId="{1F1B066F-0293-1743-AC03-E6B9D5D78ADB}" dt="2020-09-09T16:34:41.805" v="4251" actId="20577"/>
        <pc:sldMkLst>
          <pc:docMk/>
          <pc:sldMk cId="3580745816" sldId="279"/>
        </pc:sldMkLst>
        <pc:spChg chg="add del mod">
          <ac:chgData name="Harry Trần" userId="99d52f79-a969-4ed9-91ac-24eeb853cfd5" providerId="ADAL" clId="{1F1B066F-0293-1743-AC03-E6B9D5D78ADB}" dt="2020-09-04T16:32:22.940" v="1624" actId="478"/>
          <ac:spMkLst>
            <pc:docMk/>
            <pc:sldMk cId="3580745816" sldId="279"/>
            <ac:spMk id="2" creationId="{729F7EDB-EDFE-6E40-9CF7-E7AFF203498A}"/>
          </ac:spMkLst>
        </pc:spChg>
        <pc:spChg chg="add del mod">
          <ac:chgData name="Harry Trần" userId="99d52f79-a969-4ed9-91ac-24eeb853cfd5" providerId="ADAL" clId="{1F1B066F-0293-1743-AC03-E6B9D5D78ADB}" dt="2020-09-09T16:20:25.029" v="4212"/>
          <ac:spMkLst>
            <pc:docMk/>
            <pc:sldMk cId="3580745816" sldId="279"/>
            <ac:spMk id="2" creationId="{CF9C79E5-817C-114D-9E14-6AF51450782B}"/>
          </ac:spMkLst>
        </pc:spChg>
        <pc:spChg chg="add del mod">
          <ac:chgData name="Harry Trần" userId="99d52f79-a969-4ed9-91ac-24eeb853cfd5" providerId="ADAL" clId="{1F1B066F-0293-1743-AC03-E6B9D5D78ADB}" dt="2020-09-04T16:37:00.908" v="1639" actId="478"/>
          <ac:spMkLst>
            <pc:docMk/>
            <pc:sldMk cId="3580745816" sldId="279"/>
            <ac:spMk id="4" creationId="{D246C587-8EFD-294C-9910-B8385FE038FA}"/>
          </ac:spMkLst>
        </pc:spChg>
        <pc:spChg chg="mod">
          <ac:chgData name="Harry Trần" userId="99d52f79-a969-4ed9-91ac-24eeb853cfd5" providerId="ADAL" clId="{1F1B066F-0293-1743-AC03-E6B9D5D78ADB}" dt="2020-09-04T15:34:30.150" v="830" actId="14100"/>
          <ac:spMkLst>
            <pc:docMk/>
            <pc:sldMk cId="3580745816" sldId="279"/>
            <ac:spMk id="9" creationId="{1AFC24DA-596D-CD4D-A8CF-96C5683E31D9}"/>
          </ac:spMkLst>
        </pc:spChg>
        <pc:spChg chg="add del mod">
          <ac:chgData name="Harry Trần" userId="99d52f79-a969-4ed9-91ac-24eeb853cfd5" providerId="ADAL" clId="{1F1B066F-0293-1743-AC03-E6B9D5D78ADB}" dt="2020-09-04T16:24:42.993" v="1238" actId="478"/>
          <ac:spMkLst>
            <pc:docMk/>
            <pc:sldMk cId="3580745816" sldId="279"/>
            <ac:spMk id="10" creationId="{A40C1EE5-B66C-5C4D-A7D6-9652F5D11728}"/>
          </ac:spMkLst>
        </pc:spChg>
        <pc:spChg chg="add del mod">
          <ac:chgData name="Harry Trần" userId="99d52f79-a969-4ed9-91ac-24eeb853cfd5" providerId="ADAL" clId="{1F1B066F-0293-1743-AC03-E6B9D5D78ADB}" dt="2020-09-04T16:23:58.538" v="1206" actId="478"/>
          <ac:spMkLst>
            <pc:docMk/>
            <pc:sldMk cId="3580745816" sldId="279"/>
            <ac:spMk id="11" creationId="{5FD59AF2-5405-BD4E-8928-8140C7D8973A}"/>
          </ac:spMkLst>
        </pc:spChg>
        <pc:spChg chg="mod">
          <ac:chgData name="Harry Trần" userId="99d52f79-a969-4ed9-91ac-24eeb853cfd5" providerId="ADAL" clId="{1F1B066F-0293-1743-AC03-E6B9D5D78ADB}" dt="2020-09-09T10:48:51.775" v="3902" actId="207"/>
          <ac:spMkLst>
            <pc:docMk/>
            <pc:sldMk cId="3580745816" sldId="279"/>
            <ac:spMk id="19" creationId="{C05CF1DF-2A14-6641-B31A-175A6ECB2A8E}"/>
          </ac:spMkLst>
        </pc:spChg>
        <pc:spChg chg="add del mod">
          <ac:chgData name="Harry Trần" userId="99d52f79-a969-4ed9-91ac-24eeb853cfd5" providerId="ADAL" clId="{1F1B066F-0293-1743-AC03-E6B9D5D78ADB}" dt="2020-09-04T16:26:11.889" v="1353" actId="478"/>
          <ac:spMkLst>
            <pc:docMk/>
            <pc:sldMk cId="3580745816" sldId="279"/>
            <ac:spMk id="20" creationId="{0A552CDC-CA85-6F42-8187-500C422C822A}"/>
          </ac:spMkLst>
        </pc:spChg>
        <pc:spChg chg="add del mod">
          <ac:chgData name="Harry Trần" userId="99d52f79-a969-4ed9-91ac-24eeb853cfd5" providerId="ADAL" clId="{1F1B066F-0293-1743-AC03-E6B9D5D78ADB}" dt="2020-09-04T16:23:05.597" v="1188" actId="478"/>
          <ac:spMkLst>
            <pc:docMk/>
            <pc:sldMk cId="3580745816" sldId="279"/>
            <ac:spMk id="21" creationId="{688AB037-BF27-2D4C-88A7-F4D635B021DD}"/>
          </ac:spMkLst>
        </pc:spChg>
        <pc:spChg chg="add del mod">
          <ac:chgData name="Harry Trần" userId="99d52f79-a969-4ed9-91ac-24eeb853cfd5" providerId="ADAL" clId="{1F1B066F-0293-1743-AC03-E6B9D5D78ADB}" dt="2020-09-04T15:32:08.011" v="818" actId="478"/>
          <ac:spMkLst>
            <pc:docMk/>
            <pc:sldMk cId="3580745816" sldId="279"/>
            <ac:spMk id="22" creationId="{B7879205-DA71-7F41-BEBB-BE47C6604C57}"/>
          </ac:spMkLst>
        </pc:spChg>
        <pc:spChg chg="add mod">
          <ac:chgData name="Harry Trần" userId="99d52f79-a969-4ed9-91ac-24eeb853cfd5" providerId="ADAL" clId="{1F1B066F-0293-1743-AC03-E6B9D5D78ADB}" dt="2020-09-09T16:34:41.805" v="4251" actId="20577"/>
          <ac:spMkLst>
            <pc:docMk/>
            <pc:sldMk cId="3580745816" sldId="279"/>
            <ac:spMk id="23" creationId="{AA0C1341-E031-6846-9CBF-DB9474DA1F66}"/>
          </ac:spMkLst>
        </pc:spChg>
        <pc:spChg chg="add mod">
          <ac:chgData name="Harry Trần" userId="99d52f79-a969-4ed9-91ac-24eeb853cfd5" providerId="ADAL" clId="{1F1B066F-0293-1743-AC03-E6B9D5D78ADB}" dt="2020-09-04T16:38:17.013" v="1642" actId="164"/>
          <ac:spMkLst>
            <pc:docMk/>
            <pc:sldMk cId="3580745816" sldId="279"/>
            <ac:spMk id="24" creationId="{50D612D2-30E9-CD46-BF62-04BE83143FB4}"/>
          </ac:spMkLst>
        </pc:spChg>
        <pc:spChg chg="add mod">
          <ac:chgData name="Harry Trần" userId="99d52f79-a969-4ed9-91ac-24eeb853cfd5" providerId="ADAL" clId="{1F1B066F-0293-1743-AC03-E6B9D5D78ADB}" dt="2020-09-04T16:38:19.702" v="1643" actId="164"/>
          <ac:spMkLst>
            <pc:docMk/>
            <pc:sldMk cId="3580745816" sldId="279"/>
            <ac:spMk id="25" creationId="{9B35F35D-FA53-264D-B597-C61119F13BCF}"/>
          </ac:spMkLst>
        </pc:spChg>
        <pc:spChg chg="add mod">
          <ac:chgData name="Harry Trần" userId="99d52f79-a969-4ed9-91ac-24eeb853cfd5" providerId="ADAL" clId="{1F1B066F-0293-1743-AC03-E6B9D5D78ADB}" dt="2020-09-09T16:20:35.902" v="4216" actId="20577"/>
          <ac:spMkLst>
            <pc:docMk/>
            <pc:sldMk cId="3580745816" sldId="279"/>
            <ac:spMk id="26" creationId="{2C503294-FDBC-7F44-B153-088FC19413FF}"/>
          </ac:spMkLst>
        </pc:spChg>
        <pc:spChg chg="add del mod">
          <ac:chgData name="Harry Trần" userId="99d52f79-a969-4ed9-91ac-24eeb853cfd5" providerId="ADAL" clId="{1F1B066F-0293-1743-AC03-E6B9D5D78ADB}" dt="2020-09-04T16:31:36.780" v="1516" actId="478"/>
          <ac:spMkLst>
            <pc:docMk/>
            <pc:sldMk cId="3580745816" sldId="279"/>
            <ac:spMk id="26" creationId="{F29CDC1A-A5CA-8247-9F88-54A763D9F138}"/>
          </ac:spMkLst>
        </pc:spChg>
        <pc:spChg chg="add mod">
          <ac:chgData name="Harry Trần" userId="99d52f79-a969-4ed9-91ac-24eeb853cfd5" providerId="ADAL" clId="{1F1B066F-0293-1743-AC03-E6B9D5D78ADB}" dt="2020-09-04T16:38:17.013" v="1642" actId="164"/>
          <ac:spMkLst>
            <pc:docMk/>
            <pc:sldMk cId="3580745816" sldId="279"/>
            <ac:spMk id="27" creationId="{B5283FCE-7EEC-CF4B-BA37-1D358A7057C8}"/>
          </ac:spMkLst>
        </pc:spChg>
        <pc:spChg chg="add del mod">
          <ac:chgData name="Harry Trần" userId="99d52f79-a969-4ed9-91ac-24eeb853cfd5" providerId="ADAL" clId="{1F1B066F-0293-1743-AC03-E6B9D5D78ADB}" dt="2020-09-04T16:37:06.165" v="1640" actId="478"/>
          <ac:spMkLst>
            <pc:docMk/>
            <pc:sldMk cId="3580745816" sldId="279"/>
            <ac:spMk id="28" creationId="{AA16F3B3-9BA5-EE49-89A4-5E1869E491B7}"/>
          </ac:spMkLst>
        </pc:spChg>
        <pc:grpChg chg="mod">
          <ac:chgData name="Harry Trần" userId="99d52f79-a969-4ed9-91ac-24eeb853cfd5" providerId="ADAL" clId="{1F1B066F-0293-1743-AC03-E6B9D5D78ADB}" dt="2020-09-04T16:38:13.162" v="1641" actId="164"/>
          <ac:grpSpMkLst>
            <pc:docMk/>
            <pc:sldMk cId="3580745816" sldId="279"/>
            <ac:grpSpMk id="3" creationId="{2327DDD8-1DE4-8B49-B7DF-BE37BC3A400C}"/>
          </ac:grpSpMkLst>
        </pc:grpChg>
        <pc:grpChg chg="mod">
          <ac:chgData name="Harry Trần" userId="99d52f79-a969-4ed9-91ac-24eeb853cfd5" providerId="ADAL" clId="{1F1B066F-0293-1743-AC03-E6B9D5D78ADB}" dt="2020-09-04T16:39:27.201" v="1653" actId="1076"/>
          <ac:grpSpMkLst>
            <pc:docMk/>
            <pc:sldMk cId="3580745816" sldId="279"/>
            <ac:grpSpMk id="7" creationId="{46211E47-BD97-EB42-8FAF-D40AF51097AA}"/>
          </ac:grpSpMkLst>
        </pc:grpChg>
        <pc:grpChg chg="add mod">
          <ac:chgData name="Harry Trần" userId="99d52f79-a969-4ed9-91ac-24eeb853cfd5" providerId="ADAL" clId="{1F1B066F-0293-1743-AC03-E6B9D5D78ADB}" dt="2020-09-04T16:38:13.162" v="1641" actId="164"/>
          <ac:grpSpMkLst>
            <pc:docMk/>
            <pc:sldMk cId="3580745816" sldId="279"/>
            <ac:grpSpMk id="12" creationId="{9757397D-7DC9-E743-ABE5-13B230A9AC1A}"/>
          </ac:grpSpMkLst>
        </pc:grpChg>
        <pc:grpChg chg="mod">
          <ac:chgData name="Harry Trần" userId="99d52f79-a969-4ed9-91ac-24eeb853cfd5" providerId="ADAL" clId="{1F1B066F-0293-1743-AC03-E6B9D5D78ADB}" dt="2020-09-04T16:38:19.702" v="1643" actId="164"/>
          <ac:grpSpMkLst>
            <pc:docMk/>
            <pc:sldMk cId="3580745816" sldId="279"/>
            <ac:grpSpMk id="13" creationId="{8A43A664-28E6-534D-9D05-12B9CCAFAE17}"/>
          </ac:grpSpMkLst>
        </pc:grpChg>
        <pc:grpChg chg="mod">
          <ac:chgData name="Harry Trần" userId="99d52f79-a969-4ed9-91ac-24eeb853cfd5" providerId="ADAL" clId="{1F1B066F-0293-1743-AC03-E6B9D5D78ADB}" dt="2020-09-04T16:38:17.013" v="1642" actId="164"/>
          <ac:grpSpMkLst>
            <pc:docMk/>
            <pc:sldMk cId="3580745816" sldId="279"/>
            <ac:grpSpMk id="16" creationId="{C6C9C272-E0AA-E848-9FA1-0BF9706E1C9F}"/>
          </ac:grpSpMkLst>
        </pc:grpChg>
        <pc:grpChg chg="add mod">
          <ac:chgData name="Harry Trần" userId="99d52f79-a969-4ed9-91ac-24eeb853cfd5" providerId="ADAL" clId="{1F1B066F-0293-1743-AC03-E6B9D5D78ADB}" dt="2020-09-04T16:38:17.013" v="1642" actId="164"/>
          <ac:grpSpMkLst>
            <pc:docMk/>
            <pc:sldMk cId="3580745816" sldId="279"/>
            <ac:grpSpMk id="29" creationId="{BF06DCAF-A387-144A-A6C5-17EB9CBE94E9}"/>
          </ac:grpSpMkLst>
        </pc:grpChg>
        <pc:grpChg chg="add mod">
          <ac:chgData name="Harry Trần" userId="99d52f79-a969-4ed9-91ac-24eeb853cfd5" providerId="ADAL" clId="{1F1B066F-0293-1743-AC03-E6B9D5D78ADB}" dt="2020-09-04T16:39:26.907" v="1652" actId="1076"/>
          <ac:grpSpMkLst>
            <pc:docMk/>
            <pc:sldMk cId="3580745816" sldId="279"/>
            <ac:grpSpMk id="30" creationId="{CA51F84D-5E96-8040-A1B3-3FD59C697C32}"/>
          </ac:grpSpMkLst>
        </pc:grpChg>
        <pc:picChg chg="mod">
          <ac:chgData name="Harry Trần" userId="99d52f79-a969-4ed9-91ac-24eeb853cfd5" providerId="ADAL" clId="{1F1B066F-0293-1743-AC03-E6B9D5D78ADB}" dt="2020-09-04T16:05:47.728" v="994" actId="1076"/>
          <ac:picMkLst>
            <pc:docMk/>
            <pc:sldMk cId="3580745816" sldId="279"/>
            <ac:picMk id="8" creationId="{CD6712EE-FA85-2E4D-B083-FA17F6FE3968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8:11.655" v="3895" actId="207"/>
        <pc:sldMkLst>
          <pc:docMk/>
          <pc:sldMk cId="2209238449" sldId="283"/>
        </pc:sldMkLst>
        <pc:spChg chg="add mod">
          <ac:chgData name="Harry Trần" userId="99d52f79-a969-4ed9-91ac-24eeb853cfd5" providerId="ADAL" clId="{1F1B066F-0293-1743-AC03-E6B9D5D78ADB}" dt="2020-09-04T16:28:28.226" v="1437" actId="20577"/>
          <ac:spMkLst>
            <pc:docMk/>
            <pc:sldMk cId="2209238449" sldId="283"/>
            <ac:spMk id="4" creationId="{A83956AD-BAFB-214D-B6F1-5742B3FBF5D6}"/>
          </ac:spMkLst>
        </pc:spChg>
        <pc:spChg chg="add mod">
          <ac:chgData name="Harry Trần" userId="99d52f79-a969-4ed9-91ac-24eeb853cfd5" providerId="ADAL" clId="{1F1B066F-0293-1743-AC03-E6B9D5D78ADB}" dt="2020-09-04T16:28:41.873" v="1502" actId="20577"/>
          <ac:spMkLst>
            <pc:docMk/>
            <pc:sldMk cId="2209238449" sldId="283"/>
            <ac:spMk id="5" creationId="{0D9605D2-C18C-F14A-A40D-56504F3E120D}"/>
          </ac:spMkLst>
        </pc:spChg>
        <pc:spChg chg="mod">
          <ac:chgData name="Harry Trần" userId="99d52f79-a969-4ed9-91ac-24eeb853cfd5" providerId="ADAL" clId="{1F1B066F-0293-1743-AC03-E6B9D5D78ADB}" dt="2020-09-09T10:48:11.655" v="3895" actId="207"/>
          <ac:spMkLst>
            <pc:docMk/>
            <pc:sldMk cId="2209238449" sldId="283"/>
            <ac:spMk id="7" creationId="{FAB94C98-F709-5240-9371-A6ACC20A149C}"/>
          </ac:spMkLst>
        </pc:spChg>
        <pc:picChg chg="del">
          <ac:chgData name="Harry Trần" userId="99d52f79-a969-4ed9-91ac-24eeb853cfd5" providerId="ADAL" clId="{1F1B066F-0293-1743-AC03-E6B9D5D78ADB}" dt="2020-09-09T08:03:06.005" v="3218" actId="478"/>
          <ac:picMkLst>
            <pc:docMk/>
            <pc:sldMk cId="2209238449" sldId="283"/>
            <ac:picMk id="3" creationId="{607D40CC-40FC-4EC2-9AD5-4588428326B5}"/>
          </ac:picMkLst>
        </pc:picChg>
        <pc:picChg chg="add del mod">
          <ac:chgData name="Harry Trần" userId="99d52f79-a969-4ed9-91ac-24eeb853cfd5" providerId="ADAL" clId="{1F1B066F-0293-1743-AC03-E6B9D5D78ADB}" dt="2020-09-09T08:04:47.913" v="3230" actId="478"/>
          <ac:picMkLst>
            <pc:docMk/>
            <pc:sldMk cId="2209238449" sldId="283"/>
            <ac:picMk id="4" creationId="{DEA7835C-86C2-6049-9686-502F6C50BD9D}"/>
          </ac:picMkLst>
        </pc:picChg>
        <pc:picChg chg="add del mod">
          <ac:chgData name="Harry Trần" userId="99d52f79-a969-4ed9-91ac-24eeb853cfd5" providerId="ADAL" clId="{1F1B066F-0293-1743-AC03-E6B9D5D78ADB}" dt="2020-09-09T08:05:23.028" v="3233" actId="478"/>
          <ac:picMkLst>
            <pc:docMk/>
            <pc:sldMk cId="2209238449" sldId="283"/>
            <ac:picMk id="6" creationId="{4907A01F-BF46-6C45-BB78-576E7ADA03D2}"/>
          </ac:picMkLst>
        </pc:picChg>
        <pc:picChg chg="add mod">
          <ac:chgData name="Harry Trần" userId="99d52f79-a969-4ed9-91ac-24eeb853cfd5" providerId="ADAL" clId="{1F1B066F-0293-1743-AC03-E6B9D5D78ADB}" dt="2020-09-09T08:05:32.241" v="3237" actId="1076"/>
          <ac:picMkLst>
            <pc:docMk/>
            <pc:sldMk cId="2209238449" sldId="283"/>
            <ac:picMk id="8" creationId="{B4D10F30-0B31-7A41-BC90-96CCF473E9A6}"/>
          </ac:picMkLst>
        </pc:picChg>
        <pc:picChg chg="add mod">
          <ac:chgData name="Harry Trần" userId="99d52f79-a969-4ed9-91ac-24eeb853cfd5" providerId="ADAL" clId="{1F1B066F-0293-1743-AC03-E6B9D5D78ADB}" dt="2020-09-05T03:15:39.780" v="1916" actId="1076"/>
          <ac:picMkLst>
            <pc:docMk/>
            <pc:sldMk cId="2209238449" sldId="283"/>
            <ac:picMk id="9" creationId="{8B66BA47-DFE9-0244-8B68-58451BDC880F}"/>
          </ac:picMkLst>
        </pc:picChg>
        <pc:picChg chg="del">
          <ac:chgData name="Harry Trần" userId="99d52f79-a969-4ed9-91ac-24eeb853cfd5" providerId="ADAL" clId="{1F1B066F-0293-1743-AC03-E6B9D5D78ADB}" dt="2020-09-05T03:14:32.054" v="1906" actId="478"/>
          <ac:picMkLst>
            <pc:docMk/>
            <pc:sldMk cId="2209238449" sldId="283"/>
            <ac:picMk id="10" creationId="{00AF92DF-6B22-4AC0-B464-F273348F2515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8:25.174" v="3898" actId="207"/>
        <pc:sldMkLst>
          <pc:docMk/>
          <pc:sldMk cId="992631366" sldId="284"/>
        </pc:sldMkLst>
        <pc:spChg chg="mod">
          <ac:chgData name="Harry Trần" userId="99d52f79-a969-4ed9-91ac-24eeb853cfd5" providerId="ADAL" clId="{1F1B066F-0293-1743-AC03-E6B9D5D78ADB}" dt="2020-09-09T10:48:25.174" v="3898" actId="207"/>
          <ac:spMkLst>
            <pc:docMk/>
            <pc:sldMk cId="992631366" sldId="284"/>
            <ac:spMk id="7" creationId="{EF86028E-0BED-514A-BDC2-EEFCC571B18E}"/>
          </ac:spMkLst>
        </pc:spChg>
        <pc:spChg chg="add del mod">
          <ac:chgData name="Harry Trần" userId="99d52f79-a969-4ed9-91ac-24eeb853cfd5" providerId="ADAL" clId="{1F1B066F-0293-1743-AC03-E6B9D5D78ADB}" dt="2020-09-09T07:58:07.097" v="3204" actId="478"/>
          <ac:spMkLst>
            <pc:docMk/>
            <pc:sldMk cId="992631366" sldId="284"/>
            <ac:spMk id="8" creationId="{CFBF009B-7060-9C42-BD65-B9061ABBBA86}"/>
          </ac:spMkLst>
        </pc:spChg>
        <pc:spChg chg="del">
          <ac:chgData name="Harry Trần" userId="99d52f79-a969-4ed9-91ac-24eeb853cfd5" providerId="ADAL" clId="{1F1B066F-0293-1743-AC03-E6B9D5D78ADB}" dt="2020-09-04T10:20:46.934" v="157" actId="478"/>
          <ac:spMkLst>
            <pc:docMk/>
            <pc:sldMk cId="992631366" sldId="284"/>
            <ac:spMk id="11" creationId="{7F712D20-7C0A-744A-8814-1AE3540F7749}"/>
          </ac:spMkLst>
        </pc:spChg>
        <pc:picChg chg="del">
          <ac:chgData name="Harry Trần" userId="99d52f79-a969-4ed9-91ac-24eeb853cfd5" providerId="ADAL" clId="{1F1B066F-0293-1743-AC03-E6B9D5D78ADB}" dt="2020-09-09T07:58:04.769" v="3203" actId="478"/>
          <ac:picMkLst>
            <pc:docMk/>
            <pc:sldMk cId="992631366" sldId="284"/>
            <ac:picMk id="2" creationId="{497C86D3-8E3B-4248-BAA6-57AA4A0E792B}"/>
          </ac:picMkLst>
        </pc:picChg>
        <pc:picChg chg="add mod">
          <ac:chgData name="Harry Trần" userId="99d52f79-a969-4ed9-91ac-24eeb853cfd5" providerId="ADAL" clId="{1F1B066F-0293-1743-AC03-E6B9D5D78ADB}" dt="2020-09-09T07:58:27.838" v="3210" actId="1076"/>
          <ac:picMkLst>
            <pc:docMk/>
            <pc:sldMk cId="992631366" sldId="284"/>
            <ac:picMk id="4" creationId="{1F0086A7-7F6F-994D-A592-4598C732D975}"/>
          </ac:picMkLst>
        </pc:picChg>
      </pc:sldChg>
      <pc:sldChg chg="addSp delSp modSp modNotesTx">
        <pc:chgData name="Harry Trần" userId="99d52f79-a969-4ed9-91ac-24eeb853cfd5" providerId="ADAL" clId="{1F1B066F-0293-1743-AC03-E6B9D5D78ADB}" dt="2020-09-09T11:42:52.973" v="4138" actId="1076"/>
        <pc:sldMkLst>
          <pc:docMk/>
          <pc:sldMk cId="4039925678" sldId="287"/>
        </pc:sldMkLst>
        <pc:spChg chg="add del">
          <ac:chgData name="Harry Trần" userId="99d52f79-a969-4ed9-91ac-24eeb853cfd5" providerId="ADAL" clId="{1F1B066F-0293-1743-AC03-E6B9D5D78ADB}" dt="2020-09-04T09:54:58.742" v="59"/>
          <ac:spMkLst>
            <pc:docMk/>
            <pc:sldMk cId="4039925678" sldId="287"/>
            <ac:spMk id="3" creationId="{B651E5AE-8FC2-7743-BA2C-5A417F9B3A23}"/>
          </ac:spMkLst>
        </pc:spChg>
        <pc:spChg chg="add del mod">
          <ac:chgData name="Harry Trần" userId="99d52f79-a969-4ed9-91ac-24eeb853cfd5" providerId="ADAL" clId="{1F1B066F-0293-1743-AC03-E6B9D5D78ADB}" dt="2020-09-09T11:42:46.032" v="4135" actId="478"/>
          <ac:spMkLst>
            <pc:docMk/>
            <pc:sldMk cId="4039925678" sldId="287"/>
            <ac:spMk id="4" creationId="{F9374601-B695-C847-B997-D2E7558C3BCC}"/>
          </ac:spMkLst>
        </pc:spChg>
        <pc:spChg chg="mod">
          <ac:chgData name="Harry Trần" userId="99d52f79-a969-4ed9-91ac-24eeb853cfd5" providerId="ADAL" clId="{1F1B066F-0293-1743-AC03-E6B9D5D78ADB}" dt="2020-09-09T10:48:35.396" v="3900" actId="207"/>
          <ac:spMkLst>
            <pc:docMk/>
            <pc:sldMk cId="4039925678" sldId="287"/>
            <ac:spMk id="6" creationId="{03228021-4F5D-0747-8C86-11DEF0483A6E}"/>
          </ac:spMkLst>
        </pc:spChg>
        <pc:picChg chg="del">
          <ac:chgData name="Harry Trần" userId="99d52f79-a969-4ed9-91ac-24eeb853cfd5" providerId="ADAL" clId="{1F1B066F-0293-1743-AC03-E6B9D5D78ADB}" dt="2020-09-04T09:50:29.208" v="57" actId="478"/>
          <ac:picMkLst>
            <pc:docMk/>
            <pc:sldMk cId="4039925678" sldId="287"/>
            <ac:picMk id="2" creationId="{D1E7B4FA-7E14-8948-8784-5F5D6E5491EF}"/>
          </ac:picMkLst>
        </pc:picChg>
        <pc:picChg chg="add mod">
          <ac:chgData name="Harry Trần" userId="99d52f79-a969-4ed9-91ac-24eeb853cfd5" providerId="ADAL" clId="{1F1B066F-0293-1743-AC03-E6B9D5D78ADB}" dt="2020-09-09T11:42:52.973" v="4138" actId="1076"/>
          <ac:picMkLst>
            <pc:docMk/>
            <pc:sldMk cId="4039925678" sldId="287"/>
            <ac:picMk id="3" creationId="{AE3790B2-7C82-9A4D-A6F8-32AE72FDCF3B}"/>
          </ac:picMkLst>
        </pc:picChg>
        <pc:picChg chg="add del mod">
          <ac:chgData name="Harry Trần" userId="99d52f79-a969-4ed9-91ac-24eeb853cfd5" providerId="ADAL" clId="{1F1B066F-0293-1743-AC03-E6B9D5D78ADB}" dt="2020-09-09T11:41:59.913" v="4130" actId="478"/>
          <ac:picMkLst>
            <pc:docMk/>
            <pc:sldMk cId="4039925678" sldId="287"/>
            <ac:picMk id="7" creationId="{9429735C-7312-604F-8D85-CE45DEA86A92}"/>
          </ac:picMkLst>
        </pc:picChg>
      </pc:sldChg>
      <pc:sldChg chg="addSp delSp modSp modTransition">
        <pc:chgData name="Harry Trần" userId="99d52f79-a969-4ed9-91ac-24eeb853cfd5" providerId="ADAL" clId="{1F1B066F-0293-1743-AC03-E6B9D5D78ADB}" dt="2020-09-09T10:48:15.295" v="3896" actId="207"/>
        <pc:sldMkLst>
          <pc:docMk/>
          <pc:sldMk cId="73618349" sldId="288"/>
        </pc:sldMkLst>
        <pc:spChg chg="del">
          <ac:chgData name="Harry Trần" userId="99d52f79-a969-4ed9-91ac-24eeb853cfd5" providerId="ADAL" clId="{1F1B066F-0293-1743-AC03-E6B9D5D78ADB}" dt="2020-09-04T10:19:52.747" v="146" actId="478"/>
          <ac:spMkLst>
            <pc:docMk/>
            <pc:sldMk cId="73618349" sldId="288"/>
            <ac:spMk id="3" creationId="{E1DBD9DA-3096-7245-A0EC-A3E6231E80A0}"/>
          </ac:spMkLst>
        </pc:spChg>
        <pc:spChg chg="add mod">
          <ac:chgData name="Harry Trần" userId="99d52f79-a969-4ed9-91ac-24eeb853cfd5" providerId="ADAL" clId="{1F1B066F-0293-1743-AC03-E6B9D5D78ADB}" dt="2020-09-05T03:21:45.386" v="1948" actId="164"/>
          <ac:spMkLst>
            <pc:docMk/>
            <pc:sldMk cId="73618349" sldId="288"/>
            <ac:spMk id="7" creationId="{C3719E47-0EEE-B141-B2BF-47D12D41D68A}"/>
          </ac:spMkLst>
        </pc:spChg>
        <pc:spChg chg="mod">
          <ac:chgData name="Harry Trần" userId="99d52f79-a969-4ed9-91ac-24eeb853cfd5" providerId="ADAL" clId="{1F1B066F-0293-1743-AC03-E6B9D5D78ADB}" dt="2020-09-09T10:48:15.295" v="3896" actId="207"/>
          <ac:spMkLst>
            <pc:docMk/>
            <pc:sldMk cId="73618349" sldId="288"/>
            <ac:spMk id="8" creationId="{5610A565-8481-6E45-A102-B6D507CB08B1}"/>
          </ac:spMkLst>
        </pc:spChg>
        <pc:grpChg chg="add mod">
          <ac:chgData name="Harry Trần" userId="99d52f79-a969-4ed9-91ac-24eeb853cfd5" providerId="ADAL" clId="{1F1B066F-0293-1743-AC03-E6B9D5D78ADB}" dt="2020-09-05T03:21:45.386" v="1948" actId="164"/>
          <ac:grpSpMkLst>
            <pc:docMk/>
            <pc:sldMk cId="73618349" sldId="288"/>
            <ac:grpSpMk id="9" creationId="{3B9E99EB-3836-4249-8714-A722E1D3552D}"/>
          </ac:grpSpMkLst>
        </pc:grpChg>
        <pc:picChg chg="del mod">
          <ac:chgData name="Harry Trần" userId="99d52f79-a969-4ed9-91ac-24eeb853cfd5" providerId="ADAL" clId="{1F1B066F-0293-1743-AC03-E6B9D5D78ADB}" dt="2020-09-05T03:17:43.639" v="1926" actId="478"/>
          <ac:picMkLst>
            <pc:docMk/>
            <pc:sldMk cId="73618349" sldId="288"/>
            <ac:picMk id="2" creationId="{597D42E3-ED63-3A4C-BCD4-1BA497994544}"/>
          </ac:picMkLst>
        </pc:picChg>
        <pc:picChg chg="add del mod">
          <ac:chgData name="Harry Trần" userId="99d52f79-a969-4ed9-91ac-24eeb853cfd5" providerId="ADAL" clId="{1F1B066F-0293-1743-AC03-E6B9D5D78ADB}" dt="2020-09-05T03:18:59.177" v="1929" actId="478"/>
          <ac:picMkLst>
            <pc:docMk/>
            <pc:sldMk cId="73618349" sldId="288"/>
            <ac:picMk id="3" creationId="{0FEA0F25-1CEA-C247-8EBF-B1C8E1CCEBD2}"/>
          </ac:picMkLst>
        </pc:picChg>
        <pc:picChg chg="add del mod">
          <ac:chgData name="Harry Trần" userId="99d52f79-a969-4ed9-91ac-24eeb853cfd5" providerId="ADAL" clId="{1F1B066F-0293-1743-AC03-E6B9D5D78ADB}" dt="2020-09-05T03:22:09.091" v="1962" actId="478"/>
          <ac:picMkLst>
            <pc:docMk/>
            <pc:sldMk cId="73618349" sldId="288"/>
            <ac:picMk id="5" creationId="{86B92F72-DFC2-C646-B5F3-33E4719606CC}"/>
          </ac:picMkLst>
        </pc:picChg>
        <pc:picChg chg="del">
          <ac:chgData name="Harry Trần" userId="99d52f79-a969-4ed9-91ac-24eeb853cfd5" providerId="ADAL" clId="{1F1B066F-0293-1743-AC03-E6B9D5D78ADB}" dt="2020-09-04T10:19:50.904" v="145" actId="478"/>
          <ac:picMkLst>
            <pc:docMk/>
            <pc:sldMk cId="73618349" sldId="288"/>
            <ac:picMk id="6" creationId="{5033321A-C4A3-9048-8461-6F94F72DF0AD}"/>
          </ac:picMkLst>
        </pc:picChg>
        <pc:picChg chg="add mod">
          <ac:chgData name="Harry Trần" userId="99d52f79-a969-4ed9-91ac-24eeb853cfd5" providerId="ADAL" clId="{1F1B066F-0293-1743-AC03-E6B9D5D78ADB}" dt="2020-09-05T03:21:45.386" v="1948" actId="164"/>
          <ac:picMkLst>
            <pc:docMk/>
            <pc:sldMk cId="73618349" sldId="288"/>
            <ac:picMk id="6" creationId="{6CA9A735-DEFF-294A-917F-1D0B180FBCF0}"/>
          </ac:picMkLst>
        </pc:picChg>
        <pc:picChg chg="add mod">
          <ac:chgData name="Harry Trần" userId="99d52f79-a969-4ed9-91ac-24eeb853cfd5" providerId="ADAL" clId="{1F1B066F-0293-1743-AC03-E6B9D5D78ADB}" dt="2020-09-08T10:02:43.182" v="3108" actId="1076"/>
          <ac:picMkLst>
            <pc:docMk/>
            <pc:sldMk cId="73618349" sldId="288"/>
            <ac:picMk id="11" creationId="{CA0F1CE8-A02E-A543-BB87-CE180AF6458B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1:57.571" v="3752" actId="207"/>
        <pc:sldMkLst>
          <pc:docMk/>
          <pc:sldMk cId="2455588824" sldId="291"/>
        </pc:sldMkLst>
        <pc:spChg chg="del">
          <ac:chgData name="Harry Trần" userId="99d52f79-a969-4ed9-91ac-24eeb853cfd5" providerId="ADAL" clId="{1F1B066F-0293-1743-AC03-E6B9D5D78ADB}" dt="2020-09-09T10:40:36.320" v="3683" actId="478"/>
          <ac:spMkLst>
            <pc:docMk/>
            <pc:sldMk cId="2455588824" sldId="291"/>
            <ac:spMk id="5" creationId="{72F3F703-F5F2-C046-958D-4DCA3DDD929F}"/>
          </ac:spMkLst>
        </pc:spChg>
        <pc:spChg chg="del mod">
          <ac:chgData name="Harry Trần" userId="99d52f79-a969-4ed9-91ac-24eeb853cfd5" providerId="ADAL" clId="{1F1B066F-0293-1743-AC03-E6B9D5D78ADB}" dt="2020-09-09T10:40:50.312" v="3701" actId="478"/>
          <ac:spMkLst>
            <pc:docMk/>
            <pc:sldMk cId="2455588824" sldId="291"/>
            <ac:spMk id="7" creationId="{C6D0719F-030F-4D47-A8D6-98F9AF83247A}"/>
          </ac:spMkLst>
        </pc:spChg>
        <pc:spChg chg="add mod">
          <ac:chgData name="Harry Trần" userId="99d52f79-a969-4ed9-91ac-24eeb853cfd5" providerId="ADAL" clId="{1F1B066F-0293-1743-AC03-E6B9D5D78ADB}" dt="2020-09-09T10:41:57.571" v="3752" actId="207"/>
          <ac:spMkLst>
            <pc:docMk/>
            <pc:sldMk cId="2455588824" sldId="291"/>
            <ac:spMk id="12" creationId="{55E8C6C9-2D6D-2649-A49C-DC267BA61DCB}"/>
          </ac:spMkLst>
        </pc:spChg>
        <pc:picChg chg="del mod">
          <ac:chgData name="Harry Trần" userId="99d52f79-a969-4ed9-91ac-24eeb853cfd5" providerId="ADAL" clId="{1F1B066F-0293-1743-AC03-E6B9D5D78ADB}" dt="2020-09-09T08:06:43.512" v="3239" actId="478"/>
          <ac:picMkLst>
            <pc:docMk/>
            <pc:sldMk cId="2455588824" sldId="291"/>
            <ac:picMk id="2" creationId="{F81F36C6-1E6A-48AA-B489-687D9F17E15F}"/>
          </ac:picMkLst>
        </pc:picChg>
        <pc:picChg chg="del">
          <ac:chgData name="Harry Trần" userId="99d52f79-a969-4ed9-91ac-24eeb853cfd5" providerId="ADAL" clId="{1F1B066F-0293-1743-AC03-E6B9D5D78ADB}" dt="2020-09-04T10:10:30.565" v="97" actId="478"/>
          <ac:picMkLst>
            <pc:docMk/>
            <pc:sldMk cId="2455588824" sldId="291"/>
            <ac:picMk id="3" creationId="{027321E5-D3D1-164E-B55D-04A109FD03A2}"/>
          </ac:picMkLst>
        </pc:picChg>
        <pc:picChg chg="add del mod">
          <ac:chgData name="Harry Trần" userId="99d52f79-a969-4ed9-91ac-24eeb853cfd5" providerId="ADAL" clId="{1F1B066F-0293-1743-AC03-E6B9D5D78ADB}" dt="2020-09-09T08:07:59.229" v="3242" actId="478"/>
          <ac:picMkLst>
            <pc:docMk/>
            <pc:sldMk cId="2455588824" sldId="291"/>
            <ac:picMk id="4" creationId="{1B045AA3-C3BB-2547-B5D7-B602EDA513E3}"/>
          </ac:picMkLst>
        </pc:picChg>
        <pc:picChg chg="add del mod">
          <ac:chgData name="Harry Trần" userId="99d52f79-a969-4ed9-91ac-24eeb853cfd5" providerId="ADAL" clId="{1F1B066F-0293-1743-AC03-E6B9D5D78ADB}" dt="2020-09-09T08:08:25.921" v="3246" actId="478"/>
          <ac:picMkLst>
            <pc:docMk/>
            <pc:sldMk cId="2455588824" sldId="291"/>
            <ac:picMk id="8" creationId="{BD21CA15-B583-6045-9F8E-8551F1F8B6E2}"/>
          </ac:picMkLst>
        </pc:picChg>
        <pc:picChg chg="add del mod">
          <ac:chgData name="Harry Trần" userId="99d52f79-a969-4ed9-91ac-24eeb853cfd5" providerId="ADAL" clId="{1F1B066F-0293-1743-AC03-E6B9D5D78ADB}" dt="2020-09-09T08:09:00.122" v="3252" actId="478"/>
          <ac:picMkLst>
            <pc:docMk/>
            <pc:sldMk cId="2455588824" sldId="291"/>
            <ac:picMk id="9" creationId="{C48927D4-E63F-724C-92B8-67AAF3D6D3EC}"/>
          </ac:picMkLst>
        </pc:picChg>
        <pc:picChg chg="add mod">
          <ac:chgData name="Harry Trần" userId="99d52f79-a969-4ed9-91ac-24eeb853cfd5" providerId="ADAL" clId="{1F1B066F-0293-1743-AC03-E6B9D5D78ADB}" dt="2020-09-09T08:09:08.705" v="3257" actId="1076"/>
          <ac:picMkLst>
            <pc:docMk/>
            <pc:sldMk cId="2455588824" sldId="291"/>
            <ac:picMk id="10" creationId="{065E5BC7-F5C0-524B-B97C-0CA1223EDBEE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5:52.895" v="3795" actId="20577"/>
        <pc:sldMkLst>
          <pc:docMk/>
          <pc:sldMk cId="2474838182" sldId="297"/>
        </pc:sldMkLst>
        <pc:spChg chg="del">
          <ac:chgData name="Harry Trần" userId="99d52f79-a969-4ed9-91ac-24eeb853cfd5" providerId="ADAL" clId="{1F1B066F-0293-1743-AC03-E6B9D5D78ADB}" dt="2020-09-09T10:45:21.011" v="3781" actId="478"/>
          <ac:spMkLst>
            <pc:docMk/>
            <pc:sldMk cId="2474838182" sldId="297"/>
            <ac:spMk id="4" creationId="{909021D4-6FDE-284C-A4BC-F091F6AD25C3}"/>
          </ac:spMkLst>
        </pc:spChg>
        <pc:spChg chg="del">
          <ac:chgData name="Harry Trần" userId="99d52f79-a969-4ed9-91ac-24eeb853cfd5" providerId="ADAL" clId="{1F1B066F-0293-1743-AC03-E6B9D5D78ADB}" dt="2020-09-09T10:45:21.011" v="3781" actId="478"/>
          <ac:spMkLst>
            <pc:docMk/>
            <pc:sldMk cId="2474838182" sldId="297"/>
            <ac:spMk id="5" creationId="{D81551AA-D778-994F-B37A-F6E70579FBE8}"/>
          </ac:spMkLst>
        </pc:spChg>
        <pc:spChg chg="mod">
          <ac:chgData name="Harry Trần" userId="99d52f79-a969-4ed9-91ac-24eeb853cfd5" providerId="ADAL" clId="{1F1B066F-0293-1743-AC03-E6B9D5D78ADB}" dt="2020-09-09T10:44:22.609" v="3773" actId="1076"/>
          <ac:spMkLst>
            <pc:docMk/>
            <pc:sldMk cId="2474838182" sldId="297"/>
            <ac:spMk id="7" creationId="{8AD509D0-03C5-604B-B20A-C2F781C2F4BF}"/>
          </ac:spMkLst>
        </pc:spChg>
        <pc:spChg chg="add mod">
          <ac:chgData name="Harry Trần" userId="99d52f79-a969-4ed9-91ac-24eeb853cfd5" providerId="ADAL" clId="{1F1B066F-0293-1743-AC03-E6B9D5D78ADB}" dt="2020-09-09T10:45:52.895" v="3795" actId="20577"/>
          <ac:spMkLst>
            <pc:docMk/>
            <pc:sldMk cId="2474838182" sldId="297"/>
            <ac:spMk id="8" creationId="{17472752-491A-4144-9A32-E72BA8EF08A0}"/>
          </ac:spMkLst>
        </pc:spChg>
        <pc:picChg chg="add mod">
          <ac:chgData name="Harry Trần" userId="99d52f79-a969-4ed9-91ac-24eeb853cfd5" providerId="ADAL" clId="{1F1B066F-0293-1743-AC03-E6B9D5D78ADB}" dt="2020-09-09T10:44:26.521" v="3774" actId="1076"/>
          <ac:picMkLst>
            <pc:docMk/>
            <pc:sldMk cId="2474838182" sldId="297"/>
            <ac:picMk id="2" creationId="{8FD50BD9-3058-6943-911D-63A1D268334D}"/>
          </ac:picMkLst>
        </pc:picChg>
        <pc:picChg chg="del">
          <ac:chgData name="Harry Trần" userId="99d52f79-a969-4ed9-91ac-24eeb853cfd5" providerId="ADAL" clId="{1F1B066F-0293-1743-AC03-E6B9D5D78ADB}" dt="2020-09-09T10:40:04.654" v="3674" actId="478"/>
          <ac:picMkLst>
            <pc:docMk/>
            <pc:sldMk cId="2474838182" sldId="297"/>
            <ac:picMk id="3" creationId="{39AAD5C0-FC58-413F-A011-58F5B5D46A91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7:18.261" v="3873" actId="478"/>
        <pc:sldMkLst>
          <pc:docMk/>
          <pc:sldMk cId="3469778822" sldId="299"/>
        </pc:sldMkLst>
        <pc:spChg chg="del">
          <ac:chgData name="Harry Trần" userId="99d52f79-a969-4ed9-91ac-24eeb853cfd5" providerId="ADAL" clId="{1F1B066F-0293-1743-AC03-E6B9D5D78ADB}" dt="2020-09-09T10:47:18.261" v="3873" actId="478"/>
          <ac:spMkLst>
            <pc:docMk/>
            <pc:sldMk cId="3469778822" sldId="299"/>
            <ac:spMk id="6" creationId="{E80E0B5C-3862-7947-AA63-5382E514DD44}"/>
          </ac:spMkLst>
        </pc:spChg>
        <pc:spChg chg="del">
          <ac:chgData name="Harry Trần" userId="99d52f79-a969-4ed9-91ac-24eeb853cfd5" providerId="ADAL" clId="{1F1B066F-0293-1743-AC03-E6B9D5D78ADB}" dt="2020-09-09T10:47:01.990" v="3863" actId="478"/>
          <ac:spMkLst>
            <pc:docMk/>
            <pc:sldMk cId="3469778822" sldId="299"/>
            <ac:spMk id="7" creationId="{08BC4111-886F-E047-865C-28F86A1F4EF0}"/>
          </ac:spMkLst>
        </pc:spChg>
        <pc:spChg chg="add mod">
          <ac:chgData name="Harry Trần" userId="99d52f79-a969-4ed9-91ac-24eeb853cfd5" providerId="ADAL" clId="{1F1B066F-0293-1743-AC03-E6B9D5D78ADB}" dt="2020-09-09T10:47:15.101" v="3872" actId="20577"/>
          <ac:spMkLst>
            <pc:docMk/>
            <pc:sldMk cId="3469778822" sldId="299"/>
            <ac:spMk id="8" creationId="{DC62E288-5E48-3048-A5F8-EB746D4C64D8}"/>
          </ac:spMkLst>
        </pc:spChg>
      </pc:sldChg>
      <pc:sldChg chg="addSp delSp modSp">
        <pc:chgData name="Harry Trần" userId="99d52f79-a969-4ed9-91ac-24eeb853cfd5" providerId="ADAL" clId="{1F1B066F-0293-1743-AC03-E6B9D5D78ADB}" dt="2020-09-09T16:55:49.207" v="4337" actId="20577"/>
        <pc:sldMkLst>
          <pc:docMk/>
          <pc:sldMk cId="1399002079" sldId="300"/>
        </pc:sldMkLst>
        <pc:spChg chg="mod">
          <ac:chgData name="Harry Trần" userId="99d52f79-a969-4ed9-91ac-24eeb853cfd5" providerId="ADAL" clId="{1F1B066F-0293-1743-AC03-E6B9D5D78ADB}" dt="2020-09-09T07:55:21.465" v="3199" actId="14100"/>
          <ac:spMkLst>
            <pc:docMk/>
            <pc:sldMk cId="1399002079" sldId="300"/>
            <ac:spMk id="6" creationId="{E7D41686-99C0-486A-A5C1-1676B0422C0F}"/>
          </ac:spMkLst>
        </pc:spChg>
        <pc:spChg chg="mod">
          <ac:chgData name="Harry Trần" userId="99d52f79-a969-4ed9-91ac-24eeb853cfd5" providerId="ADAL" clId="{1F1B066F-0293-1743-AC03-E6B9D5D78ADB}" dt="2020-09-09T07:55:24.383" v="3200" actId="14100"/>
          <ac:spMkLst>
            <pc:docMk/>
            <pc:sldMk cId="1399002079" sldId="300"/>
            <ac:spMk id="8" creationId="{0B5CBCB0-46B0-4F32-9A3A-B5718E1D23A4}"/>
          </ac:spMkLst>
        </pc:spChg>
        <pc:spChg chg="mod">
          <ac:chgData name="Harry Trần" userId="99d52f79-a969-4ed9-91ac-24eeb853cfd5" providerId="ADAL" clId="{1F1B066F-0293-1743-AC03-E6B9D5D78ADB}" dt="2020-09-09T16:55:44.639" v="4333" actId="20577"/>
          <ac:spMkLst>
            <pc:docMk/>
            <pc:sldMk cId="1399002079" sldId="300"/>
            <ac:spMk id="10" creationId="{A68BAF5E-EFBC-4C7F-8877-6F6D14C5E6DB}"/>
          </ac:spMkLst>
        </pc:spChg>
        <pc:spChg chg="mod">
          <ac:chgData name="Harry Trần" userId="99d52f79-a969-4ed9-91ac-24eeb853cfd5" providerId="ADAL" clId="{1F1B066F-0293-1743-AC03-E6B9D5D78ADB}" dt="2020-09-09T16:55:49.207" v="4337" actId="20577"/>
          <ac:spMkLst>
            <pc:docMk/>
            <pc:sldMk cId="1399002079" sldId="300"/>
            <ac:spMk id="12" creationId="{4C80996F-A55C-49D4-83FC-27E9ACF59C69}"/>
          </ac:spMkLst>
        </pc:spChg>
        <pc:spChg chg="add mod">
          <ac:chgData name="Harry Trần" userId="99d52f79-a969-4ed9-91ac-24eeb853cfd5" providerId="ADAL" clId="{1F1B066F-0293-1743-AC03-E6B9D5D78ADB}" dt="2020-09-09T10:41:47.726" v="3750" actId="20577"/>
          <ac:spMkLst>
            <pc:docMk/>
            <pc:sldMk cId="1399002079" sldId="300"/>
            <ac:spMk id="14" creationId="{8E35995F-C4F7-7E40-B219-4A3480631CAF}"/>
          </ac:spMkLst>
        </pc:spChg>
        <pc:spChg chg="del">
          <ac:chgData name="Harry Trần" userId="99d52f79-a969-4ed9-91ac-24eeb853cfd5" providerId="ADAL" clId="{1F1B066F-0293-1743-AC03-E6B9D5D78ADB}" dt="2020-09-09T10:41:21.408" v="3716" actId="478"/>
          <ac:spMkLst>
            <pc:docMk/>
            <pc:sldMk cId="1399002079" sldId="300"/>
            <ac:spMk id="16" creationId="{6A587BEB-F1C8-7347-8C45-382D656DEEE1}"/>
          </ac:spMkLst>
        </pc:spChg>
        <pc:spChg chg="del">
          <ac:chgData name="Harry Trần" userId="99d52f79-a969-4ed9-91ac-24eeb853cfd5" providerId="ADAL" clId="{1F1B066F-0293-1743-AC03-E6B9D5D78ADB}" dt="2020-09-09T10:41:35.090" v="3748" actId="478"/>
          <ac:spMkLst>
            <pc:docMk/>
            <pc:sldMk cId="1399002079" sldId="300"/>
            <ac:spMk id="17" creationId="{175EE0FE-7BA7-9D4C-8D6B-6B9861991C93}"/>
          </ac:spMkLst>
        </pc:spChg>
      </pc:sldChg>
      <pc:sldChg chg="addSp delSp modSp">
        <pc:chgData name="Harry Trần" userId="99d52f79-a969-4ed9-91ac-24eeb853cfd5" providerId="ADAL" clId="{1F1B066F-0293-1743-AC03-E6B9D5D78ADB}" dt="2020-09-09T10:46:56.818" v="3862" actId="478"/>
        <pc:sldMkLst>
          <pc:docMk/>
          <pc:sldMk cId="2800015334" sldId="303"/>
        </pc:sldMkLst>
        <pc:spChg chg="del">
          <ac:chgData name="Harry Trần" userId="99d52f79-a969-4ed9-91ac-24eeb853cfd5" providerId="ADAL" clId="{1F1B066F-0293-1743-AC03-E6B9D5D78ADB}" dt="2020-09-09T10:46:56.818" v="3862" actId="478"/>
          <ac:spMkLst>
            <pc:docMk/>
            <pc:sldMk cId="2800015334" sldId="303"/>
            <ac:spMk id="5" creationId="{3573D734-A814-AF45-BF3D-E41F25F6FD72}"/>
          </ac:spMkLst>
        </pc:spChg>
        <pc:spChg chg="del">
          <ac:chgData name="Harry Trần" userId="99d52f79-a969-4ed9-91ac-24eeb853cfd5" providerId="ADAL" clId="{1F1B066F-0293-1743-AC03-E6B9D5D78ADB}" dt="2020-09-09T10:46:42.172" v="3825" actId="478"/>
          <ac:spMkLst>
            <pc:docMk/>
            <pc:sldMk cId="2800015334" sldId="303"/>
            <ac:spMk id="6" creationId="{C524049A-0152-AB40-86F9-2B6E278487BC}"/>
          </ac:spMkLst>
        </pc:spChg>
        <pc:spChg chg="add mod">
          <ac:chgData name="Harry Trần" userId="99d52f79-a969-4ed9-91ac-24eeb853cfd5" providerId="ADAL" clId="{1F1B066F-0293-1743-AC03-E6B9D5D78ADB}" dt="2020-09-09T10:46:52.702" v="3861" actId="20577"/>
          <ac:spMkLst>
            <pc:docMk/>
            <pc:sldMk cId="2800015334" sldId="303"/>
            <ac:spMk id="7" creationId="{BC5FF629-2CAB-F746-822E-6A905D10D863}"/>
          </ac:spMkLst>
        </pc:spChg>
      </pc:sldChg>
      <pc:sldChg chg="addSp delSp">
        <pc:chgData name="Harry Trần" userId="99d52f79-a969-4ed9-91ac-24eeb853cfd5" providerId="ADAL" clId="{1F1B066F-0293-1743-AC03-E6B9D5D78ADB}" dt="2020-09-09T10:42:08.814" v="3756"/>
        <pc:sldMkLst>
          <pc:docMk/>
          <pc:sldMk cId="2749020556" sldId="305"/>
        </pc:sldMkLst>
        <pc:spChg chg="del">
          <ac:chgData name="Harry Trần" userId="99d52f79-a969-4ed9-91ac-24eeb853cfd5" providerId="ADAL" clId="{1F1B066F-0293-1743-AC03-E6B9D5D78ADB}" dt="2020-09-09T10:42:02.961" v="3753" actId="478"/>
          <ac:spMkLst>
            <pc:docMk/>
            <pc:sldMk cId="2749020556" sldId="305"/>
            <ac:spMk id="7" creationId="{F069B3D4-134F-304A-98BC-4D5A0F346D5D}"/>
          </ac:spMkLst>
        </pc:spChg>
        <pc:spChg chg="del">
          <ac:chgData name="Harry Trần" userId="99d52f79-a969-4ed9-91ac-24eeb853cfd5" providerId="ADAL" clId="{1F1B066F-0293-1743-AC03-E6B9D5D78ADB}" dt="2020-09-09T10:42:02.961" v="3753" actId="478"/>
          <ac:spMkLst>
            <pc:docMk/>
            <pc:sldMk cId="2749020556" sldId="305"/>
            <ac:spMk id="8" creationId="{7B2D3D7B-1E82-3F44-BD23-535AA227D28F}"/>
          </ac:spMkLst>
        </pc:spChg>
        <pc:spChg chg="add del">
          <ac:chgData name="Harry Trần" userId="99d52f79-a969-4ed9-91ac-24eeb853cfd5" providerId="ADAL" clId="{1F1B066F-0293-1743-AC03-E6B9D5D78ADB}" dt="2020-09-09T10:42:04.194" v="3755"/>
          <ac:spMkLst>
            <pc:docMk/>
            <pc:sldMk cId="2749020556" sldId="305"/>
            <ac:spMk id="10" creationId="{116EC5B9-B716-8849-AB87-F01AC501A243}"/>
          </ac:spMkLst>
        </pc:spChg>
        <pc:spChg chg="add">
          <ac:chgData name="Harry Trần" userId="99d52f79-a969-4ed9-91ac-24eeb853cfd5" providerId="ADAL" clId="{1F1B066F-0293-1743-AC03-E6B9D5D78ADB}" dt="2020-09-09T10:42:08.814" v="3756"/>
          <ac:spMkLst>
            <pc:docMk/>
            <pc:sldMk cId="2749020556" sldId="305"/>
            <ac:spMk id="11" creationId="{46C0F2EC-B0DC-9F4D-A443-BDD1FA05C46B}"/>
          </ac:spMkLst>
        </pc:spChg>
      </pc:sldChg>
      <pc:sldChg chg="addSp delSp modSp">
        <pc:chgData name="Harry Trần" userId="99d52f79-a969-4ed9-91ac-24eeb853cfd5" providerId="ADAL" clId="{1F1B066F-0293-1743-AC03-E6B9D5D78ADB}" dt="2020-09-09T10:47:49.554" v="3894" actId="1076"/>
        <pc:sldMkLst>
          <pc:docMk/>
          <pc:sldMk cId="3588697530" sldId="306"/>
        </pc:sldMkLst>
        <pc:spChg chg="del">
          <ac:chgData name="Harry Trần" userId="99d52f79-a969-4ed9-91ac-24eeb853cfd5" providerId="ADAL" clId="{1F1B066F-0293-1743-AC03-E6B9D5D78ADB}" dt="2020-09-09T10:47:40.238" v="3891" actId="478"/>
          <ac:spMkLst>
            <pc:docMk/>
            <pc:sldMk cId="3588697530" sldId="306"/>
            <ac:spMk id="6" creationId="{29CE8F30-BCD3-E14D-BD0B-83218610B70C}"/>
          </ac:spMkLst>
        </pc:spChg>
        <pc:spChg chg="del">
          <ac:chgData name="Harry Trần" userId="99d52f79-a969-4ed9-91ac-24eeb853cfd5" providerId="ADAL" clId="{1F1B066F-0293-1743-AC03-E6B9D5D78ADB}" dt="2020-09-09T10:47:28.279" v="3874" actId="478"/>
          <ac:spMkLst>
            <pc:docMk/>
            <pc:sldMk cId="3588697530" sldId="306"/>
            <ac:spMk id="7" creationId="{1DCBB811-715A-6143-8A5A-19C3A4B687A0}"/>
          </ac:spMkLst>
        </pc:spChg>
        <pc:spChg chg="add mod">
          <ac:chgData name="Harry Trần" userId="99d52f79-a969-4ed9-91ac-24eeb853cfd5" providerId="ADAL" clId="{1F1B066F-0293-1743-AC03-E6B9D5D78ADB}" dt="2020-09-09T10:47:36.314" v="3890" actId="20577"/>
          <ac:spMkLst>
            <pc:docMk/>
            <pc:sldMk cId="3588697530" sldId="306"/>
            <ac:spMk id="8" creationId="{51FB247D-6EFD-0F46-B9EE-C66CAF0CEA8D}"/>
          </ac:spMkLst>
        </pc:spChg>
        <pc:picChg chg="mod">
          <ac:chgData name="Harry Trần" userId="99d52f79-a969-4ed9-91ac-24eeb853cfd5" providerId="ADAL" clId="{1F1B066F-0293-1743-AC03-E6B9D5D78ADB}" dt="2020-09-09T10:47:49.554" v="3894" actId="1076"/>
          <ac:picMkLst>
            <pc:docMk/>
            <pc:sldMk cId="3588697530" sldId="306"/>
            <ac:picMk id="2" creationId="{D5B6E9F7-7060-8C4F-903C-DA3FB4818F72}"/>
          </ac:picMkLst>
        </pc:picChg>
      </pc:sldChg>
      <pc:sldChg chg="addSp delSp modSp modTransition">
        <pc:chgData name="Harry Trần" userId="99d52f79-a969-4ed9-91ac-24eeb853cfd5" providerId="ADAL" clId="{1F1B066F-0293-1743-AC03-E6B9D5D78ADB}" dt="2020-09-09T08:32:55.062" v="3291" actId="1076"/>
        <pc:sldMkLst>
          <pc:docMk/>
          <pc:sldMk cId="546324427" sldId="309"/>
        </pc:sldMkLst>
        <pc:spChg chg="add">
          <ac:chgData name="Harry Trần" userId="99d52f79-a969-4ed9-91ac-24eeb853cfd5" providerId="ADAL" clId="{1F1B066F-0293-1743-AC03-E6B9D5D78ADB}" dt="2020-09-04T09:45:31.829" v="4"/>
          <ac:spMkLst>
            <pc:docMk/>
            <pc:sldMk cId="546324427" sldId="309"/>
            <ac:spMk id="4" creationId="{BD7CBF1F-F97F-A54E-85CF-2EB76D77686A}"/>
          </ac:spMkLst>
        </pc:spChg>
        <pc:spChg chg="del">
          <ac:chgData name="Harry Trần" userId="99d52f79-a969-4ed9-91ac-24eeb853cfd5" providerId="ADAL" clId="{1F1B066F-0293-1743-AC03-E6B9D5D78ADB}" dt="2020-09-04T09:45:31.536" v="3" actId="478"/>
          <ac:spMkLst>
            <pc:docMk/>
            <pc:sldMk cId="546324427" sldId="309"/>
            <ac:spMk id="5" creationId="{F6CCF340-6A81-CB43-8FB4-98F7FB60E5EF}"/>
          </ac:spMkLst>
        </pc:spChg>
        <pc:picChg chg="add mod">
          <ac:chgData name="Harry Trần" userId="99d52f79-a969-4ed9-91ac-24eeb853cfd5" providerId="ADAL" clId="{1F1B066F-0293-1743-AC03-E6B9D5D78ADB}" dt="2020-09-09T08:32:55.062" v="3291" actId="1076"/>
          <ac:picMkLst>
            <pc:docMk/>
            <pc:sldMk cId="546324427" sldId="309"/>
            <ac:picMk id="2" creationId="{36B1CFCC-5B32-754B-A99A-C591CA3710F8}"/>
          </ac:picMkLst>
        </pc:picChg>
        <pc:picChg chg="del mod">
          <ac:chgData name="Harry Trần" userId="99d52f79-a969-4ed9-91ac-24eeb853cfd5" providerId="ADAL" clId="{1F1B066F-0293-1743-AC03-E6B9D5D78ADB}" dt="2020-09-06T03:35:38.406" v="2890" actId="478"/>
          <ac:picMkLst>
            <pc:docMk/>
            <pc:sldMk cId="546324427" sldId="309"/>
            <ac:picMk id="2" creationId="{7CDC4499-538A-1649-84C6-6E5FBC288CB0}"/>
          </ac:picMkLst>
        </pc:picChg>
        <pc:picChg chg="add del mod">
          <ac:chgData name="Harry Trần" userId="99d52f79-a969-4ed9-91ac-24eeb853cfd5" providerId="ADAL" clId="{1F1B066F-0293-1743-AC03-E6B9D5D78ADB}" dt="2020-09-06T03:40:22.497" v="2898" actId="478"/>
          <ac:picMkLst>
            <pc:docMk/>
            <pc:sldMk cId="546324427" sldId="309"/>
            <ac:picMk id="3" creationId="{90D47B61-3250-7143-AC9E-4E9988896C2B}"/>
          </ac:picMkLst>
        </pc:picChg>
        <pc:picChg chg="add del mod">
          <ac:chgData name="Harry Trần" userId="99d52f79-a969-4ed9-91ac-24eeb853cfd5" providerId="ADAL" clId="{1F1B066F-0293-1743-AC03-E6B9D5D78ADB}" dt="2020-09-06T03:35:55.096" v="2894" actId="478"/>
          <ac:picMkLst>
            <pc:docMk/>
            <pc:sldMk cId="546324427" sldId="309"/>
            <ac:picMk id="5" creationId="{0C1EBBD7-A254-4A42-9D81-A12DE8049B3C}"/>
          </ac:picMkLst>
        </pc:picChg>
        <pc:picChg chg="add mod">
          <ac:chgData name="Harry Trần" userId="99d52f79-a969-4ed9-91ac-24eeb853cfd5" providerId="ADAL" clId="{1F1B066F-0293-1743-AC03-E6B9D5D78ADB}" dt="2020-09-06T03:40:37.134" v="2901" actId="1076"/>
          <ac:picMkLst>
            <pc:docMk/>
            <pc:sldMk cId="546324427" sldId="309"/>
            <ac:picMk id="6" creationId="{82369131-A9BA-694C-9486-92987F024CF0}"/>
          </ac:picMkLst>
        </pc:picChg>
        <pc:picChg chg="add del mod">
          <ac:chgData name="Harry Trần" userId="99d52f79-a969-4ed9-91ac-24eeb853cfd5" providerId="ADAL" clId="{1F1B066F-0293-1743-AC03-E6B9D5D78ADB}" dt="2020-09-06T03:44:52.057" v="2908" actId="478"/>
          <ac:picMkLst>
            <pc:docMk/>
            <pc:sldMk cId="546324427" sldId="309"/>
            <ac:picMk id="7" creationId="{1375050F-98AD-8A4E-9DA9-BBFEFFEF1684}"/>
          </ac:picMkLst>
        </pc:picChg>
        <pc:picChg chg="add mod">
          <ac:chgData name="Harry Trần" userId="99d52f79-a969-4ed9-91ac-24eeb853cfd5" providerId="ADAL" clId="{1F1B066F-0293-1743-AC03-E6B9D5D78ADB}" dt="2020-09-06T03:44:56.647" v="2911" actId="1076"/>
          <ac:picMkLst>
            <pc:docMk/>
            <pc:sldMk cId="546324427" sldId="309"/>
            <ac:picMk id="8" creationId="{D09E9A14-BDF5-5C4D-B457-F6DE317D9FDB}"/>
          </ac:picMkLst>
        </pc:picChg>
        <pc:picChg chg="add del mod">
          <ac:chgData name="Harry Trần" userId="99d52f79-a969-4ed9-91ac-24eeb853cfd5" providerId="ADAL" clId="{1F1B066F-0293-1743-AC03-E6B9D5D78ADB}" dt="2020-09-09T08:31:51.125" v="3286" actId="478"/>
          <ac:picMkLst>
            <pc:docMk/>
            <pc:sldMk cId="546324427" sldId="309"/>
            <ac:picMk id="9" creationId="{B398801C-BE8E-0042-81CE-49A0BF7C451D}"/>
          </ac:picMkLst>
        </pc:picChg>
      </pc:sldChg>
      <pc:sldChg chg="addSp delSp modSp modTransition">
        <pc:chgData name="Harry Trần" userId="99d52f79-a969-4ed9-91ac-24eeb853cfd5" providerId="ADAL" clId="{1F1B066F-0293-1743-AC03-E6B9D5D78ADB}" dt="2020-09-08T10:06:36.712" v="3126" actId="1076"/>
        <pc:sldMkLst>
          <pc:docMk/>
          <pc:sldMk cId="4157837667" sldId="316"/>
        </pc:sldMkLst>
        <pc:spChg chg="del mod">
          <ac:chgData name="Harry Trần" userId="99d52f79-a969-4ed9-91ac-24eeb853cfd5" providerId="ADAL" clId="{1F1B066F-0293-1743-AC03-E6B9D5D78ADB}" dt="2020-09-04T14:28:04.566" v="266" actId="478"/>
          <ac:spMkLst>
            <pc:docMk/>
            <pc:sldMk cId="4157837667" sldId="316"/>
            <ac:spMk id="7" creationId="{D2C71E49-A7D8-3342-87D0-6C68F64BA384}"/>
          </ac:spMkLst>
        </pc:spChg>
        <pc:spChg chg="mod">
          <ac:chgData name="Harry Trần" userId="99d52f79-a969-4ed9-91ac-24eeb853cfd5" providerId="ADAL" clId="{1F1B066F-0293-1743-AC03-E6B9D5D78ADB}" dt="2020-09-04T14:28:29.101" v="273" actId="1076"/>
          <ac:spMkLst>
            <pc:docMk/>
            <pc:sldMk cId="4157837667" sldId="316"/>
            <ac:spMk id="8" creationId="{E39BB956-C0B7-5345-B488-A6D55D72F208}"/>
          </ac:spMkLst>
        </pc:spChg>
        <pc:spChg chg="mod">
          <ac:chgData name="Harry Trần" userId="99d52f79-a969-4ed9-91ac-24eeb853cfd5" providerId="ADAL" clId="{1F1B066F-0293-1743-AC03-E6B9D5D78ADB}" dt="2020-09-04T14:26:21.677" v="236" actId="1076"/>
          <ac:spMkLst>
            <pc:docMk/>
            <pc:sldMk cId="4157837667" sldId="316"/>
            <ac:spMk id="9" creationId="{927C3BA9-00E6-804B-9B93-D0EC6616A87E}"/>
          </ac:spMkLst>
        </pc:spChg>
        <pc:spChg chg="add del mod">
          <ac:chgData name="Harry Trần" userId="99d52f79-a969-4ed9-91ac-24eeb853cfd5" providerId="ADAL" clId="{1F1B066F-0293-1743-AC03-E6B9D5D78ADB}" dt="2020-09-04T14:28:05.937" v="267" actId="478"/>
          <ac:spMkLst>
            <pc:docMk/>
            <pc:sldMk cId="4157837667" sldId="316"/>
            <ac:spMk id="17" creationId="{1052935A-6518-9A47-8819-54F7585B901D}"/>
          </ac:spMkLst>
        </pc:spChg>
        <pc:spChg chg="add mod">
          <ac:chgData name="Harry Trần" userId="99d52f79-a969-4ed9-91ac-24eeb853cfd5" providerId="ADAL" clId="{1F1B066F-0293-1743-AC03-E6B9D5D78ADB}" dt="2020-09-04T14:28:50.320" v="278" actId="164"/>
          <ac:spMkLst>
            <pc:docMk/>
            <pc:sldMk cId="4157837667" sldId="316"/>
            <ac:spMk id="18" creationId="{A6B52C65-08C7-C145-9854-E879DE57EB25}"/>
          </ac:spMkLst>
        </pc:spChg>
        <pc:grpChg chg="add mod">
          <ac:chgData name="Harry Trần" userId="99d52f79-a969-4ed9-91ac-24eeb853cfd5" providerId="ADAL" clId="{1F1B066F-0293-1743-AC03-E6B9D5D78ADB}" dt="2020-09-08T10:06:36.712" v="3126" actId="1076"/>
          <ac:grpSpMkLst>
            <pc:docMk/>
            <pc:sldMk cId="4157837667" sldId="316"/>
            <ac:grpSpMk id="2" creationId="{ECDE0337-3A6F-1B4C-BFE2-B640DC9DD5A6}"/>
          </ac:grpSpMkLst>
        </pc:grpChg>
        <pc:grpChg chg="add mod">
          <ac:chgData name="Harry Trần" userId="99d52f79-a969-4ed9-91ac-24eeb853cfd5" providerId="ADAL" clId="{1F1B066F-0293-1743-AC03-E6B9D5D78ADB}" dt="2020-09-04T14:26:18.381" v="235" actId="1076"/>
          <ac:grpSpMkLst>
            <pc:docMk/>
            <pc:sldMk cId="4157837667" sldId="316"/>
            <ac:grpSpMk id="3" creationId="{732FF566-7745-6944-9DC3-5B261DE242CD}"/>
          </ac:grpSpMkLst>
        </pc:grpChg>
        <pc:grpChg chg="add mod">
          <ac:chgData name="Harry Trần" userId="99d52f79-a969-4ed9-91ac-24eeb853cfd5" providerId="ADAL" clId="{1F1B066F-0293-1743-AC03-E6B9D5D78ADB}" dt="2020-09-04T14:28:44.561" v="277" actId="164"/>
          <ac:grpSpMkLst>
            <pc:docMk/>
            <pc:sldMk cId="4157837667" sldId="316"/>
            <ac:grpSpMk id="4" creationId="{5D8312B3-33C1-9C47-B00A-2D245E9A501C}"/>
          </ac:grpSpMkLst>
        </pc:grpChg>
        <pc:grpChg chg="mod">
          <ac:chgData name="Harry Trần" userId="99d52f79-a969-4ed9-91ac-24eeb853cfd5" providerId="ADAL" clId="{1F1B066F-0293-1743-AC03-E6B9D5D78ADB}" dt="2020-09-04T14:25:43.951" v="229" actId="164"/>
          <ac:grpSpMkLst>
            <pc:docMk/>
            <pc:sldMk cId="4157837667" sldId="316"/>
            <ac:grpSpMk id="11" creationId="{98DBA1A8-3E6E-CC4E-9BC6-2A05370E2C5E}"/>
          </ac:grpSpMkLst>
        </pc:grpChg>
        <pc:grpChg chg="mod">
          <ac:chgData name="Harry Trần" userId="99d52f79-a969-4ed9-91ac-24eeb853cfd5" providerId="ADAL" clId="{1F1B066F-0293-1743-AC03-E6B9D5D78ADB}" dt="2020-09-04T14:25:43.951" v="229" actId="164"/>
          <ac:grpSpMkLst>
            <pc:docMk/>
            <pc:sldMk cId="4157837667" sldId="316"/>
            <ac:grpSpMk id="14" creationId="{4D009654-7B8B-F24F-803D-2AD264D6F5D9}"/>
          </ac:grpSpMkLst>
        </pc:grpChg>
        <pc:grpChg chg="add mod">
          <ac:chgData name="Harry Trần" userId="99d52f79-a969-4ed9-91ac-24eeb853cfd5" providerId="ADAL" clId="{1F1B066F-0293-1743-AC03-E6B9D5D78ADB}" dt="2020-09-08T10:06:30.472" v="3124" actId="1076"/>
          <ac:grpSpMkLst>
            <pc:docMk/>
            <pc:sldMk cId="4157837667" sldId="316"/>
            <ac:grpSpMk id="19" creationId="{5ECD9AEC-3C43-0144-8B08-8C20586A583E}"/>
          </ac:grpSpMkLst>
        </pc:grpChg>
        <pc:picChg chg="mod">
          <ac:chgData name="Harry Trần" userId="99d52f79-a969-4ed9-91ac-24eeb853cfd5" providerId="ADAL" clId="{1F1B066F-0293-1743-AC03-E6B9D5D78ADB}" dt="2020-09-04T14:24:20.941" v="204" actId="164"/>
          <ac:picMkLst>
            <pc:docMk/>
            <pc:sldMk cId="4157837667" sldId="316"/>
            <ac:picMk id="5" creationId="{23894DDF-EEE1-CD4D-8E1B-66152A7ACFEE}"/>
          </ac:picMkLst>
        </pc:picChg>
        <pc:picChg chg="mod">
          <ac:chgData name="Harry Trần" userId="99d52f79-a969-4ed9-91ac-24eeb853cfd5" providerId="ADAL" clId="{1F1B066F-0293-1743-AC03-E6B9D5D78ADB}" dt="2020-09-04T14:28:50.320" v="278" actId="164"/>
          <ac:picMkLst>
            <pc:docMk/>
            <pc:sldMk cId="4157837667" sldId="316"/>
            <ac:picMk id="6" creationId="{76CCB705-C42E-394B-9DCD-4A240F064784}"/>
          </ac:picMkLst>
        </pc:picChg>
        <pc:picChg chg="mod">
          <ac:chgData name="Harry Trần" userId="99d52f79-a969-4ed9-91ac-24eeb853cfd5" providerId="ADAL" clId="{1F1B066F-0293-1743-AC03-E6B9D5D78ADB}" dt="2020-09-04T14:25:43.951" v="229" actId="164"/>
          <ac:picMkLst>
            <pc:docMk/>
            <pc:sldMk cId="4157837667" sldId="316"/>
            <ac:picMk id="10" creationId="{174414BE-E2DD-F145-AC83-E71328D00CF8}"/>
          </ac:picMkLst>
        </pc:picChg>
      </pc:sldChg>
      <pc:sldChg chg="modSp">
        <pc:chgData name="Harry Trần" userId="99d52f79-a969-4ed9-91ac-24eeb853cfd5" providerId="ADAL" clId="{1F1B066F-0293-1743-AC03-E6B9D5D78ADB}" dt="2020-09-09T08:47:27.949" v="3410" actId="1076"/>
        <pc:sldMkLst>
          <pc:docMk/>
          <pc:sldMk cId="43992755" sldId="317"/>
        </pc:sldMkLst>
        <pc:spChg chg="mod">
          <ac:chgData name="Harry Trần" userId="99d52f79-a969-4ed9-91ac-24eeb853cfd5" providerId="ADAL" clId="{1F1B066F-0293-1743-AC03-E6B9D5D78ADB}" dt="2020-09-09T08:47:27.949" v="3410" actId="1076"/>
          <ac:spMkLst>
            <pc:docMk/>
            <pc:sldMk cId="43992755" sldId="317"/>
            <ac:spMk id="2" creationId="{0A27B1A9-62D2-5944-83D0-FFCCD0CA00CD}"/>
          </ac:spMkLst>
        </pc:spChg>
        <pc:spChg chg="mod">
          <ac:chgData name="Harry Trần" userId="99d52f79-a969-4ed9-91ac-24eeb853cfd5" providerId="ADAL" clId="{1F1B066F-0293-1743-AC03-E6B9D5D78ADB}" dt="2020-09-09T08:47:23.701" v="3409" actId="1076"/>
          <ac:spMkLst>
            <pc:docMk/>
            <pc:sldMk cId="43992755" sldId="317"/>
            <ac:spMk id="4" creationId="{A3AB2620-99B6-724C-A039-AD7D21A075C2}"/>
          </ac:spMkLst>
        </pc:spChg>
      </pc:sldChg>
      <pc:sldChg chg="modSp">
        <pc:chgData name="Harry Trần" userId="99d52f79-a969-4ed9-91ac-24eeb853cfd5" providerId="ADAL" clId="{1F1B066F-0293-1743-AC03-E6B9D5D78ADB}" dt="2020-09-08T10:14:30.473" v="3162" actId="20577"/>
        <pc:sldMkLst>
          <pc:docMk/>
          <pc:sldMk cId="2049298817" sldId="322"/>
        </pc:sldMkLst>
        <pc:spChg chg="mod">
          <ac:chgData name="Harry Trần" userId="99d52f79-a969-4ed9-91ac-24eeb853cfd5" providerId="ADAL" clId="{1F1B066F-0293-1743-AC03-E6B9D5D78ADB}" dt="2020-09-08T10:14:30.473" v="3162" actId="20577"/>
          <ac:spMkLst>
            <pc:docMk/>
            <pc:sldMk cId="2049298817" sldId="322"/>
            <ac:spMk id="3" creationId="{2AE1AB85-3EC0-7A4A-BC3A-7AB4F7B6C8C0}"/>
          </ac:spMkLst>
        </pc:spChg>
      </pc:sldChg>
      <pc:sldChg chg="modSp modTransition">
        <pc:chgData name="Harry Trần" userId="99d52f79-a969-4ed9-91ac-24eeb853cfd5" providerId="ADAL" clId="{1F1B066F-0293-1743-AC03-E6B9D5D78ADB}" dt="2020-09-08T10:14:45.449" v="3164"/>
        <pc:sldMkLst>
          <pc:docMk/>
          <pc:sldMk cId="3230893117" sldId="323"/>
        </pc:sldMkLst>
        <pc:spChg chg="mod">
          <ac:chgData name="Harry Trần" userId="99d52f79-a969-4ed9-91ac-24eeb853cfd5" providerId="ADAL" clId="{1F1B066F-0293-1743-AC03-E6B9D5D78ADB}" dt="2020-09-08T10:14:33.330" v="3163" actId="20577"/>
          <ac:spMkLst>
            <pc:docMk/>
            <pc:sldMk cId="3230893117" sldId="323"/>
            <ac:spMk id="23" creationId="{AC65CC50-67C2-D449-965D-D899EA1E3CB3}"/>
          </ac:spMkLst>
        </pc:spChg>
      </pc:sldChg>
      <pc:sldChg chg="modSp modTransition">
        <pc:chgData name="Harry Trần" userId="99d52f79-a969-4ed9-91ac-24eeb853cfd5" providerId="ADAL" clId="{1F1B066F-0293-1743-AC03-E6B9D5D78ADB}" dt="2020-09-08T10:15:07.535" v="3166"/>
        <pc:sldMkLst>
          <pc:docMk/>
          <pc:sldMk cId="3563973761" sldId="324"/>
        </pc:sldMkLst>
        <pc:spChg chg="mod">
          <ac:chgData name="Harry Trần" userId="99d52f79-a969-4ed9-91ac-24eeb853cfd5" providerId="ADAL" clId="{1F1B066F-0293-1743-AC03-E6B9D5D78ADB}" dt="2020-09-08T10:14:53.942" v="3165" actId="20577"/>
          <ac:spMkLst>
            <pc:docMk/>
            <pc:sldMk cId="3563973761" sldId="324"/>
            <ac:spMk id="25" creationId="{94BB10AB-1E28-CA45-8FEF-DE2886DA517A}"/>
          </ac:spMkLst>
        </pc:spChg>
      </pc:sldChg>
      <pc:sldChg chg="addSp delSp">
        <pc:chgData name="Harry Trần" userId="99d52f79-a969-4ed9-91ac-24eeb853cfd5" providerId="ADAL" clId="{1F1B066F-0293-1743-AC03-E6B9D5D78ADB}" dt="2020-09-09T10:43:56.897" v="3758"/>
        <pc:sldMkLst>
          <pc:docMk/>
          <pc:sldMk cId="3806239630" sldId="325"/>
        </pc:sldMkLst>
        <pc:spChg chg="del">
          <ac:chgData name="Harry Trần" userId="99d52f79-a969-4ed9-91ac-24eeb853cfd5" providerId="ADAL" clId="{1F1B066F-0293-1743-AC03-E6B9D5D78ADB}" dt="2020-09-09T10:43:56.173" v="3757" actId="478"/>
          <ac:spMkLst>
            <pc:docMk/>
            <pc:sldMk cId="3806239630" sldId="325"/>
            <ac:spMk id="5" creationId="{C428050B-999D-EB4F-A564-018183EF26CD}"/>
          </ac:spMkLst>
        </pc:spChg>
        <pc:spChg chg="del">
          <ac:chgData name="Harry Trần" userId="99d52f79-a969-4ed9-91ac-24eeb853cfd5" providerId="ADAL" clId="{1F1B066F-0293-1743-AC03-E6B9D5D78ADB}" dt="2020-09-09T10:43:56.173" v="3757" actId="478"/>
          <ac:spMkLst>
            <pc:docMk/>
            <pc:sldMk cId="3806239630" sldId="325"/>
            <ac:spMk id="6" creationId="{3CA854F1-2820-984D-A418-37DAB14CCEAC}"/>
          </ac:spMkLst>
        </pc:spChg>
        <pc:spChg chg="add">
          <ac:chgData name="Harry Trần" userId="99d52f79-a969-4ed9-91ac-24eeb853cfd5" providerId="ADAL" clId="{1F1B066F-0293-1743-AC03-E6B9D5D78ADB}" dt="2020-09-09T10:43:56.897" v="3758"/>
          <ac:spMkLst>
            <pc:docMk/>
            <pc:sldMk cId="3806239630" sldId="325"/>
            <ac:spMk id="8" creationId="{86568004-F188-0845-8235-3D96D52942C6}"/>
          </ac:spMkLst>
        </pc:spChg>
      </pc:sldChg>
      <pc:sldChg chg="addSp delSp modSp">
        <pc:chgData name="Harry Trần" userId="99d52f79-a969-4ed9-91ac-24eeb853cfd5" providerId="ADAL" clId="{1F1B066F-0293-1743-AC03-E6B9D5D78ADB}" dt="2020-09-09T10:48:30.150" v="3899" actId="207"/>
        <pc:sldMkLst>
          <pc:docMk/>
          <pc:sldMk cId="2789171057" sldId="326"/>
        </pc:sldMkLst>
        <pc:spChg chg="mod">
          <ac:chgData name="Harry Trần" userId="99d52f79-a969-4ed9-91ac-24eeb853cfd5" providerId="ADAL" clId="{1F1B066F-0293-1743-AC03-E6B9D5D78ADB}" dt="2020-09-04T10:21:05.967" v="162" actId="1076"/>
          <ac:spMkLst>
            <pc:docMk/>
            <pc:sldMk cId="2789171057" sldId="326"/>
            <ac:spMk id="6" creationId="{BCA415E4-2B53-47A5-99B0-7697778718E1}"/>
          </ac:spMkLst>
        </pc:spChg>
        <pc:spChg chg="mod">
          <ac:chgData name="Harry Trần" userId="99d52f79-a969-4ed9-91ac-24eeb853cfd5" providerId="ADAL" clId="{1F1B066F-0293-1743-AC03-E6B9D5D78ADB}" dt="2020-09-09T10:48:30.150" v="3899" actId="207"/>
          <ac:spMkLst>
            <pc:docMk/>
            <pc:sldMk cId="2789171057" sldId="326"/>
            <ac:spMk id="8" creationId="{AD49A933-B52C-A549-BA72-CC88B9D61CB7}"/>
          </ac:spMkLst>
        </pc:spChg>
        <pc:spChg chg="del">
          <ac:chgData name="Harry Trần" userId="99d52f79-a969-4ed9-91ac-24eeb853cfd5" providerId="ADAL" clId="{1F1B066F-0293-1743-AC03-E6B9D5D78ADB}" dt="2020-09-04T10:20:49.911" v="158" actId="478"/>
          <ac:spMkLst>
            <pc:docMk/>
            <pc:sldMk cId="2789171057" sldId="326"/>
            <ac:spMk id="10" creationId="{E894FA25-76CA-DE40-8A76-2CF2C1730A82}"/>
          </ac:spMkLst>
        </pc:spChg>
        <pc:picChg chg="add mod">
          <ac:chgData name="Harry Trần" userId="99d52f79-a969-4ed9-91ac-24eeb853cfd5" providerId="ADAL" clId="{1F1B066F-0293-1743-AC03-E6B9D5D78ADB}" dt="2020-09-09T08:01:02.987" v="3217" actId="14100"/>
          <ac:picMkLst>
            <pc:docMk/>
            <pc:sldMk cId="2789171057" sldId="326"/>
            <ac:picMk id="3" creationId="{7F015072-4C5D-4F49-B4BB-D60D36199146}"/>
          </ac:picMkLst>
        </pc:picChg>
        <pc:picChg chg="del mod">
          <ac:chgData name="Harry Trần" userId="99d52f79-a969-4ed9-91ac-24eeb853cfd5" providerId="ADAL" clId="{1F1B066F-0293-1743-AC03-E6B9D5D78ADB}" dt="2020-09-09T08:00:43.168" v="3211" actId="478"/>
          <ac:picMkLst>
            <pc:docMk/>
            <pc:sldMk cId="2789171057" sldId="326"/>
            <ac:picMk id="7" creationId="{6502254D-7A8A-FC44-A95F-BC87D9F5D496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1:54.435" v="3751" actId="207"/>
        <pc:sldMkLst>
          <pc:docMk/>
          <pc:sldMk cId="489369608" sldId="342"/>
        </pc:sldMkLst>
        <pc:spChg chg="del">
          <ac:chgData name="Harry Trần" userId="99d52f79-a969-4ed9-91ac-24eeb853cfd5" providerId="ADAL" clId="{1F1B066F-0293-1743-AC03-E6B9D5D78ADB}" dt="2020-09-09T10:41:07.240" v="3702" actId="478"/>
          <ac:spMkLst>
            <pc:docMk/>
            <pc:sldMk cId="489369608" sldId="342"/>
            <ac:spMk id="5" creationId="{72F3F703-F5F2-C046-958D-4DCA3DDD929F}"/>
          </ac:spMkLst>
        </pc:spChg>
        <pc:spChg chg="del">
          <ac:chgData name="Harry Trần" userId="99d52f79-a969-4ed9-91ac-24eeb853cfd5" providerId="ADAL" clId="{1F1B066F-0293-1743-AC03-E6B9D5D78ADB}" dt="2020-09-09T10:41:16.091" v="3715" actId="478"/>
          <ac:spMkLst>
            <pc:docMk/>
            <pc:sldMk cId="489369608" sldId="342"/>
            <ac:spMk id="7" creationId="{C6D0719F-030F-4D47-A8D6-98F9AF83247A}"/>
          </ac:spMkLst>
        </pc:spChg>
        <pc:spChg chg="mod">
          <ac:chgData name="Harry Trần" userId="99d52f79-a969-4ed9-91ac-24eeb853cfd5" providerId="ADAL" clId="{1F1B066F-0293-1743-AC03-E6B9D5D78ADB}" dt="2020-09-09T07:54:54.396" v="3197" actId="1076"/>
          <ac:spMkLst>
            <pc:docMk/>
            <pc:sldMk cId="489369608" sldId="342"/>
            <ac:spMk id="9" creationId="{EBAF76C6-02FF-5F47-BF2B-5ACD32516310}"/>
          </ac:spMkLst>
        </pc:spChg>
        <pc:spChg chg="del">
          <ac:chgData name="Harry Trần" userId="99d52f79-a969-4ed9-91ac-24eeb853cfd5" providerId="ADAL" clId="{1F1B066F-0293-1743-AC03-E6B9D5D78ADB}" dt="2020-09-04T10:10:38.194" v="98" actId="478"/>
          <ac:spMkLst>
            <pc:docMk/>
            <pc:sldMk cId="489369608" sldId="342"/>
            <ac:spMk id="10" creationId="{372F6548-07A0-B140-9034-C1121BE58FB0}"/>
          </ac:spMkLst>
        </pc:spChg>
        <pc:spChg chg="del">
          <ac:chgData name="Harry Trần" userId="99d52f79-a969-4ed9-91ac-24eeb853cfd5" providerId="ADAL" clId="{1F1B066F-0293-1743-AC03-E6B9D5D78ADB}" dt="2020-09-04T10:23:05.668" v="178" actId="478"/>
          <ac:spMkLst>
            <pc:docMk/>
            <pc:sldMk cId="489369608" sldId="342"/>
            <ac:spMk id="11" creationId="{932BE39F-6584-1845-9747-173183FB66E6}"/>
          </ac:spMkLst>
        </pc:spChg>
        <pc:spChg chg="add del mod">
          <ac:chgData name="Harry Trần" userId="99d52f79-a969-4ed9-91ac-24eeb853cfd5" providerId="ADAL" clId="{1F1B066F-0293-1743-AC03-E6B9D5D78ADB}" dt="2020-09-09T07:54:49.601" v="3196" actId="478"/>
          <ac:spMkLst>
            <pc:docMk/>
            <pc:sldMk cId="489369608" sldId="342"/>
            <ac:spMk id="11" creationId="{FFAC7611-0106-DD4E-AB7A-5B85EA46F5E6}"/>
          </ac:spMkLst>
        </pc:spChg>
        <pc:spChg chg="mod">
          <ac:chgData name="Harry Trần" userId="99d52f79-a969-4ed9-91ac-24eeb853cfd5" providerId="ADAL" clId="{1F1B066F-0293-1743-AC03-E6B9D5D78ADB}" dt="2020-09-09T07:54:54.396" v="3197" actId="1076"/>
          <ac:spMkLst>
            <pc:docMk/>
            <pc:sldMk cId="489369608" sldId="342"/>
            <ac:spMk id="12" creationId="{A5E59C02-1B68-C245-A64C-358203583753}"/>
          </ac:spMkLst>
        </pc:spChg>
        <pc:spChg chg="add mod">
          <ac:chgData name="Harry Trần" userId="99d52f79-a969-4ed9-91ac-24eeb853cfd5" providerId="ADAL" clId="{1F1B066F-0293-1743-AC03-E6B9D5D78ADB}" dt="2020-09-09T07:54:54.396" v="3197" actId="1076"/>
          <ac:spMkLst>
            <pc:docMk/>
            <pc:sldMk cId="489369608" sldId="342"/>
            <ac:spMk id="13" creationId="{EE8BD0A1-EFB9-4549-A2C4-1D0D92038729}"/>
          </ac:spMkLst>
        </pc:spChg>
        <pc:spChg chg="add mod">
          <ac:chgData name="Harry Trần" userId="99d52f79-a969-4ed9-91ac-24eeb853cfd5" providerId="ADAL" clId="{1F1B066F-0293-1743-AC03-E6B9D5D78ADB}" dt="2020-09-09T10:41:54.435" v="3751" actId="207"/>
          <ac:spMkLst>
            <pc:docMk/>
            <pc:sldMk cId="489369608" sldId="342"/>
            <ac:spMk id="14" creationId="{3B20B1C4-408C-CA4E-BE55-92A6B636F7A0}"/>
          </ac:spMkLst>
        </pc:spChg>
      </pc:sldChg>
      <pc:sldChg chg="addSp delSp modSp">
        <pc:chgData name="Harry Trần" userId="99d52f79-a969-4ed9-91ac-24eeb853cfd5" providerId="ADAL" clId="{1F1B066F-0293-1743-AC03-E6B9D5D78ADB}" dt="2020-09-09T10:44:05.683" v="3770" actId="20577"/>
        <pc:sldMkLst>
          <pc:docMk/>
          <pc:sldMk cId="1899187482" sldId="343"/>
        </pc:sldMkLst>
        <pc:spChg chg="del">
          <ac:chgData name="Harry Trần" userId="99d52f79-a969-4ed9-91ac-24eeb853cfd5" providerId="ADAL" clId="{1F1B066F-0293-1743-AC03-E6B9D5D78ADB}" dt="2020-09-09T10:44:00.754" v="3759" actId="478"/>
          <ac:spMkLst>
            <pc:docMk/>
            <pc:sldMk cId="1899187482" sldId="343"/>
            <ac:spMk id="5" creationId="{72F3F703-F5F2-C046-958D-4DCA3DDD929F}"/>
          </ac:spMkLst>
        </pc:spChg>
        <pc:spChg chg="del">
          <ac:chgData name="Harry Trần" userId="99d52f79-a969-4ed9-91ac-24eeb853cfd5" providerId="ADAL" clId="{1F1B066F-0293-1743-AC03-E6B9D5D78ADB}" dt="2020-09-09T10:44:00.754" v="3759" actId="478"/>
          <ac:spMkLst>
            <pc:docMk/>
            <pc:sldMk cId="1899187482" sldId="343"/>
            <ac:spMk id="7" creationId="{C6D0719F-030F-4D47-A8D6-98F9AF83247A}"/>
          </ac:spMkLst>
        </pc:spChg>
        <pc:spChg chg="add mod">
          <ac:chgData name="Harry Trần" userId="99d52f79-a969-4ed9-91ac-24eeb853cfd5" providerId="ADAL" clId="{1F1B066F-0293-1743-AC03-E6B9D5D78ADB}" dt="2020-09-09T10:44:05.683" v="3770" actId="20577"/>
          <ac:spMkLst>
            <pc:docMk/>
            <pc:sldMk cId="1899187482" sldId="343"/>
            <ac:spMk id="29" creationId="{980C30C7-E6A9-E54D-AD3D-E81A3B31C941}"/>
          </ac:spMkLst>
        </pc:spChg>
      </pc:sldChg>
      <pc:sldChg chg="addSp delSp modSp">
        <pc:chgData name="Harry Trần" userId="99d52f79-a969-4ed9-91ac-24eeb853cfd5" providerId="ADAL" clId="{1F1B066F-0293-1743-AC03-E6B9D5D78ADB}" dt="2020-09-09T10:46:32.706" v="3824"/>
        <pc:sldMkLst>
          <pc:docMk/>
          <pc:sldMk cId="3086357054" sldId="344"/>
        </pc:sldMkLst>
        <pc:spChg chg="del">
          <ac:chgData name="Harry Trần" userId="99d52f79-a969-4ed9-91ac-24eeb853cfd5" providerId="ADAL" clId="{1F1B066F-0293-1743-AC03-E6B9D5D78ADB}" dt="2020-09-09T10:46:24.516" v="3821" actId="478"/>
          <ac:spMkLst>
            <pc:docMk/>
            <pc:sldMk cId="3086357054" sldId="344"/>
            <ac:spMk id="4" creationId="{909021D4-6FDE-284C-A4BC-F091F6AD25C3}"/>
          </ac:spMkLst>
        </pc:spChg>
        <pc:spChg chg="del">
          <ac:chgData name="Harry Trần" userId="99d52f79-a969-4ed9-91ac-24eeb853cfd5" providerId="ADAL" clId="{1F1B066F-0293-1743-AC03-E6B9D5D78ADB}" dt="2020-09-09T10:46:24.516" v="3821" actId="478"/>
          <ac:spMkLst>
            <pc:docMk/>
            <pc:sldMk cId="3086357054" sldId="344"/>
            <ac:spMk id="5" creationId="{D81551AA-D778-994F-B37A-F6E70579FBE8}"/>
          </ac:spMkLst>
        </pc:spChg>
        <pc:spChg chg="mod">
          <ac:chgData name="Harry Trần" userId="99d52f79-a969-4ed9-91ac-24eeb853cfd5" providerId="ADAL" clId="{1F1B066F-0293-1743-AC03-E6B9D5D78ADB}" dt="2020-09-09T10:44:56.329" v="3779" actId="1076"/>
          <ac:spMkLst>
            <pc:docMk/>
            <pc:sldMk cId="3086357054" sldId="344"/>
            <ac:spMk id="7" creationId="{8AD509D0-03C5-604B-B20A-C2F781C2F4BF}"/>
          </ac:spMkLst>
        </pc:spChg>
        <pc:spChg chg="add del">
          <ac:chgData name="Harry Trần" userId="99d52f79-a969-4ed9-91ac-24eeb853cfd5" providerId="ADAL" clId="{1F1B066F-0293-1743-AC03-E6B9D5D78ADB}" dt="2020-09-09T10:46:32.130" v="3823" actId="478"/>
          <ac:spMkLst>
            <pc:docMk/>
            <pc:sldMk cId="3086357054" sldId="344"/>
            <ac:spMk id="8" creationId="{0378D47B-B931-8C47-AEC6-F318DC180DEE}"/>
          </ac:spMkLst>
        </pc:spChg>
        <pc:spChg chg="add">
          <ac:chgData name="Harry Trần" userId="99d52f79-a969-4ed9-91ac-24eeb853cfd5" providerId="ADAL" clId="{1F1B066F-0293-1743-AC03-E6B9D5D78ADB}" dt="2020-09-09T10:46:32.706" v="3824"/>
          <ac:spMkLst>
            <pc:docMk/>
            <pc:sldMk cId="3086357054" sldId="344"/>
            <ac:spMk id="10" creationId="{960C8F1E-3635-804D-B7EC-29C9784BD26A}"/>
          </ac:spMkLst>
        </pc:spChg>
        <pc:picChg chg="mod">
          <ac:chgData name="Harry Trần" userId="99d52f79-a969-4ed9-91ac-24eeb853cfd5" providerId="ADAL" clId="{1F1B066F-0293-1743-AC03-E6B9D5D78ADB}" dt="2020-09-09T10:44:58.561" v="3780" actId="1076"/>
          <ac:picMkLst>
            <pc:docMk/>
            <pc:sldMk cId="3086357054" sldId="344"/>
            <ac:picMk id="9" creationId="{77C8DD18-22FD-1144-B498-09F8B0E683D2}"/>
          </ac:picMkLst>
        </pc:picChg>
      </pc:sldChg>
      <pc:sldChg chg="modSp modTransition">
        <pc:chgData name="Harry Trần" userId="99d52f79-a969-4ed9-91ac-24eeb853cfd5" providerId="ADAL" clId="{1F1B066F-0293-1743-AC03-E6B9D5D78ADB}" dt="2020-09-08T10:14:21.882" v="3161"/>
        <pc:sldMkLst>
          <pc:docMk/>
          <pc:sldMk cId="239453895" sldId="368"/>
        </pc:sldMkLst>
        <pc:spChg chg="mod">
          <ac:chgData name="Harry Trần" userId="99d52f79-a969-4ed9-91ac-24eeb853cfd5" providerId="ADAL" clId="{1F1B066F-0293-1743-AC03-E6B9D5D78ADB}" dt="2020-09-08T10:00:28.727" v="3103" actId="166"/>
          <ac:spMkLst>
            <pc:docMk/>
            <pc:sldMk cId="239453895" sldId="368"/>
            <ac:spMk id="29" creationId="{249D4424-D654-3349-876B-7306B12FDEFF}"/>
          </ac:spMkLst>
        </pc:spChg>
      </pc:sldChg>
      <pc:sldChg chg="modSp modTransition">
        <pc:chgData name="Harry Trần" userId="99d52f79-a969-4ed9-91ac-24eeb853cfd5" providerId="ADAL" clId="{1F1B066F-0293-1743-AC03-E6B9D5D78ADB}" dt="2020-09-08T10:14:07.818" v="3160" actId="20577"/>
        <pc:sldMkLst>
          <pc:docMk/>
          <pc:sldMk cId="1976434273" sldId="369"/>
        </pc:sldMkLst>
        <pc:spChg chg="mod">
          <ac:chgData name="Harry Trần" userId="99d52f79-a969-4ed9-91ac-24eeb853cfd5" providerId="ADAL" clId="{1F1B066F-0293-1743-AC03-E6B9D5D78ADB}" dt="2020-09-08T10:14:07.818" v="3160" actId="20577"/>
          <ac:spMkLst>
            <pc:docMk/>
            <pc:sldMk cId="1976434273" sldId="369"/>
            <ac:spMk id="17" creationId="{5821FC27-0BF2-4EAA-B44E-28B5D0CC2E79}"/>
          </ac:spMkLst>
        </pc:spChg>
      </pc:sldChg>
      <pc:sldChg chg="modSp add">
        <pc:chgData name="Harry Trần" userId="99d52f79-a969-4ed9-91ac-24eeb853cfd5" providerId="ADAL" clId="{1F1B066F-0293-1743-AC03-E6B9D5D78ADB}" dt="2020-09-08T10:06:49.368" v="3130" actId="1076"/>
        <pc:sldMkLst>
          <pc:docMk/>
          <pc:sldMk cId="1325851116" sldId="372"/>
        </pc:sldMkLst>
        <pc:spChg chg="mod">
          <ac:chgData name="Harry Trần" userId="99d52f79-a969-4ed9-91ac-24eeb853cfd5" providerId="ADAL" clId="{1F1B066F-0293-1743-AC03-E6B9D5D78ADB}" dt="2020-09-04T14:33:48.494" v="332" actId="1076"/>
          <ac:spMkLst>
            <pc:docMk/>
            <pc:sldMk cId="1325851116" sldId="372"/>
            <ac:spMk id="8" creationId="{E39BB956-C0B7-5345-B488-A6D55D72F208}"/>
          </ac:spMkLst>
        </pc:spChg>
        <pc:spChg chg="mod">
          <ac:chgData name="Harry Trần" userId="99d52f79-a969-4ed9-91ac-24eeb853cfd5" providerId="ADAL" clId="{1F1B066F-0293-1743-AC03-E6B9D5D78ADB}" dt="2020-09-04T14:33:04.116" v="317" actId="1076"/>
          <ac:spMkLst>
            <pc:docMk/>
            <pc:sldMk cId="1325851116" sldId="372"/>
            <ac:spMk id="18" creationId="{A6B52C65-08C7-C145-9854-E879DE57EB25}"/>
          </ac:spMkLst>
        </pc:spChg>
        <pc:grpChg chg="mod">
          <ac:chgData name="Harry Trần" userId="99d52f79-a969-4ed9-91ac-24eeb853cfd5" providerId="ADAL" clId="{1F1B066F-0293-1743-AC03-E6B9D5D78ADB}" dt="2020-09-04T14:33:40.398" v="328" actId="1076"/>
          <ac:grpSpMkLst>
            <pc:docMk/>
            <pc:sldMk cId="1325851116" sldId="372"/>
            <ac:grpSpMk id="2" creationId="{ECDE0337-3A6F-1B4C-BFE2-B640DC9DD5A6}"/>
          </ac:grpSpMkLst>
        </pc:grpChg>
        <pc:grpChg chg="mod">
          <ac:chgData name="Harry Trần" userId="99d52f79-a969-4ed9-91ac-24eeb853cfd5" providerId="ADAL" clId="{1F1B066F-0293-1743-AC03-E6B9D5D78ADB}" dt="2020-09-08T10:06:46.359" v="3129" actId="1076"/>
          <ac:grpSpMkLst>
            <pc:docMk/>
            <pc:sldMk cId="1325851116" sldId="372"/>
            <ac:grpSpMk id="7" creationId="{FF2EC315-A5C5-D94F-ADDF-44258644EBA5}"/>
          </ac:grpSpMkLst>
        </pc:grpChg>
        <pc:grpChg chg="mod">
          <ac:chgData name="Harry Trần" userId="99d52f79-a969-4ed9-91ac-24eeb853cfd5" providerId="ADAL" clId="{1F1B066F-0293-1743-AC03-E6B9D5D78ADB}" dt="2020-09-08T10:06:49.368" v="3130" actId="1076"/>
          <ac:grpSpMkLst>
            <pc:docMk/>
            <pc:sldMk cId="1325851116" sldId="372"/>
            <ac:grpSpMk id="19" creationId="{5ECD9AEC-3C43-0144-8B08-8C20586A583E}"/>
          </ac:grpSpMkLst>
        </pc:grpChg>
      </pc:sldChg>
      <pc:sldChg chg="modSp">
        <pc:chgData name="Harry Trần" userId="99d52f79-a969-4ed9-91ac-24eeb853cfd5" providerId="ADAL" clId="{1F1B066F-0293-1743-AC03-E6B9D5D78ADB}" dt="2020-09-08T10:06:43.176" v="3128" actId="1076"/>
        <pc:sldMkLst>
          <pc:docMk/>
          <pc:sldMk cId="2030545777" sldId="373"/>
        </pc:sldMkLst>
        <pc:grpChg chg="mod">
          <ac:chgData name="Harry Trần" userId="99d52f79-a969-4ed9-91ac-24eeb853cfd5" providerId="ADAL" clId="{1F1B066F-0293-1743-AC03-E6B9D5D78ADB}" dt="2020-09-08T10:06:41.080" v="3127" actId="1076"/>
          <ac:grpSpMkLst>
            <pc:docMk/>
            <pc:sldMk cId="2030545777" sldId="373"/>
            <ac:grpSpMk id="2" creationId="{ECDE0337-3A6F-1B4C-BFE2-B640DC9DD5A6}"/>
          </ac:grpSpMkLst>
        </pc:grpChg>
        <pc:grpChg chg="mod">
          <ac:chgData name="Harry Trần" userId="99d52f79-a969-4ed9-91ac-24eeb853cfd5" providerId="ADAL" clId="{1F1B066F-0293-1743-AC03-E6B9D5D78ADB}" dt="2020-09-08T10:06:43.176" v="3128" actId="1076"/>
          <ac:grpSpMkLst>
            <pc:docMk/>
            <pc:sldMk cId="2030545777" sldId="373"/>
            <ac:grpSpMk id="7" creationId="{FF2EC315-A5C5-D94F-ADDF-44258644EBA5}"/>
          </ac:grpSpMkLst>
        </pc:grpChg>
      </pc:sldChg>
      <pc:sldChg chg="addSp delSp modSp add">
        <pc:chgData name="Harry Trần" userId="99d52f79-a969-4ed9-91ac-24eeb853cfd5" providerId="ADAL" clId="{1F1B066F-0293-1743-AC03-E6B9D5D78ADB}" dt="2020-09-09T11:26:41.254" v="4129" actId="478"/>
        <pc:sldMkLst>
          <pc:docMk/>
          <pc:sldMk cId="3114282682" sldId="375"/>
        </pc:sldMkLst>
        <pc:spChg chg="add del">
          <ac:chgData name="Harry Trần" userId="99d52f79-a969-4ed9-91ac-24eeb853cfd5" providerId="ADAL" clId="{1F1B066F-0293-1743-AC03-E6B9D5D78ADB}" dt="2020-09-09T11:26:14.374" v="4118"/>
          <ac:spMkLst>
            <pc:docMk/>
            <pc:sldMk cId="3114282682" sldId="375"/>
            <ac:spMk id="3" creationId="{89A644B9-4FAD-E24D-80C5-397F9F5B1CA4}"/>
          </ac:spMkLst>
        </pc:spChg>
        <pc:spChg chg="add mod">
          <ac:chgData name="Harry Trần" userId="99d52f79-a969-4ed9-91ac-24eeb853cfd5" providerId="ADAL" clId="{1F1B066F-0293-1743-AC03-E6B9D5D78ADB}" dt="2020-09-05T02:58:16.594" v="1854" actId="1076"/>
          <ac:spMkLst>
            <pc:docMk/>
            <pc:sldMk cId="3114282682" sldId="375"/>
            <ac:spMk id="6" creationId="{1C5BEF53-2279-DB42-8352-7145B1AD2274}"/>
          </ac:spMkLst>
        </pc:spChg>
        <pc:spChg chg="mod">
          <ac:chgData name="Harry Trần" userId="99d52f79-a969-4ed9-91ac-24eeb853cfd5" providerId="ADAL" clId="{1F1B066F-0293-1743-AC03-E6B9D5D78ADB}" dt="2020-09-09T10:49:01.212" v="3904" actId="207"/>
          <ac:spMkLst>
            <pc:docMk/>
            <pc:sldMk cId="3114282682" sldId="375"/>
            <ac:spMk id="9" creationId="{CFEBA253-6AB4-B543-94A3-12CE6029BD5A}"/>
          </ac:spMkLst>
        </pc:spChg>
        <pc:spChg chg="mod">
          <ac:chgData name="Harry Trần" userId="99d52f79-a969-4ed9-91ac-24eeb853cfd5" providerId="ADAL" clId="{1F1B066F-0293-1743-AC03-E6B9D5D78ADB}" dt="2020-09-09T11:26:30.691" v="4128" actId="20577"/>
          <ac:spMkLst>
            <pc:docMk/>
            <pc:sldMk cId="3114282682" sldId="375"/>
            <ac:spMk id="11" creationId="{99C6302F-96DC-E14A-8255-980A97587BD3}"/>
          </ac:spMkLst>
        </pc:spChg>
        <pc:grpChg chg="add del">
          <ac:chgData name="Harry Trần" userId="99d52f79-a969-4ed9-91ac-24eeb853cfd5" providerId="ADAL" clId="{1F1B066F-0293-1743-AC03-E6B9D5D78ADB}" dt="2020-09-09T11:26:41.254" v="4129" actId="478"/>
          <ac:grpSpMkLst>
            <pc:docMk/>
            <pc:sldMk cId="3114282682" sldId="375"/>
            <ac:grpSpMk id="7" creationId="{BC05B7CA-36CF-9442-8F1F-C84140A56735}"/>
          </ac:grpSpMkLst>
        </pc:grpChg>
        <pc:picChg chg="add mod">
          <ac:chgData name="Harry Trần" userId="99d52f79-a969-4ed9-91ac-24eeb853cfd5" providerId="ADAL" clId="{1F1B066F-0293-1743-AC03-E6B9D5D78ADB}" dt="2020-09-09T08:26:03.277" v="3273" actId="1076"/>
          <ac:picMkLst>
            <pc:docMk/>
            <pc:sldMk cId="3114282682" sldId="375"/>
            <ac:picMk id="2" creationId="{330C7F3E-F841-3D4C-93FF-5467E29DD83B}"/>
          </ac:picMkLst>
        </pc:picChg>
        <pc:picChg chg="del">
          <ac:chgData name="Harry Trần" userId="99d52f79-a969-4ed9-91ac-24eeb853cfd5" providerId="ADAL" clId="{1F1B066F-0293-1743-AC03-E6B9D5D78ADB}" dt="2020-09-04T16:30:59.082" v="1508" actId="478"/>
          <ac:picMkLst>
            <pc:docMk/>
            <pc:sldMk cId="3114282682" sldId="375"/>
            <ac:picMk id="7" creationId="{AC219933-A9DC-4042-A627-5C1BFA89C3D3}"/>
          </ac:picMkLst>
        </pc:picChg>
        <pc:picChg chg="mod">
          <ac:chgData name="Harry Trần" userId="99d52f79-a969-4ed9-91ac-24eeb853cfd5" providerId="ADAL" clId="{1F1B066F-0293-1743-AC03-E6B9D5D78ADB}" dt="2020-09-05T02:58:20.370" v="1855" actId="208"/>
          <ac:picMkLst>
            <pc:docMk/>
            <pc:sldMk cId="3114282682" sldId="375"/>
            <ac:picMk id="17" creationId="{6A32FA52-56DB-1747-94DF-B5EF38987B94}"/>
          </ac:picMkLst>
        </pc:picChg>
        <pc:picChg chg="del">
          <ac:chgData name="Harry Trần" userId="99d52f79-a969-4ed9-91ac-24eeb853cfd5" providerId="ADAL" clId="{1F1B066F-0293-1743-AC03-E6B9D5D78ADB}" dt="2020-09-04T16:31:00.252" v="1509" actId="478"/>
          <ac:picMkLst>
            <pc:docMk/>
            <pc:sldMk cId="3114282682" sldId="375"/>
            <ac:picMk id="19" creationId="{584CF01B-CE07-A84C-8B2A-A53DBFC08903}"/>
          </ac:picMkLst>
        </pc:picChg>
        <pc:picChg chg="del">
          <ac:chgData name="Harry Trần" userId="99d52f79-a969-4ed9-91ac-24eeb853cfd5" providerId="ADAL" clId="{1F1B066F-0293-1743-AC03-E6B9D5D78ADB}" dt="2020-09-09T08:25:45.488" v="3268" actId="478"/>
          <ac:picMkLst>
            <pc:docMk/>
            <pc:sldMk cId="3114282682" sldId="375"/>
            <ac:picMk id="1028" creationId="{88C89940-DAC1-490C-8EED-D9A73D777A4C}"/>
          </ac:picMkLst>
        </pc:picChg>
      </pc:sldChg>
      <pc:sldChg chg="addSp delSp modSp add">
        <pc:chgData name="Harry Trần" userId="99d52f79-a969-4ed9-91ac-24eeb853cfd5" providerId="ADAL" clId="{1F1B066F-0293-1743-AC03-E6B9D5D78ADB}" dt="2020-09-09T16:19:24.454" v="4152" actId="1076"/>
        <pc:sldMkLst>
          <pc:docMk/>
          <pc:sldMk cId="1697427248" sldId="376"/>
        </pc:sldMkLst>
        <pc:spChg chg="add mod">
          <ac:chgData name="Harry Trần" userId="99d52f79-a969-4ed9-91ac-24eeb853cfd5" providerId="ADAL" clId="{1F1B066F-0293-1743-AC03-E6B9D5D78ADB}" dt="2020-09-05T02:58:48.106" v="1865" actId="1076"/>
          <ac:spMkLst>
            <pc:docMk/>
            <pc:sldMk cId="1697427248" sldId="376"/>
            <ac:spMk id="6" creationId="{21C90C61-FB13-074F-935C-CB65B85069AC}"/>
          </ac:spMkLst>
        </pc:spChg>
        <pc:spChg chg="mod">
          <ac:chgData name="Harry Trần" userId="99d52f79-a969-4ed9-91ac-24eeb853cfd5" providerId="ADAL" clId="{1F1B066F-0293-1743-AC03-E6B9D5D78ADB}" dt="2020-09-09T10:48:56.174" v="3903" actId="207"/>
          <ac:spMkLst>
            <pc:docMk/>
            <pc:sldMk cId="1697427248" sldId="376"/>
            <ac:spMk id="9" creationId="{CFEBA253-6AB4-B543-94A3-12CE6029BD5A}"/>
          </ac:spMkLst>
        </pc:spChg>
        <pc:grpChg chg="add mod">
          <ac:chgData name="Harry Trần" userId="99d52f79-a969-4ed9-91ac-24eeb853cfd5" providerId="ADAL" clId="{1F1B066F-0293-1743-AC03-E6B9D5D78ADB}" dt="2020-09-09T16:19:24.454" v="4152" actId="1076"/>
          <ac:grpSpMkLst>
            <pc:docMk/>
            <pc:sldMk cId="1697427248" sldId="376"/>
            <ac:grpSpMk id="5" creationId="{7A53084F-FE4C-F342-AE3D-ABA45E3011A9}"/>
          </ac:grpSpMkLst>
        </pc:grpChg>
        <pc:picChg chg="del">
          <ac:chgData name="Harry Trần" userId="99d52f79-a969-4ed9-91ac-24eeb853cfd5" providerId="ADAL" clId="{1F1B066F-0293-1743-AC03-E6B9D5D78ADB}" dt="2020-09-04T16:31:06.679" v="1511" actId="478"/>
          <ac:picMkLst>
            <pc:docMk/>
            <pc:sldMk cId="1697427248" sldId="376"/>
            <ac:picMk id="7" creationId="{AC219933-A9DC-4042-A627-5C1BFA89C3D3}"/>
          </ac:picMkLst>
        </pc:picChg>
        <pc:picChg chg="del">
          <ac:chgData name="Harry Trần" userId="99d52f79-a969-4ed9-91ac-24eeb853cfd5" providerId="ADAL" clId="{1F1B066F-0293-1743-AC03-E6B9D5D78ADB}" dt="2020-09-04T16:31:05.256" v="1510" actId="478"/>
          <ac:picMkLst>
            <pc:docMk/>
            <pc:sldMk cId="1697427248" sldId="376"/>
            <ac:picMk id="17" creationId="{6A32FA52-56DB-1747-94DF-B5EF38987B94}"/>
          </ac:picMkLst>
        </pc:picChg>
        <pc:picChg chg="mod">
          <ac:chgData name="Harry Trần" userId="99d52f79-a969-4ed9-91ac-24eeb853cfd5" providerId="ADAL" clId="{1F1B066F-0293-1743-AC03-E6B9D5D78ADB}" dt="2020-09-05T02:58:39.114" v="1863" actId="1076"/>
          <ac:picMkLst>
            <pc:docMk/>
            <pc:sldMk cId="1697427248" sldId="376"/>
            <ac:picMk id="19" creationId="{584CF01B-CE07-A84C-8B2A-A53DBFC08903}"/>
          </ac:picMkLst>
        </pc:picChg>
      </pc:sldChg>
      <pc:sldChg chg="addSp delSp modSp add modTransition">
        <pc:chgData name="Harry Trần" userId="99d52f79-a969-4ed9-91ac-24eeb853cfd5" providerId="ADAL" clId="{1F1B066F-0293-1743-AC03-E6B9D5D78ADB}" dt="2020-09-09T10:49:05.798" v="3905" actId="207"/>
        <pc:sldMkLst>
          <pc:docMk/>
          <pc:sldMk cId="3028608607" sldId="377"/>
        </pc:sldMkLst>
        <pc:spChg chg="add mod">
          <ac:chgData name="Harry Trần" userId="99d52f79-a969-4ed9-91ac-24eeb853cfd5" providerId="ADAL" clId="{1F1B066F-0293-1743-AC03-E6B9D5D78ADB}" dt="2020-09-05T02:56:30.527" v="1815" actId="20577"/>
          <ac:spMkLst>
            <pc:docMk/>
            <pc:sldMk cId="3028608607" sldId="377"/>
            <ac:spMk id="4" creationId="{248F5F16-AF1C-CF4E-9D18-BF894F777189}"/>
          </ac:spMkLst>
        </pc:spChg>
        <pc:spChg chg="mod">
          <ac:chgData name="Harry Trần" userId="99d52f79-a969-4ed9-91ac-24eeb853cfd5" providerId="ADAL" clId="{1F1B066F-0293-1743-AC03-E6B9D5D78ADB}" dt="2020-09-09T10:49:05.798" v="3905" actId="207"/>
          <ac:spMkLst>
            <pc:docMk/>
            <pc:sldMk cId="3028608607" sldId="377"/>
            <ac:spMk id="9" creationId="{CFEBA253-6AB4-B543-94A3-12CE6029BD5A}"/>
          </ac:spMkLst>
        </pc:spChg>
        <pc:picChg chg="add del mod">
          <ac:chgData name="Harry Trần" userId="99d52f79-a969-4ed9-91ac-24eeb853cfd5" providerId="ADAL" clId="{1F1B066F-0293-1743-AC03-E6B9D5D78ADB}" dt="2020-09-09T08:11:58.976" v="3260" actId="478"/>
          <ac:picMkLst>
            <pc:docMk/>
            <pc:sldMk cId="3028608607" sldId="377"/>
            <ac:picMk id="3" creationId="{3C66EF1F-AA41-E747-90C8-96D60B205B69}"/>
          </ac:picMkLst>
        </pc:picChg>
        <pc:picChg chg="add del mod">
          <ac:chgData name="Harry Trần" userId="99d52f79-a969-4ed9-91ac-24eeb853cfd5" providerId="ADAL" clId="{1F1B066F-0293-1743-AC03-E6B9D5D78ADB}" dt="2020-09-09T08:12:43.055" v="3266" actId="478"/>
          <ac:picMkLst>
            <pc:docMk/>
            <pc:sldMk cId="3028608607" sldId="377"/>
            <ac:picMk id="6" creationId="{C0EB43BC-A3BD-A64D-8F90-00BB6D9151DA}"/>
          </ac:picMkLst>
        </pc:picChg>
        <pc:picChg chg="del mod">
          <ac:chgData name="Harry Trần" userId="99d52f79-a969-4ed9-91ac-24eeb853cfd5" providerId="ADAL" clId="{1F1B066F-0293-1743-AC03-E6B9D5D78ADB}" dt="2020-09-09T08:10:59.229" v="3258" actId="478"/>
          <ac:picMkLst>
            <pc:docMk/>
            <pc:sldMk cId="3028608607" sldId="377"/>
            <ac:picMk id="7" creationId="{AC219933-A9DC-4042-A627-5C1BFA89C3D3}"/>
          </ac:picMkLst>
        </pc:picChg>
        <pc:picChg chg="add">
          <ac:chgData name="Harry Trần" userId="99d52f79-a969-4ed9-91ac-24eeb853cfd5" providerId="ADAL" clId="{1F1B066F-0293-1743-AC03-E6B9D5D78ADB}" dt="2020-09-09T08:12:43.376" v="3267"/>
          <ac:picMkLst>
            <pc:docMk/>
            <pc:sldMk cId="3028608607" sldId="377"/>
            <ac:picMk id="8" creationId="{4477E8B7-80DA-0248-9B87-C7AAC1FFE49C}"/>
          </ac:picMkLst>
        </pc:picChg>
      </pc:sldChg>
      <pc:sldChg chg="addSp delSp modSp add modTransition">
        <pc:chgData name="Harry Trần" userId="99d52f79-a969-4ed9-91ac-24eeb853cfd5" providerId="ADAL" clId="{1F1B066F-0293-1743-AC03-E6B9D5D78ADB}" dt="2020-09-09T10:48:20.342" v="3897" actId="207"/>
        <pc:sldMkLst>
          <pc:docMk/>
          <pc:sldMk cId="2397968927" sldId="381"/>
        </pc:sldMkLst>
        <pc:spChg chg="add del mod topLvl">
          <ac:chgData name="Harry Trần" userId="99d52f79-a969-4ed9-91ac-24eeb853cfd5" providerId="ADAL" clId="{1F1B066F-0293-1743-AC03-E6B9D5D78ADB}" dt="2020-09-06T04:59:15.779" v="2982" actId="164"/>
          <ac:spMkLst>
            <pc:docMk/>
            <pc:sldMk cId="2397968927" sldId="381"/>
            <ac:spMk id="2" creationId="{A6B3A78B-A95A-934B-93A7-CDEA54A84D97}"/>
          </ac:spMkLst>
        </pc:spChg>
        <pc:spChg chg="mod">
          <ac:chgData name="Harry Trần" userId="99d52f79-a969-4ed9-91ac-24eeb853cfd5" providerId="ADAL" clId="{1F1B066F-0293-1743-AC03-E6B9D5D78ADB}" dt="2020-09-09T10:48:20.342" v="3897" actId="207"/>
          <ac:spMkLst>
            <pc:docMk/>
            <pc:sldMk cId="2397968927" sldId="381"/>
            <ac:spMk id="8" creationId="{5610A565-8481-6E45-A102-B6D507CB08B1}"/>
          </ac:spMkLst>
        </pc:spChg>
        <pc:grpChg chg="add del mod">
          <ac:chgData name="Harry Trần" userId="99d52f79-a969-4ed9-91ac-24eeb853cfd5" providerId="ADAL" clId="{1F1B066F-0293-1743-AC03-E6B9D5D78ADB}" dt="2020-09-06T04:58:09.868" v="2964" actId="478"/>
          <ac:grpSpMkLst>
            <pc:docMk/>
            <pc:sldMk cId="2397968927" sldId="381"/>
            <ac:grpSpMk id="3" creationId="{72763461-ECE1-0242-BDB4-EF61A583FA02}"/>
          </ac:grpSpMkLst>
        </pc:grpChg>
        <pc:grpChg chg="mod">
          <ac:chgData name="Harry Trần" userId="99d52f79-a969-4ed9-91ac-24eeb853cfd5" providerId="ADAL" clId="{1F1B066F-0293-1743-AC03-E6B9D5D78ADB}" dt="2020-09-08T10:02:45.198" v="3109" actId="1076"/>
          <ac:grpSpMkLst>
            <pc:docMk/>
            <pc:sldMk cId="2397968927" sldId="381"/>
            <ac:grpSpMk id="9" creationId="{3B9E99EB-3836-4249-8714-A722E1D3552D}"/>
          </ac:grpSpMkLst>
        </pc:grpChg>
        <pc:grpChg chg="add mod">
          <ac:chgData name="Harry Trần" userId="99d52f79-a969-4ed9-91ac-24eeb853cfd5" providerId="ADAL" clId="{1F1B066F-0293-1743-AC03-E6B9D5D78ADB}" dt="2020-09-06T04:59:15.779" v="2982" actId="164"/>
          <ac:grpSpMkLst>
            <pc:docMk/>
            <pc:sldMk cId="2397968927" sldId="381"/>
            <ac:grpSpMk id="13" creationId="{70914D81-574A-9A49-ACAF-DA9DD046B8DF}"/>
          </ac:grpSpMkLst>
        </pc:grpChg>
        <pc:picChg chg="add del mod">
          <ac:chgData name="Harry Trần" userId="99d52f79-a969-4ed9-91ac-24eeb853cfd5" providerId="ADAL" clId="{1F1B066F-0293-1743-AC03-E6B9D5D78ADB}" dt="2020-09-06T04:58:17.193" v="2967"/>
          <ac:picMkLst>
            <pc:docMk/>
            <pc:sldMk cId="2397968927" sldId="381"/>
            <ac:picMk id="5" creationId="{95A2597D-0FB7-B94F-A9DB-E1A27E80A59E}"/>
          </ac:picMkLst>
        </pc:picChg>
        <pc:picChg chg="del mod topLvl">
          <ac:chgData name="Harry Trần" userId="99d52f79-a969-4ed9-91ac-24eeb853cfd5" providerId="ADAL" clId="{1F1B066F-0293-1743-AC03-E6B9D5D78ADB}" dt="2020-09-06T04:58:09.868" v="2964" actId="478"/>
          <ac:picMkLst>
            <pc:docMk/>
            <pc:sldMk cId="2397968927" sldId="381"/>
            <ac:picMk id="11" creationId="{CA0F1CE8-A02E-A543-BB87-CE180AF6458B}"/>
          </ac:picMkLst>
        </pc:picChg>
        <pc:picChg chg="add mod">
          <ac:chgData name="Harry Trần" userId="99d52f79-a969-4ed9-91ac-24eeb853cfd5" providerId="ADAL" clId="{1F1B066F-0293-1743-AC03-E6B9D5D78ADB}" dt="2020-09-06T04:59:15.779" v="2982" actId="164"/>
          <ac:picMkLst>
            <pc:docMk/>
            <pc:sldMk cId="2397968927" sldId="381"/>
            <ac:picMk id="12" creationId="{DAC07653-0176-D246-A8A7-8840A5985F88}"/>
          </ac:picMkLst>
        </pc:picChg>
      </pc:sldChg>
      <pc:sldChg chg="addSp delSp modSp add del">
        <pc:chgData name="Harry Trần" userId="99d52f79-a969-4ed9-91ac-24eeb853cfd5" providerId="ADAL" clId="{1F1B066F-0293-1743-AC03-E6B9D5D78ADB}" dt="2020-09-09T09:37:26.793" v="3546" actId="2696"/>
        <pc:sldMkLst>
          <pc:docMk/>
          <pc:sldMk cId="240298358" sldId="392"/>
        </pc:sldMkLst>
        <pc:spChg chg="mod">
          <ac:chgData name="Harry Trần" userId="99d52f79-a969-4ed9-91ac-24eeb853cfd5" providerId="ADAL" clId="{1F1B066F-0293-1743-AC03-E6B9D5D78ADB}" dt="2020-09-06T04:28:31.009" v="2962" actId="20577"/>
          <ac:spMkLst>
            <pc:docMk/>
            <pc:sldMk cId="240298358" sldId="392"/>
            <ac:spMk id="19" creationId="{B3509D76-7389-3645-97ED-2A8BEF6CF73A}"/>
          </ac:spMkLst>
        </pc:spChg>
        <pc:spChg chg="mod">
          <ac:chgData name="Harry Trần" userId="99d52f79-a969-4ed9-91ac-24eeb853cfd5" providerId="ADAL" clId="{1F1B066F-0293-1743-AC03-E6B9D5D78ADB}" dt="2020-09-09T09:36:27.594" v="3541" actId="164"/>
          <ac:spMkLst>
            <pc:docMk/>
            <pc:sldMk cId="240298358" sldId="392"/>
            <ac:spMk id="20" creationId="{FECEC5B9-B568-B84F-BC63-D52972A26E40}"/>
          </ac:spMkLst>
        </pc:spChg>
        <pc:grpChg chg="add mod">
          <ac:chgData name="Harry Trần" userId="99d52f79-a969-4ed9-91ac-24eeb853cfd5" providerId="ADAL" clId="{1F1B066F-0293-1743-AC03-E6B9D5D78ADB}" dt="2020-09-09T09:36:27.594" v="3541" actId="164"/>
          <ac:grpSpMkLst>
            <pc:docMk/>
            <pc:sldMk cId="240298358" sldId="392"/>
            <ac:grpSpMk id="4" creationId="{26830057-006B-8540-A314-B4509B42B5BF}"/>
          </ac:grpSpMkLst>
        </pc:grpChg>
        <pc:grpChg chg="add mod">
          <ac:chgData name="Harry Trần" userId="99d52f79-a969-4ed9-91ac-24eeb853cfd5" providerId="ADAL" clId="{1F1B066F-0293-1743-AC03-E6B9D5D78ADB}" dt="2020-09-09T09:36:32.371" v="3543" actId="1076"/>
          <ac:grpSpMkLst>
            <pc:docMk/>
            <pc:sldMk cId="240298358" sldId="392"/>
            <ac:grpSpMk id="22" creationId="{1DE200B7-79BF-1F4A-9745-E780B14A29AD}"/>
          </ac:grpSpMkLst>
        </pc:grpChg>
        <pc:picChg chg="mod">
          <ac:chgData name="Harry Trần" userId="99d52f79-a969-4ed9-91ac-24eeb853cfd5" providerId="ADAL" clId="{1F1B066F-0293-1743-AC03-E6B9D5D78ADB}" dt="2020-09-09T09:36:27.594" v="3541" actId="164"/>
          <ac:picMkLst>
            <pc:docMk/>
            <pc:sldMk cId="240298358" sldId="392"/>
            <ac:picMk id="8" creationId="{84EB79E0-CD42-E948-89CD-0B5F2C01D7F1}"/>
          </ac:picMkLst>
        </pc:picChg>
        <pc:picChg chg="add del mod">
          <ac:chgData name="Harry Trần" userId="99d52f79-a969-4ed9-91ac-24eeb853cfd5" providerId="ADAL" clId="{1F1B066F-0293-1743-AC03-E6B9D5D78ADB}" dt="2020-09-09T09:36:23.840" v="3540"/>
          <ac:picMkLst>
            <pc:docMk/>
            <pc:sldMk cId="240298358" sldId="392"/>
            <ac:picMk id="21" creationId="{5CD7BE55-30F2-D349-BBF1-CF8D26A7F2B3}"/>
          </ac:picMkLst>
        </pc:picChg>
      </pc:sldChg>
      <pc:sldChg chg="addSp delSp modSp add modTransition">
        <pc:chgData name="Harry Trần" userId="99d52f79-a969-4ed9-91ac-24eeb853cfd5" providerId="ADAL" clId="{1F1B066F-0293-1743-AC03-E6B9D5D78ADB}" dt="2020-09-09T09:29:17.724" v="3522" actId="164"/>
        <pc:sldMkLst>
          <pc:docMk/>
          <pc:sldMk cId="3742045959" sldId="393"/>
        </pc:sldMkLst>
        <pc:spChg chg="add mod">
          <ac:chgData name="Harry Trần" userId="99d52f79-a969-4ed9-91ac-24eeb853cfd5" providerId="ADAL" clId="{1F1B066F-0293-1743-AC03-E6B9D5D78ADB}" dt="2020-09-09T09:28:59.732" v="3518" actId="164"/>
          <ac:spMkLst>
            <pc:docMk/>
            <pc:sldMk cId="3742045959" sldId="393"/>
            <ac:spMk id="7" creationId="{7765E696-434B-B644-A8E4-B2AC8AF2498F}"/>
          </ac:spMkLst>
        </pc:spChg>
        <pc:spChg chg="add mod">
          <ac:chgData name="Harry Trần" userId="99d52f79-a969-4ed9-91ac-24eeb853cfd5" providerId="ADAL" clId="{1F1B066F-0293-1743-AC03-E6B9D5D78ADB}" dt="2020-09-09T09:29:17.724" v="3522" actId="164"/>
          <ac:spMkLst>
            <pc:docMk/>
            <pc:sldMk cId="3742045959" sldId="393"/>
            <ac:spMk id="8" creationId="{80D5B4D5-D986-4347-8F96-641FCC0812E8}"/>
          </ac:spMkLst>
        </pc:spChg>
        <pc:grpChg chg="add mod">
          <ac:chgData name="Harry Trần" userId="99d52f79-a969-4ed9-91ac-24eeb853cfd5" providerId="ADAL" clId="{1F1B066F-0293-1743-AC03-E6B9D5D78ADB}" dt="2020-09-09T09:29:02.967" v="3519" actId="1076"/>
          <ac:grpSpMkLst>
            <pc:docMk/>
            <pc:sldMk cId="3742045959" sldId="393"/>
            <ac:grpSpMk id="4" creationId="{A4F34721-AEC0-B442-B95A-ACA2D33B16C7}"/>
          </ac:grpSpMkLst>
        </pc:grpChg>
        <pc:grpChg chg="add mod">
          <ac:chgData name="Harry Trần" userId="99d52f79-a969-4ed9-91ac-24eeb853cfd5" providerId="ADAL" clId="{1F1B066F-0293-1743-AC03-E6B9D5D78ADB}" dt="2020-09-09T09:29:17.724" v="3522" actId="164"/>
          <ac:grpSpMkLst>
            <pc:docMk/>
            <pc:sldMk cId="3742045959" sldId="393"/>
            <ac:grpSpMk id="12" creationId="{747C12B9-553F-9B4C-A490-8FCD3E34BC0F}"/>
          </ac:grpSpMkLst>
        </pc:grpChg>
        <pc:picChg chg="add mod">
          <ac:chgData name="Harry Trần" userId="99d52f79-a969-4ed9-91ac-24eeb853cfd5" providerId="ADAL" clId="{1F1B066F-0293-1743-AC03-E6B9D5D78ADB}" dt="2020-09-09T09:26:26.646" v="3455" actId="1076"/>
          <ac:picMkLst>
            <pc:docMk/>
            <pc:sldMk cId="3742045959" sldId="393"/>
            <ac:picMk id="2" creationId="{986F44D0-3353-4345-979E-C7C41E5CD842}"/>
          </ac:picMkLst>
        </pc:picChg>
        <pc:picChg chg="add mod">
          <ac:chgData name="Harry Trần" userId="99d52f79-a969-4ed9-91ac-24eeb853cfd5" providerId="ADAL" clId="{1F1B066F-0293-1743-AC03-E6B9D5D78ADB}" dt="2020-09-09T09:28:59.732" v="3518" actId="164"/>
          <ac:picMkLst>
            <pc:docMk/>
            <pc:sldMk cId="3742045959" sldId="393"/>
            <ac:picMk id="3" creationId="{0E1D2FFC-B8C2-BB43-942C-0CFE9B10FB5C}"/>
          </ac:picMkLst>
        </pc:picChg>
        <pc:picChg chg="add del">
          <ac:chgData name="Harry Trần" userId="99d52f79-a969-4ed9-91ac-24eeb853cfd5" providerId="ADAL" clId="{1F1B066F-0293-1743-AC03-E6B9D5D78ADB}" dt="2020-09-08T10:08:58.262" v="3135"/>
          <ac:picMkLst>
            <pc:docMk/>
            <pc:sldMk cId="3742045959" sldId="393"/>
            <ac:picMk id="3" creationId="{F16C2640-4F2F-B14F-9AAC-FA74C599FDF8}"/>
          </ac:picMkLst>
        </pc:picChg>
        <pc:picChg chg="del mod">
          <ac:chgData name="Harry Trần" userId="99d52f79-a969-4ed9-91ac-24eeb853cfd5" providerId="ADAL" clId="{1F1B066F-0293-1743-AC03-E6B9D5D78ADB}" dt="2020-09-06T02:54:21.817" v="2886" actId="478"/>
          <ac:picMkLst>
            <pc:docMk/>
            <pc:sldMk cId="3742045959" sldId="393"/>
            <ac:picMk id="4" creationId="{6AC05E71-B10F-0448-9D1C-F30F50254100}"/>
          </ac:picMkLst>
        </pc:picChg>
        <pc:picChg chg="add del">
          <ac:chgData name="Harry Trần" userId="99d52f79-a969-4ed9-91ac-24eeb853cfd5" providerId="ADAL" clId="{1F1B066F-0293-1743-AC03-E6B9D5D78ADB}" dt="2020-09-08T10:09:14.421" v="3137" actId="478"/>
          <ac:picMkLst>
            <pc:docMk/>
            <pc:sldMk cId="3742045959" sldId="393"/>
            <ac:picMk id="4" creationId="{9D73C1B1-C108-A14E-9E7F-6BCA173E5AA3}"/>
          </ac:picMkLst>
        </pc:picChg>
        <pc:picChg chg="mod">
          <ac:chgData name="Harry Trần" userId="99d52f79-a969-4ed9-91ac-24eeb853cfd5" providerId="ADAL" clId="{1F1B066F-0293-1743-AC03-E6B9D5D78ADB}" dt="2020-09-09T09:25:51.850" v="3443" actId="1076"/>
          <ac:picMkLst>
            <pc:docMk/>
            <pc:sldMk cId="3742045959" sldId="393"/>
            <ac:picMk id="6" creationId="{2D8995E8-E2F7-364B-A39A-983D47A99521}"/>
          </ac:picMkLst>
        </pc:picChg>
        <pc:picChg chg="del mod">
          <ac:chgData name="Harry Trần" userId="99d52f79-a969-4ed9-91ac-24eeb853cfd5" providerId="ADAL" clId="{1F1B066F-0293-1743-AC03-E6B9D5D78ADB}" dt="2020-09-08T10:07:39.970" v="3131" actId="478"/>
          <ac:picMkLst>
            <pc:docMk/>
            <pc:sldMk cId="3742045959" sldId="393"/>
            <ac:picMk id="7" creationId="{30E3E0CE-E91E-E648-B2AC-A9799BAA622C}"/>
          </ac:picMkLst>
        </pc:picChg>
        <pc:picChg chg="del mod">
          <ac:chgData name="Harry Trần" userId="99d52f79-a969-4ed9-91ac-24eeb853cfd5" providerId="ADAL" clId="{1F1B066F-0293-1743-AC03-E6B9D5D78ADB}" dt="2020-09-08T10:07:39.970" v="3131" actId="478"/>
          <ac:picMkLst>
            <pc:docMk/>
            <pc:sldMk cId="3742045959" sldId="393"/>
            <ac:picMk id="8" creationId="{BB642854-604E-274E-82E9-C60244D01764}"/>
          </ac:picMkLst>
        </pc:picChg>
        <pc:picChg chg="add mod">
          <ac:chgData name="Harry Trần" userId="99d52f79-a969-4ed9-91ac-24eeb853cfd5" providerId="ADAL" clId="{1F1B066F-0293-1743-AC03-E6B9D5D78ADB}" dt="2020-09-09T09:25:59.348" v="3445" actId="1076"/>
          <ac:picMkLst>
            <pc:docMk/>
            <pc:sldMk cId="3742045959" sldId="393"/>
            <ac:picMk id="9" creationId="{608A8817-E419-6948-9499-A8F0F12A41B9}"/>
          </ac:picMkLst>
        </pc:picChg>
        <pc:picChg chg="add mod">
          <ac:chgData name="Harry Trần" userId="99d52f79-a969-4ed9-91ac-24eeb853cfd5" providerId="ADAL" clId="{1F1B066F-0293-1743-AC03-E6B9D5D78ADB}" dt="2020-09-09T09:26:22.718" v="3454" actId="1076"/>
          <ac:picMkLst>
            <pc:docMk/>
            <pc:sldMk cId="3742045959" sldId="393"/>
            <ac:picMk id="10" creationId="{F24BF297-FEB8-1940-B9E0-6B978C4BC2C0}"/>
          </ac:picMkLst>
        </pc:picChg>
        <pc:picChg chg="add mod">
          <ac:chgData name="Harry Trần" userId="99d52f79-a969-4ed9-91ac-24eeb853cfd5" providerId="ADAL" clId="{1F1B066F-0293-1743-AC03-E6B9D5D78ADB}" dt="2020-09-09T09:29:17.724" v="3522" actId="164"/>
          <ac:picMkLst>
            <pc:docMk/>
            <pc:sldMk cId="3742045959" sldId="393"/>
            <ac:picMk id="11" creationId="{6A37D707-053C-4546-B15F-C16257CFD439}"/>
          </ac:picMkLst>
        </pc:picChg>
      </pc:sldChg>
      <pc:sldChg chg="addSp delSp modSp add modTransition modAnim">
        <pc:chgData name="Harry Trần" userId="99d52f79-a969-4ed9-91ac-24eeb853cfd5" providerId="ADAL" clId="{1F1B066F-0293-1743-AC03-E6B9D5D78ADB}" dt="2020-09-09T08:35:59.576" v="3301" actId="14100"/>
        <pc:sldMkLst>
          <pc:docMk/>
          <pc:sldMk cId="1818603634" sldId="395"/>
        </pc:sldMkLst>
        <pc:picChg chg="add mod">
          <ac:chgData name="Harry Trần" userId="99d52f79-a969-4ed9-91ac-24eeb853cfd5" providerId="ADAL" clId="{1F1B066F-0293-1743-AC03-E6B9D5D78ADB}" dt="2020-09-09T08:35:59.576" v="3301" actId="14100"/>
          <ac:picMkLst>
            <pc:docMk/>
            <pc:sldMk cId="1818603634" sldId="395"/>
            <ac:picMk id="2" creationId="{28CFE892-D965-1C4E-BC0A-9D056B922CC1}"/>
          </ac:picMkLst>
        </pc:picChg>
        <pc:picChg chg="add del mod">
          <ac:chgData name="Harry Trần" userId="99d52f79-a969-4ed9-91ac-24eeb853cfd5" providerId="ADAL" clId="{1F1B066F-0293-1743-AC03-E6B9D5D78ADB}" dt="2020-09-09T08:31:47.188" v="3285" actId="478"/>
          <ac:picMkLst>
            <pc:docMk/>
            <pc:sldMk cId="1818603634" sldId="395"/>
            <ac:picMk id="5" creationId="{DB5D2DE5-7748-0046-8954-F719889C99C9}"/>
          </ac:picMkLst>
        </pc:picChg>
        <pc:picChg chg="mod">
          <ac:chgData name="Harry Trần" userId="99d52f79-a969-4ed9-91ac-24eeb853cfd5" providerId="ADAL" clId="{1F1B066F-0293-1743-AC03-E6B9D5D78ADB}" dt="2020-09-06T03:51:19.420" v="2937" actId="1076"/>
          <ac:picMkLst>
            <pc:docMk/>
            <pc:sldMk cId="1818603634" sldId="395"/>
            <ac:picMk id="6" creationId="{82369131-A9BA-694C-9486-92987F024CF0}"/>
          </ac:picMkLst>
        </pc:picChg>
        <pc:picChg chg="add mod">
          <ac:chgData name="Harry Trần" userId="99d52f79-a969-4ed9-91ac-24eeb853cfd5" providerId="ADAL" clId="{1F1B066F-0293-1743-AC03-E6B9D5D78ADB}" dt="2020-09-06T03:51:38.292" v="2946" actId="1076"/>
          <ac:picMkLst>
            <pc:docMk/>
            <pc:sldMk cId="1818603634" sldId="395"/>
            <ac:picMk id="7" creationId="{D326C51F-3C1F-9840-8FC7-1DC0E681318A}"/>
          </ac:picMkLst>
        </pc:picChg>
        <pc:picChg chg="mod">
          <ac:chgData name="Harry Trần" userId="99d52f79-a969-4ed9-91ac-24eeb853cfd5" providerId="ADAL" clId="{1F1B066F-0293-1743-AC03-E6B9D5D78ADB}" dt="2020-09-06T03:47:55.146" v="2927" actId="1076"/>
          <ac:picMkLst>
            <pc:docMk/>
            <pc:sldMk cId="1818603634" sldId="395"/>
            <ac:picMk id="8" creationId="{D09E9A14-BDF5-5C4D-B457-F6DE317D9FDB}"/>
          </ac:picMkLst>
        </pc:picChg>
      </pc:sldChg>
      <pc:sldChg chg="addSp delSp modSp add modTransition">
        <pc:chgData name="Harry Trần" userId="99d52f79-a969-4ed9-91ac-24eeb853cfd5" providerId="ADAL" clId="{1F1B066F-0293-1743-AC03-E6B9D5D78ADB}" dt="2020-09-09T08:36:12.941" v="3304"/>
        <pc:sldMkLst>
          <pc:docMk/>
          <pc:sldMk cId="3591042161" sldId="396"/>
        </pc:sldMkLst>
        <pc:spChg chg="add del">
          <ac:chgData name="Harry Trần" userId="99d52f79-a969-4ed9-91ac-24eeb853cfd5" providerId="ADAL" clId="{1F1B066F-0293-1743-AC03-E6B9D5D78ADB}" dt="2020-09-09T08:36:09.989" v="3303"/>
          <ac:spMkLst>
            <pc:docMk/>
            <pc:sldMk cId="3591042161" sldId="396"/>
            <ac:spMk id="2" creationId="{14087624-E21E-2148-B8BF-48EBBAF9C63F}"/>
          </ac:spMkLst>
        </pc:spChg>
        <pc:picChg chg="del">
          <ac:chgData name="Harry Trần" userId="99d52f79-a969-4ed9-91ac-24eeb853cfd5" providerId="ADAL" clId="{1F1B066F-0293-1743-AC03-E6B9D5D78ADB}" dt="2020-09-09T08:31:40.242" v="3284" actId="478"/>
          <ac:picMkLst>
            <pc:docMk/>
            <pc:sldMk cId="3591042161" sldId="396"/>
            <ac:picMk id="5" creationId="{DB5D2DE5-7748-0046-8954-F719889C99C9}"/>
          </ac:picMkLst>
        </pc:picChg>
        <pc:picChg chg="mod">
          <ac:chgData name="Harry Trần" userId="99d52f79-a969-4ed9-91ac-24eeb853cfd5" providerId="ADAL" clId="{1F1B066F-0293-1743-AC03-E6B9D5D78ADB}" dt="2020-09-06T03:52:08.788" v="2953" actId="14100"/>
          <ac:picMkLst>
            <pc:docMk/>
            <pc:sldMk cId="3591042161" sldId="396"/>
            <ac:picMk id="7" creationId="{D326C51F-3C1F-9840-8FC7-1DC0E681318A}"/>
          </ac:picMkLst>
        </pc:picChg>
        <pc:picChg chg="mod">
          <ac:chgData name="Harry Trần" userId="99d52f79-a969-4ed9-91ac-24eeb853cfd5" providerId="ADAL" clId="{1F1B066F-0293-1743-AC03-E6B9D5D78ADB}" dt="2020-09-06T03:52:13.252" v="2954" actId="1076"/>
          <ac:picMkLst>
            <pc:docMk/>
            <pc:sldMk cId="3591042161" sldId="396"/>
            <ac:picMk id="8" creationId="{D09E9A14-BDF5-5C4D-B457-F6DE317D9FDB}"/>
          </ac:picMkLst>
        </pc:picChg>
        <pc:picChg chg="add">
          <ac:chgData name="Harry Trần" userId="99d52f79-a969-4ed9-91ac-24eeb853cfd5" providerId="ADAL" clId="{1F1B066F-0293-1743-AC03-E6B9D5D78ADB}" dt="2020-09-09T08:36:12.941" v="3304"/>
          <ac:picMkLst>
            <pc:docMk/>
            <pc:sldMk cId="3591042161" sldId="396"/>
            <ac:picMk id="9" creationId="{7D01E522-7314-E144-A836-792CB1972663}"/>
          </ac:picMkLst>
        </pc:picChg>
        <pc:picChg chg="add del">
          <ac:chgData name="Harry Trần" userId="99d52f79-a969-4ed9-91ac-24eeb853cfd5" providerId="ADAL" clId="{1F1B066F-0293-1743-AC03-E6B9D5D78ADB}" dt="2020-09-09T08:36:09.989" v="3303"/>
          <ac:picMkLst>
            <pc:docMk/>
            <pc:sldMk cId="3591042161" sldId="396"/>
            <ac:picMk id="1026" creationId="{1C85D52A-892B-A84D-BE29-553DD3B094BF}"/>
          </ac:picMkLst>
        </pc:picChg>
      </pc:sldChg>
      <pc:sldChg chg="addSp modSp add del modTransition modAnim">
        <pc:chgData name="Harry Trần" userId="99d52f79-a969-4ed9-91ac-24eeb853cfd5" providerId="ADAL" clId="{1F1B066F-0293-1743-AC03-E6B9D5D78ADB}" dt="2020-09-09T09:36:09.237" v="3535" actId="2696"/>
        <pc:sldMkLst>
          <pc:docMk/>
          <pc:sldMk cId="2181276531" sldId="397"/>
        </pc:sldMkLst>
        <pc:spChg chg="mod">
          <ac:chgData name="Harry Trần" userId="99d52f79-a969-4ed9-91ac-24eeb853cfd5" providerId="ADAL" clId="{1F1B066F-0293-1743-AC03-E6B9D5D78ADB}" dt="2020-09-06T07:46:27.568" v="3026" actId="1076"/>
          <ac:spMkLst>
            <pc:docMk/>
            <pc:sldMk cId="2181276531" sldId="397"/>
            <ac:spMk id="2" creationId="{FB4F4EB7-EEE3-8C46-A5F9-EA273EA7A995}"/>
          </ac:spMkLst>
        </pc:spChg>
        <pc:spChg chg="mod">
          <ac:chgData name="Harry Trần" userId="99d52f79-a969-4ed9-91ac-24eeb853cfd5" providerId="ADAL" clId="{1F1B066F-0293-1743-AC03-E6B9D5D78ADB}" dt="2020-09-06T07:41:29.927" v="3000" actId="164"/>
          <ac:spMkLst>
            <pc:docMk/>
            <pc:sldMk cId="2181276531" sldId="397"/>
            <ac:spMk id="15" creationId="{3528831B-C296-BF4F-BD81-4B5877700599}"/>
          </ac:spMkLst>
        </pc:spChg>
        <pc:spChg chg="mod">
          <ac:chgData name="Harry Trần" userId="99d52f79-a969-4ed9-91ac-24eeb853cfd5" providerId="ADAL" clId="{1F1B066F-0293-1743-AC03-E6B9D5D78ADB}" dt="2020-09-06T07:46:17.766" v="3024" actId="1076"/>
          <ac:spMkLst>
            <pc:docMk/>
            <pc:sldMk cId="2181276531" sldId="397"/>
            <ac:spMk id="20" creationId="{FECEC5B9-B568-B84F-BC63-D52972A26E40}"/>
          </ac:spMkLst>
        </pc:spChg>
        <pc:grpChg chg="add mod">
          <ac:chgData name="Harry Trần" userId="99d52f79-a969-4ed9-91ac-24eeb853cfd5" providerId="ADAL" clId="{1F1B066F-0293-1743-AC03-E6B9D5D78ADB}" dt="2020-09-06T07:44:39.735" v="3018" actId="164"/>
          <ac:grpSpMkLst>
            <pc:docMk/>
            <pc:sldMk cId="2181276531" sldId="397"/>
            <ac:grpSpMk id="4" creationId="{7922A92B-724D-A84C-9E4A-64AC53047333}"/>
          </ac:grpSpMkLst>
        </pc:grpChg>
        <pc:grpChg chg="mod">
          <ac:chgData name="Harry Trần" userId="99d52f79-a969-4ed9-91ac-24eeb853cfd5" providerId="ADAL" clId="{1F1B066F-0293-1743-AC03-E6B9D5D78ADB}" dt="2020-09-06T07:41:29.927" v="3000" actId="164"/>
          <ac:grpSpMkLst>
            <pc:docMk/>
            <pc:sldMk cId="2181276531" sldId="397"/>
            <ac:grpSpMk id="5" creationId="{E9A90819-FE80-BB43-94DC-CF071049DD90}"/>
          </ac:grpSpMkLst>
        </pc:grpChg>
        <pc:grpChg chg="mod">
          <ac:chgData name="Harry Trần" userId="99d52f79-a969-4ed9-91ac-24eeb853cfd5" providerId="ADAL" clId="{1F1B066F-0293-1743-AC03-E6B9D5D78ADB}" dt="2020-09-06T07:41:29.927" v="3000" actId="164"/>
          <ac:grpSpMkLst>
            <pc:docMk/>
            <pc:sldMk cId="2181276531" sldId="397"/>
            <ac:grpSpMk id="6" creationId="{0C741080-7A25-A642-A173-46AFD363E5B4}"/>
          </ac:grpSpMkLst>
        </pc:grpChg>
        <pc:grpChg chg="mod">
          <ac:chgData name="Harry Trần" userId="99d52f79-a969-4ed9-91ac-24eeb853cfd5" providerId="ADAL" clId="{1F1B066F-0293-1743-AC03-E6B9D5D78ADB}" dt="2020-09-06T07:41:29.927" v="3000" actId="164"/>
          <ac:grpSpMkLst>
            <pc:docMk/>
            <pc:sldMk cId="2181276531" sldId="397"/>
            <ac:grpSpMk id="7" creationId="{9A57839A-1E92-E64D-B78D-2474BAD4C5D8}"/>
          </ac:grpSpMkLst>
        </pc:grpChg>
        <pc:grpChg chg="add mod">
          <ac:chgData name="Harry Trần" userId="99d52f79-a969-4ed9-91ac-24eeb853cfd5" providerId="ADAL" clId="{1F1B066F-0293-1743-AC03-E6B9D5D78ADB}" dt="2020-09-06T07:44:39.735" v="3018" actId="164"/>
          <ac:grpSpMkLst>
            <pc:docMk/>
            <pc:sldMk cId="2181276531" sldId="397"/>
            <ac:grpSpMk id="13" creationId="{42C7B486-57B7-C347-BA54-64443D17B481}"/>
          </ac:grpSpMkLst>
        </pc:grpChg>
        <pc:grpChg chg="mod">
          <ac:chgData name="Harry Trần" userId="99d52f79-a969-4ed9-91ac-24eeb853cfd5" providerId="ADAL" clId="{1F1B066F-0293-1743-AC03-E6B9D5D78ADB}" dt="2020-09-06T07:41:29.927" v="3000" actId="164"/>
          <ac:grpSpMkLst>
            <pc:docMk/>
            <pc:sldMk cId="2181276531" sldId="397"/>
            <ac:grpSpMk id="18" creationId="{D0EC0182-5E97-DC43-8042-AB0376C04680}"/>
          </ac:grpSpMkLst>
        </pc:grpChg>
        <pc:grpChg chg="add mod">
          <ac:chgData name="Harry Trần" userId="99d52f79-a969-4ed9-91ac-24eeb853cfd5" providerId="ADAL" clId="{1F1B066F-0293-1743-AC03-E6B9D5D78ADB}" dt="2020-09-06T07:44:39.735" v="3018" actId="164"/>
          <ac:grpSpMkLst>
            <pc:docMk/>
            <pc:sldMk cId="2181276531" sldId="397"/>
            <ac:grpSpMk id="21" creationId="{00815E03-FE36-2440-B1EE-5DA61DC9233B}"/>
          </ac:grpSpMkLst>
        </pc:grpChg>
        <pc:picChg chg="mod">
          <ac:chgData name="Harry Trần" userId="99d52f79-a969-4ed9-91ac-24eeb853cfd5" providerId="ADAL" clId="{1F1B066F-0293-1743-AC03-E6B9D5D78ADB}" dt="2020-09-06T07:38:29.470" v="2990" actId="164"/>
          <ac:picMkLst>
            <pc:docMk/>
            <pc:sldMk cId="2181276531" sldId="397"/>
            <ac:picMk id="8" creationId="{84EB79E0-CD42-E948-89CD-0B5F2C01D7F1}"/>
          </ac:picMkLst>
        </pc:picChg>
      </pc:sldChg>
      <pc:sldChg chg="addSp delSp modSp">
        <pc:chgData name="Harry Trần" userId="99d52f79-a969-4ed9-91ac-24eeb853cfd5" providerId="ADAL" clId="{1F1B066F-0293-1743-AC03-E6B9D5D78ADB}" dt="2020-09-09T10:46:02.627" v="3820" actId="20577"/>
        <pc:sldMkLst>
          <pc:docMk/>
          <pc:sldMk cId="932482295" sldId="398"/>
        </pc:sldMkLst>
        <pc:spChg chg="del">
          <ac:chgData name="Harry Trần" userId="99d52f79-a969-4ed9-91ac-24eeb853cfd5" providerId="ADAL" clId="{1F1B066F-0293-1743-AC03-E6B9D5D78ADB}" dt="2020-09-09T10:45:32.824" v="3793" actId="478"/>
          <ac:spMkLst>
            <pc:docMk/>
            <pc:sldMk cId="932482295" sldId="398"/>
            <ac:spMk id="4" creationId="{909021D4-6FDE-284C-A4BC-F091F6AD25C3}"/>
          </ac:spMkLst>
        </pc:spChg>
        <pc:spChg chg="del">
          <ac:chgData name="Harry Trần" userId="99d52f79-a969-4ed9-91ac-24eeb853cfd5" providerId="ADAL" clId="{1F1B066F-0293-1743-AC03-E6B9D5D78ADB}" dt="2020-09-09T10:45:32.824" v="3793" actId="478"/>
          <ac:spMkLst>
            <pc:docMk/>
            <pc:sldMk cId="932482295" sldId="398"/>
            <ac:spMk id="5" creationId="{D81551AA-D778-994F-B37A-F6E70579FBE8}"/>
          </ac:spMkLst>
        </pc:spChg>
        <pc:spChg chg="mod">
          <ac:chgData name="Harry Trần" userId="99d52f79-a969-4ed9-91ac-24eeb853cfd5" providerId="ADAL" clId="{1F1B066F-0293-1743-AC03-E6B9D5D78ADB}" dt="2020-09-09T10:44:39.657" v="3775" actId="1076"/>
          <ac:spMkLst>
            <pc:docMk/>
            <pc:sldMk cId="932482295" sldId="398"/>
            <ac:spMk id="7" creationId="{8AD509D0-03C5-604B-B20A-C2F781C2F4BF}"/>
          </ac:spMkLst>
        </pc:spChg>
        <pc:spChg chg="add mod">
          <ac:chgData name="Harry Trần" userId="99d52f79-a969-4ed9-91ac-24eeb853cfd5" providerId="ADAL" clId="{1F1B066F-0293-1743-AC03-E6B9D5D78ADB}" dt="2020-09-09T10:46:02.627" v="3820" actId="20577"/>
          <ac:spMkLst>
            <pc:docMk/>
            <pc:sldMk cId="932482295" sldId="398"/>
            <ac:spMk id="8" creationId="{CF1D104A-BC75-C747-81C2-8D6A36105CC1}"/>
          </ac:spMkLst>
        </pc:spChg>
        <pc:picChg chg="del">
          <ac:chgData name="Harry Trần" userId="99d52f79-a969-4ed9-91ac-24eeb853cfd5" providerId="ADAL" clId="{1F1B066F-0293-1743-AC03-E6B9D5D78ADB}" dt="2020-09-09T10:35:56.287" v="3670" actId="478"/>
          <ac:picMkLst>
            <pc:docMk/>
            <pc:sldMk cId="932482295" sldId="398"/>
            <ac:picMk id="2" creationId="{4DE08D61-5D96-4B18-BD8D-EA7B0DF0CFA8}"/>
          </ac:picMkLst>
        </pc:picChg>
        <pc:picChg chg="add mod">
          <ac:chgData name="Harry Trần" userId="99d52f79-a969-4ed9-91ac-24eeb853cfd5" providerId="ADAL" clId="{1F1B066F-0293-1743-AC03-E6B9D5D78ADB}" dt="2020-09-09T10:44:41.705" v="3776" actId="1076"/>
          <ac:picMkLst>
            <pc:docMk/>
            <pc:sldMk cId="932482295" sldId="398"/>
            <ac:picMk id="3" creationId="{151D69C4-20A4-3244-937D-14B50235D88C}"/>
          </ac:picMkLst>
        </pc:picChg>
      </pc:sldChg>
      <pc:sldChg chg="addSp delSp modSp add modTransition">
        <pc:chgData name="Harry Trần" userId="99d52f79-a969-4ed9-91ac-24eeb853cfd5" providerId="ADAL" clId="{1F1B066F-0293-1743-AC03-E6B9D5D78ADB}" dt="2020-09-09T16:19:09.134" v="4150" actId="1076"/>
        <pc:sldMkLst>
          <pc:docMk/>
          <pc:sldMk cId="3312099529" sldId="399"/>
        </pc:sldMkLst>
        <pc:grpChg chg="add del">
          <ac:chgData name="Harry Trần" userId="99d52f79-a969-4ed9-91ac-24eeb853cfd5" providerId="ADAL" clId="{1F1B066F-0293-1743-AC03-E6B9D5D78ADB}" dt="2020-09-09T16:18:42.916" v="4146"/>
          <ac:grpSpMkLst>
            <pc:docMk/>
            <pc:sldMk cId="3312099529" sldId="399"/>
            <ac:grpSpMk id="5" creationId="{DE538B14-8009-A642-B029-CBF0FD25FD76}"/>
          </ac:grpSpMkLst>
        </pc:grpChg>
        <pc:grpChg chg="add mod">
          <ac:chgData name="Harry Trần" userId="99d52f79-a969-4ed9-91ac-24eeb853cfd5" providerId="ADAL" clId="{1F1B066F-0293-1743-AC03-E6B9D5D78ADB}" dt="2020-09-09T16:19:09.134" v="4150" actId="1076"/>
          <ac:grpSpMkLst>
            <pc:docMk/>
            <pc:sldMk cId="3312099529" sldId="399"/>
            <ac:grpSpMk id="10" creationId="{F2D216D3-4EDF-964A-8BC3-8F304951CBD0}"/>
          </ac:grpSpMkLst>
        </pc:grpChg>
        <pc:graphicFrameChg chg="mod modGraphic">
          <ac:chgData name="Harry Trần" userId="99d52f79-a969-4ed9-91ac-24eeb853cfd5" providerId="ADAL" clId="{1F1B066F-0293-1743-AC03-E6B9D5D78ADB}" dt="2020-09-09T09:21:49.203" v="3438" actId="20577"/>
          <ac:graphicFrameMkLst>
            <pc:docMk/>
            <pc:sldMk cId="3312099529" sldId="399"/>
            <ac:graphicFrameMk id="6" creationId="{02770F31-1C72-BA4E-BDA2-44E155488ED2}"/>
          </ac:graphicFrameMkLst>
        </pc:graphicFrameChg>
      </pc:sldChg>
      <pc:sldChg chg="modSp add del">
        <pc:chgData name="Harry Trần" userId="99d52f79-a969-4ed9-91ac-24eeb853cfd5" providerId="ADAL" clId="{1F1B066F-0293-1743-AC03-E6B9D5D78ADB}" dt="2020-09-09T08:44:20.178" v="3375" actId="2696"/>
        <pc:sldMkLst>
          <pc:docMk/>
          <pc:sldMk cId="177274785" sldId="400"/>
        </pc:sldMkLst>
        <pc:spChg chg="mod">
          <ac:chgData name="Harry Trần" userId="99d52f79-a969-4ed9-91ac-24eeb853cfd5" providerId="ADAL" clId="{1F1B066F-0293-1743-AC03-E6B9D5D78ADB}" dt="2020-09-09T08:42:31.387" v="3357" actId="1076"/>
          <ac:spMkLst>
            <pc:docMk/>
            <pc:sldMk cId="177274785" sldId="400"/>
            <ac:spMk id="2" creationId="{2899C458-ED69-4345-B3D2-0E08FB25CEC1}"/>
          </ac:spMkLst>
        </pc:spChg>
        <pc:spChg chg="mod">
          <ac:chgData name="Harry Trần" userId="99d52f79-a969-4ed9-91ac-24eeb853cfd5" providerId="ADAL" clId="{1F1B066F-0293-1743-AC03-E6B9D5D78ADB}" dt="2020-09-09T08:42:28.042" v="3356" actId="1076"/>
          <ac:spMkLst>
            <pc:docMk/>
            <pc:sldMk cId="177274785" sldId="400"/>
            <ac:spMk id="4" creationId="{4195D8E3-341E-9F4A-B470-9D6A330DDE60}"/>
          </ac:spMkLst>
        </pc:spChg>
        <pc:picChg chg="mod">
          <ac:chgData name="Harry Trần" userId="99d52f79-a969-4ed9-91ac-24eeb853cfd5" providerId="ADAL" clId="{1F1B066F-0293-1743-AC03-E6B9D5D78ADB}" dt="2020-09-09T08:42:01.681" v="3350" actId="1076"/>
          <ac:picMkLst>
            <pc:docMk/>
            <pc:sldMk cId="177274785" sldId="400"/>
            <ac:picMk id="3" creationId="{3B9C8AAB-B7C0-9546-8905-CC0CA97D8043}"/>
          </ac:picMkLst>
        </pc:picChg>
      </pc:sldChg>
      <pc:sldChg chg="modSp add del">
        <pc:chgData name="Harry Trần" userId="99d52f79-a969-4ed9-91ac-24eeb853cfd5" providerId="ADAL" clId="{1F1B066F-0293-1743-AC03-E6B9D5D78ADB}" dt="2020-09-09T08:45:44.531" v="3389" actId="2696"/>
        <pc:sldMkLst>
          <pc:docMk/>
          <pc:sldMk cId="2568888653" sldId="400"/>
        </pc:sldMkLst>
        <pc:spChg chg="mod">
          <ac:chgData name="Harry Trần" userId="99d52f79-a969-4ed9-91ac-24eeb853cfd5" providerId="ADAL" clId="{1F1B066F-0293-1743-AC03-E6B9D5D78ADB}" dt="2020-09-09T08:45:11.476" v="3385" actId="1076"/>
          <ac:spMkLst>
            <pc:docMk/>
            <pc:sldMk cId="2568888653" sldId="400"/>
            <ac:spMk id="2" creationId="{A12C1991-001D-164C-856D-91A0DB0D1F81}"/>
          </ac:spMkLst>
        </pc:spChg>
        <pc:spChg chg="mod">
          <ac:chgData name="Harry Trần" userId="99d52f79-a969-4ed9-91ac-24eeb853cfd5" providerId="ADAL" clId="{1F1B066F-0293-1743-AC03-E6B9D5D78ADB}" dt="2020-09-09T08:45:15.388" v="3386" actId="1076"/>
          <ac:spMkLst>
            <pc:docMk/>
            <pc:sldMk cId="2568888653" sldId="400"/>
            <ac:spMk id="4" creationId="{00C09525-58E0-1440-BBA2-1EDCC6380E0F}"/>
          </ac:spMkLst>
        </pc:spChg>
        <pc:picChg chg="mod">
          <ac:chgData name="Harry Trần" userId="99d52f79-a969-4ed9-91ac-24eeb853cfd5" providerId="ADAL" clId="{1F1B066F-0293-1743-AC03-E6B9D5D78ADB}" dt="2020-09-09T08:44:51.060" v="3379" actId="14100"/>
          <ac:picMkLst>
            <pc:docMk/>
            <pc:sldMk cId="2568888653" sldId="400"/>
            <ac:picMk id="3" creationId="{6830BA0F-67B9-9242-8346-D6E8F26EDC44}"/>
          </ac:picMkLst>
        </pc:picChg>
      </pc:sldChg>
      <pc:sldChg chg="addSp delSp modSp add modAnim">
        <pc:chgData name="Harry Trần" userId="99d52f79-a969-4ed9-91ac-24eeb853cfd5" providerId="ADAL" clId="{1F1B066F-0293-1743-AC03-E6B9D5D78ADB}" dt="2020-09-09T11:22:44.265" v="4113" actId="113"/>
        <pc:sldMkLst>
          <pc:docMk/>
          <pc:sldMk cId="2759657135" sldId="400"/>
        </pc:sldMkLst>
        <pc:spChg chg="mod">
          <ac:chgData name="Harry Trần" userId="99d52f79-a969-4ed9-91ac-24eeb853cfd5" providerId="ADAL" clId="{1F1B066F-0293-1743-AC03-E6B9D5D78ADB}" dt="2020-09-09T09:37:21.801" v="3545" actId="164"/>
          <ac:spMkLst>
            <pc:docMk/>
            <pc:sldMk cId="2759657135" sldId="400"/>
            <ac:spMk id="2" creationId="{FB4F4EB7-EEE3-8C46-A5F9-EA273EA7A995}"/>
          </ac:spMkLst>
        </pc:spChg>
        <pc:spChg chg="mod">
          <ac:chgData name="Harry Trần" userId="99d52f79-a969-4ed9-91ac-24eeb853cfd5" providerId="ADAL" clId="{1F1B066F-0293-1743-AC03-E6B9D5D78ADB}" dt="2020-09-09T09:49:52.305" v="3595" actId="1076"/>
          <ac:spMkLst>
            <pc:docMk/>
            <pc:sldMk cId="2759657135" sldId="400"/>
            <ac:spMk id="11" creationId="{EE748299-5617-1C42-94B4-3F2E431B22BC}"/>
          </ac:spMkLst>
        </pc:spChg>
        <pc:spChg chg="mod">
          <ac:chgData name="Harry Trần" userId="99d52f79-a969-4ed9-91ac-24eeb853cfd5" providerId="ADAL" clId="{1F1B066F-0293-1743-AC03-E6B9D5D78ADB}" dt="2020-09-09T09:49:46.777" v="3594" actId="1076"/>
          <ac:spMkLst>
            <pc:docMk/>
            <pc:sldMk cId="2759657135" sldId="400"/>
            <ac:spMk id="12" creationId="{F2FA661B-0E90-6A45-8F31-5AF6237428BE}"/>
          </ac:spMkLst>
        </pc:spChg>
        <pc:spChg chg="mod">
          <ac:chgData name="Harry Trần" userId="99d52f79-a969-4ed9-91ac-24eeb853cfd5" providerId="ADAL" clId="{1F1B066F-0293-1743-AC03-E6B9D5D78ADB}" dt="2020-09-09T09:49:52.305" v="3595" actId="1076"/>
          <ac:spMkLst>
            <pc:docMk/>
            <pc:sldMk cId="2759657135" sldId="400"/>
            <ac:spMk id="16" creationId="{FFD77CB9-9599-0841-A012-F850D28FF31A}"/>
          </ac:spMkLst>
        </pc:spChg>
        <pc:spChg chg="mod">
          <ac:chgData name="Harry Trần" userId="99d52f79-a969-4ed9-91ac-24eeb853cfd5" providerId="ADAL" clId="{1F1B066F-0293-1743-AC03-E6B9D5D78ADB}" dt="2020-09-09T09:49:46.777" v="3594" actId="1076"/>
          <ac:spMkLst>
            <pc:docMk/>
            <pc:sldMk cId="2759657135" sldId="400"/>
            <ac:spMk id="17" creationId="{63B1F988-BC5F-D74C-A245-8E26AA0977B0}"/>
          </ac:spMkLst>
        </pc:spChg>
        <pc:spChg chg="add mod">
          <ac:chgData name="Harry Trần" userId="99d52f79-a969-4ed9-91ac-24eeb853cfd5" providerId="ADAL" clId="{1F1B066F-0293-1743-AC03-E6B9D5D78ADB}" dt="2020-09-09T11:14:55.368" v="4016" actId="164"/>
          <ac:spMkLst>
            <pc:docMk/>
            <pc:sldMk cId="2759657135" sldId="400"/>
            <ac:spMk id="26" creationId="{57F6FCB2-B45E-D44D-A29D-3DC72CD8F5B6}"/>
          </ac:spMkLst>
        </pc:spChg>
        <pc:spChg chg="add mod">
          <ac:chgData name="Harry Trần" userId="99d52f79-a969-4ed9-91ac-24eeb853cfd5" providerId="ADAL" clId="{1F1B066F-0293-1743-AC03-E6B9D5D78ADB}" dt="2020-09-09T11:22:44.265" v="4113" actId="113"/>
          <ac:spMkLst>
            <pc:docMk/>
            <pc:sldMk cId="2759657135" sldId="400"/>
            <ac:spMk id="27" creationId="{927560A9-9ED9-BC4D-9B3E-E0BDB8B7737B}"/>
          </ac:spMkLst>
        </pc:spChg>
        <pc:grpChg chg="mod">
          <ac:chgData name="Harry Trần" userId="99d52f79-a969-4ed9-91ac-24eeb853cfd5" providerId="ADAL" clId="{1F1B066F-0293-1743-AC03-E6B9D5D78ADB}" dt="2020-09-09T09:37:21.801" v="3545" actId="164"/>
          <ac:grpSpMkLst>
            <pc:docMk/>
            <pc:sldMk cId="2759657135" sldId="400"/>
            <ac:grpSpMk id="5" creationId="{E9A90819-FE80-BB43-94DC-CF071049DD90}"/>
          </ac:grpSpMkLst>
        </pc:grpChg>
        <pc:grpChg chg="mod">
          <ac:chgData name="Harry Trần" userId="99d52f79-a969-4ed9-91ac-24eeb853cfd5" providerId="ADAL" clId="{1F1B066F-0293-1743-AC03-E6B9D5D78ADB}" dt="2020-09-09T09:37:21.801" v="3545" actId="164"/>
          <ac:grpSpMkLst>
            <pc:docMk/>
            <pc:sldMk cId="2759657135" sldId="400"/>
            <ac:grpSpMk id="6" creationId="{0C741080-7A25-A642-A173-46AFD363E5B4}"/>
          </ac:grpSpMkLst>
        </pc:grpChg>
        <pc:grpChg chg="mod">
          <ac:chgData name="Harry Trần" userId="99d52f79-a969-4ed9-91ac-24eeb853cfd5" providerId="ADAL" clId="{1F1B066F-0293-1743-AC03-E6B9D5D78ADB}" dt="2020-09-09T09:37:21.801" v="3545" actId="164"/>
          <ac:grpSpMkLst>
            <pc:docMk/>
            <pc:sldMk cId="2759657135" sldId="400"/>
            <ac:grpSpMk id="7" creationId="{9A57839A-1E92-E64D-B78D-2474BAD4C5D8}"/>
          </ac:grpSpMkLst>
        </pc:grpChg>
        <pc:grpChg chg="add mod">
          <ac:chgData name="Harry Trần" userId="99d52f79-a969-4ed9-91ac-24eeb853cfd5" providerId="ADAL" clId="{1F1B066F-0293-1743-AC03-E6B9D5D78ADB}" dt="2020-09-09T09:37:21.801" v="3545" actId="164"/>
          <ac:grpSpMkLst>
            <pc:docMk/>
            <pc:sldMk cId="2759657135" sldId="400"/>
            <ac:grpSpMk id="13" creationId="{CDF0D373-2B6C-E542-A290-35405F1C13E4}"/>
          </ac:grpSpMkLst>
        </pc:grpChg>
        <pc:grpChg chg="mod">
          <ac:chgData name="Harry Trần" userId="99d52f79-a969-4ed9-91ac-24eeb853cfd5" providerId="ADAL" clId="{1F1B066F-0293-1743-AC03-E6B9D5D78ADB}" dt="2020-09-09T09:37:21.801" v="3545" actId="164"/>
          <ac:grpSpMkLst>
            <pc:docMk/>
            <pc:sldMk cId="2759657135" sldId="400"/>
            <ac:grpSpMk id="18" creationId="{D0EC0182-5E97-DC43-8042-AB0376C04680}"/>
          </ac:grpSpMkLst>
        </pc:grpChg>
        <pc:grpChg chg="del">
          <ac:chgData name="Harry Trần" userId="99d52f79-a969-4ed9-91ac-24eeb853cfd5" providerId="ADAL" clId="{1F1B066F-0293-1743-AC03-E6B9D5D78ADB}" dt="2020-09-09T10:10:08.473" v="3627" actId="478"/>
          <ac:grpSpMkLst>
            <pc:docMk/>
            <pc:sldMk cId="2759657135" sldId="400"/>
            <ac:grpSpMk id="22" creationId="{1DE200B7-79BF-1F4A-9745-E780B14A29AD}"/>
          </ac:grpSpMkLst>
        </pc:grpChg>
        <pc:grpChg chg="add mod">
          <ac:chgData name="Harry Trần" userId="99d52f79-a969-4ed9-91ac-24eeb853cfd5" providerId="ADAL" clId="{1F1B066F-0293-1743-AC03-E6B9D5D78ADB}" dt="2020-09-09T11:14:55.368" v="4016" actId="164"/>
          <ac:grpSpMkLst>
            <pc:docMk/>
            <pc:sldMk cId="2759657135" sldId="400"/>
            <ac:grpSpMk id="28" creationId="{2AB9ADC3-764A-F147-AD8F-7A4273A8F136}"/>
          </ac:grpSpMkLst>
        </pc:grpChg>
        <pc:picChg chg="add mod">
          <ac:chgData name="Harry Trần" userId="99d52f79-a969-4ed9-91ac-24eeb853cfd5" providerId="ADAL" clId="{1F1B066F-0293-1743-AC03-E6B9D5D78ADB}" dt="2020-09-09T11:14:55.368" v="4016" actId="164"/>
          <ac:picMkLst>
            <pc:docMk/>
            <pc:sldMk cId="2759657135" sldId="400"/>
            <ac:picMk id="21" creationId="{66B81C7A-79B5-414A-AEA7-51775BEB44FA}"/>
          </ac:picMkLst>
        </pc:picChg>
        <pc:picChg chg="add mod">
          <ac:chgData name="Harry Trần" userId="99d52f79-a969-4ed9-91ac-24eeb853cfd5" providerId="ADAL" clId="{1F1B066F-0293-1743-AC03-E6B9D5D78ADB}" dt="2020-09-09T10:10:21.942" v="3629" actId="1076"/>
          <ac:picMkLst>
            <pc:docMk/>
            <pc:sldMk cId="2759657135" sldId="400"/>
            <ac:picMk id="25" creationId="{E65089BC-E89B-B44D-B844-2124C7F10DA7}"/>
          </ac:picMkLst>
        </pc:picChg>
      </pc:sldChg>
      <pc:sldChg chg="modSp add del">
        <pc:chgData name="Harry Trần" userId="99d52f79-a969-4ed9-91ac-24eeb853cfd5" providerId="ADAL" clId="{1F1B066F-0293-1743-AC03-E6B9D5D78ADB}" dt="2020-09-09T08:38:46.082" v="3319" actId="2696"/>
        <pc:sldMkLst>
          <pc:docMk/>
          <pc:sldMk cId="3202426561" sldId="400"/>
        </pc:sldMkLst>
        <pc:spChg chg="mod">
          <ac:chgData name="Harry Trần" userId="99d52f79-a969-4ed9-91ac-24eeb853cfd5" providerId="ADAL" clId="{1F1B066F-0293-1743-AC03-E6B9D5D78ADB}" dt="2020-09-09T08:37:18.889" v="3312" actId="1076"/>
          <ac:spMkLst>
            <pc:docMk/>
            <pc:sldMk cId="3202426561" sldId="400"/>
            <ac:spMk id="2" creationId="{FAAD6B63-2F5F-FB4F-8D8B-CB4C350CA189}"/>
          </ac:spMkLst>
        </pc:spChg>
        <pc:spChg chg="mod">
          <ac:chgData name="Harry Trần" userId="99d52f79-a969-4ed9-91ac-24eeb853cfd5" providerId="ADAL" clId="{1F1B066F-0293-1743-AC03-E6B9D5D78ADB}" dt="2020-09-09T08:37:21.537" v="3313" actId="1076"/>
          <ac:spMkLst>
            <pc:docMk/>
            <pc:sldMk cId="3202426561" sldId="400"/>
            <ac:spMk id="4" creationId="{C9F5B234-1C9F-2E4F-8C1E-D609EC39D771}"/>
          </ac:spMkLst>
        </pc:spChg>
        <pc:picChg chg="mod">
          <ac:chgData name="Harry Trần" userId="99d52f79-a969-4ed9-91ac-24eeb853cfd5" providerId="ADAL" clId="{1F1B066F-0293-1743-AC03-E6B9D5D78ADB}" dt="2020-09-09T08:37:01.625" v="3307" actId="1076"/>
          <ac:picMkLst>
            <pc:docMk/>
            <pc:sldMk cId="3202426561" sldId="400"/>
            <ac:picMk id="3" creationId="{F9C21933-2626-1D4C-82BF-0DB4FADE53DF}"/>
          </ac:picMkLst>
        </pc:picChg>
      </pc:sldChg>
      <pc:sldChg chg="modSp add del">
        <pc:chgData name="Harry Trần" userId="99d52f79-a969-4ed9-91ac-24eeb853cfd5" providerId="ADAL" clId="{1F1B066F-0293-1743-AC03-E6B9D5D78ADB}" dt="2020-09-09T08:49:21.650" v="3413" actId="2696"/>
        <pc:sldMkLst>
          <pc:docMk/>
          <pc:sldMk cId="3210553122" sldId="400"/>
        </pc:sldMkLst>
        <pc:spChg chg="mod">
          <ac:chgData name="Harry Trần" userId="99d52f79-a969-4ed9-91ac-24eeb853cfd5" providerId="ADAL" clId="{1F1B066F-0293-1743-AC03-E6B9D5D78ADB}" dt="2020-09-09T08:47:15.562" v="3407" actId="255"/>
          <ac:spMkLst>
            <pc:docMk/>
            <pc:sldMk cId="3210553122" sldId="400"/>
            <ac:spMk id="2" creationId="{0A27B1A9-62D2-5944-83D0-FFCCD0CA00CD}"/>
          </ac:spMkLst>
        </pc:spChg>
        <pc:spChg chg="mod">
          <ac:chgData name="Harry Trần" userId="99d52f79-a969-4ed9-91ac-24eeb853cfd5" providerId="ADAL" clId="{1F1B066F-0293-1743-AC03-E6B9D5D78ADB}" dt="2020-09-09T08:47:19.589" v="3408" actId="1076"/>
          <ac:spMkLst>
            <pc:docMk/>
            <pc:sldMk cId="3210553122" sldId="400"/>
            <ac:spMk id="4" creationId="{A3AB2620-99B6-724C-A039-AD7D21A075C2}"/>
          </ac:spMkLst>
        </pc:spChg>
      </pc:sldChg>
      <pc:sldChg chg="modSp add del">
        <pc:chgData name="Harry Trần" userId="99d52f79-a969-4ed9-91ac-24eeb853cfd5" providerId="ADAL" clId="{1F1B066F-0293-1743-AC03-E6B9D5D78ADB}" dt="2020-09-09T08:41:50.384" v="3347" actId="2696"/>
        <pc:sldMkLst>
          <pc:docMk/>
          <pc:sldMk cId="3631256428" sldId="400"/>
        </pc:sldMkLst>
        <pc:spChg chg="mod">
          <ac:chgData name="Harry Trần" userId="99d52f79-a969-4ed9-91ac-24eeb853cfd5" providerId="ADAL" clId="{1F1B066F-0293-1743-AC03-E6B9D5D78ADB}" dt="2020-09-09T08:40:32.794" v="3342" actId="1076"/>
          <ac:spMkLst>
            <pc:docMk/>
            <pc:sldMk cId="3631256428" sldId="400"/>
            <ac:spMk id="2" creationId="{8191C656-3ABD-1C4B-8ABB-8AB38BC45D30}"/>
          </ac:spMkLst>
        </pc:spChg>
        <pc:spChg chg="mod">
          <ac:chgData name="Harry Trần" userId="99d52f79-a969-4ed9-91ac-24eeb853cfd5" providerId="ADAL" clId="{1F1B066F-0293-1743-AC03-E6B9D5D78ADB}" dt="2020-09-09T08:40:39.658" v="3344" actId="1076"/>
          <ac:spMkLst>
            <pc:docMk/>
            <pc:sldMk cId="3631256428" sldId="400"/>
            <ac:spMk id="5" creationId="{090C0E1E-8610-F24F-B2AF-2688B45C465B}"/>
          </ac:spMkLst>
        </pc:spChg>
        <pc:picChg chg="mod">
          <ac:chgData name="Harry Trần" userId="99d52f79-a969-4ed9-91ac-24eeb853cfd5" providerId="ADAL" clId="{1F1B066F-0293-1743-AC03-E6B9D5D78ADB}" dt="2020-09-09T08:40:20.058" v="3340" actId="1076"/>
          <ac:picMkLst>
            <pc:docMk/>
            <pc:sldMk cId="3631256428" sldId="400"/>
            <ac:picMk id="3" creationId="{6C3108A3-433E-B14D-8937-BF2F9254229E}"/>
          </ac:picMkLst>
        </pc:picChg>
      </pc:sldChg>
      <pc:sldChg chg="add del">
        <pc:chgData name="Harry Trần" userId="99d52f79-a969-4ed9-91ac-24eeb853cfd5" providerId="ADAL" clId="{1F1B066F-0293-1743-AC03-E6B9D5D78ADB}" dt="2020-09-09T09:36:10.749" v="3536" actId="2696"/>
        <pc:sldMkLst>
          <pc:docMk/>
          <pc:sldMk cId="4225886629" sldId="400"/>
        </pc:sldMkLst>
      </pc:sldChg>
      <pc:sldChg chg="modSp add del">
        <pc:chgData name="Harry Trần" userId="99d52f79-a969-4ed9-91ac-24eeb853cfd5" providerId="ADAL" clId="{1F1B066F-0293-1743-AC03-E6B9D5D78ADB}" dt="2020-09-09T08:46:50.839" v="3404" actId="2696"/>
        <pc:sldMkLst>
          <pc:docMk/>
          <pc:sldMk cId="4292875059" sldId="400"/>
        </pc:sldMkLst>
        <pc:spChg chg="mod">
          <ac:chgData name="Harry Trần" userId="99d52f79-a969-4ed9-91ac-24eeb853cfd5" providerId="ADAL" clId="{1F1B066F-0293-1743-AC03-E6B9D5D78ADB}" dt="2020-09-09T08:46:21.365" v="3401" actId="1076"/>
          <ac:spMkLst>
            <pc:docMk/>
            <pc:sldMk cId="4292875059" sldId="400"/>
            <ac:spMk id="2" creationId="{5B1F4CA7-9D78-D649-A743-D15F696DCA58}"/>
          </ac:spMkLst>
        </pc:spChg>
        <pc:spChg chg="mod">
          <ac:chgData name="Harry Trần" userId="99d52f79-a969-4ed9-91ac-24eeb853cfd5" providerId="ADAL" clId="{1F1B066F-0293-1743-AC03-E6B9D5D78ADB}" dt="2020-09-09T08:46:15.188" v="3399" actId="1076"/>
          <ac:spMkLst>
            <pc:docMk/>
            <pc:sldMk cId="4292875059" sldId="400"/>
            <ac:spMk id="4" creationId="{59F38B5C-A632-7446-B6C6-99D78E86E29C}"/>
          </ac:spMkLst>
        </pc:spChg>
        <pc:picChg chg="mod">
          <ac:chgData name="Harry Trần" userId="99d52f79-a969-4ed9-91ac-24eeb853cfd5" providerId="ADAL" clId="{1F1B066F-0293-1743-AC03-E6B9D5D78ADB}" dt="2020-09-09T08:45:56.196" v="3395" actId="14100"/>
          <ac:picMkLst>
            <pc:docMk/>
            <pc:sldMk cId="4292875059" sldId="400"/>
            <ac:picMk id="3" creationId="{CD9C0126-05BE-B149-BCCE-0E5D0AF8D4FE}"/>
          </ac:picMkLst>
        </pc:picChg>
      </pc:sldChg>
      <pc:sldChg chg="modSp add del">
        <pc:chgData name="Harry Trần" userId="99d52f79-a969-4ed9-91ac-24eeb853cfd5" providerId="ADAL" clId="{1F1B066F-0293-1743-AC03-E6B9D5D78ADB}" dt="2020-09-09T08:44:16.276" v="3374" actId="2696"/>
        <pc:sldMkLst>
          <pc:docMk/>
          <pc:sldMk cId="345611597" sldId="401"/>
        </pc:sldMkLst>
        <pc:spChg chg="mod">
          <ac:chgData name="Harry Trần" userId="99d52f79-a969-4ed9-91ac-24eeb853cfd5" providerId="ADAL" clId="{1F1B066F-0293-1743-AC03-E6B9D5D78ADB}" dt="2020-09-09T08:43:43.739" v="3371" actId="1076"/>
          <ac:spMkLst>
            <pc:docMk/>
            <pc:sldMk cId="345611597" sldId="401"/>
            <ac:spMk id="2" creationId="{8191C656-3ABD-1C4B-8ABB-8AB38BC45D30}"/>
          </ac:spMkLst>
        </pc:spChg>
        <pc:spChg chg="mod">
          <ac:chgData name="Harry Trần" userId="99d52f79-a969-4ed9-91ac-24eeb853cfd5" providerId="ADAL" clId="{1F1B066F-0293-1743-AC03-E6B9D5D78ADB}" dt="2020-09-09T08:43:41.651" v="3370" actId="1076"/>
          <ac:spMkLst>
            <pc:docMk/>
            <pc:sldMk cId="345611597" sldId="401"/>
            <ac:spMk id="5" creationId="{090C0E1E-8610-F24F-B2AF-2688B45C465B}"/>
          </ac:spMkLst>
        </pc:spChg>
        <pc:picChg chg="mod">
          <ac:chgData name="Harry Trần" userId="99d52f79-a969-4ed9-91ac-24eeb853cfd5" providerId="ADAL" clId="{1F1B066F-0293-1743-AC03-E6B9D5D78ADB}" dt="2020-09-09T08:43:16.387" v="3364" actId="1076"/>
          <ac:picMkLst>
            <pc:docMk/>
            <pc:sldMk cId="345611597" sldId="401"/>
            <ac:picMk id="3" creationId="{6C3108A3-433E-B14D-8937-BF2F9254229E}"/>
          </ac:picMkLst>
        </pc:picChg>
      </pc:sldChg>
      <pc:sldChg chg="addSp modSp add del modTransition">
        <pc:chgData name="Harry Trần" userId="99d52f79-a969-4ed9-91ac-24eeb853cfd5" providerId="ADAL" clId="{1F1B066F-0293-1743-AC03-E6B9D5D78ADB}" dt="2020-09-09T10:10:25.552" v="3630" actId="2696"/>
        <pc:sldMkLst>
          <pc:docMk/>
          <pc:sldMk cId="2047198183" sldId="401"/>
        </pc:sldMkLst>
        <pc:spChg chg="mod">
          <ac:chgData name="Harry Trần" userId="99d52f79-a969-4ed9-91ac-24eeb853cfd5" providerId="ADAL" clId="{1F1B066F-0293-1743-AC03-E6B9D5D78ADB}" dt="2020-09-09T09:59:37.478" v="3600" actId="1076"/>
          <ac:spMkLst>
            <pc:docMk/>
            <pc:sldMk cId="2047198183" sldId="401"/>
            <ac:spMk id="24" creationId="{63AE866A-3CFE-D44F-B07F-60D80A7DD7ED}"/>
          </ac:spMkLst>
        </pc:spChg>
        <pc:grpChg chg="mod">
          <ac:chgData name="Harry Trần" userId="99d52f79-a969-4ed9-91ac-24eeb853cfd5" providerId="ADAL" clId="{1F1B066F-0293-1743-AC03-E6B9D5D78ADB}" dt="2020-09-09T09:37:41.612" v="3548" actId="1076"/>
          <ac:grpSpMkLst>
            <pc:docMk/>
            <pc:sldMk cId="2047198183" sldId="401"/>
            <ac:grpSpMk id="4" creationId="{26830057-006B-8540-A314-B4509B42B5BF}"/>
          </ac:grpSpMkLst>
        </pc:grpChg>
        <pc:grpChg chg="mod">
          <ac:chgData name="Harry Trần" userId="99d52f79-a969-4ed9-91ac-24eeb853cfd5" providerId="ADAL" clId="{1F1B066F-0293-1743-AC03-E6B9D5D78ADB}" dt="2020-09-09T09:37:41.612" v="3548" actId="1076"/>
          <ac:grpSpMkLst>
            <pc:docMk/>
            <pc:sldMk cId="2047198183" sldId="401"/>
            <ac:grpSpMk id="13" creationId="{CDF0D373-2B6C-E542-A290-35405F1C13E4}"/>
          </ac:grpSpMkLst>
        </pc:grpChg>
        <pc:grpChg chg="mod">
          <ac:chgData name="Harry Trần" userId="99d52f79-a969-4ed9-91ac-24eeb853cfd5" providerId="ADAL" clId="{1F1B066F-0293-1743-AC03-E6B9D5D78ADB}" dt="2020-09-09T09:37:46.452" v="3549" actId="1076"/>
          <ac:grpSpMkLst>
            <pc:docMk/>
            <pc:sldMk cId="2047198183" sldId="401"/>
            <ac:grpSpMk id="22" creationId="{1DE200B7-79BF-1F4A-9745-E780B14A29AD}"/>
          </ac:grpSpMkLst>
        </pc:grpChg>
        <pc:picChg chg="add mod">
          <ac:chgData name="Harry Trần" userId="99d52f79-a969-4ed9-91ac-24eeb853cfd5" providerId="ADAL" clId="{1F1B066F-0293-1743-AC03-E6B9D5D78ADB}" dt="2020-09-09T10:06:05.359" v="3622" actId="1076"/>
          <ac:picMkLst>
            <pc:docMk/>
            <pc:sldMk cId="2047198183" sldId="401"/>
            <ac:picMk id="21" creationId="{3A3F6977-4C14-9C4A-A773-DC74D3768FCF}"/>
          </ac:picMkLst>
        </pc:picChg>
      </pc:sldChg>
      <pc:sldChg chg="addSp delSp modSp add del setBg">
        <pc:chgData name="Harry Trần" userId="99d52f79-a969-4ed9-91ac-24eeb853cfd5" providerId="ADAL" clId="{1F1B066F-0293-1743-AC03-E6B9D5D78ADB}" dt="2020-09-09T10:03:43.298" v="3618" actId="2696"/>
        <pc:sldMkLst>
          <pc:docMk/>
          <pc:sldMk cId="1848289273" sldId="402"/>
        </pc:sldMkLst>
        <pc:spChg chg="mod">
          <ac:chgData name="Harry Trần" userId="99d52f79-a969-4ed9-91ac-24eeb853cfd5" providerId="ADAL" clId="{1F1B066F-0293-1743-AC03-E6B9D5D78ADB}" dt="2020-09-09T09:59:15.324" v="3599" actId="207"/>
          <ac:spMkLst>
            <pc:docMk/>
            <pc:sldMk cId="1848289273" sldId="402"/>
            <ac:spMk id="19" creationId="{B3509D76-7389-3645-97ED-2A8BEF6CF73A}"/>
          </ac:spMkLst>
        </pc:spChg>
        <pc:spChg chg="mod">
          <ac:chgData name="Harry Trần" userId="99d52f79-a969-4ed9-91ac-24eeb853cfd5" providerId="ADAL" clId="{1F1B066F-0293-1743-AC03-E6B9D5D78ADB}" dt="2020-09-09T09:59:47.310" v="3601" actId="1076"/>
          <ac:spMkLst>
            <pc:docMk/>
            <pc:sldMk cId="1848289273" sldId="402"/>
            <ac:spMk id="24" creationId="{63AE866A-3CFE-D44F-B07F-60D80A7DD7ED}"/>
          </ac:spMkLst>
        </pc:spChg>
        <pc:grpChg chg="del">
          <ac:chgData name="Harry Trần" userId="99d52f79-a969-4ed9-91ac-24eeb853cfd5" providerId="ADAL" clId="{1F1B066F-0293-1743-AC03-E6B9D5D78ADB}" dt="2020-09-09T09:47:37.341" v="3592" actId="478"/>
          <ac:grpSpMkLst>
            <pc:docMk/>
            <pc:sldMk cId="1848289273" sldId="402"/>
            <ac:grpSpMk id="4" creationId="{26830057-006B-8540-A314-B4509B42B5BF}"/>
          </ac:grpSpMkLst>
        </pc:grpChg>
        <pc:grpChg chg="del">
          <ac:chgData name="Harry Trần" userId="99d52f79-a969-4ed9-91ac-24eeb853cfd5" providerId="ADAL" clId="{1F1B066F-0293-1743-AC03-E6B9D5D78ADB}" dt="2020-09-09T09:47:37.341" v="3592" actId="478"/>
          <ac:grpSpMkLst>
            <pc:docMk/>
            <pc:sldMk cId="1848289273" sldId="402"/>
            <ac:grpSpMk id="13" creationId="{CDF0D373-2B6C-E542-A290-35405F1C13E4}"/>
          </ac:grpSpMkLst>
        </pc:grpChg>
        <pc:picChg chg="add del mod">
          <ac:chgData name="Harry Trần" userId="99d52f79-a969-4ed9-91ac-24eeb853cfd5" providerId="ADAL" clId="{1F1B066F-0293-1743-AC03-E6B9D5D78ADB}" dt="2020-09-09T10:02:06.460" v="3604" actId="478"/>
          <ac:picMkLst>
            <pc:docMk/>
            <pc:sldMk cId="1848289273" sldId="402"/>
            <ac:picMk id="25" creationId="{462714C2-1649-944E-B774-2EAB3A36536B}"/>
          </ac:picMkLst>
        </pc:picChg>
        <pc:picChg chg="add del mod">
          <ac:chgData name="Harry Trần" userId="99d52f79-a969-4ed9-91ac-24eeb853cfd5" providerId="ADAL" clId="{1F1B066F-0293-1743-AC03-E6B9D5D78ADB}" dt="2020-09-09T10:02:58.482" v="3609" actId="478"/>
          <ac:picMkLst>
            <pc:docMk/>
            <pc:sldMk cId="1848289273" sldId="402"/>
            <ac:picMk id="27" creationId="{054C569A-1D88-AF4B-93AD-E8CF8BF61279}"/>
          </ac:picMkLst>
        </pc:picChg>
        <pc:picChg chg="add mod">
          <ac:chgData name="Harry Trần" userId="99d52f79-a969-4ed9-91ac-24eeb853cfd5" providerId="ADAL" clId="{1F1B066F-0293-1743-AC03-E6B9D5D78ADB}" dt="2020-09-09T10:03:22.623" v="3617" actId="1076"/>
          <ac:picMkLst>
            <pc:docMk/>
            <pc:sldMk cId="1848289273" sldId="402"/>
            <ac:picMk id="28" creationId="{4296DCE7-BBF9-7E4D-8918-2D286FDB6416}"/>
          </ac:picMkLst>
        </pc:picChg>
      </pc:sldChg>
      <pc:sldChg chg="addSp delSp modSp add del">
        <pc:chgData name="Harry Trần" userId="99d52f79-a969-4ed9-91ac-24eeb853cfd5" providerId="ADAL" clId="{1F1B066F-0293-1743-AC03-E6B9D5D78ADB}" dt="2020-09-09T10:10:42.248" v="3632" actId="2696"/>
        <pc:sldMkLst>
          <pc:docMk/>
          <pc:sldMk cId="1968451025" sldId="402"/>
        </pc:sldMkLst>
        <pc:grpChg chg="del">
          <ac:chgData name="Harry Trần" userId="99d52f79-a969-4ed9-91ac-24eeb853cfd5" providerId="ADAL" clId="{1F1B066F-0293-1743-AC03-E6B9D5D78ADB}" dt="2020-09-09T10:03:55.247" v="3620" actId="478"/>
          <ac:grpSpMkLst>
            <pc:docMk/>
            <pc:sldMk cId="1968451025" sldId="402"/>
            <ac:grpSpMk id="4" creationId="{26830057-006B-8540-A314-B4509B42B5BF}"/>
          </ac:grpSpMkLst>
        </pc:grpChg>
        <pc:grpChg chg="del">
          <ac:chgData name="Harry Trần" userId="99d52f79-a969-4ed9-91ac-24eeb853cfd5" providerId="ADAL" clId="{1F1B066F-0293-1743-AC03-E6B9D5D78ADB}" dt="2020-09-09T10:03:55.247" v="3620" actId="478"/>
          <ac:grpSpMkLst>
            <pc:docMk/>
            <pc:sldMk cId="1968451025" sldId="402"/>
            <ac:grpSpMk id="13" creationId="{CDF0D373-2B6C-E542-A290-35405F1C13E4}"/>
          </ac:grpSpMkLst>
        </pc:grpChg>
        <pc:picChg chg="add mod">
          <ac:chgData name="Harry Trần" userId="99d52f79-a969-4ed9-91ac-24eeb853cfd5" providerId="ADAL" clId="{1F1B066F-0293-1743-AC03-E6B9D5D78ADB}" dt="2020-09-09T10:06:18.513" v="3626" actId="1076"/>
          <ac:picMkLst>
            <pc:docMk/>
            <pc:sldMk cId="1968451025" sldId="402"/>
            <ac:picMk id="21" creationId="{6311CD23-63B6-A94C-96CC-D24330767237}"/>
          </ac:picMkLst>
        </pc:picChg>
      </pc:sldChg>
      <pc:sldChg chg="addSp modSp add modTransition">
        <pc:chgData name="Harry Trần" userId="99d52f79-a969-4ed9-91ac-24eeb853cfd5" providerId="ADAL" clId="{1F1B066F-0293-1743-AC03-E6B9D5D78ADB}" dt="2020-09-09T11:22:48.343" v="4114" actId="113"/>
        <pc:sldMkLst>
          <pc:docMk/>
          <pc:sldMk cId="36631196" sldId="403"/>
        </pc:sldMkLst>
        <pc:spChg chg="mod">
          <ac:chgData name="Harry Trần" userId="99d52f79-a969-4ed9-91ac-24eeb853cfd5" providerId="ADAL" clId="{1F1B066F-0293-1743-AC03-E6B9D5D78ADB}" dt="2020-09-09T11:22:48.343" v="4114" actId="113"/>
          <ac:spMkLst>
            <pc:docMk/>
            <pc:sldMk cId="36631196" sldId="403"/>
            <ac:spMk id="27" creationId="{2FC889BB-DB21-9B42-A6A7-141D73A17F32}"/>
          </ac:spMkLst>
        </pc:spChg>
        <pc:grpChg chg="mod">
          <ac:chgData name="Harry Trần" userId="99d52f79-a969-4ed9-91ac-24eeb853cfd5" providerId="ADAL" clId="{1F1B066F-0293-1743-AC03-E6B9D5D78ADB}" dt="2020-09-09T10:10:50.275" v="3633" actId="1076"/>
          <ac:grpSpMkLst>
            <pc:docMk/>
            <pc:sldMk cId="36631196" sldId="403"/>
            <ac:grpSpMk id="13" creationId="{CDF0D373-2B6C-E542-A290-35405F1C13E4}"/>
          </ac:grpSpMkLst>
        </pc:grpChg>
        <pc:grpChg chg="add">
          <ac:chgData name="Harry Trần" userId="99d52f79-a969-4ed9-91ac-24eeb853cfd5" providerId="ADAL" clId="{1F1B066F-0293-1743-AC03-E6B9D5D78ADB}" dt="2020-09-09T11:17:39.963" v="4019"/>
          <ac:grpSpMkLst>
            <pc:docMk/>
            <pc:sldMk cId="36631196" sldId="403"/>
            <ac:grpSpMk id="23" creationId="{A65BE910-E9EE-B74F-99E7-27DD83592D80}"/>
          </ac:grpSpMkLst>
        </pc:grpChg>
        <pc:picChg chg="add mod">
          <ac:chgData name="Harry Trần" userId="99d52f79-a969-4ed9-91ac-24eeb853cfd5" providerId="ADAL" clId="{1F1B066F-0293-1743-AC03-E6B9D5D78ADB}" dt="2020-09-09T10:15:15.093" v="3644" actId="1076"/>
          <ac:picMkLst>
            <pc:docMk/>
            <pc:sldMk cId="36631196" sldId="403"/>
            <ac:picMk id="21" creationId="{9DD8B83A-E2A6-FD45-9D22-BBAE84F35162}"/>
          </ac:picMkLst>
        </pc:picChg>
        <pc:picChg chg="mod">
          <ac:chgData name="Harry Trần" userId="99d52f79-a969-4ed9-91ac-24eeb853cfd5" providerId="ADAL" clId="{1F1B066F-0293-1743-AC03-E6B9D5D78ADB}" dt="2020-09-09T11:16:16.146" v="4018" actId="1076"/>
          <ac:picMkLst>
            <pc:docMk/>
            <pc:sldMk cId="36631196" sldId="403"/>
            <ac:picMk id="25" creationId="{E65089BC-E89B-B44D-B844-2124C7F10DA7}"/>
          </ac:picMkLst>
        </pc:picChg>
      </pc:sldChg>
      <pc:sldChg chg="addSp delSp modSp add">
        <pc:chgData name="Harry Trần" userId="99d52f79-a969-4ed9-91ac-24eeb853cfd5" providerId="ADAL" clId="{1F1B066F-0293-1743-AC03-E6B9D5D78ADB}" dt="2020-09-09T11:22:51.415" v="4115" actId="113"/>
        <pc:sldMkLst>
          <pc:docMk/>
          <pc:sldMk cId="3480871890" sldId="404"/>
        </pc:sldMkLst>
        <pc:spChg chg="mod">
          <ac:chgData name="Harry Trần" userId="99d52f79-a969-4ed9-91ac-24eeb853cfd5" providerId="ADAL" clId="{1F1B066F-0293-1743-AC03-E6B9D5D78ADB}" dt="2020-09-09T11:22:51.415" v="4115" actId="113"/>
          <ac:spMkLst>
            <pc:docMk/>
            <pc:sldMk cId="3480871890" sldId="404"/>
            <ac:spMk id="29" creationId="{D22C83A4-D74A-ED4F-9837-BAF9467F0881}"/>
          </ac:spMkLst>
        </pc:spChg>
        <pc:grpChg chg="del">
          <ac:chgData name="Harry Trần" userId="99d52f79-a969-4ed9-91ac-24eeb853cfd5" providerId="ADAL" clId="{1F1B066F-0293-1743-AC03-E6B9D5D78ADB}" dt="2020-09-09T10:12:37.808" v="3641" actId="478"/>
          <ac:grpSpMkLst>
            <pc:docMk/>
            <pc:sldMk cId="3480871890" sldId="404"/>
            <ac:grpSpMk id="13" creationId="{CDF0D373-2B6C-E542-A290-35405F1C13E4}"/>
          </ac:grpSpMkLst>
        </pc:grpChg>
        <pc:grpChg chg="add">
          <ac:chgData name="Harry Trần" userId="99d52f79-a969-4ed9-91ac-24eeb853cfd5" providerId="ADAL" clId="{1F1B066F-0293-1743-AC03-E6B9D5D78ADB}" dt="2020-09-09T11:18:02.187" v="4020"/>
          <ac:grpSpMkLst>
            <pc:docMk/>
            <pc:sldMk cId="3480871890" sldId="404"/>
            <ac:grpSpMk id="26" creationId="{A994A9B4-D07B-5545-B2FA-CF9CB3D0559E}"/>
          </ac:grpSpMkLst>
        </pc:grpChg>
        <pc:picChg chg="add mod">
          <ac:chgData name="Harry Trần" userId="99d52f79-a969-4ed9-91ac-24eeb853cfd5" providerId="ADAL" clId="{1F1B066F-0293-1743-AC03-E6B9D5D78ADB}" dt="2020-09-09T10:15:23.837" v="3648" actId="1076"/>
          <ac:picMkLst>
            <pc:docMk/>
            <pc:sldMk cId="3480871890" sldId="404"/>
            <ac:picMk id="21" creationId="{8638A9DF-CC02-2C46-97CC-A0037AEBDB08}"/>
          </ac:picMkLst>
        </pc:picChg>
        <pc:picChg chg="add del mod">
          <ac:chgData name="Harry Trần" userId="99d52f79-a969-4ed9-91ac-24eeb853cfd5" providerId="ADAL" clId="{1F1B066F-0293-1743-AC03-E6B9D5D78ADB}" dt="2020-09-09T10:30:41.280" v="3656" actId="478"/>
          <ac:picMkLst>
            <pc:docMk/>
            <pc:sldMk cId="3480871890" sldId="404"/>
            <ac:picMk id="22" creationId="{1D698419-BB2A-184C-94D0-87CD09175A35}"/>
          </ac:picMkLst>
        </pc:picChg>
        <pc:picChg chg="add mod">
          <ac:chgData name="Harry Trần" userId="99d52f79-a969-4ed9-91ac-24eeb853cfd5" providerId="ADAL" clId="{1F1B066F-0293-1743-AC03-E6B9D5D78ADB}" dt="2020-09-09T10:30:46.315" v="3658" actId="1076"/>
          <ac:picMkLst>
            <pc:docMk/>
            <pc:sldMk cId="3480871890" sldId="404"/>
            <ac:picMk id="23" creationId="{193AB4D1-CD75-A742-B5B1-490A5D41D986}"/>
          </ac:picMkLst>
        </pc:picChg>
        <pc:picChg chg="mod">
          <ac:chgData name="Harry Trần" userId="99d52f79-a969-4ed9-91ac-24eeb853cfd5" providerId="ADAL" clId="{1F1B066F-0293-1743-AC03-E6B9D5D78ADB}" dt="2020-09-09T10:12:40.866" v="3642" actId="1076"/>
          <ac:picMkLst>
            <pc:docMk/>
            <pc:sldMk cId="3480871890" sldId="404"/>
            <ac:picMk id="25" creationId="{E65089BC-E89B-B44D-B844-2124C7F10DA7}"/>
          </ac:picMkLst>
        </pc:picChg>
      </pc:sldChg>
      <pc:sldChg chg="addSp delSp modSp add">
        <pc:chgData name="Harry Trần" userId="99d52f79-a969-4ed9-91ac-24eeb853cfd5" providerId="ADAL" clId="{1F1B066F-0293-1743-AC03-E6B9D5D78ADB}" dt="2020-09-09T11:22:56.036" v="4116" actId="113"/>
        <pc:sldMkLst>
          <pc:docMk/>
          <pc:sldMk cId="2055068251" sldId="405"/>
        </pc:sldMkLst>
        <pc:spChg chg="mod">
          <ac:chgData name="Harry Trần" userId="99d52f79-a969-4ed9-91ac-24eeb853cfd5" providerId="ADAL" clId="{1F1B066F-0293-1743-AC03-E6B9D5D78ADB}" dt="2020-09-09T11:22:56.036" v="4116" actId="113"/>
          <ac:spMkLst>
            <pc:docMk/>
            <pc:sldMk cId="2055068251" sldId="405"/>
            <ac:spMk id="16" creationId="{8C01F9D3-A40E-CC43-A94D-3BCA462131C5}"/>
          </ac:spMkLst>
        </pc:spChg>
        <pc:grpChg chg="add">
          <ac:chgData name="Harry Trần" userId="99d52f79-a969-4ed9-91ac-24eeb853cfd5" providerId="ADAL" clId="{1F1B066F-0293-1743-AC03-E6B9D5D78ADB}" dt="2020-09-09T11:18:09.632" v="4022"/>
          <ac:grpSpMkLst>
            <pc:docMk/>
            <pc:sldMk cId="2055068251" sldId="405"/>
            <ac:grpSpMk id="12" creationId="{CA9CD045-48F8-6442-993E-E631A383081C}"/>
          </ac:grpSpMkLst>
        </pc:grpChg>
        <pc:picChg chg="add mod">
          <ac:chgData name="Harry Trần" userId="99d52f79-a969-4ed9-91ac-24eeb853cfd5" providerId="ADAL" clId="{1F1B066F-0293-1743-AC03-E6B9D5D78ADB}" dt="2020-09-09T11:18:07.682" v="4021" actId="14100"/>
          <ac:picMkLst>
            <pc:docMk/>
            <pc:sldMk cId="2055068251" sldId="405"/>
            <ac:picMk id="2" creationId="{BDD8E560-6E36-3E40-8979-3DB613925300}"/>
          </ac:picMkLst>
        </pc:picChg>
        <pc:picChg chg="add mod">
          <ac:chgData name="Harry Trần" userId="99d52f79-a969-4ed9-91ac-24eeb853cfd5" providerId="ADAL" clId="{1F1B066F-0293-1743-AC03-E6B9D5D78ADB}" dt="2020-09-09T10:31:45.867" v="3663" actId="1076"/>
          <ac:picMkLst>
            <pc:docMk/>
            <pc:sldMk cId="2055068251" sldId="405"/>
            <ac:picMk id="3" creationId="{C1B3BF58-80CD-F84F-B2F8-49E8AC33643C}"/>
          </ac:picMkLst>
        </pc:picChg>
        <pc:picChg chg="mod">
          <ac:chgData name="Harry Trần" userId="99d52f79-a969-4ed9-91ac-24eeb853cfd5" providerId="ADAL" clId="{1F1B066F-0293-1743-AC03-E6B9D5D78ADB}" dt="2020-09-09T10:25:45.882" v="3653" actId="1076"/>
          <ac:picMkLst>
            <pc:docMk/>
            <pc:sldMk cId="2055068251" sldId="405"/>
            <ac:picMk id="21" creationId="{8638A9DF-CC02-2C46-97CC-A0037AEBDB08}"/>
          </ac:picMkLst>
        </pc:picChg>
        <pc:picChg chg="del mod">
          <ac:chgData name="Harry Trần" userId="99d52f79-a969-4ed9-91ac-24eeb853cfd5" providerId="ADAL" clId="{1F1B066F-0293-1743-AC03-E6B9D5D78ADB}" dt="2020-09-09T10:30:50.497" v="3659" actId="478"/>
          <ac:picMkLst>
            <pc:docMk/>
            <pc:sldMk cId="2055068251" sldId="405"/>
            <ac:picMk id="22" creationId="{1D698419-BB2A-184C-94D0-87CD09175A35}"/>
          </ac:picMkLst>
        </pc:picChg>
        <pc:picChg chg="del">
          <ac:chgData name="Harry Trần" userId="99d52f79-a969-4ed9-91ac-24eeb853cfd5" providerId="ADAL" clId="{1F1B066F-0293-1743-AC03-E6B9D5D78ADB}" dt="2020-09-09T10:25:42.930" v="3652" actId="478"/>
          <ac:picMkLst>
            <pc:docMk/>
            <pc:sldMk cId="2055068251" sldId="405"/>
            <ac:picMk id="25" creationId="{E65089BC-E89B-B44D-B844-2124C7F10DA7}"/>
          </ac:picMkLst>
        </pc:picChg>
      </pc:sldChg>
      <pc:sldChg chg="delSp modSp add">
        <pc:chgData name="Harry Trần" userId="99d52f79-a969-4ed9-91ac-24eeb853cfd5" providerId="ADAL" clId="{1F1B066F-0293-1743-AC03-E6B9D5D78ADB}" dt="2020-09-09T11:18:33.730" v="4023" actId="14100"/>
        <pc:sldMkLst>
          <pc:docMk/>
          <pc:sldMk cId="3575764893" sldId="406"/>
        </pc:sldMkLst>
        <pc:picChg chg="mod">
          <ac:chgData name="Harry Trần" userId="99d52f79-a969-4ed9-91ac-24eeb853cfd5" providerId="ADAL" clId="{1F1B066F-0293-1743-AC03-E6B9D5D78ADB}" dt="2020-09-09T10:31:52.803" v="3666" actId="1076"/>
          <ac:picMkLst>
            <pc:docMk/>
            <pc:sldMk cId="3575764893" sldId="406"/>
            <ac:picMk id="2" creationId="{BDD8E560-6E36-3E40-8979-3DB613925300}"/>
          </ac:picMkLst>
        </pc:picChg>
        <pc:picChg chg="mod">
          <ac:chgData name="Harry Trần" userId="99d52f79-a969-4ed9-91ac-24eeb853cfd5" providerId="ADAL" clId="{1F1B066F-0293-1743-AC03-E6B9D5D78ADB}" dt="2020-09-09T11:18:33.730" v="4023" actId="14100"/>
          <ac:picMkLst>
            <pc:docMk/>
            <pc:sldMk cId="3575764893" sldId="406"/>
            <ac:picMk id="3" creationId="{C1B3BF58-80CD-F84F-B2F8-49E8AC33643C}"/>
          </ac:picMkLst>
        </pc:picChg>
        <pc:picChg chg="del">
          <ac:chgData name="Harry Trần" userId="99d52f79-a969-4ed9-91ac-24eeb853cfd5" providerId="ADAL" clId="{1F1B066F-0293-1743-AC03-E6B9D5D78ADB}" dt="2020-09-09T10:31:49.976" v="3665" actId="478"/>
          <ac:picMkLst>
            <pc:docMk/>
            <pc:sldMk cId="3575764893" sldId="406"/>
            <ac:picMk id="21" creationId="{8638A9DF-CC02-2C46-97CC-A0037AEBDB08}"/>
          </ac:picMkLst>
        </pc:picChg>
      </pc:sldChg>
      <pc:sldMasterChg chg="addSp delSp modSldLayout">
        <pc:chgData name="Harry Trần" userId="99d52f79-a969-4ed9-91ac-24eeb853cfd5" providerId="ADAL" clId="{1F1B066F-0293-1743-AC03-E6B9D5D78ADB}" dt="2020-09-09T09:42:36.133" v="3590"/>
        <pc:sldMasterMkLst>
          <pc:docMk/>
          <pc:sldMasterMk cId="171612653" sldId="2147483648"/>
        </pc:sldMasterMkLst>
        <pc:spChg chg="add del">
          <ac:chgData name="Harry Trần" userId="99d52f79-a969-4ed9-91ac-24eeb853cfd5" providerId="ADAL" clId="{1F1B066F-0293-1743-AC03-E6B9D5D78ADB}" dt="2020-09-09T09:42:26.865" v="3587"/>
          <ac:spMkLst>
            <pc:docMk/>
            <pc:sldMasterMk cId="171612653" sldId="2147483648"/>
            <ac:spMk id="4" creationId="{A53DC505-4EE3-E04C-9911-3AAEC8C3FF96}"/>
          </ac:spMkLst>
        </pc:spChg>
        <pc:spChg chg="add del">
          <ac:chgData name="Harry Trần" userId="99d52f79-a969-4ed9-91ac-24eeb853cfd5" providerId="ADAL" clId="{1F1B066F-0293-1743-AC03-E6B9D5D78ADB}" dt="2020-09-09T09:42:35.874" v="3589" actId="478"/>
          <ac:spMkLst>
            <pc:docMk/>
            <pc:sldMasterMk cId="171612653" sldId="2147483648"/>
            <ac:spMk id="9" creationId="{DDCE377D-DE6C-3544-9955-3A5A9B1DA2BC}"/>
          </ac:spMkLst>
        </pc:spChg>
        <pc:grpChg chg="add">
          <ac:chgData name="Harry Trần" userId="99d52f79-a969-4ed9-91ac-24eeb853cfd5" providerId="ADAL" clId="{1F1B066F-0293-1743-AC03-E6B9D5D78ADB}" dt="2020-09-09T09:42:36.133" v="3590"/>
          <ac:grpSpMkLst>
            <pc:docMk/>
            <pc:sldMasterMk cId="171612653" sldId="2147483648"/>
            <ac:grpSpMk id="5" creationId="{3A9BA149-7D01-9B4B-84B4-09EF4F98DA4E}"/>
          </ac:grpSpMkLst>
        </pc:grpChg>
        <pc:sldLayoutChg chg="modSp">
          <pc:chgData name="Harry Trần" userId="99d52f79-a969-4ed9-91ac-24eeb853cfd5" providerId="ADAL" clId="{1F1B066F-0293-1743-AC03-E6B9D5D78ADB}" dt="2020-09-09T09:41:59.942" v="3584" actId="20577"/>
          <pc:sldLayoutMkLst>
            <pc:docMk/>
            <pc:sldMasterMk cId="171612653" sldId="2147483648"/>
            <pc:sldLayoutMk cId="3116730189" sldId="2147483649"/>
          </pc:sldLayoutMkLst>
          <pc:spChg chg="mod">
            <ac:chgData name="Harry Trần" userId="99d52f79-a969-4ed9-91ac-24eeb853cfd5" providerId="ADAL" clId="{1F1B066F-0293-1743-AC03-E6B9D5D78ADB}" dt="2020-09-09T09:41:59.942" v="3584" actId="20577"/>
            <ac:spMkLst>
              <pc:docMk/>
              <pc:sldMasterMk cId="171612653" sldId="2147483648"/>
              <pc:sldLayoutMk cId="3116730189" sldId="2147483649"/>
              <ac:spMk id="14" creationId="{F82CBCE0-D760-42EC-80C7-FD4AA009B5C3}"/>
            </ac:spMkLst>
          </pc:spChg>
          <pc:grpChg chg="mod">
            <ac:chgData name="Harry Trần" userId="99d52f79-a969-4ed9-91ac-24eeb853cfd5" providerId="ADAL" clId="{1F1B066F-0293-1743-AC03-E6B9D5D78ADB}" dt="2020-09-09T09:40:32.323" v="3560" actId="1076"/>
            <ac:grpSpMkLst>
              <pc:docMk/>
              <pc:sldMasterMk cId="171612653" sldId="2147483648"/>
              <pc:sldLayoutMk cId="3116730189" sldId="2147483649"/>
              <ac:grpSpMk id="9" creationId="{21FCF3A6-6A94-460E-A9CA-C28049003DF8}"/>
            </ac:grpSpMkLst>
          </pc:grpChg>
          <pc:picChg chg="mod">
            <ac:chgData name="Harry Trần" userId="99d52f79-a969-4ed9-91ac-24eeb853cfd5" providerId="ADAL" clId="{1F1B066F-0293-1743-AC03-E6B9D5D78ADB}" dt="2020-09-09T09:41:52.816" v="3581" actId="1076"/>
            <ac:picMkLst>
              <pc:docMk/>
              <pc:sldMasterMk cId="171612653" sldId="2147483648"/>
              <pc:sldLayoutMk cId="3116730189" sldId="2147483649"/>
              <ac:picMk id="15" creationId="{000A14B8-72C7-478F-A7FE-0E374B10C54D}"/>
            </ac:picMkLst>
          </pc:picChg>
        </pc:sldLayoutChg>
      </pc:sldMasterChg>
    </pc:docChg>
  </pc:docChgLst>
  <pc:docChgLst>
    <pc:chgData name="Hiep Do" userId="8ce0ce63-2765-4d10-8ad6-26690a111da8" providerId="ADAL" clId="{8BAF5450-1DB2-4555-9A8F-FDCDAC6D20D9}"/>
    <pc:docChg chg="custSel addSld delSld modSld modSection">
      <pc:chgData name="Hiep Do" userId="8ce0ce63-2765-4d10-8ad6-26690a111da8" providerId="ADAL" clId="{8BAF5450-1DB2-4555-9A8F-FDCDAC6D20D9}" dt="2020-09-08T16:23:30.838" v="36"/>
      <pc:docMkLst>
        <pc:docMk/>
      </pc:docMkLst>
      <pc:sldChg chg="modAnim">
        <pc:chgData name="Hiep Do" userId="8ce0ce63-2765-4d10-8ad6-26690a111da8" providerId="ADAL" clId="{8BAF5450-1DB2-4555-9A8F-FDCDAC6D20D9}" dt="2020-09-08T16:23:30.838" v="36"/>
        <pc:sldMkLst>
          <pc:docMk/>
          <pc:sldMk cId="3580745816" sldId="279"/>
        </pc:sldMkLst>
      </pc:sldChg>
      <pc:sldChg chg="addSp delSp modSp mod">
        <pc:chgData name="Hiep Do" userId="8ce0ce63-2765-4d10-8ad6-26690a111da8" providerId="ADAL" clId="{8BAF5450-1DB2-4555-9A8F-FDCDAC6D20D9}" dt="2020-09-05T15:16:16.235" v="18" actId="1076"/>
        <pc:sldMkLst>
          <pc:docMk/>
          <pc:sldMk cId="3114282682" sldId="375"/>
        </pc:sldMkLst>
        <pc:picChg chg="del">
          <ac:chgData name="Hiep Do" userId="8ce0ce63-2765-4d10-8ad6-26690a111da8" providerId="ADAL" clId="{8BAF5450-1DB2-4555-9A8F-FDCDAC6D20D9}" dt="2020-09-05T15:07:09.358" v="0" actId="478"/>
          <ac:picMkLst>
            <pc:docMk/>
            <pc:sldMk cId="3114282682" sldId="375"/>
            <ac:picMk id="17" creationId="{6A32FA52-56DB-1747-94DF-B5EF38987B94}"/>
          </ac:picMkLst>
        </pc:picChg>
        <pc:picChg chg="add del mod">
          <ac:chgData name="Hiep Do" userId="8ce0ce63-2765-4d10-8ad6-26690a111da8" providerId="ADAL" clId="{8BAF5450-1DB2-4555-9A8F-FDCDAC6D20D9}" dt="2020-09-05T15:15:58.051" v="12" actId="478"/>
          <ac:picMkLst>
            <pc:docMk/>
            <pc:sldMk cId="3114282682" sldId="375"/>
            <ac:picMk id="1026" creationId="{5855FD1C-B9CE-4D73-B0E5-9E86B2AB410C}"/>
          </ac:picMkLst>
        </pc:picChg>
        <pc:picChg chg="add mod">
          <ac:chgData name="Hiep Do" userId="8ce0ce63-2765-4d10-8ad6-26690a111da8" providerId="ADAL" clId="{8BAF5450-1DB2-4555-9A8F-FDCDAC6D20D9}" dt="2020-09-05T15:16:16.235" v="18" actId="1076"/>
          <ac:picMkLst>
            <pc:docMk/>
            <pc:sldMk cId="3114282682" sldId="375"/>
            <ac:picMk id="1028" creationId="{88C89940-DAC1-490C-8EED-D9A73D777A4C}"/>
          </ac:picMkLst>
        </pc:picChg>
      </pc:sldChg>
    </pc:docChg>
  </pc:docChgLst>
  <pc:docChgLst>
    <pc:chgData name="Harry Trần" userId="S::nhattqse05439@fpt.edu.vn::99d52f79-a969-4ed9-91ac-24eeb853cfd5" providerId="AD" clId="Web-{2AF6F1ED-CE19-6AEA-E6B9-01EFCACD63BF}"/>
    <pc:docChg chg="modSld">
      <pc:chgData name="Harry Trần" userId="S::nhattqse05439@fpt.edu.vn::99d52f79-a969-4ed9-91ac-24eeb853cfd5" providerId="AD" clId="Web-{2AF6F1ED-CE19-6AEA-E6B9-01EFCACD63BF}" dt="2020-09-10T00:16:58.291" v="169" actId="1076"/>
      <pc:docMkLst>
        <pc:docMk/>
      </pc:docMkLst>
      <pc:sldChg chg="addSp modSp">
        <pc:chgData name="Harry Trần" userId="S::nhattqse05439@fpt.edu.vn::99d52f79-a969-4ed9-91ac-24eeb853cfd5" providerId="AD" clId="Web-{2AF6F1ED-CE19-6AEA-E6B9-01EFCACD63BF}" dt="2020-09-10T00:15:17.132" v="158"/>
        <pc:sldMkLst>
          <pc:docMk/>
          <pc:sldMk cId="2451248368" sldId="273"/>
        </pc:sldMkLst>
        <pc:spChg chg="add mod">
          <ac:chgData name="Harry Trần" userId="S::nhattqse05439@fpt.edu.vn::99d52f79-a969-4ed9-91ac-24eeb853cfd5" providerId="AD" clId="Web-{2AF6F1ED-CE19-6AEA-E6B9-01EFCACD63BF}" dt="2020-09-10T00:14:47.037" v="156" actId="20577"/>
          <ac:spMkLst>
            <pc:docMk/>
            <pc:sldMk cId="2451248368" sldId="273"/>
            <ac:spMk id="2" creationId="{64DA27BB-8207-4DE0-9240-BF8E73E1908E}"/>
          </ac:spMkLst>
        </pc:spChg>
        <pc:grpChg chg="add">
          <ac:chgData name="Harry Trần" userId="S::nhattqse05439@fpt.edu.vn::99d52f79-a969-4ed9-91ac-24eeb853cfd5" providerId="AD" clId="Web-{2AF6F1ED-CE19-6AEA-E6B9-01EFCACD63BF}" dt="2020-09-10T00:15:17.132" v="158"/>
          <ac:grpSpMkLst>
            <pc:docMk/>
            <pc:sldMk cId="2451248368" sldId="273"/>
            <ac:grpSpMk id="3" creationId="{053B4DE9-72BE-474F-8681-78C58B5D1805}"/>
          </ac:grpSpMkLst>
        </pc:grpChg>
        <pc:grpChg chg="mod">
          <ac:chgData name="Harry Trần" userId="S::nhattqse05439@fpt.edu.vn::99d52f79-a969-4ed9-91ac-24eeb853cfd5" providerId="AD" clId="Web-{2AF6F1ED-CE19-6AEA-E6B9-01EFCACD63BF}" dt="2020-09-10T00:12:50.347" v="59" actId="1076"/>
          <ac:grpSpMkLst>
            <pc:docMk/>
            <pc:sldMk cId="2451248368" sldId="273"/>
            <ac:grpSpMk id="5" creationId="{831B92ED-CE3E-6F4F-9664-01D872DCC06A}"/>
          </ac:grpSpMkLst>
        </pc:grpChg>
      </pc:sldChg>
      <pc:sldChg chg="addSp delSp modSp">
        <pc:chgData name="Harry Trần" userId="S::nhattqse05439@fpt.edu.vn::99d52f79-a969-4ed9-91ac-24eeb853cfd5" providerId="AD" clId="Web-{2AF6F1ED-CE19-6AEA-E6B9-01EFCACD63BF}" dt="2020-09-10T00:03:20.412" v="54" actId="20577"/>
        <pc:sldMkLst>
          <pc:docMk/>
          <pc:sldMk cId="1818603634" sldId="395"/>
        </pc:sldMkLst>
        <pc:spChg chg="add">
          <ac:chgData name="Harry Trần" userId="S::nhattqse05439@fpt.edu.vn::99d52f79-a969-4ed9-91ac-24eeb853cfd5" providerId="AD" clId="Web-{2AF6F1ED-CE19-6AEA-E6B9-01EFCACD63BF}" dt="2020-09-10T00:03:05.209" v="2"/>
          <ac:spMkLst>
            <pc:docMk/>
            <pc:sldMk cId="1818603634" sldId="395"/>
            <ac:spMk id="5" creationId="{5855CF75-BBB6-4654-82F2-BB8E099F6775}"/>
          </ac:spMkLst>
        </pc:spChg>
        <pc:spChg chg="add mod">
          <ac:chgData name="Harry Trần" userId="S::nhattqse05439@fpt.edu.vn::99d52f79-a969-4ed9-91ac-24eeb853cfd5" providerId="AD" clId="Web-{2AF6F1ED-CE19-6AEA-E6B9-01EFCACD63BF}" dt="2020-09-10T00:03:20.412" v="54" actId="20577"/>
          <ac:spMkLst>
            <pc:docMk/>
            <pc:sldMk cId="1818603634" sldId="395"/>
            <ac:spMk id="14" creationId="{51FDBD05-4B04-4928-B238-497DA1C5B436}"/>
          </ac:spMkLst>
        </pc:spChg>
        <pc:picChg chg="add del">
          <ac:chgData name="Harry Trần" userId="S::nhattqse05439@fpt.edu.vn::99d52f79-a969-4ed9-91ac-24eeb853cfd5" providerId="AD" clId="Web-{2AF6F1ED-CE19-6AEA-E6B9-01EFCACD63BF}" dt="2020-09-10T00:02:43.411" v="1"/>
          <ac:picMkLst>
            <pc:docMk/>
            <pc:sldMk cId="1818603634" sldId="395"/>
            <ac:picMk id="3" creationId="{0F5A96B2-09E3-487E-9D29-BF509F518044}"/>
          </ac:picMkLst>
        </pc:picChg>
        <pc:picChg chg="add">
          <ac:chgData name="Harry Trần" userId="S::nhattqse05439@fpt.edu.vn::99d52f79-a969-4ed9-91ac-24eeb853cfd5" providerId="AD" clId="Web-{2AF6F1ED-CE19-6AEA-E6B9-01EFCACD63BF}" dt="2020-09-10T00:03:05.209" v="3"/>
          <ac:picMkLst>
            <pc:docMk/>
            <pc:sldMk cId="1818603634" sldId="395"/>
            <ac:picMk id="12" creationId="{8C387137-D827-4F2D-AF02-8C5F8BD87B96}"/>
          </ac:picMkLst>
        </pc:picChg>
      </pc:sldChg>
      <pc:sldChg chg="addSp">
        <pc:chgData name="Harry Trần" userId="S::nhattqse05439@fpt.edu.vn::99d52f79-a969-4ed9-91ac-24eeb853cfd5" providerId="AD" clId="Web-{2AF6F1ED-CE19-6AEA-E6B9-01EFCACD63BF}" dt="2020-09-10T00:03:57.054" v="58"/>
        <pc:sldMkLst>
          <pc:docMk/>
          <pc:sldMk cId="3591042161" sldId="396"/>
        </pc:sldMkLst>
        <pc:spChg chg="add">
          <ac:chgData name="Harry Trần" userId="S::nhattqse05439@fpt.edu.vn::99d52f79-a969-4ed9-91ac-24eeb853cfd5" providerId="AD" clId="Web-{2AF6F1ED-CE19-6AEA-E6B9-01EFCACD63BF}" dt="2020-09-10T00:03:57.038" v="56"/>
          <ac:spMkLst>
            <pc:docMk/>
            <pc:sldMk cId="3591042161" sldId="396"/>
            <ac:spMk id="2" creationId="{46F870B8-015C-4AFA-8CCA-5E10D65B8821}"/>
          </ac:spMkLst>
        </pc:spChg>
        <pc:spChg chg="add">
          <ac:chgData name="Harry Trần" userId="S::nhattqse05439@fpt.edu.vn::99d52f79-a969-4ed9-91ac-24eeb853cfd5" providerId="AD" clId="Web-{2AF6F1ED-CE19-6AEA-E6B9-01EFCACD63BF}" dt="2020-09-10T00:03:57.054" v="58"/>
          <ac:spMkLst>
            <pc:docMk/>
            <pc:sldMk cId="3591042161" sldId="396"/>
            <ac:spMk id="5" creationId="{DEFFC1BF-CE7C-44FD-A010-E0E4EDE3E874}"/>
          </ac:spMkLst>
        </pc:spChg>
        <pc:picChg chg="add">
          <ac:chgData name="Harry Trần" userId="S::nhattqse05439@fpt.edu.vn::99d52f79-a969-4ed9-91ac-24eeb853cfd5" providerId="AD" clId="Web-{2AF6F1ED-CE19-6AEA-E6B9-01EFCACD63BF}" dt="2020-09-10T00:03:57.038" v="57"/>
          <ac:picMkLst>
            <pc:docMk/>
            <pc:sldMk cId="3591042161" sldId="396"/>
            <ac:picMk id="3" creationId="{5C1A00E1-DAEF-4A6C-81D8-EC16BF969B2A}"/>
          </ac:picMkLst>
        </pc:picChg>
      </pc:sldChg>
      <pc:sldChg chg="addSp delSp">
        <pc:chgData name="Harry Trần" userId="S::nhattqse05439@fpt.edu.vn::99d52f79-a969-4ed9-91ac-24eeb853cfd5" providerId="AD" clId="Web-{2AF6F1ED-CE19-6AEA-E6B9-01EFCACD63BF}" dt="2020-09-10T00:15:25.116" v="160"/>
        <pc:sldMkLst>
          <pc:docMk/>
          <pc:sldMk cId="3312099529" sldId="399"/>
        </pc:sldMkLst>
        <pc:grpChg chg="add">
          <ac:chgData name="Harry Trần" userId="S::nhattqse05439@fpt.edu.vn::99d52f79-a969-4ed9-91ac-24eeb853cfd5" providerId="AD" clId="Web-{2AF6F1ED-CE19-6AEA-E6B9-01EFCACD63BF}" dt="2020-09-10T00:15:25.116" v="160"/>
          <ac:grpSpMkLst>
            <pc:docMk/>
            <pc:sldMk cId="3312099529" sldId="399"/>
            <ac:grpSpMk id="2" creationId="{BBB29610-A15E-4F4A-847B-CA0200D105DF}"/>
          </ac:grpSpMkLst>
        </pc:grpChg>
        <pc:grpChg chg="del">
          <ac:chgData name="Harry Trần" userId="S::nhattqse05439@fpt.edu.vn::99d52f79-a969-4ed9-91ac-24eeb853cfd5" providerId="AD" clId="Web-{2AF6F1ED-CE19-6AEA-E6B9-01EFCACD63BF}" dt="2020-09-10T00:15:24.257" v="159"/>
          <ac:grpSpMkLst>
            <pc:docMk/>
            <pc:sldMk cId="3312099529" sldId="399"/>
            <ac:grpSpMk id="10" creationId="{F2D216D3-4EDF-964A-8BC3-8F304951CBD0}"/>
          </ac:grpSpMkLst>
        </pc:grpChg>
      </pc:sldChg>
      <pc:sldChg chg="delSp">
        <pc:chgData name="Harry Trần" userId="S::nhattqse05439@fpt.edu.vn::99d52f79-a969-4ed9-91ac-24eeb853cfd5" providerId="AD" clId="Web-{2AF6F1ED-CE19-6AEA-E6B9-01EFCACD63BF}" dt="2020-09-10T00:16:28.274" v="162"/>
        <pc:sldMkLst>
          <pc:docMk/>
          <pc:sldMk cId="2759657135" sldId="400"/>
        </pc:sldMkLst>
        <pc:grpChg chg="del">
          <ac:chgData name="Harry Trần" userId="S::nhattqse05439@fpt.edu.vn::99d52f79-a969-4ed9-91ac-24eeb853cfd5" providerId="AD" clId="Web-{2AF6F1ED-CE19-6AEA-E6B9-01EFCACD63BF}" dt="2020-09-10T00:16:28.274" v="162"/>
          <ac:grpSpMkLst>
            <pc:docMk/>
            <pc:sldMk cId="2759657135" sldId="400"/>
            <ac:grpSpMk id="28" creationId="{2AB9ADC3-764A-F147-AD8F-7A4273A8F136}"/>
          </ac:grpSpMkLst>
        </pc:grpChg>
      </pc:sldChg>
      <pc:sldChg chg="delSp">
        <pc:chgData name="Harry Trần" userId="S::nhattqse05439@fpt.edu.vn::99d52f79-a969-4ed9-91ac-24eeb853cfd5" providerId="AD" clId="Web-{2AF6F1ED-CE19-6AEA-E6B9-01EFCACD63BF}" dt="2020-09-10T00:16:23.665" v="161"/>
        <pc:sldMkLst>
          <pc:docMk/>
          <pc:sldMk cId="36631196" sldId="403"/>
        </pc:sldMkLst>
        <pc:grpChg chg="del">
          <ac:chgData name="Harry Trần" userId="S::nhattqse05439@fpt.edu.vn::99d52f79-a969-4ed9-91ac-24eeb853cfd5" providerId="AD" clId="Web-{2AF6F1ED-CE19-6AEA-E6B9-01EFCACD63BF}" dt="2020-09-10T00:16:23.665" v="161"/>
          <ac:grpSpMkLst>
            <pc:docMk/>
            <pc:sldMk cId="36631196" sldId="403"/>
            <ac:grpSpMk id="23" creationId="{A65BE910-E9EE-B74F-99E7-27DD83592D80}"/>
          </ac:grpSpMkLst>
        </pc:grpChg>
      </pc:sldChg>
      <pc:sldChg chg="delSp">
        <pc:chgData name="Harry Trần" userId="S::nhattqse05439@fpt.edu.vn::99d52f79-a969-4ed9-91ac-24eeb853cfd5" providerId="AD" clId="Web-{2AF6F1ED-CE19-6AEA-E6B9-01EFCACD63BF}" dt="2020-09-10T00:16:34.806" v="163"/>
        <pc:sldMkLst>
          <pc:docMk/>
          <pc:sldMk cId="3480871890" sldId="404"/>
        </pc:sldMkLst>
        <pc:grpChg chg="del">
          <ac:chgData name="Harry Trần" userId="S::nhattqse05439@fpt.edu.vn::99d52f79-a969-4ed9-91ac-24eeb853cfd5" providerId="AD" clId="Web-{2AF6F1ED-CE19-6AEA-E6B9-01EFCACD63BF}" dt="2020-09-10T00:16:34.806" v="163"/>
          <ac:grpSpMkLst>
            <pc:docMk/>
            <pc:sldMk cId="3480871890" sldId="404"/>
            <ac:grpSpMk id="26" creationId="{A994A9B4-D07B-5545-B2FA-CF9CB3D0559E}"/>
          </ac:grpSpMkLst>
        </pc:grpChg>
      </pc:sldChg>
      <pc:sldChg chg="addSp delSp modSp">
        <pc:chgData name="Harry Trần" userId="S::nhattqse05439@fpt.edu.vn::99d52f79-a969-4ed9-91ac-24eeb853cfd5" providerId="AD" clId="Web-{2AF6F1ED-CE19-6AEA-E6B9-01EFCACD63BF}" dt="2020-09-10T00:16:58.291" v="169" actId="1076"/>
        <pc:sldMkLst>
          <pc:docMk/>
          <pc:sldMk cId="2055068251" sldId="405"/>
        </pc:sldMkLst>
        <pc:grpChg chg="add mod">
          <ac:chgData name="Harry Trần" userId="S::nhattqse05439@fpt.edu.vn::99d52f79-a969-4ed9-91ac-24eeb853cfd5" providerId="AD" clId="Web-{2AF6F1ED-CE19-6AEA-E6B9-01EFCACD63BF}" dt="2020-09-10T00:16:43.431" v="166" actId="1076"/>
          <ac:grpSpMkLst>
            <pc:docMk/>
            <pc:sldMk cId="2055068251" sldId="405"/>
            <ac:grpSpMk id="5" creationId="{6E67B571-019C-42C4-95B9-E18A9491BFB2}"/>
          </ac:grpSpMkLst>
        </pc:grpChg>
        <pc:grpChg chg="del">
          <ac:chgData name="Harry Trần" userId="S::nhattqse05439@fpt.edu.vn::99d52f79-a969-4ed9-91ac-24eeb853cfd5" providerId="AD" clId="Web-{2AF6F1ED-CE19-6AEA-E6B9-01EFCACD63BF}" dt="2020-09-10T00:16:38.884" v="164"/>
          <ac:grpSpMkLst>
            <pc:docMk/>
            <pc:sldMk cId="2055068251" sldId="405"/>
            <ac:grpSpMk id="12" creationId="{CA9CD045-48F8-6442-993E-E631A383081C}"/>
          </ac:grpSpMkLst>
        </pc:grpChg>
        <pc:picChg chg="mod">
          <ac:chgData name="Harry Trần" userId="S::nhattqse05439@fpt.edu.vn::99d52f79-a969-4ed9-91ac-24eeb853cfd5" providerId="AD" clId="Web-{2AF6F1ED-CE19-6AEA-E6B9-01EFCACD63BF}" dt="2020-09-10T00:16:58.291" v="169" actId="1076"/>
          <ac:picMkLst>
            <pc:docMk/>
            <pc:sldMk cId="2055068251" sldId="405"/>
            <ac:picMk id="2" creationId="{BDD8E560-6E36-3E40-8979-3DB613925300}"/>
          </ac:picMkLst>
        </pc:picChg>
      </pc:sldChg>
    </pc:docChg>
  </pc:docChgLst>
  <pc:docChgLst>
    <pc:chgData name="Quang Nguyễn Văn" userId="S::quangnvse05839@fpt.edu.vn::5cf2a177-6661-4384-b711-f11bc28df4e1" providerId="AD" clId="Web-{0C9A3AEA-3E98-6AD4-82BE-00954F7DA8FF}"/>
    <pc:docChg chg="modSld">
      <pc:chgData name="Quang Nguyễn Văn" userId="S::quangnvse05839@fpt.edu.vn::5cf2a177-6661-4384-b711-f11bc28df4e1" providerId="AD" clId="Web-{0C9A3AEA-3E98-6AD4-82BE-00954F7DA8FF}" dt="2020-09-09T15:38:25.008" v="8" actId="1076"/>
      <pc:docMkLst>
        <pc:docMk/>
      </pc:docMkLst>
      <pc:sldChg chg="addSp delSp modSp">
        <pc:chgData name="Quang Nguyễn Văn" userId="S::quangnvse05839@fpt.edu.vn::5cf2a177-6661-4384-b711-f11bc28df4e1" providerId="AD" clId="Web-{0C9A3AEA-3E98-6AD4-82BE-00954F7DA8FF}" dt="2020-09-09T15:38:25.008" v="8" actId="1076"/>
        <pc:sldMkLst>
          <pc:docMk/>
          <pc:sldMk cId="73618349" sldId="288"/>
        </pc:sldMkLst>
        <pc:spChg chg="mod">
          <ac:chgData name="Quang Nguyễn Văn" userId="S::quangnvse05839@fpt.edu.vn::5cf2a177-6661-4384-b711-f11bc28df4e1" providerId="AD" clId="Web-{0C9A3AEA-3E98-6AD4-82BE-00954F7DA8FF}" dt="2020-09-09T15:38:25.008" v="8" actId="1076"/>
          <ac:spMkLst>
            <pc:docMk/>
            <pc:sldMk cId="73618349" sldId="288"/>
            <ac:spMk id="7" creationId="{C3719E47-0EEE-B141-B2BF-47D12D41D68A}"/>
          </ac:spMkLst>
        </pc:spChg>
        <pc:picChg chg="add mod ord">
          <ac:chgData name="Quang Nguyễn Văn" userId="S::quangnvse05839@fpt.edu.vn::5cf2a177-6661-4384-b711-f11bc28df4e1" providerId="AD" clId="Web-{0C9A3AEA-3E98-6AD4-82BE-00954F7DA8FF}" dt="2020-09-09T15:38:17.649" v="7" actId="1076"/>
          <ac:picMkLst>
            <pc:docMk/>
            <pc:sldMk cId="73618349" sldId="288"/>
            <ac:picMk id="2" creationId="{F4615208-A30F-416C-8940-42662E6076F9}"/>
          </ac:picMkLst>
        </pc:picChg>
        <pc:picChg chg="del">
          <ac:chgData name="Quang Nguyễn Văn" userId="S::quangnvse05839@fpt.edu.vn::5cf2a177-6661-4384-b711-f11bc28df4e1" providerId="AD" clId="Web-{0C9A3AEA-3E98-6AD4-82BE-00954F7DA8FF}" dt="2020-09-09T15:37:52.555" v="0"/>
          <ac:picMkLst>
            <pc:docMk/>
            <pc:sldMk cId="73618349" sldId="288"/>
            <ac:picMk id="3" creationId="{EE232E2C-33AF-4F3E-A25A-FBA20572FE4F}"/>
          </ac:picMkLst>
        </pc:picChg>
      </pc:sldChg>
    </pc:docChg>
  </pc:docChgLst>
  <pc:docChgLst>
    <pc:chgData name="Duc Ngo" userId="S::ducnmhe130666@fpt.edu.vn::49767e8e-ca93-481e-ba1f-2aa986b681e4" providerId="AD" clId="Web-{9CD18B31-2DD6-1F5F-B51F-0A7F7D7362FB}"/>
    <pc:docChg chg="addSld modSld modSection">
      <pc:chgData name="Duc Ngo" userId="S::ducnmhe130666@fpt.edu.vn::49767e8e-ca93-481e-ba1f-2aa986b681e4" providerId="AD" clId="Web-{9CD18B31-2DD6-1F5F-B51F-0A7F7D7362FB}" dt="2020-09-08T15:55:11.221" v="52" actId="20577"/>
      <pc:docMkLst>
        <pc:docMk/>
      </pc:docMkLst>
      <pc:sldChg chg="modSp">
        <pc:chgData name="Duc Ngo" userId="S::ducnmhe130666@fpt.edu.vn::49767e8e-ca93-481e-ba1f-2aa986b681e4" providerId="AD" clId="Web-{9CD18B31-2DD6-1F5F-B51F-0A7F7D7362FB}" dt="2020-09-08T15:54:14.532" v="45" actId="20577"/>
        <pc:sldMkLst>
          <pc:docMk/>
          <pc:sldMk cId="2474838182" sldId="297"/>
        </pc:sldMkLst>
        <pc:spChg chg="mod">
          <ac:chgData name="Duc Ngo" userId="S::ducnmhe130666@fpt.edu.vn::49767e8e-ca93-481e-ba1f-2aa986b681e4" providerId="AD" clId="Web-{9CD18B31-2DD6-1F5F-B51F-0A7F7D7362FB}" dt="2020-09-08T15:54:14.532" v="45" actId="20577"/>
          <ac:spMkLst>
            <pc:docMk/>
            <pc:sldMk cId="2474838182" sldId="297"/>
            <ac:spMk id="4" creationId="{909021D4-6FDE-284C-A4BC-F091F6AD25C3}"/>
          </ac:spMkLst>
        </pc:spChg>
      </pc:sldChg>
      <pc:sldChg chg="modSp">
        <pc:chgData name="Duc Ngo" userId="S::ducnmhe130666@fpt.edu.vn::49767e8e-ca93-481e-ba1f-2aa986b681e4" providerId="AD" clId="Web-{9CD18B31-2DD6-1F5F-B51F-0A7F7D7362FB}" dt="2020-09-08T15:55:11.221" v="51" actId="20577"/>
        <pc:sldMkLst>
          <pc:docMk/>
          <pc:sldMk cId="3086357054" sldId="344"/>
        </pc:sldMkLst>
        <pc:spChg chg="mod">
          <ac:chgData name="Duc Ngo" userId="S::ducnmhe130666@fpt.edu.vn::49767e8e-ca93-481e-ba1f-2aa986b681e4" providerId="AD" clId="Web-{9CD18B31-2DD6-1F5F-B51F-0A7F7D7362FB}" dt="2020-09-08T15:55:11.221" v="51" actId="20577"/>
          <ac:spMkLst>
            <pc:docMk/>
            <pc:sldMk cId="3086357054" sldId="344"/>
            <ac:spMk id="4" creationId="{909021D4-6FDE-284C-A4BC-F091F6AD25C3}"/>
          </ac:spMkLst>
        </pc:spChg>
      </pc:sldChg>
      <pc:sldChg chg="modSp add replId">
        <pc:chgData name="Duc Ngo" userId="S::ducnmhe130666@fpt.edu.vn::49767e8e-ca93-481e-ba1f-2aa986b681e4" providerId="AD" clId="Web-{9CD18B31-2DD6-1F5F-B51F-0A7F7D7362FB}" dt="2020-09-08T15:54:00.563" v="11" actId="20577"/>
        <pc:sldMkLst>
          <pc:docMk/>
          <pc:sldMk cId="932482295" sldId="398"/>
        </pc:sldMkLst>
        <pc:spChg chg="mod">
          <ac:chgData name="Duc Ngo" userId="S::ducnmhe130666@fpt.edu.vn::49767e8e-ca93-481e-ba1f-2aa986b681e4" providerId="AD" clId="Web-{9CD18B31-2DD6-1F5F-B51F-0A7F7D7362FB}" dt="2020-09-08T15:54:00.563" v="11" actId="20577"/>
          <ac:spMkLst>
            <pc:docMk/>
            <pc:sldMk cId="932482295" sldId="398"/>
            <ac:spMk id="4" creationId="{909021D4-6FDE-284C-A4BC-F091F6AD25C3}"/>
          </ac:spMkLst>
        </pc:spChg>
      </pc:sldChg>
    </pc:docChg>
  </pc:docChgLst>
  <pc:docChgLst>
    <pc:chgData name="Quang Nguyễn Văn" userId="S::quangnvse05839@fpt.edu.vn::5cf2a177-6661-4384-b711-f11bc28df4e1" providerId="AD" clId="Web-{1A2B382A-8402-2564-950A-DDEC1478FD53}"/>
    <pc:docChg chg="modSld">
      <pc:chgData name="Quang Nguyễn Văn" userId="S::quangnvse05839@fpt.edu.vn::5cf2a177-6661-4384-b711-f11bc28df4e1" providerId="AD" clId="Web-{1A2B382A-8402-2564-950A-DDEC1478FD53}" dt="2020-09-04T16:48:17.996" v="19" actId="1076"/>
      <pc:docMkLst>
        <pc:docMk/>
      </pc:docMkLst>
      <pc:sldChg chg="addSp delSp modSp">
        <pc:chgData name="Quang Nguyễn Văn" userId="S::quangnvse05839@fpt.edu.vn::5cf2a177-6661-4384-b711-f11bc28df4e1" providerId="AD" clId="Web-{1A2B382A-8402-2564-950A-DDEC1478FD53}" dt="2020-09-04T16:48:17.996" v="19" actId="1076"/>
        <pc:sldMkLst>
          <pc:docMk/>
          <pc:sldMk cId="2209238449" sldId="283"/>
        </pc:sldMkLst>
        <pc:spChg chg="del mod">
          <ac:chgData name="Quang Nguyễn Văn" userId="S::quangnvse05839@fpt.edu.vn::5cf2a177-6661-4384-b711-f11bc28df4e1" providerId="AD" clId="Web-{1A2B382A-8402-2564-950A-DDEC1478FD53}" dt="2020-09-04T16:45:33.793" v="9"/>
          <ac:spMkLst>
            <pc:docMk/>
            <pc:sldMk cId="2209238449" sldId="283"/>
            <ac:spMk id="2" creationId="{2AACAFBA-572B-334F-8D61-14814FAD8FFC}"/>
          </ac:spMkLst>
        </pc:spChg>
        <pc:spChg chg="del">
          <ac:chgData name="Quang Nguyễn Văn" userId="S::quangnvse05839@fpt.edu.vn::5cf2a177-6661-4384-b711-f11bc28df4e1" providerId="AD" clId="Web-{1A2B382A-8402-2564-950A-DDEC1478FD53}" dt="2020-09-04T16:45:27.496" v="5"/>
          <ac:spMkLst>
            <pc:docMk/>
            <pc:sldMk cId="2209238449" sldId="283"/>
            <ac:spMk id="4" creationId="{A83956AD-BAFB-214D-B6F1-5742B3FBF5D6}"/>
          </ac:spMkLst>
        </pc:spChg>
        <pc:spChg chg="del">
          <ac:chgData name="Quang Nguyễn Văn" userId="S::quangnvse05839@fpt.edu.vn::5cf2a177-6661-4384-b711-f11bc28df4e1" providerId="AD" clId="Web-{1A2B382A-8402-2564-950A-DDEC1478FD53}" dt="2020-09-04T16:45:26.089" v="4"/>
          <ac:spMkLst>
            <pc:docMk/>
            <pc:sldMk cId="2209238449" sldId="283"/>
            <ac:spMk id="5" creationId="{0D9605D2-C18C-F14A-A40D-56504F3E120D}"/>
          </ac:spMkLst>
        </pc:spChg>
        <pc:spChg chg="del">
          <ac:chgData name="Quang Nguyễn Văn" userId="S::quangnvse05839@fpt.edu.vn::5cf2a177-6661-4384-b711-f11bc28df4e1" providerId="AD" clId="Web-{1A2B382A-8402-2564-950A-DDEC1478FD53}" dt="2020-09-04T16:45:24.449" v="2"/>
          <ac:spMkLst>
            <pc:docMk/>
            <pc:sldMk cId="2209238449" sldId="283"/>
            <ac:spMk id="6" creationId="{9ECD0EAE-723D-AC49-BDA1-D73204DE8A94}"/>
          </ac:spMkLst>
        </pc:spChg>
        <pc:spChg chg="del">
          <ac:chgData name="Quang Nguyễn Văn" userId="S::quangnvse05839@fpt.edu.vn::5cf2a177-6661-4384-b711-f11bc28df4e1" providerId="AD" clId="Web-{1A2B382A-8402-2564-950A-DDEC1478FD53}" dt="2020-09-04T16:45:25.168" v="3"/>
          <ac:spMkLst>
            <pc:docMk/>
            <pc:sldMk cId="2209238449" sldId="283"/>
            <ac:spMk id="8" creationId="{0926FEB4-2C98-DE4F-92A2-CE3A92AE854B}"/>
          </ac:spMkLst>
        </pc:spChg>
        <pc:picChg chg="del">
          <ac:chgData name="Quang Nguyễn Văn" userId="S::quangnvse05839@fpt.edu.vn::5cf2a177-6661-4384-b711-f11bc28df4e1" providerId="AD" clId="Web-{1A2B382A-8402-2564-950A-DDEC1478FD53}" dt="2020-09-04T16:45:08.261" v="0"/>
          <ac:picMkLst>
            <pc:docMk/>
            <pc:sldMk cId="2209238449" sldId="283"/>
            <ac:picMk id="3" creationId="{0F2E76D5-F484-EE4A-B37C-147E73636682}"/>
          </ac:picMkLst>
        </pc:picChg>
        <pc:picChg chg="add del mod">
          <ac:chgData name="Quang Nguyễn Văn" userId="S::quangnvse05839@fpt.edu.vn::5cf2a177-6661-4384-b711-f11bc28df4e1" providerId="AD" clId="Web-{1A2B382A-8402-2564-950A-DDEC1478FD53}" dt="2020-09-04T16:48:02.278" v="14"/>
          <ac:picMkLst>
            <pc:docMk/>
            <pc:sldMk cId="2209238449" sldId="283"/>
            <ac:picMk id="9" creationId="{E98102DA-CA25-4187-B981-57C9D0BC3235}"/>
          </ac:picMkLst>
        </pc:picChg>
        <pc:picChg chg="add mod">
          <ac:chgData name="Quang Nguyễn Văn" userId="S::quangnvse05839@fpt.edu.vn::5cf2a177-6661-4384-b711-f11bc28df4e1" providerId="AD" clId="Web-{1A2B382A-8402-2564-950A-DDEC1478FD53}" dt="2020-09-04T16:48:17.996" v="19" actId="1076"/>
          <ac:picMkLst>
            <pc:docMk/>
            <pc:sldMk cId="2209238449" sldId="283"/>
            <ac:picMk id="10" creationId="{00AF92DF-6B22-4AC0-B464-F273348F2515}"/>
          </ac:picMkLst>
        </pc:picChg>
      </pc:sldChg>
    </pc:docChg>
  </pc:docChgLst>
  <pc:docChgLst>
    <pc:chgData name="Harry Trần" userId="S::nhattqse05439@fpt.edu.vn::99d52f79-a969-4ed9-91ac-24eeb853cfd5" providerId="AD" clId="Web-{EC2F58F4-FCC7-5374-E862-D6583F59C14E}"/>
    <pc:docChg chg="modSld">
      <pc:chgData name="Harry Trần" userId="S::nhattqse05439@fpt.edu.vn::99d52f79-a969-4ed9-91ac-24eeb853cfd5" providerId="AD" clId="Web-{EC2F58F4-FCC7-5374-E862-D6583F59C14E}" dt="2020-09-08T15:21:06.985" v="1"/>
      <pc:docMkLst>
        <pc:docMk/>
      </pc:docMkLst>
      <pc:sldChg chg="addAnim modAnim">
        <pc:chgData name="Harry Trần" userId="S::nhattqse05439@fpt.edu.vn::99d52f79-a969-4ed9-91ac-24eeb853cfd5" providerId="AD" clId="Web-{EC2F58F4-FCC7-5374-E862-D6583F59C14E}" dt="2020-09-08T15:21:06.985" v="1"/>
        <pc:sldMkLst>
          <pc:docMk/>
          <pc:sldMk cId="2451248368" sldId="273"/>
        </pc:sldMkLst>
      </pc:sldChg>
    </pc:docChg>
  </pc:docChgLst>
  <pc:docChgLst>
    <pc:chgData name="Quang Nguyễn Văn" userId="S::quangnvse05839@fpt.edu.vn::5cf2a177-6661-4384-b711-f11bc28df4e1" providerId="AD" clId="Web-{D1BDC98B-8737-2BED-C4AE-381961AFA105}"/>
    <pc:docChg chg="modSld">
      <pc:chgData name="Quang Nguyễn Văn" userId="S::quangnvse05839@fpt.edu.vn::5cf2a177-6661-4384-b711-f11bc28df4e1" providerId="AD" clId="Web-{D1BDC98B-8737-2BED-C4AE-381961AFA105}" dt="2020-09-06T04:44:43.609" v="14" actId="1076"/>
      <pc:docMkLst>
        <pc:docMk/>
      </pc:docMkLst>
      <pc:sldChg chg="addSp delSp modSp">
        <pc:chgData name="Quang Nguyễn Văn" userId="S::quangnvse05839@fpt.edu.vn::5cf2a177-6661-4384-b711-f11bc28df4e1" providerId="AD" clId="Web-{D1BDC98B-8737-2BED-C4AE-381961AFA105}" dt="2020-09-06T03:56:32.676" v="5" actId="14100"/>
        <pc:sldMkLst>
          <pc:docMk/>
          <pc:sldMk cId="2209238449" sldId="283"/>
        </pc:sldMkLst>
        <pc:picChg chg="add mod">
          <ac:chgData name="Quang Nguyễn Văn" userId="S::quangnvse05839@fpt.edu.vn::5cf2a177-6661-4384-b711-f11bc28df4e1" providerId="AD" clId="Web-{D1BDC98B-8737-2BED-C4AE-381961AFA105}" dt="2020-09-06T03:56:32.676" v="5" actId="14100"/>
          <ac:picMkLst>
            <pc:docMk/>
            <pc:sldMk cId="2209238449" sldId="283"/>
            <ac:picMk id="2" creationId="{0B9A2EBC-F7D9-4FE3-BFC4-3A5F6C9CA963}"/>
          </ac:picMkLst>
        </pc:picChg>
        <pc:picChg chg="del">
          <ac:chgData name="Quang Nguyễn Văn" userId="S::quangnvse05839@fpt.edu.vn::5cf2a177-6661-4384-b711-f11bc28df4e1" providerId="AD" clId="Web-{D1BDC98B-8737-2BED-C4AE-381961AFA105}" dt="2020-09-06T03:56:17.520" v="0"/>
          <ac:picMkLst>
            <pc:docMk/>
            <pc:sldMk cId="2209238449" sldId="283"/>
            <ac:picMk id="9" creationId="{8B66BA47-DFE9-0244-8B68-58451BDC880F}"/>
          </ac:picMkLst>
        </pc:picChg>
      </pc:sldChg>
      <pc:sldChg chg="addSp delSp modSp">
        <pc:chgData name="Quang Nguyễn Văn" userId="S::quangnvse05839@fpt.edu.vn::5cf2a177-6661-4384-b711-f11bc28df4e1" providerId="AD" clId="Web-{D1BDC98B-8737-2BED-C4AE-381961AFA105}" dt="2020-09-06T04:44:43.609" v="14" actId="1076"/>
        <pc:sldMkLst>
          <pc:docMk/>
          <pc:sldMk cId="992631366" sldId="284"/>
        </pc:sldMkLst>
        <pc:picChg chg="add mod ord">
          <ac:chgData name="Quang Nguyễn Văn" userId="S::quangnvse05839@fpt.edu.vn::5cf2a177-6661-4384-b711-f11bc28df4e1" providerId="AD" clId="Web-{D1BDC98B-8737-2BED-C4AE-381961AFA105}" dt="2020-09-06T04:44:43.609" v="14" actId="1076"/>
          <ac:picMkLst>
            <pc:docMk/>
            <pc:sldMk cId="992631366" sldId="284"/>
            <ac:picMk id="2" creationId="{497C86D3-8E3B-4248-BAA6-57AA4A0E792B}"/>
          </ac:picMkLst>
        </pc:picChg>
        <pc:picChg chg="del">
          <ac:chgData name="Quang Nguyễn Văn" userId="S::quangnvse05839@fpt.edu.vn::5cf2a177-6661-4384-b711-f11bc28df4e1" providerId="AD" clId="Web-{D1BDC98B-8737-2BED-C4AE-381961AFA105}" dt="2020-09-06T04:44:10.203" v="6"/>
          <ac:picMkLst>
            <pc:docMk/>
            <pc:sldMk cId="992631366" sldId="284"/>
            <ac:picMk id="10" creationId="{095C5B3E-18B5-3841-9862-B8DBD640CAA1}"/>
          </ac:picMkLst>
        </pc:picChg>
      </pc:sldChg>
    </pc:docChg>
  </pc:docChgLst>
  <pc:docChgLst>
    <pc:chgData name="Duc Ngo" userId="S::ducnmhe130666@fpt.edu.vn::49767e8e-ca93-481e-ba1f-2aa986b681e4" providerId="AD" clId="Web-{C415B94B-3BEF-7EBB-D881-0021E5253479}"/>
    <pc:docChg chg="delSld modSld sldOrd modSection">
      <pc:chgData name="Duc Ngo" userId="S::ducnmhe130666@fpt.edu.vn::49767e8e-ca93-481e-ba1f-2aa986b681e4" providerId="AD" clId="Web-{C415B94B-3BEF-7EBB-D881-0021E5253479}" dt="2020-09-06T15:40:46.589" v="371" actId="20577"/>
      <pc:docMkLst>
        <pc:docMk/>
      </pc:docMkLst>
      <pc:sldChg chg="addSp modSp">
        <pc:chgData name="Duc Ngo" userId="S::ducnmhe130666@fpt.edu.vn::49767e8e-ca93-481e-ba1f-2aa986b681e4" providerId="AD" clId="Web-{C415B94B-3BEF-7EBB-D881-0021E5253479}" dt="2020-09-06T15:32:26.849" v="303" actId="1076"/>
        <pc:sldMkLst>
          <pc:docMk/>
          <pc:sldMk cId="2455588824" sldId="291"/>
        </pc:sldMkLst>
        <pc:spChg chg="mod">
          <ac:chgData name="Duc Ngo" userId="S::ducnmhe130666@fpt.edu.vn::49767e8e-ca93-481e-ba1f-2aa986b681e4" providerId="AD" clId="Web-{C415B94B-3BEF-7EBB-D881-0021E5253479}" dt="2020-09-06T08:57:16.772" v="65" actId="20577"/>
          <ac:spMkLst>
            <pc:docMk/>
            <pc:sldMk cId="2455588824" sldId="291"/>
            <ac:spMk id="7" creationId="{C6D0719F-030F-4D47-A8D6-98F9AF83247A}"/>
          </ac:spMkLst>
        </pc:spChg>
        <pc:picChg chg="add mod">
          <ac:chgData name="Duc Ngo" userId="S::ducnmhe130666@fpt.edu.vn::49767e8e-ca93-481e-ba1f-2aa986b681e4" providerId="AD" clId="Web-{C415B94B-3BEF-7EBB-D881-0021E5253479}" dt="2020-09-06T15:32:26.849" v="303" actId="1076"/>
          <ac:picMkLst>
            <pc:docMk/>
            <pc:sldMk cId="2455588824" sldId="291"/>
            <ac:picMk id="2" creationId="{F81F36C6-1E6A-48AA-B489-687D9F17E15F}"/>
          </ac:picMkLst>
        </pc:picChg>
      </pc:sldChg>
      <pc:sldChg chg="modSp ord">
        <pc:chgData name="Duc Ngo" userId="S::ducnmhe130666@fpt.edu.vn::49767e8e-ca93-481e-ba1f-2aa986b681e4" providerId="AD" clId="Web-{C415B94B-3BEF-7EBB-D881-0021E5253479}" dt="2020-09-06T14:08:50.399" v="283" actId="20577"/>
        <pc:sldMkLst>
          <pc:docMk/>
          <pc:sldMk cId="3469778822" sldId="299"/>
        </pc:sldMkLst>
        <pc:spChg chg="mod">
          <ac:chgData name="Duc Ngo" userId="S::ducnmhe130666@fpt.edu.vn::49767e8e-ca93-481e-ba1f-2aa986b681e4" providerId="AD" clId="Web-{C415B94B-3BEF-7EBB-D881-0021E5253479}" dt="2020-09-06T14:08:50.399" v="283" actId="20577"/>
          <ac:spMkLst>
            <pc:docMk/>
            <pc:sldMk cId="3469778822" sldId="299"/>
            <ac:spMk id="6" creationId="{E80E0B5C-3862-7947-AA63-5382E514DD44}"/>
          </ac:spMkLst>
        </pc:spChg>
      </pc:sldChg>
      <pc:sldChg chg="modSp">
        <pc:chgData name="Duc Ngo" userId="S::ducnmhe130666@fpt.edu.vn::49767e8e-ca93-481e-ba1f-2aa986b681e4" providerId="AD" clId="Web-{C415B94B-3BEF-7EBB-D881-0021E5253479}" dt="2020-09-06T15:38:33.974" v="365" actId="20577"/>
        <pc:sldMkLst>
          <pc:docMk/>
          <pc:sldMk cId="1399002079" sldId="300"/>
        </pc:sldMkLst>
        <pc:spChg chg="mod">
          <ac:chgData name="Duc Ngo" userId="S::ducnmhe130666@fpt.edu.vn::49767e8e-ca93-481e-ba1f-2aa986b681e4" providerId="AD" clId="Web-{C415B94B-3BEF-7EBB-D881-0021E5253479}" dt="2020-09-06T12:42:53.243" v="184" actId="20577"/>
          <ac:spMkLst>
            <pc:docMk/>
            <pc:sldMk cId="1399002079" sldId="300"/>
            <ac:spMk id="2" creationId="{2C6B1333-0955-4DEB-BCA0-0681E8DED786}"/>
          </ac:spMkLst>
        </pc:spChg>
        <pc:spChg chg="mod">
          <ac:chgData name="Duc Ngo" userId="S::ducnmhe130666@fpt.edu.vn::49767e8e-ca93-481e-ba1f-2aa986b681e4" providerId="AD" clId="Web-{C415B94B-3BEF-7EBB-D881-0021E5253479}" dt="2020-09-06T12:51:33.278" v="279" actId="20577"/>
          <ac:spMkLst>
            <pc:docMk/>
            <pc:sldMk cId="1399002079" sldId="300"/>
            <ac:spMk id="8" creationId="{0B5CBCB0-46B0-4F32-9A3A-B5718E1D23A4}"/>
          </ac:spMkLst>
        </pc:spChg>
        <pc:spChg chg="mod">
          <ac:chgData name="Duc Ngo" userId="S::ducnmhe130666@fpt.edu.vn::49767e8e-ca93-481e-ba1f-2aa986b681e4" providerId="AD" clId="Web-{C415B94B-3BEF-7EBB-D881-0021E5253479}" dt="2020-09-06T12:42:11.820" v="147" actId="20577"/>
          <ac:spMkLst>
            <pc:docMk/>
            <pc:sldMk cId="1399002079" sldId="300"/>
            <ac:spMk id="10" creationId="{A68BAF5E-EFBC-4C7F-8877-6F6D14C5E6DB}"/>
          </ac:spMkLst>
        </pc:spChg>
        <pc:spChg chg="mod">
          <ac:chgData name="Duc Ngo" userId="S::ducnmhe130666@fpt.edu.vn::49767e8e-ca93-481e-ba1f-2aa986b681e4" providerId="AD" clId="Web-{C415B94B-3BEF-7EBB-D881-0021E5253479}" dt="2020-09-06T15:38:33.974" v="365" actId="20577"/>
          <ac:spMkLst>
            <pc:docMk/>
            <pc:sldMk cId="1399002079" sldId="300"/>
            <ac:spMk id="12" creationId="{4C80996F-A55C-49D4-83FC-27E9ACF59C69}"/>
          </ac:spMkLst>
        </pc:spChg>
      </pc:sldChg>
      <pc:sldChg chg="modSp">
        <pc:chgData name="Duc Ngo" userId="S::ducnmhe130666@fpt.edu.vn::49767e8e-ca93-481e-ba1f-2aa986b681e4" providerId="AD" clId="Web-{C415B94B-3BEF-7EBB-D881-0021E5253479}" dt="2020-09-06T15:40:45.480" v="369" actId="20577"/>
        <pc:sldMkLst>
          <pc:docMk/>
          <pc:sldMk cId="2800015334" sldId="303"/>
        </pc:sldMkLst>
        <pc:spChg chg="mod">
          <ac:chgData name="Duc Ngo" userId="S::ducnmhe130666@fpt.edu.vn::49767e8e-ca93-481e-ba1f-2aa986b681e4" providerId="AD" clId="Web-{C415B94B-3BEF-7EBB-D881-0021E5253479}" dt="2020-09-06T15:40:45.480" v="369" actId="20577"/>
          <ac:spMkLst>
            <pc:docMk/>
            <pc:sldMk cId="2800015334" sldId="303"/>
            <ac:spMk id="5" creationId="{3573D734-A814-AF45-BF3D-E41F25F6FD72}"/>
          </ac:spMkLst>
        </pc:spChg>
      </pc:sldChg>
      <pc:sldChg chg="modSp">
        <pc:chgData name="Duc Ngo" userId="S::ducnmhe130666@fpt.edu.vn::49767e8e-ca93-481e-ba1f-2aa986b681e4" providerId="AD" clId="Web-{C415B94B-3BEF-7EBB-D881-0021E5253479}" dt="2020-09-06T15:32:13.911" v="302" actId="1076"/>
        <pc:sldMkLst>
          <pc:docMk/>
          <pc:sldMk cId="2082035189" sldId="311"/>
        </pc:sldMkLst>
        <pc:picChg chg="mod">
          <ac:chgData name="Duc Ngo" userId="S::ducnmhe130666@fpt.edu.vn::49767e8e-ca93-481e-ba1f-2aa986b681e4" providerId="AD" clId="Web-{C415B94B-3BEF-7EBB-D881-0021E5253479}" dt="2020-09-06T15:32:13.911" v="302" actId="1076"/>
          <ac:picMkLst>
            <pc:docMk/>
            <pc:sldMk cId="2082035189" sldId="311"/>
            <ac:picMk id="3" creationId="{CD9C0126-05BE-B149-BCCE-0E5D0AF8D4FE}"/>
          </ac:picMkLst>
        </pc:picChg>
      </pc:sldChg>
      <pc:sldChg chg="modSp">
        <pc:chgData name="Duc Ngo" userId="S::ducnmhe130666@fpt.edu.vn::49767e8e-ca93-481e-ba1f-2aa986b681e4" providerId="AD" clId="Web-{C415B94B-3BEF-7EBB-D881-0021E5253479}" dt="2020-09-06T15:17:34.783" v="301" actId="20577"/>
        <pc:sldMkLst>
          <pc:docMk/>
          <pc:sldMk cId="489369608" sldId="342"/>
        </pc:sldMkLst>
        <pc:spChg chg="mod">
          <ac:chgData name="Duc Ngo" userId="S::ducnmhe130666@fpt.edu.vn::49767e8e-ca93-481e-ba1f-2aa986b681e4" providerId="AD" clId="Web-{C415B94B-3BEF-7EBB-D881-0021E5253479}" dt="2020-09-06T08:53:38.954" v="46" actId="20577"/>
          <ac:spMkLst>
            <pc:docMk/>
            <pc:sldMk cId="489369608" sldId="342"/>
            <ac:spMk id="2" creationId="{848DD750-DEC8-429C-B6F6-89B9A8CA2419}"/>
          </ac:spMkLst>
        </pc:spChg>
        <pc:spChg chg="mod">
          <ac:chgData name="Duc Ngo" userId="S::ducnmhe130666@fpt.edu.vn::49767e8e-ca93-481e-ba1f-2aa986b681e4" providerId="AD" clId="Web-{C415B94B-3BEF-7EBB-D881-0021E5253479}" dt="2020-09-06T15:16:51.579" v="298" actId="1076"/>
          <ac:spMkLst>
            <pc:docMk/>
            <pc:sldMk cId="489369608" sldId="342"/>
            <ac:spMk id="9" creationId="{EBAF76C6-02FF-5F47-BF2B-5ACD32516310}"/>
          </ac:spMkLst>
        </pc:spChg>
        <pc:spChg chg="mod">
          <ac:chgData name="Duc Ngo" userId="S::ducnmhe130666@fpt.edu.vn::49767e8e-ca93-481e-ba1f-2aa986b681e4" providerId="AD" clId="Web-{C415B94B-3BEF-7EBB-D881-0021E5253479}" dt="2020-09-06T15:16:57.142" v="299" actId="1076"/>
          <ac:spMkLst>
            <pc:docMk/>
            <pc:sldMk cId="489369608" sldId="342"/>
            <ac:spMk id="11" creationId="{FFAC7611-0106-DD4E-AB7A-5B85EA46F5E6}"/>
          </ac:spMkLst>
        </pc:spChg>
        <pc:spChg chg="mod">
          <ac:chgData name="Duc Ngo" userId="S::ducnmhe130666@fpt.edu.vn::49767e8e-ca93-481e-ba1f-2aa986b681e4" providerId="AD" clId="Web-{C415B94B-3BEF-7EBB-D881-0021E5253479}" dt="2020-09-06T15:17:34.783" v="301" actId="20577"/>
          <ac:spMkLst>
            <pc:docMk/>
            <pc:sldMk cId="489369608" sldId="342"/>
            <ac:spMk id="12" creationId="{A5E59C02-1B68-C245-A64C-358203583753}"/>
          </ac:spMkLst>
        </pc:spChg>
        <pc:spChg chg="mod">
          <ac:chgData name="Duc Ngo" userId="S::ducnmhe130666@fpt.edu.vn::49767e8e-ca93-481e-ba1f-2aa986b681e4" providerId="AD" clId="Web-{C415B94B-3BEF-7EBB-D881-0021E5253479}" dt="2020-09-06T15:16:33.876" v="296" actId="1076"/>
          <ac:spMkLst>
            <pc:docMk/>
            <pc:sldMk cId="489369608" sldId="342"/>
            <ac:spMk id="13" creationId="{EE8BD0A1-EFB9-4549-A2C4-1D0D92038729}"/>
          </ac:spMkLst>
        </pc:spChg>
      </pc:sldChg>
      <pc:sldChg chg="modSp">
        <pc:chgData name="Duc Ngo" userId="S::ducnmhe130666@fpt.edu.vn::49767e8e-ca93-481e-ba1f-2aa986b681e4" providerId="AD" clId="Web-{C415B94B-3BEF-7EBB-D881-0021E5253479}" dt="2020-09-06T14:19:09.366" v="285" actId="20577"/>
        <pc:sldMkLst>
          <pc:docMk/>
          <pc:sldMk cId="3086357054" sldId="344"/>
        </pc:sldMkLst>
        <pc:spChg chg="mod">
          <ac:chgData name="Duc Ngo" userId="S::ducnmhe130666@fpt.edu.vn::49767e8e-ca93-481e-ba1f-2aa986b681e4" providerId="AD" clId="Web-{C415B94B-3BEF-7EBB-D881-0021E5253479}" dt="2020-09-06T14:19:09.366" v="285" actId="20577"/>
          <ac:spMkLst>
            <pc:docMk/>
            <pc:sldMk cId="3086357054" sldId="344"/>
            <ac:spMk id="4" creationId="{909021D4-6FDE-284C-A4BC-F091F6AD25C3}"/>
          </ac:spMkLst>
        </pc:spChg>
      </pc:sldChg>
    </pc:docChg>
  </pc:docChgLst>
  <pc:docChgLst>
    <pc:chgData name="Quang Nguyễn Văn" userId="S::quangnvse05839@fpt.edu.vn::5cf2a177-6661-4384-b711-f11bc28df4e1" providerId="AD" clId="Web-{D9326A68-02D0-8CE6-5CDD-C77B2FD7EFEF}"/>
    <pc:docChg chg="modSld">
      <pc:chgData name="Quang Nguyễn Văn" userId="S::quangnvse05839@fpt.edu.vn::5cf2a177-6661-4384-b711-f11bc28df4e1" providerId="AD" clId="Web-{D9326A68-02D0-8CE6-5CDD-C77B2FD7EFEF}" dt="2020-09-08T10:21:56.449" v="43" actId="1076"/>
      <pc:docMkLst>
        <pc:docMk/>
      </pc:docMkLst>
      <pc:sldChg chg="modSp">
        <pc:chgData name="Quang Nguyễn Văn" userId="S::quangnvse05839@fpt.edu.vn::5cf2a177-6661-4384-b711-f11bc28df4e1" providerId="AD" clId="Web-{D9326A68-02D0-8CE6-5CDD-C77B2FD7EFEF}" dt="2020-09-08T10:16:36.775" v="29" actId="20577"/>
        <pc:sldMkLst>
          <pc:docMk/>
          <pc:sldMk cId="2864216183" sldId="256"/>
        </pc:sldMkLst>
        <pc:spChg chg="mod">
          <ac:chgData name="Quang Nguyễn Văn" userId="S::quangnvse05839@fpt.edu.vn::5cf2a177-6661-4384-b711-f11bc28df4e1" providerId="AD" clId="Web-{D9326A68-02D0-8CE6-5CDD-C77B2FD7EFEF}" dt="2020-09-08T10:16:36.775" v="29" actId="20577"/>
          <ac:spMkLst>
            <pc:docMk/>
            <pc:sldMk cId="2864216183" sldId="256"/>
            <ac:spMk id="9" creationId="{F88F8C8E-2902-0048-8F11-27271A457F99}"/>
          </ac:spMkLst>
        </pc:spChg>
      </pc:sldChg>
      <pc:sldChg chg="addSp delSp modSp">
        <pc:chgData name="Quang Nguyễn Văn" userId="S::quangnvse05839@fpt.edu.vn::5cf2a177-6661-4384-b711-f11bc28df4e1" providerId="AD" clId="Web-{D9326A68-02D0-8CE6-5CDD-C77B2FD7EFEF}" dt="2020-09-08T10:21:56.449" v="43" actId="1076"/>
        <pc:sldMkLst>
          <pc:docMk/>
          <pc:sldMk cId="73618349" sldId="288"/>
        </pc:sldMkLst>
        <pc:spChg chg="topLvl">
          <ac:chgData name="Quang Nguyễn Văn" userId="S::quangnvse05839@fpt.edu.vn::5cf2a177-6661-4384-b711-f11bc28df4e1" providerId="AD" clId="Web-{D9326A68-02D0-8CE6-5CDD-C77B2FD7EFEF}" dt="2020-09-08T10:20:45.167" v="32"/>
          <ac:spMkLst>
            <pc:docMk/>
            <pc:sldMk cId="73618349" sldId="288"/>
            <ac:spMk id="7" creationId="{C3719E47-0EEE-B141-B2BF-47D12D41D68A}"/>
          </ac:spMkLst>
        </pc:spChg>
        <pc:grpChg chg="del">
          <ac:chgData name="Quang Nguyễn Văn" userId="S::quangnvse05839@fpt.edu.vn::5cf2a177-6661-4384-b711-f11bc28df4e1" providerId="AD" clId="Web-{D9326A68-02D0-8CE6-5CDD-C77B2FD7EFEF}" dt="2020-09-08T10:20:45.167" v="32"/>
          <ac:grpSpMkLst>
            <pc:docMk/>
            <pc:sldMk cId="73618349" sldId="288"/>
            <ac:grpSpMk id="9" creationId="{3B9E99EB-3836-4249-8714-A722E1D3552D}"/>
          </ac:grpSpMkLst>
        </pc:grpChg>
        <pc:picChg chg="add del mod">
          <ac:chgData name="Quang Nguyễn Văn" userId="S::quangnvse05839@fpt.edu.vn::5cf2a177-6661-4384-b711-f11bc28df4e1" providerId="AD" clId="Web-{D9326A68-02D0-8CE6-5CDD-C77B2FD7EFEF}" dt="2020-09-08T10:21:46.105" v="38"/>
          <ac:picMkLst>
            <pc:docMk/>
            <pc:sldMk cId="73618349" sldId="288"/>
            <ac:picMk id="2" creationId="{7688E15A-4973-46D4-A833-919DE967C584}"/>
          </ac:picMkLst>
        </pc:picChg>
        <pc:picChg chg="add mod">
          <ac:chgData name="Quang Nguyễn Văn" userId="S::quangnvse05839@fpt.edu.vn::5cf2a177-6661-4384-b711-f11bc28df4e1" providerId="AD" clId="Web-{D9326A68-02D0-8CE6-5CDD-C77B2FD7EFEF}" dt="2020-09-08T10:21:56.449" v="43" actId="1076"/>
          <ac:picMkLst>
            <pc:docMk/>
            <pc:sldMk cId="73618349" sldId="288"/>
            <ac:picMk id="3" creationId="{EE232E2C-33AF-4F3E-A25A-FBA20572FE4F}"/>
          </ac:picMkLst>
        </pc:picChg>
        <pc:picChg chg="del topLvl">
          <ac:chgData name="Quang Nguyễn Văn" userId="S::quangnvse05839@fpt.edu.vn::5cf2a177-6661-4384-b711-f11bc28df4e1" providerId="AD" clId="Web-{D9326A68-02D0-8CE6-5CDD-C77B2FD7EFEF}" dt="2020-09-08T10:20:45.167" v="32"/>
          <ac:picMkLst>
            <pc:docMk/>
            <pc:sldMk cId="73618349" sldId="288"/>
            <ac:picMk id="6" creationId="{6CA9A735-DEFF-294A-917F-1D0B180FBCF0}"/>
          </ac:picMkLst>
        </pc:picChg>
      </pc:sldChg>
      <pc:sldChg chg="modSp">
        <pc:chgData name="Quang Nguyễn Văn" userId="S::quangnvse05839@fpt.edu.vn::5cf2a177-6661-4384-b711-f11bc28df4e1" providerId="AD" clId="Web-{D9326A68-02D0-8CE6-5CDD-C77B2FD7EFEF}" dt="2020-09-08T10:17:04.760" v="31" actId="20577"/>
        <pc:sldMkLst>
          <pc:docMk/>
          <pc:sldMk cId="489369608" sldId="342"/>
        </pc:sldMkLst>
        <pc:spChg chg="mod">
          <ac:chgData name="Quang Nguyễn Văn" userId="S::quangnvse05839@fpt.edu.vn::5cf2a177-6661-4384-b711-f11bc28df4e1" providerId="AD" clId="Web-{D9326A68-02D0-8CE6-5CDD-C77B2FD7EFEF}" dt="2020-09-08T10:17:04.760" v="31" actId="20577"/>
          <ac:spMkLst>
            <pc:docMk/>
            <pc:sldMk cId="489369608" sldId="342"/>
            <ac:spMk id="9" creationId="{EBAF76C6-02FF-5F47-BF2B-5ACD32516310}"/>
          </ac:spMkLst>
        </pc:spChg>
      </pc:sldChg>
    </pc:docChg>
  </pc:docChgLst>
  <pc:docChgLst>
    <pc:chgData name="Duc Ngo" userId="S::ducnmhe130666@fpt.edu.vn::49767e8e-ca93-481e-ba1f-2aa986b681e4" providerId="AD" clId="Web-{243116CE-359E-C731-6CE4-FDED2076A64F}"/>
    <pc:docChg chg="modSld">
      <pc:chgData name="Duc Ngo" userId="S::ducnmhe130666@fpt.edu.vn::49767e8e-ca93-481e-ba1f-2aa986b681e4" providerId="AD" clId="Web-{243116CE-359E-C731-6CE4-FDED2076A64F}" dt="2020-09-07T14:58:43.480" v="18" actId="1076"/>
      <pc:docMkLst>
        <pc:docMk/>
      </pc:docMkLst>
      <pc:sldChg chg="modSp">
        <pc:chgData name="Duc Ngo" userId="S::ducnmhe130666@fpt.edu.vn::49767e8e-ca93-481e-ba1f-2aa986b681e4" providerId="AD" clId="Web-{243116CE-359E-C731-6CE4-FDED2076A64F}" dt="2020-09-07T14:56:36.930" v="13" actId="20577"/>
        <pc:sldMkLst>
          <pc:docMk/>
          <pc:sldMk cId="2474838182" sldId="297"/>
        </pc:sldMkLst>
        <pc:spChg chg="mod">
          <ac:chgData name="Duc Ngo" userId="S::ducnmhe130666@fpt.edu.vn::49767e8e-ca93-481e-ba1f-2aa986b681e4" providerId="AD" clId="Web-{243116CE-359E-C731-6CE4-FDED2076A64F}" dt="2020-09-07T14:56:36.930" v="13" actId="20577"/>
          <ac:spMkLst>
            <pc:docMk/>
            <pc:sldMk cId="2474838182" sldId="297"/>
            <ac:spMk id="4" creationId="{909021D4-6FDE-284C-A4BC-F091F6AD25C3}"/>
          </ac:spMkLst>
        </pc:spChg>
      </pc:sldChg>
      <pc:sldChg chg="modSp">
        <pc:chgData name="Duc Ngo" userId="S::ducnmhe130666@fpt.edu.vn::49767e8e-ca93-481e-ba1f-2aa986b681e4" providerId="AD" clId="Web-{243116CE-359E-C731-6CE4-FDED2076A64F}" dt="2020-09-07T14:58:43.480" v="18" actId="1076"/>
        <pc:sldMkLst>
          <pc:docMk/>
          <pc:sldMk cId="489369608" sldId="342"/>
        </pc:sldMkLst>
        <pc:spChg chg="mod">
          <ac:chgData name="Duc Ngo" userId="S::ducnmhe130666@fpt.edu.vn::49767e8e-ca93-481e-ba1f-2aa986b681e4" providerId="AD" clId="Web-{243116CE-359E-C731-6CE4-FDED2076A64F}" dt="2020-09-07T14:58:39.855" v="17" actId="1076"/>
          <ac:spMkLst>
            <pc:docMk/>
            <pc:sldMk cId="489369608" sldId="342"/>
            <ac:spMk id="9" creationId="{EBAF76C6-02FF-5F47-BF2B-5ACD32516310}"/>
          </ac:spMkLst>
        </pc:spChg>
        <pc:spChg chg="mod">
          <ac:chgData name="Duc Ngo" userId="S::ducnmhe130666@fpt.edu.vn::49767e8e-ca93-481e-ba1f-2aa986b681e4" providerId="AD" clId="Web-{243116CE-359E-C731-6CE4-FDED2076A64F}" dt="2020-09-07T14:58:36.542" v="16" actId="1076"/>
          <ac:spMkLst>
            <pc:docMk/>
            <pc:sldMk cId="489369608" sldId="342"/>
            <ac:spMk id="12" creationId="{A5E59C02-1B68-C245-A64C-358203583753}"/>
          </ac:spMkLst>
        </pc:spChg>
        <pc:spChg chg="mod">
          <ac:chgData name="Duc Ngo" userId="S::ducnmhe130666@fpt.edu.vn::49767e8e-ca93-481e-ba1f-2aa986b681e4" providerId="AD" clId="Web-{243116CE-359E-C731-6CE4-FDED2076A64F}" dt="2020-09-07T14:58:43.480" v="18" actId="1076"/>
          <ac:spMkLst>
            <pc:docMk/>
            <pc:sldMk cId="489369608" sldId="342"/>
            <ac:spMk id="13" creationId="{EE8BD0A1-EFB9-4549-A2C4-1D0D92038729}"/>
          </ac:spMkLst>
        </pc:spChg>
      </pc:sldChg>
    </pc:docChg>
  </pc:docChgLst>
  <pc:docChgLst>
    <pc:chgData name="Harry Trần" userId="S::nhattqse05439@fpt.edu.vn::99d52f79-a969-4ed9-91ac-24eeb853cfd5" providerId="AD" clId="Web-{C1A89400-0317-C75D-6709-7B70E55A9D49}"/>
    <pc:docChg chg="delSld modSection">
      <pc:chgData name="Harry Trần" userId="S::nhattqse05439@fpt.edu.vn::99d52f79-a969-4ed9-91ac-24eeb853cfd5" providerId="AD" clId="Web-{C1A89400-0317-C75D-6709-7B70E55A9D49}" dt="2020-09-08T16:10:05.327" v="6"/>
      <pc:docMkLst>
        <pc:docMk/>
      </pc:docMkLst>
    </pc:docChg>
  </pc:docChgLst>
  <pc:docChgLst>
    <pc:chgData name="Duc Phan" userId="81850174-2d7b-4ca1-bffc-8e2408aaba5a" providerId="ADAL" clId="{A992F995-F946-4CB5-983D-109F43BC257F}"/>
    <pc:docChg chg="undo custSel addSld delSld modSld modMainMaster modSection">
      <pc:chgData name="Duc Phan" userId="81850174-2d7b-4ca1-bffc-8e2408aaba5a" providerId="ADAL" clId="{A992F995-F946-4CB5-983D-109F43BC257F}" dt="2020-09-10T01:01:58.650" v="716" actId="20577"/>
      <pc:docMkLst>
        <pc:docMk/>
      </pc:docMkLst>
      <pc:sldChg chg="modSp">
        <pc:chgData name="Duc Phan" userId="81850174-2d7b-4ca1-bffc-8e2408aaba5a" providerId="ADAL" clId="{A992F995-F946-4CB5-983D-109F43BC257F}" dt="2020-09-05T08:24:45.899" v="386" actId="1076"/>
        <pc:sldMkLst>
          <pc:docMk/>
          <pc:sldMk cId="4014487601" sldId="257"/>
        </pc:sldMkLst>
        <pc:grpChg chg="mod">
          <ac:chgData name="Duc Phan" userId="81850174-2d7b-4ca1-bffc-8e2408aaba5a" providerId="ADAL" clId="{A992F995-F946-4CB5-983D-109F43BC257F}" dt="2020-09-05T08:24:45.899" v="386" actId="1076"/>
          <ac:grpSpMkLst>
            <pc:docMk/>
            <pc:sldMk cId="4014487601" sldId="257"/>
            <ac:grpSpMk id="38" creationId="{2D384018-E876-EE4D-A408-B23304299476}"/>
          </ac:grpSpMkLst>
        </pc:grpChg>
      </pc:sldChg>
      <pc:sldChg chg="modSp">
        <pc:chgData name="Duc Phan" userId="81850174-2d7b-4ca1-bffc-8e2408aaba5a" providerId="ADAL" clId="{A992F995-F946-4CB5-983D-109F43BC257F}" dt="2020-09-09T08:57:52.483" v="676" actId="1076"/>
        <pc:sldMkLst>
          <pc:docMk/>
          <pc:sldMk cId="4144604936" sldId="261"/>
        </pc:sldMkLst>
        <pc:graphicFrameChg chg="mod">
          <ac:chgData name="Duc Phan" userId="81850174-2d7b-4ca1-bffc-8e2408aaba5a" providerId="ADAL" clId="{A992F995-F946-4CB5-983D-109F43BC257F}" dt="2020-09-09T08:57:52.483" v="676" actId="1076"/>
          <ac:graphicFrameMkLst>
            <pc:docMk/>
            <pc:sldMk cId="4144604936" sldId="261"/>
            <ac:graphicFrameMk id="14" creationId="{330F17E9-40EE-3747-AA14-5755165683A0}"/>
          </ac:graphicFrameMkLst>
        </pc:graphicFrameChg>
      </pc:sldChg>
      <pc:sldChg chg="modSp">
        <pc:chgData name="Duc Phan" userId="81850174-2d7b-4ca1-bffc-8e2408aaba5a" providerId="ADAL" clId="{A992F995-F946-4CB5-983D-109F43BC257F}" dt="2020-09-05T13:37:56.816" v="397" actId="20577"/>
        <pc:sldMkLst>
          <pc:docMk/>
          <pc:sldMk cId="286967040" sldId="270"/>
        </pc:sldMkLst>
        <pc:spChg chg="mod">
          <ac:chgData name="Duc Phan" userId="81850174-2d7b-4ca1-bffc-8e2408aaba5a" providerId="ADAL" clId="{A992F995-F946-4CB5-983D-109F43BC257F}" dt="2020-09-05T13:37:56.816" v="397" actId="20577"/>
          <ac:spMkLst>
            <pc:docMk/>
            <pc:sldMk cId="286967040" sldId="270"/>
            <ac:spMk id="23" creationId="{B655A2D4-1038-7D4A-9F35-7DDC0A5C997C}"/>
          </ac:spMkLst>
        </pc:spChg>
      </pc:sldChg>
      <pc:sldChg chg="modSp">
        <pc:chgData name="Duc Phan" userId="81850174-2d7b-4ca1-bffc-8e2408aaba5a" providerId="ADAL" clId="{A992F995-F946-4CB5-983D-109F43BC257F}" dt="2020-09-05T13:37:51.319" v="395" actId="20577"/>
        <pc:sldMkLst>
          <pc:docMk/>
          <pc:sldMk cId="3587210160" sldId="271"/>
        </pc:sldMkLst>
        <pc:spChg chg="mod">
          <ac:chgData name="Duc Phan" userId="81850174-2d7b-4ca1-bffc-8e2408aaba5a" providerId="ADAL" clId="{A992F995-F946-4CB5-983D-109F43BC257F}" dt="2020-09-05T13:37:51.319" v="395" actId="20577"/>
          <ac:spMkLst>
            <pc:docMk/>
            <pc:sldMk cId="3587210160" sldId="271"/>
            <ac:spMk id="74" creationId="{6418B152-53C2-B847-BC08-28195C9DE0B0}"/>
          </ac:spMkLst>
        </pc:spChg>
      </pc:sldChg>
      <pc:sldChg chg="addSp delSp modSp">
        <pc:chgData name="Duc Phan" userId="81850174-2d7b-4ca1-bffc-8e2408aaba5a" providerId="ADAL" clId="{A992F995-F946-4CB5-983D-109F43BC257F}" dt="2020-09-08T12:36:10.272" v="630" actId="1076"/>
        <pc:sldMkLst>
          <pc:docMk/>
          <pc:sldMk cId="1462896881" sldId="278"/>
        </pc:sldMkLst>
        <pc:picChg chg="add mod">
          <ac:chgData name="Duc Phan" userId="81850174-2d7b-4ca1-bffc-8e2408aaba5a" providerId="ADAL" clId="{A992F995-F946-4CB5-983D-109F43BC257F}" dt="2020-09-08T12:36:10.272" v="630" actId="1076"/>
          <ac:picMkLst>
            <pc:docMk/>
            <pc:sldMk cId="1462896881" sldId="278"/>
            <ac:picMk id="3" creationId="{DEF9DF3E-844B-4858-A1C5-4EBE6DDB81FB}"/>
          </ac:picMkLst>
        </pc:picChg>
        <pc:picChg chg="del">
          <ac:chgData name="Duc Phan" userId="81850174-2d7b-4ca1-bffc-8e2408aaba5a" providerId="ADAL" clId="{A992F995-F946-4CB5-983D-109F43BC257F}" dt="2020-09-08T12:35:41.956" v="625" actId="478"/>
          <ac:picMkLst>
            <pc:docMk/>
            <pc:sldMk cId="1462896881" sldId="278"/>
            <ac:picMk id="5" creationId="{9D2850B3-0062-1E46-AA1B-CF2648353EC3}"/>
          </ac:picMkLst>
        </pc:picChg>
      </pc:sldChg>
      <pc:sldChg chg="addSp delSp modSp">
        <pc:chgData name="Duc Phan" userId="81850174-2d7b-4ca1-bffc-8e2408aaba5a" providerId="ADAL" clId="{A992F995-F946-4CB5-983D-109F43BC257F}" dt="2020-09-08T16:04:52.782" v="675" actId="20577"/>
        <pc:sldMkLst>
          <pc:docMk/>
          <pc:sldMk cId="2474838182" sldId="297"/>
        </pc:sldMkLst>
        <pc:spChg chg="mod">
          <ac:chgData name="Duc Phan" userId="81850174-2d7b-4ca1-bffc-8e2408aaba5a" providerId="ADAL" clId="{A992F995-F946-4CB5-983D-109F43BC257F}" dt="2020-09-08T16:04:52.782" v="675" actId="20577"/>
          <ac:spMkLst>
            <pc:docMk/>
            <pc:sldMk cId="2474838182" sldId="297"/>
            <ac:spMk id="7" creationId="{8AD509D0-03C5-604B-B20A-C2F781C2F4BF}"/>
          </ac:spMkLst>
        </pc:spChg>
        <pc:picChg chg="del">
          <ac:chgData name="Duc Phan" userId="81850174-2d7b-4ca1-bffc-8e2408aaba5a" providerId="ADAL" clId="{A992F995-F946-4CB5-983D-109F43BC257F}" dt="2020-09-08T16:04:06.475" v="631" actId="478"/>
          <ac:picMkLst>
            <pc:docMk/>
            <pc:sldMk cId="2474838182" sldId="297"/>
            <ac:picMk id="2" creationId="{4DE08D61-5D96-4B18-BD8D-EA7B0DF0CFA8}"/>
          </ac:picMkLst>
        </pc:picChg>
        <pc:picChg chg="add mod">
          <ac:chgData name="Duc Phan" userId="81850174-2d7b-4ca1-bffc-8e2408aaba5a" providerId="ADAL" clId="{A992F995-F946-4CB5-983D-109F43BC257F}" dt="2020-09-08T16:04:30.860" v="636" actId="1076"/>
          <ac:picMkLst>
            <pc:docMk/>
            <pc:sldMk cId="2474838182" sldId="297"/>
            <ac:picMk id="3" creationId="{39AAD5C0-FC58-413F-A011-58F5B5D46A91}"/>
          </ac:picMkLst>
        </pc:picChg>
      </pc:sldChg>
      <pc:sldChg chg="modSp">
        <pc:chgData name="Duc Phan" userId="81850174-2d7b-4ca1-bffc-8e2408aaba5a" providerId="ADAL" clId="{A992F995-F946-4CB5-983D-109F43BC257F}" dt="2020-09-06T03:41:18.037" v="464" actId="1076"/>
        <pc:sldMkLst>
          <pc:docMk/>
          <pc:sldMk cId="522628428" sldId="314"/>
        </pc:sldMkLst>
        <pc:spChg chg="mod">
          <ac:chgData name="Duc Phan" userId="81850174-2d7b-4ca1-bffc-8e2408aaba5a" providerId="ADAL" clId="{A992F995-F946-4CB5-983D-109F43BC257F}" dt="2020-09-06T03:41:10.596" v="463" actId="1076"/>
          <ac:spMkLst>
            <pc:docMk/>
            <pc:sldMk cId="522628428" sldId="314"/>
            <ac:spMk id="2" creationId="{8191C656-3ABD-1C4B-8ABB-8AB38BC45D30}"/>
          </ac:spMkLst>
        </pc:spChg>
        <pc:spChg chg="mod">
          <ac:chgData name="Duc Phan" userId="81850174-2d7b-4ca1-bffc-8e2408aaba5a" providerId="ADAL" clId="{A992F995-F946-4CB5-983D-109F43BC257F}" dt="2020-09-06T03:41:18.037" v="464" actId="1076"/>
          <ac:spMkLst>
            <pc:docMk/>
            <pc:sldMk cId="522628428" sldId="314"/>
            <ac:spMk id="5" creationId="{090C0E1E-8610-F24F-B2AF-2688B45C465B}"/>
          </ac:spMkLst>
        </pc:spChg>
        <pc:picChg chg="mod">
          <ac:chgData name="Duc Phan" userId="81850174-2d7b-4ca1-bffc-8e2408aaba5a" providerId="ADAL" clId="{A992F995-F946-4CB5-983D-109F43BC257F}" dt="2020-09-06T03:41:06.404" v="462" actId="14100"/>
          <ac:picMkLst>
            <pc:docMk/>
            <pc:sldMk cId="522628428" sldId="314"/>
            <ac:picMk id="3" creationId="{6C3108A3-433E-B14D-8937-BF2F9254229E}"/>
          </ac:picMkLst>
        </pc:picChg>
      </pc:sldChg>
      <pc:sldChg chg="modSp">
        <pc:chgData name="Duc Phan" userId="81850174-2d7b-4ca1-bffc-8e2408aaba5a" providerId="ADAL" clId="{A992F995-F946-4CB5-983D-109F43BC257F}" dt="2020-09-06T04:57:50.438" v="594" actId="1076"/>
        <pc:sldMkLst>
          <pc:docMk/>
          <pc:sldMk cId="4157837667" sldId="316"/>
        </pc:sldMkLst>
        <pc:spChg chg="mod">
          <ac:chgData name="Duc Phan" userId="81850174-2d7b-4ca1-bffc-8e2408aaba5a" providerId="ADAL" clId="{A992F995-F946-4CB5-983D-109F43BC257F}" dt="2020-09-06T04:52:03.365" v="573" actId="1076"/>
          <ac:spMkLst>
            <pc:docMk/>
            <pc:sldMk cId="4157837667" sldId="316"/>
            <ac:spMk id="9" creationId="{927C3BA9-00E6-804B-9B93-D0EC6616A87E}"/>
          </ac:spMkLst>
        </pc:spChg>
        <pc:grpChg chg="mod">
          <ac:chgData name="Duc Phan" userId="81850174-2d7b-4ca1-bffc-8e2408aaba5a" providerId="ADAL" clId="{A992F995-F946-4CB5-983D-109F43BC257F}" dt="2020-09-06T04:57:50.438" v="594" actId="1076"/>
          <ac:grpSpMkLst>
            <pc:docMk/>
            <pc:sldMk cId="4157837667" sldId="316"/>
            <ac:grpSpMk id="2" creationId="{ECDE0337-3A6F-1B4C-BFE2-B640DC9DD5A6}"/>
          </ac:grpSpMkLst>
        </pc:grpChg>
        <pc:grpChg chg="mod">
          <ac:chgData name="Duc Phan" userId="81850174-2d7b-4ca1-bffc-8e2408aaba5a" providerId="ADAL" clId="{A992F995-F946-4CB5-983D-109F43BC257F}" dt="2020-09-06T04:57:38.158" v="593" actId="1076"/>
          <ac:grpSpMkLst>
            <pc:docMk/>
            <pc:sldMk cId="4157837667" sldId="316"/>
            <ac:grpSpMk id="19" creationId="{5ECD9AEC-3C43-0144-8B08-8C20586A583E}"/>
          </ac:grpSpMkLst>
        </pc:grpChg>
      </pc:sldChg>
      <pc:sldChg chg="modSp">
        <pc:chgData name="Duc Phan" userId="81850174-2d7b-4ca1-bffc-8e2408aaba5a" providerId="ADAL" clId="{A992F995-F946-4CB5-983D-109F43BC257F}" dt="2020-09-06T08:17:29.038" v="598" actId="2711"/>
        <pc:sldMkLst>
          <pc:docMk/>
          <pc:sldMk cId="43992755" sldId="317"/>
        </pc:sldMkLst>
        <pc:spChg chg="mod">
          <ac:chgData name="Duc Phan" userId="81850174-2d7b-4ca1-bffc-8e2408aaba5a" providerId="ADAL" clId="{A992F995-F946-4CB5-983D-109F43BC257F}" dt="2020-09-06T08:17:29.038" v="598" actId="2711"/>
          <ac:spMkLst>
            <pc:docMk/>
            <pc:sldMk cId="43992755" sldId="317"/>
            <ac:spMk id="2" creationId="{0A27B1A9-62D2-5944-83D0-FFCCD0CA00CD}"/>
          </ac:spMkLst>
        </pc:spChg>
        <pc:spChg chg="mod">
          <ac:chgData name="Duc Phan" userId="81850174-2d7b-4ca1-bffc-8e2408aaba5a" providerId="ADAL" clId="{A992F995-F946-4CB5-983D-109F43BC257F}" dt="2020-09-06T04:50:18.438" v="566" actId="1076"/>
          <ac:spMkLst>
            <pc:docMk/>
            <pc:sldMk cId="43992755" sldId="317"/>
            <ac:spMk id="4" creationId="{A3AB2620-99B6-724C-A039-AD7D21A075C2}"/>
          </ac:spMkLst>
        </pc:spChg>
        <pc:picChg chg="mod">
          <ac:chgData name="Duc Phan" userId="81850174-2d7b-4ca1-bffc-8e2408aaba5a" providerId="ADAL" clId="{A992F995-F946-4CB5-983D-109F43BC257F}" dt="2020-09-06T04:49:48.294" v="558" actId="1076"/>
          <ac:picMkLst>
            <pc:docMk/>
            <pc:sldMk cId="43992755" sldId="317"/>
            <ac:picMk id="3" creationId="{1DDB3DF7-6D6E-E746-AEF0-4F14AC6F37C9}"/>
          </ac:picMkLst>
        </pc:picChg>
      </pc:sldChg>
      <pc:sldChg chg="addSp delSp modSp">
        <pc:chgData name="Duc Phan" userId="81850174-2d7b-4ca1-bffc-8e2408aaba5a" providerId="ADAL" clId="{A992F995-F946-4CB5-983D-109F43BC257F}" dt="2020-09-05T14:43:42.086" v="454" actId="1076"/>
        <pc:sldMkLst>
          <pc:docMk/>
          <pc:sldMk cId="3230893117" sldId="323"/>
        </pc:sldMkLst>
        <pc:spChg chg="mod">
          <ac:chgData name="Duc Phan" userId="81850174-2d7b-4ca1-bffc-8e2408aaba5a" providerId="ADAL" clId="{A992F995-F946-4CB5-983D-109F43BC257F}" dt="2020-09-05T14:43:33.493" v="452" actId="1076"/>
          <ac:spMkLst>
            <pc:docMk/>
            <pc:sldMk cId="3230893117" sldId="323"/>
            <ac:spMk id="26" creationId="{8C723D93-E9DE-46BB-A1D5-787660F25626}"/>
          </ac:spMkLst>
        </pc:spChg>
        <pc:grpChg chg="del">
          <ac:chgData name="Duc Phan" userId="81850174-2d7b-4ca1-bffc-8e2408aaba5a" providerId="ADAL" clId="{A992F995-F946-4CB5-983D-109F43BC257F}" dt="2020-09-05T10:59:10.642" v="391" actId="478"/>
          <ac:grpSpMkLst>
            <pc:docMk/>
            <pc:sldMk cId="3230893117" sldId="323"/>
            <ac:grpSpMk id="18" creationId="{7035B538-2445-6949-B227-3D952B8B5FFC}"/>
          </ac:grpSpMkLst>
        </pc:grpChg>
        <pc:grpChg chg="add mod">
          <ac:chgData name="Duc Phan" userId="81850174-2d7b-4ca1-bffc-8e2408aaba5a" providerId="ADAL" clId="{A992F995-F946-4CB5-983D-109F43BC257F}" dt="2020-09-05T14:43:37.229" v="453" actId="1076"/>
          <ac:grpSpMkLst>
            <pc:docMk/>
            <pc:sldMk cId="3230893117" sldId="323"/>
            <ac:grpSpMk id="20" creationId="{68761E54-9EFA-4AFE-9E67-B4D288451DCB}"/>
          </ac:grpSpMkLst>
        </pc:grpChg>
        <pc:grpChg chg="del mod">
          <ac:chgData name="Duc Phan" userId="81850174-2d7b-4ca1-bffc-8e2408aaba5a" providerId="ADAL" clId="{A992F995-F946-4CB5-983D-109F43BC257F}" dt="2020-09-05T14:43:00.269" v="446" actId="478"/>
          <ac:grpSpMkLst>
            <pc:docMk/>
            <pc:sldMk cId="3230893117" sldId="323"/>
            <ac:grpSpMk id="21" creationId="{B277C48A-97F9-4149-B3DA-80594999059E}"/>
          </ac:grpSpMkLst>
        </pc:grpChg>
        <pc:grpChg chg="mod">
          <ac:chgData name="Duc Phan" userId="81850174-2d7b-4ca1-bffc-8e2408aaba5a" providerId="ADAL" clId="{A992F995-F946-4CB5-983D-109F43BC257F}" dt="2020-09-05T14:43:42.086" v="454" actId="1076"/>
          <ac:grpSpMkLst>
            <pc:docMk/>
            <pc:sldMk cId="3230893117" sldId="323"/>
            <ac:grpSpMk id="22" creationId="{A72AEF57-5122-AE40-AF42-B7062B11330A}"/>
          </ac:grpSpMkLst>
        </pc:grpChg>
      </pc:sldChg>
      <pc:sldChg chg="delSp modSp">
        <pc:chgData name="Duc Phan" userId="81850174-2d7b-4ca1-bffc-8e2408aaba5a" providerId="ADAL" clId="{A992F995-F946-4CB5-983D-109F43BC257F}" dt="2020-09-06T04:16:22.772" v="556" actId="1076"/>
        <pc:sldMkLst>
          <pc:docMk/>
          <pc:sldMk cId="3563973761" sldId="324"/>
        </pc:sldMkLst>
        <pc:grpChg chg="del">
          <ac:chgData name="Duc Phan" userId="81850174-2d7b-4ca1-bffc-8e2408aaba5a" providerId="ADAL" clId="{A992F995-F946-4CB5-983D-109F43BC257F}" dt="2020-09-05T14:51:30.800" v="455" actId="478"/>
          <ac:grpSpMkLst>
            <pc:docMk/>
            <pc:sldMk cId="3563973761" sldId="324"/>
            <ac:grpSpMk id="21" creationId="{B277C48A-97F9-4149-B3DA-80594999059E}"/>
          </ac:grpSpMkLst>
        </pc:grpChg>
        <pc:grpChg chg="mod">
          <ac:chgData name="Duc Phan" userId="81850174-2d7b-4ca1-bffc-8e2408aaba5a" providerId="ADAL" clId="{A992F995-F946-4CB5-983D-109F43BC257F}" dt="2020-09-06T04:16:22.772" v="556" actId="1076"/>
          <ac:grpSpMkLst>
            <pc:docMk/>
            <pc:sldMk cId="3563973761" sldId="324"/>
            <ac:grpSpMk id="22" creationId="{A72AEF57-5122-AE40-AF42-B7062B11330A}"/>
          </ac:grpSpMkLst>
        </pc:grpChg>
        <pc:picChg chg="mod">
          <ac:chgData name="Duc Phan" userId="81850174-2d7b-4ca1-bffc-8e2408aaba5a" providerId="ADAL" clId="{A992F995-F946-4CB5-983D-109F43BC257F}" dt="2020-09-05T14:51:39.253" v="456" actId="1076"/>
          <ac:picMkLst>
            <pc:docMk/>
            <pc:sldMk cId="3563973761" sldId="324"/>
            <ac:picMk id="7" creationId="{9BC82EC6-9D15-5243-B140-E0742CA2EC02}"/>
          </ac:picMkLst>
        </pc:picChg>
      </pc:sldChg>
      <pc:sldChg chg="addSp delSp modSp">
        <pc:chgData name="Duc Phan" userId="81850174-2d7b-4ca1-bffc-8e2408aaba5a" providerId="ADAL" clId="{A992F995-F946-4CB5-983D-109F43BC257F}" dt="2020-09-07T17:22:33.564" v="624" actId="14100"/>
        <pc:sldMkLst>
          <pc:docMk/>
          <pc:sldMk cId="239453895" sldId="368"/>
        </pc:sldMkLst>
        <pc:spChg chg="add del mod">
          <ac:chgData name="Duc Phan" userId="81850174-2d7b-4ca1-bffc-8e2408aaba5a" providerId="ADAL" clId="{A992F995-F946-4CB5-983D-109F43BC257F}" dt="2020-09-07T17:21:21.172" v="612"/>
          <ac:spMkLst>
            <pc:docMk/>
            <pc:sldMk cId="239453895" sldId="368"/>
            <ac:spMk id="2" creationId="{810C4794-E20B-4903-8E6A-5C3726DE04C9}"/>
          </ac:spMkLst>
        </pc:spChg>
        <pc:spChg chg="mod">
          <ac:chgData name="Duc Phan" userId="81850174-2d7b-4ca1-bffc-8e2408aaba5a" providerId="ADAL" clId="{A992F995-F946-4CB5-983D-109F43BC257F}" dt="2020-09-05T10:23:08.329" v="390" actId="20577"/>
          <ac:spMkLst>
            <pc:docMk/>
            <pc:sldMk cId="239453895" sldId="368"/>
            <ac:spMk id="4" creationId="{909021D4-6FDE-284C-A4BC-F091F6AD25C3}"/>
          </ac:spMkLst>
        </pc:spChg>
        <pc:spChg chg="mod">
          <ac:chgData name="Duc Phan" userId="81850174-2d7b-4ca1-bffc-8e2408aaba5a" providerId="ADAL" clId="{A992F995-F946-4CB5-983D-109F43BC257F}" dt="2020-09-06T04:11:04.710" v="538" actId="1076"/>
          <ac:spMkLst>
            <pc:docMk/>
            <pc:sldMk cId="239453895" sldId="368"/>
            <ac:spMk id="7" creationId="{F0D6DB40-8F26-4081-98E0-FA77551633DB}"/>
          </ac:spMkLst>
        </pc:spChg>
        <pc:spChg chg="mod">
          <ac:chgData name="Duc Phan" userId="81850174-2d7b-4ca1-bffc-8e2408aaba5a" providerId="ADAL" clId="{A992F995-F946-4CB5-983D-109F43BC257F}" dt="2020-09-06T04:02:11.725" v="488" actId="1076"/>
          <ac:spMkLst>
            <pc:docMk/>
            <pc:sldMk cId="239453895" sldId="368"/>
            <ac:spMk id="11" creationId="{7F6BCED6-DFDC-4AC3-9ABC-32A05924D89B}"/>
          </ac:spMkLst>
        </pc:spChg>
        <pc:spChg chg="del mod">
          <ac:chgData name="Duc Phan" userId="81850174-2d7b-4ca1-bffc-8e2408aaba5a" providerId="ADAL" clId="{A992F995-F946-4CB5-983D-109F43BC257F}" dt="2020-09-06T04:07:48.090" v="520" actId="478"/>
          <ac:spMkLst>
            <pc:docMk/>
            <pc:sldMk cId="239453895" sldId="368"/>
            <ac:spMk id="13" creationId="{CA4E99BD-14C3-0D41-9E70-216D4B1905E1}"/>
          </ac:spMkLst>
        </pc:spChg>
        <pc:spChg chg="mod">
          <ac:chgData name="Duc Phan" userId="81850174-2d7b-4ca1-bffc-8e2408aaba5a" providerId="ADAL" clId="{A992F995-F946-4CB5-983D-109F43BC257F}" dt="2020-09-06T04:12:12.626" v="555" actId="20577"/>
          <ac:spMkLst>
            <pc:docMk/>
            <pc:sldMk cId="239453895" sldId="368"/>
            <ac:spMk id="15" creationId="{A2ACAE8C-622D-48A1-B191-1D81DFB4B51E}"/>
          </ac:spMkLst>
        </pc:spChg>
        <pc:spChg chg="mod">
          <ac:chgData name="Duc Phan" userId="81850174-2d7b-4ca1-bffc-8e2408aaba5a" providerId="ADAL" clId="{A992F995-F946-4CB5-983D-109F43BC257F}" dt="2020-09-06T04:03:17.550" v="493" actId="1076"/>
          <ac:spMkLst>
            <pc:docMk/>
            <pc:sldMk cId="239453895" sldId="368"/>
            <ac:spMk id="19" creationId="{40F378BD-1A9D-4FB5-868C-8200ED18C2C1}"/>
          </ac:spMkLst>
        </pc:spChg>
        <pc:spChg chg="mod">
          <ac:chgData name="Duc Phan" userId="81850174-2d7b-4ca1-bffc-8e2408aaba5a" providerId="ADAL" clId="{A992F995-F946-4CB5-983D-109F43BC257F}" dt="2020-09-06T04:02:49.390" v="491" actId="1076"/>
          <ac:spMkLst>
            <pc:docMk/>
            <pc:sldMk cId="239453895" sldId="368"/>
            <ac:spMk id="22" creationId="{EFA35B59-A3AF-4931-8483-DA83D428F7AF}"/>
          </ac:spMkLst>
        </pc:spChg>
        <pc:spChg chg="mod">
          <ac:chgData name="Duc Phan" userId="81850174-2d7b-4ca1-bffc-8e2408aaba5a" providerId="ADAL" clId="{A992F995-F946-4CB5-983D-109F43BC257F}" dt="2020-09-06T04:03:10.053" v="492" actId="1076"/>
          <ac:spMkLst>
            <pc:docMk/>
            <pc:sldMk cId="239453895" sldId="368"/>
            <ac:spMk id="26" creationId="{718222B3-F975-45E2-95CE-8091B889263A}"/>
          </ac:spMkLst>
        </pc:spChg>
        <pc:spChg chg="mod">
          <ac:chgData name="Duc Phan" userId="81850174-2d7b-4ca1-bffc-8e2408aaba5a" providerId="ADAL" clId="{A992F995-F946-4CB5-983D-109F43BC257F}" dt="2020-09-07T17:22:33.564" v="624" actId="14100"/>
          <ac:spMkLst>
            <pc:docMk/>
            <pc:sldMk cId="239453895" sldId="368"/>
            <ac:spMk id="29" creationId="{249D4424-D654-3349-876B-7306B12FDEFF}"/>
          </ac:spMkLst>
        </pc:spChg>
        <pc:spChg chg="del mod">
          <ac:chgData name="Duc Phan" userId="81850174-2d7b-4ca1-bffc-8e2408aaba5a" providerId="ADAL" clId="{A992F995-F946-4CB5-983D-109F43BC257F}" dt="2020-09-06T04:07:50.680" v="521" actId="478"/>
          <ac:spMkLst>
            <pc:docMk/>
            <pc:sldMk cId="239453895" sldId="368"/>
            <ac:spMk id="30" creationId="{2573C2E0-6FD7-384E-AB54-EADB9E80481D}"/>
          </ac:spMkLst>
        </pc:spChg>
        <pc:spChg chg="add mod">
          <ac:chgData name="Duc Phan" userId="81850174-2d7b-4ca1-bffc-8e2408aaba5a" providerId="ADAL" clId="{A992F995-F946-4CB5-983D-109F43BC257F}" dt="2020-09-07T17:21:30.003" v="614" actId="1076"/>
          <ac:spMkLst>
            <pc:docMk/>
            <pc:sldMk cId="239453895" sldId="368"/>
            <ac:spMk id="30" creationId="{74ADCC1E-2C52-4106-B464-F14ADA6B3DFA}"/>
          </ac:spMkLst>
        </pc:spChg>
        <pc:spChg chg="del mod">
          <ac:chgData name="Duc Phan" userId="81850174-2d7b-4ca1-bffc-8e2408aaba5a" providerId="ADAL" clId="{A992F995-F946-4CB5-983D-109F43BC257F}" dt="2020-09-06T04:09:35.937" v="531" actId="478"/>
          <ac:spMkLst>
            <pc:docMk/>
            <pc:sldMk cId="239453895" sldId="368"/>
            <ac:spMk id="31" creationId="{0FB3CFB5-0754-2449-8091-BC7408AAF080}"/>
          </ac:spMkLst>
        </pc:spChg>
        <pc:spChg chg="add mod">
          <ac:chgData name="Duc Phan" userId="81850174-2d7b-4ca1-bffc-8e2408aaba5a" providerId="ADAL" clId="{A992F995-F946-4CB5-983D-109F43BC257F}" dt="2020-09-07T17:21:46.955" v="617" actId="1076"/>
          <ac:spMkLst>
            <pc:docMk/>
            <pc:sldMk cId="239453895" sldId="368"/>
            <ac:spMk id="31" creationId="{19A37695-05C1-4CFE-9374-F4B17E2C81C2}"/>
          </ac:spMkLst>
        </pc:spChg>
        <pc:spChg chg="del mod">
          <ac:chgData name="Duc Phan" userId="81850174-2d7b-4ca1-bffc-8e2408aaba5a" providerId="ADAL" clId="{A992F995-F946-4CB5-983D-109F43BC257F}" dt="2020-09-06T04:07:56.582" v="523" actId="478"/>
          <ac:spMkLst>
            <pc:docMk/>
            <pc:sldMk cId="239453895" sldId="368"/>
            <ac:spMk id="32" creationId="{5B48E041-453E-D64E-B2B1-AB2CFE0ECD05}"/>
          </ac:spMkLst>
        </pc:spChg>
        <pc:spChg chg="add mod">
          <ac:chgData name="Duc Phan" userId="81850174-2d7b-4ca1-bffc-8e2408aaba5a" providerId="ADAL" clId="{A992F995-F946-4CB5-983D-109F43BC257F}" dt="2020-09-07T17:21:56.403" v="619" actId="1076"/>
          <ac:spMkLst>
            <pc:docMk/>
            <pc:sldMk cId="239453895" sldId="368"/>
            <ac:spMk id="32" creationId="{B570A8CE-ADFA-4ED0-AC8B-84B337716FCB}"/>
          </ac:spMkLst>
        </pc:spChg>
        <pc:spChg chg="del mod">
          <ac:chgData name="Duc Phan" userId="81850174-2d7b-4ca1-bffc-8e2408aaba5a" providerId="ADAL" clId="{A992F995-F946-4CB5-983D-109F43BC257F}" dt="2020-09-06T04:07:54.482" v="522" actId="478"/>
          <ac:spMkLst>
            <pc:docMk/>
            <pc:sldMk cId="239453895" sldId="368"/>
            <ac:spMk id="33" creationId="{CACA81B8-32A3-7F46-AF6A-4DA71C706BF4}"/>
          </ac:spMkLst>
        </pc:spChg>
        <pc:spChg chg="add mod">
          <ac:chgData name="Duc Phan" userId="81850174-2d7b-4ca1-bffc-8e2408aaba5a" providerId="ADAL" clId="{A992F995-F946-4CB5-983D-109F43BC257F}" dt="2020-09-07T17:22:14.396" v="622" actId="1076"/>
          <ac:spMkLst>
            <pc:docMk/>
            <pc:sldMk cId="239453895" sldId="368"/>
            <ac:spMk id="33" creationId="{E7A1ADDD-1D85-408C-8592-B48596DE272B}"/>
          </ac:spMkLst>
        </pc:spChg>
        <pc:spChg chg="del mod">
          <ac:chgData name="Duc Phan" userId="81850174-2d7b-4ca1-bffc-8e2408aaba5a" providerId="ADAL" clId="{A992F995-F946-4CB5-983D-109F43BC257F}" dt="2020-09-06T04:07:43.673" v="517" actId="478"/>
          <ac:spMkLst>
            <pc:docMk/>
            <pc:sldMk cId="239453895" sldId="368"/>
            <ac:spMk id="34" creationId="{F5CBDB9E-15C8-1E44-97CA-A340954614B1}"/>
          </ac:spMkLst>
        </pc:spChg>
        <pc:spChg chg="add del mod">
          <ac:chgData name="Duc Phan" userId="81850174-2d7b-4ca1-bffc-8e2408aaba5a" providerId="ADAL" clId="{A992F995-F946-4CB5-983D-109F43BC257F}" dt="2020-09-07T17:21:03.584" v="605" actId="478"/>
          <ac:spMkLst>
            <pc:docMk/>
            <pc:sldMk cId="239453895" sldId="368"/>
            <ac:spMk id="35" creationId="{43582CC1-79CA-4C7E-BA01-E3DA6A8B6B5B}"/>
          </ac:spMkLst>
        </pc:spChg>
        <pc:spChg chg="add del mod">
          <ac:chgData name="Duc Phan" userId="81850174-2d7b-4ca1-bffc-8e2408aaba5a" providerId="ADAL" clId="{A992F995-F946-4CB5-983D-109F43BC257F}" dt="2020-09-07T17:21:05.292" v="606" actId="478"/>
          <ac:spMkLst>
            <pc:docMk/>
            <pc:sldMk cId="239453895" sldId="368"/>
            <ac:spMk id="36" creationId="{213D9F0C-8EEE-481B-A355-378EEF363E26}"/>
          </ac:spMkLst>
        </pc:spChg>
        <pc:spChg chg="add del mod">
          <ac:chgData name="Duc Phan" userId="81850174-2d7b-4ca1-bffc-8e2408aaba5a" providerId="ADAL" clId="{A992F995-F946-4CB5-983D-109F43BC257F}" dt="2020-09-07T17:21:06.924" v="607" actId="478"/>
          <ac:spMkLst>
            <pc:docMk/>
            <pc:sldMk cId="239453895" sldId="368"/>
            <ac:spMk id="37" creationId="{3892801B-2E87-4F2F-B3CC-B202E275F1ED}"/>
          </ac:spMkLst>
        </pc:spChg>
        <pc:spChg chg="add del mod">
          <ac:chgData name="Duc Phan" userId="81850174-2d7b-4ca1-bffc-8e2408aaba5a" providerId="ADAL" clId="{A992F995-F946-4CB5-983D-109F43BC257F}" dt="2020-09-07T17:21:08.244" v="608" actId="478"/>
          <ac:spMkLst>
            <pc:docMk/>
            <pc:sldMk cId="239453895" sldId="368"/>
            <ac:spMk id="38" creationId="{F38C12A9-E273-48C7-999D-3EA142F56E57}"/>
          </ac:spMkLst>
        </pc:spChg>
        <pc:spChg chg="add mod">
          <ac:chgData name="Duc Phan" userId="81850174-2d7b-4ca1-bffc-8e2408aaba5a" providerId="ADAL" clId="{A992F995-F946-4CB5-983D-109F43BC257F}" dt="2020-09-07T17:20:21.188" v="601" actId="14100"/>
          <ac:spMkLst>
            <pc:docMk/>
            <pc:sldMk cId="239453895" sldId="368"/>
            <ac:spMk id="39" creationId="{8EDC9E0B-66D0-4839-B2D9-EEC3727A2E73}"/>
          </ac:spMkLst>
        </pc:spChg>
        <pc:grpChg chg="del">
          <ac:chgData name="Duc Phan" userId="81850174-2d7b-4ca1-bffc-8e2408aaba5a" providerId="ADAL" clId="{A992F995-F946-4CB5-983D-109F43BC257F}" dt="2020-09-06T04:09:35.937" v="531" actId="478"/>
          <ac:grpSpMkLst>
            <pc:docMk/>
            <pc:sldMk cId="239453895" sldId="368"/>
            <ac:grpSpMk id="17" creationId="{635449F3-00CF-C64B-A9E5-C68110879BE9}"/>
          </ac:grpSpMkLst>
        </pc:grpChg>
        <pc:grpChg chg="add del mod">
          <ac:chgData name="Duc Phan" userId="81850174-2d7b-4ca1-bffc-8e2408aaba5a" providerId="ADAL" clId="{A992F995-F946-4CB5-983D-109F43BC257F}" dt="2020-09-06T04:10:07.247" v="532" actId="14100"/>
          <ac:grpSpMkLst>
            <pc:docMk/>
            <pc:sldMk cId="239453895" sldId="368"/>
            <ac:grpSpMk id="21" creationId="{58221132-8226-6243-B3BF-3DA1620D89A1}"/>
          </ac:grpSpMkLst>
        </pc:grpChg>
        <pc:picChg chg="mod">
          <ac:chgData name="Duc Phan" userId="81850174-2d7b-4ca1-bffc-8e2408aaba5a" providerId="ADAL" clId="{A992F995-F946-4CB5-983D-109F43BC257F}" dt="2020-09-06T04:11:04.710" v="538" actId="1076"/>
          <ac:picMkLst>
            <pc:docMk/>
            <pc:sldMk cId="239453895" sldId="368"/>
            <ac:picMk id="6" creationId="{4335C42D-BAA2-4A3E-BBBE-5BD2687D3BC1}"/>
          </ac:picMkLst>
        </pc:picChg>
        <pc:picChg chg="mod">
          <ac:chgData name="Duc Phan" userId="81850174-2d7b-4ca1-bffc-8e2408aaba5a" providerId="ADAL" clId="{A992F995-F946-4CB5-983D-109F43BC257F}" dt="2020-09-06T04:02:11.725" v="488" actId="1076"/>
          <ac:picMkLst>
            <pc:docMk/>
            <pc:sldMk cId="239453895" sldId="368"/>
            <ac:picMk id="10" creationId="{5CD1FAE8-D1BA-4DAC-8152-EE534F7E105A}"/>
          </ac:picMkLst>
        </pc:picChg>
        <pc:picChg chg="mod">
          <ac:chgData name="Duc Phan" userId="81850174-2d7b-4ca1-bffc-8e2408aaba5a" providerId="ADAL" clId="{A992F995-F946-4CB5-983D-109F43BC257F}" dt="2020-09-06T04:02:27.678" v="489" actId="1076"/>
          <ac:picMkLst>
            <pc:docMk/>
            <pc:sldMk cId="239453895" sldId="368"/>
            <ac:picMk id="14" creationId="{490EB969-B19E-48C9-B0A5-D65936B2F78D}"/>
          </ac:picMkLst>
        </pc:picChg>
        <pc:picChg chg="mod">
          <ac:chgData name="Duc Phan" userId="81850174-2d7b-4ca1-bffc-8e2408aaba5a" providerId="ADAL" clId="{A992F995-F946-4CB5-983D-109F43BC257F}" dt="2020-09-06T04:03:17.550" v="493" actId="1076"/>
          <ac:picMkLst>
            <pc:docMk/>
            <pc:sldMk cId="239453895" sldId="368"/>
            <ac:picMk id="18" creationId="{BA6B6CD6-0849-4018-B80E-789D3ECC3371}"/>
          </ac:picMkLst>
        </pc:picChg>
        <pc:picChg chg="mod">
          <ac:chgData name="Duc Phan" userId="81850174-2d7b-4ca1-bffc-8e2408aaba5a" providerId="ADAL" clId="{A992F995-F946-4CB5-983D-109F43BC257F}" dt="2020-09-06T04:02:49.390" v="491" actId="1076"/>
          <ac:picMkLst>
            <pc:docMk/>
            <pc:sldMk cId="239453895" sldId="368"/>
            <ac:picMk id="23" creationId="{15D7A6AE-E500-417D-B662-7DA9D15930D8}"/>
          </ac:picMkLst>
        </pc:picChg>
        <pc:picChg chg="mod">
          <ac:chgData name="Duc Phan" userId="81850174-2d7b-4ca1-bffc-8e2408aaba5a" providerId="ADAL" clId="{A992F995-F946-4CB5-983D-109F43BC257F}" dt="2020-09-06T04:03:10.053" v="492" actId="1076"/>
          <ac:picMkLst>
            <pc:docMk/>
            <pc:sldMk cId="239453895" sldId="368"/>
            <ac:picMk id="27" creationId="{BF66B5B1-005A-46E4-A395-95919A007619}"/>
          </ac:picMkLst>
        </pc:picChg>
      </pc:sldChg>
      <pc:sldChg chg="addSp delSp modSp">
        <pc:chgData name="Duc Phan" userId="81850174-2d7b-4ca1-bffc-8e2408aaba5a" providerId="ADAL" clId="{A992F995-F946-4CB5-983D-109F43BC257F}" dt="2020-09-05T13:59:10.300" v="445" actId="1076"/>
        <pc:sldMkLst>
          <pc:docMk/>
          <pc:sldMk cId="1976434273" sldId="369"/>
        </pc:sldMkLst>
        <pc:spChg chg="del mod">
          <ac:chgData name="Duc Phan" userId="81850174-2d7b-4ca1-bffc-8e2408aaba5a" providerId="ADAL" clId="{A992F995-F946-4CB5-983D-109F43BC257F}" dt="2020-09-04T15:31:54.501" v="355" actId="478"/>
          <ac:spMkLst>
            <pc:docMk/>
            <pc:sldMk cId="1976434273" sldId="369"/>
            <ac:spMk id="6" creationId="{13E9F08F-6476-8446-A68A-33210FBEF0AA}"/>
          </ac:spMkLst>
        </pc:spChg>
        <pc:spChg chg="del mod">
          <ac:chgData name="Duc Phan" userId="81850174-2d7b-4ca1-bffc-8e2408aaba5a" providerId="ADAL" clId="{A992F995-F946-4CB5-983D-109F43BC257F}" dt="2020-09-04T15:32:29.521" v="358" actId="478"/>
          <ac:spMkLst>
            <pc:docMk/>
            <pc:sldMk cId="1976434273" sldId="369"/>
            <ac:spMk id="7" creationId="{E80A4E66-E2EB-B941-A606-4DF7B382B1FE}"/>
          </ac:spMkLst>
        </pc:spChg>
        <pc:spChg chg="add del mod">
          <ac:chgData name="Duc Phan" userId="81850174-2d7b-4ca1-bffc-8e2408aaba5a" providerId="ADAL" clId="{A992F995-F946-4CB5-983D-109F43BC257F}" dt="2020-09-05T13:49:19.132" v="413" actId="1076"/>
          <ac:spMkLst>
            <pc:docMk/>
            <pc:sldMk cId="1976434273" sldId="369"/>
            <ac:spMk id="17" creationId="{5821FC27-0BF2-4EAA-B44E-28B5D0CC2E79}"/>
          </ac:spMkLst>
        </pc:spChg>
        <pc:spChg chg="del">
          <ac:chgData name="Duc Phan" userId="81850174-2d7b-4ca1-bffc-8e2408aaba5a" providerId="ADAL" clId="{A992F995-F946-4CB5-983D-109F43BC257F}" dt="2020-09-04T15:32:14.667" v="357" actId="478"/>
          <ac:spMkLst>
            <pc:docMk/>
            <pc:sldMk cId="1976434273" sldId="369"/>
            <ac:spMk id="18" creationId="{FF395391-4360-4069-8551-737CA6BD1747}"/>
          </ac:spMkLst>
        </pc:spChg>
        <pc:spChg chg="mod">
          <ac:chgData name="Duc Phan" userId="81850174-2d7b-4ca1-bffc-8e2408aaba5a" providerId="ADAL" clId="{A992F995-F946-4CB5-983D-109F43BC257F}" dt="2020-09-05T13:48:02.350" v="406" actId="1076"/>
          <ac:spMkLst>
            <pc:docMk/>
            <pc:sldMk cId="1976434273" sldId="369"/>
            <ac:spMk id="45" creationId="{1DC5D2BC-C553-44C4-A60A-491ECBCA8069}"/>
          </ac:spMkLst>
        </pc:spChg>
        <pc:spChg chg="mod">
          <ac:chgData name="Duc Phan" userId="81850174-2d7b-4ca1-bffc-8e2408aaba5a" providerId="ADAL" clId="{A992F995-F946-4CB5-983D-109F43BC257F}" dt="2020-09-05T13:39:40.209" v="403" actId="14100"/>
          <ac:spMkLst>
            <pc:docMk/>
            <pc:sldMk cId="1976434273" sldId="369"/>
            <ac:spMk id="60" creationId="{5C901410-3107-4AA2-8A4B-520A06478955}"/>
          </ac:spMkLst>
        </pc:spChg>
        <pc:spChg chg="add del">
          <ac:chgData name="Duc Phan" userId="81850174-2d7b-4ca1-bffc-8e2408aaba5a" providerId="ADAL" clId="{A992F995-F946-4CB5-983D-109F43BC257F}" dt="2020-09-04T15:31:38.954" v="353" actId="478"/>
          <ac:spMkLst>
            <pc:docMk/>
            <pc:sldMk cId="1976434273" sldId="369"/>
            <ac:spMk id="66" creationId="{1140C6AF-3E9E-4E5B-A403-2FCFC76F71D6}"/>
          </ac:spMkLst>
        </pc:spChg>
        <pc:spChg chg="add del mod">
          <ac:chgData name="Duc Phan" userId="81850174-2d7b-4ca1-bffc-8e2408aaba5a" providerId="ADAL" clId="{A992F995-F946-4CB5-983D-109F43BC257F}" dt="2020-09-05T13:39:18.444" v="400" actId="478"/>
          <ac:spMkLst>
            <pc:docMk/>
            <pc:sldMk cId="1976434273" sldId="369"/>
            <ac:spMk id="67" creationId="{9B5DADF2-FDA1-4F46-9583-D7A7873EEAA1}"/>
          </ac:spMkLst>
        </pc:spChg>
        <pc:spChg chg="add del mod">
          <ac:chgData name="Duc Phan" userId="81850174-2d7b-4ca1-bffc-8e2408aaba5a" providerId="ADAL" clId="{A992F995-F946-4CB5-983D-109F43BC257F}" dt="2020-09-05T13:39:21.162" v="402" actId="478"/>
          <ac:spMkLst>
            <pc:docMk/>
            <pc:sldMk cId="1976434273" sldId="369"/>
            <ac:spMk id="69" creationId="{678D18C7-5AEA-4838-857C-1DCFD23288FD}"/>
          </ac:spMkLst>
        </pc:spChg>
        <pc:spChg chg="mod">
          <ac:chgData name="Duc Phan" userId="81850174-2d7b-4ca1-bffc-8e2408aaba5a" providerId="ADAL" clId="{A992F995-F946-4CB5-983D-109F43BC257F}" dt="2020-09-05T13:39:58.551" v="404" actId="207"/>
          <ac:spMkLst>
            <pc:docMk/>
            <pc:sldMk cId="1976434273" sldId="369"/>
            <ac:spMk id="73" creationId="{539160FD-EC38-482F-89CA-7C27A52D008D}"/>
          </ac:spMkLst>
        </pc:spChg>
        <pc:grpChg chg="add del mod">
          <ac:chgData name="Duc Phan" userId="81850174-2d7b-4ca1-bffc-8e2408aaba5a" providerId="ADAL" clId="{A992F995-F946-4CB5-983D-109F43BC257F}" dt="2020-09-05T13:39:16.881" v="399" actId="478"/>
          <ac:grpSpMkLst>
            <pc:docMk/>
            <pc:sldMk cId="1976434273" sldId="369"/>
            <ac:grpSpMk id="8" creationId="{C976D089-2D12-42FE-A5FC-91958E4403FB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36" creationId="{92AFA491-740E-4838-9F81-4EC54880230B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41" creationId="{330FDF81-96EF-4044-996A-52EC86A463B2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46" creationId="{6FD8A006-5B42-4BE7-AF8B-4E845FF04D1B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51" creationId="{74890342-0206-4882-91F0-F3C9F7680DC6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56" creationId="{9130644B-8E86-4966-8084-5319C097A4FE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61" creationId="{5419AD43-647F-41DB-A88F-61E40FCCA02D}"/>
          </ac:grpSpMkLst>
        </pc:grpChg>
        <pc:grpChg chg="add mod">
          <ac:chgData name="Duc Phan" userId="81850174-2d7b-4ca1-bffc-8e2408aaba5a" providerId="ADAL" clId="{A992F995-F946-4CB5-983D-109F43BC257F}" dt="2020-09-05T13:56:40.607" v="438" actId="1076"/>
          <ac:grpSpMkLst>
            <pc:docMk/>
            <pc:sldMk cId="1976434273" sldId="369"/>
            <ac:grpSpMk id="70" creationId="{C68A1FBB-3CE1-499F-9E36-8CB359B21661}"/>
          </ac:grpSpMkLst>
        </pc:grpChg>
        <pc:cxnChg chg="del mod">
          <ac:chgData name="Duc Phan" userId="81850174-2d7b-4ca1-bffc-8e2408aaba5a" providerId="ADAL" clId="{A992F995-F946-4CB5-983D-109F43BC257F}" dt="2020-09-05T13:39:11.848" v="398" actId="478"/>
          <ac:cxnSpMkLst>
            <pc:docMk/>
            <pc:sldMk cId="1976434273" sldId="369"/>
            <ac:cxnSpMk id="12" creationId="{31D37A32-4446-4C87-B78A-9AB29FD0A76C}"/>
          </ac:cxnSpMkLst>
        </pc:cxnChg>
        <pc:cxnChg chg="add del mod">
          <ac:chgData name="Duc Phan" userId="81850174-2d7b-4ca1-bffc-8e2408aaba5a" providerId="ADAL" clId="{A992F995-F946-4CB5-983D-109F43BC257F}" dt="2020-09-05T13:39:19.180" v="401" actId="478"/>
          <ac:cxnSpMkLst>
            <pc:docMk/>
            <pc:sldMk cId="1976434273" sldId="369"/>
            <ac:cxnSpMk id="68" creationId="{97DD1661-E6D3-4B8B-B93F-8692617150DE}"/>
          </ac:cxnSpMkLst>
        </pc:cxnChg>
        <pc:cxnChg chg="add mod">
          <ac:chgData name="Duc Phan" userId="81850174-2d7b-4ca1-bffc-8e2408aaba5a" providerId="ADAL" clId="{A992F995-F946-4CB5-983D-109F43BC257F}" dt="2020-09-05T13:58:11.684" v="440" actId="14100"/>
          <ac:cxnSpMkLst>
            <pc:docMk/>
            <pc:sldMk cId="1976434273" sldId="369"/>
            <ac:cxnSpMk id="75" creationId="{F93848EB-5BC5-4833-BC24-2959CD57D0CB}"/>
          </ac:cxnSpMkLst>
        </pc:cxnChg>
        <pc:cxnChg chg="add mod">
          <ac:chgData name="Duc Phan" userId="81850174-2d7b-4ca1-bffc-8e2408aaba5a" providerId="ADAL" clId="{A992F995-F946-4CB5-983D-109F43BC257F}" dt="2020-09-05T13:56:40.607" v="438" actId="1076"/>
          <ac:cxnSpMkLst>
            <pc:docMk/>
            <pc:sldMk cId="1976434273" sldId="369"/>
            <ac:cxnSpMk id="76" creationId="{E0BC8736-2471-4F5B-90FD-F275CD6F201D}"/>
          </ac:cxnSpMkLst>
        </pc:cxnChg>
        <pc:cxnChg chg="add mod">
          <ac:chgData name="Duc Phan" userId="81850174-2d7b-4ca1-bffc-8e2408aaba5a" providerId="ADAL" clId="{A992F995-F946-4CB5-983D-109F43BC257F}" dt="2020-09-05T13:56:40.607" v="438" actId="1076"/>
          <ac:cxnSpMkLst>
            <pc:docMk/>
            <pc:sldMk cId="1976434273" sldId="369"/>
            <ac:cxnSpMk id="77" creationId="{DD8B0B16-CA8B-4F27-B869-B05ACA6D2CC3}"/>
          </ac:cxnSpMkLst>
        </pc:cxnChg>
        <pc:cxnChg chg="add mod">
          <ac:chgData name="Duc Phan" userId="81850174-2d7b-4ca1-bffc-8e2408aaba5a" providerId="ADAL" clId="{A992F995-F946-4CB5-983D-109F43BC257F}" dt="2020-09-05T13:58:46.494" v="441" actId="14100"/>
          <ac:cxnSpMkLst>
            <pc:docMk/>
            <pc:sldMk cId="1976434273" sldId="369"/>
            <ac:cxnSpMk id="78" creationId="{53A25802-01C8-4AE0-9134-4B01DF3DB844}"/>
          </ac:cxnSpMkLst>
        </pc:cxnChg>
        <pc:cxnChg chg="add mod">
          <ac:chgData name="Duc Phan" userId="81850174-2d7b-4ca1-bffc-8e2408aaba5a" providerId="ADAL" clId="{A992F995-F946-4CB5-983D-109F43BC257F}" dt="2020-09-05T13:58:53.301" v="442" actId="14100"/>
          <ac:cxnSpMkLst>
            <pc:docMk/>
            <pc:sldMk cId="1976434273" sldId="369"/>
            <ac:cxnSpMk id="79" creationId="{EAA666BA-91B7-4662-8708-44EB5A44A54F}"/>
          </ac:cxnSpMkLst>
        </pc:cxnChg>
        <pc:cxnChg chg="add mod">
          <ac:chgData name="Duc Phan" userId="81850174-2d7b-4ca1-bffc-8e2408aaba5a" providerId="ADAL" clId="{A992F995-F946-4CB5-983D-109F43BC257F}" dt="2020-09-05T13:58:57.422" v="443" actId="14100"/>
          <ac:cxnSpMkLst>
            <pc:docMk/>
            <pc:sldMk cId="1976434273" sldId="369"/>
            <ac:cxnSpMk id="80" creationId="{5AF528E2-2A10-46AA-A2B7-9CB0A01DD08D}"/>
          </ac:cxnSpMkLst>
        </pc:cxnChg>
        <pc:cxnChg chg="add mod">
          <ac:chgData name="Duc Phan" userId="81850174-2d7b-4ca1-bffc-8e2408aaba5a" providerId="ADAL" clId="{A992F995-F946-4CB5-983D-109F43BC257F}" dt="2020-09-05T13:59:05.301" v="444" actId="14100"/>
          <ac:cxnSpMkLst>
            <pc:docMk/>
            <pc:sldMk cId="1976434273" sldId="369"/>
            <ac:cxnSpMk id="81" creationId="{BFCB40E6-182E-4297-8F66-5F0889AB611D}"/>
          </ac:cxnSpMkLst>
        </pc:cxnChg>
        <pc:cxnChg chg="add mod">
          <ac:chgData name="Duc Phan" userId="81850174-2d7b-4ca1-bffc-8e2408aaba5a" providerId="ADAL" clId="{A992F995-F946-4CB5-983D-109F43BC257F}" dt="2020-09-05T13:59:10.300" v="445" actId="1076"/>
          <ac:cxnSpMkLst>
            <pc:docMk/>
            <pc:sldMk cId="1976434273" sldId="369"/>
            <ac:cxnSpMk id="82" creationId="{82948100-35EF-407B-A3F8-155DFD0D86C2}"/>
          </ac:cxnSpMkLst>
        </pc:cxnChg>
      </pc:sldChg>
      <pc:sldChg chg="modSp">
        <pc:chgData name="Duc Phan" userId="81850174-2d7b-4ca1-bffc-8e2408aaba5a" providerId="ADAL" clId="{A992F995-F946-4CB5-983D-109F43BC257F}" dt="2020-09-06T04:58:02.678" v="596" actId="1076"/>
        <pc:sldMkLst>
          <pc:docMk/>
          <pc:sldMk cId="1325851116" sldId="372"/>
        </pc:sldMkLst>
        <pc:spChg chg="mod">
          <ac:chgData name="Duc Phan" userId="81850174-2d7b-4ca1-bffc-8e2408aaba5a" providerId="ADAL" clId="{A992F995-F946-4CB5-983D-109F43BC257F}" dt="2020-09-06T04:53:51.607" v="591" actId="1076"/>
          <ac:spMkLst>
            <pc:docMk/>
            <pc:sldMk cId="1325851116" sldId="372"/>
            <ac:spMk id="8" creationId="{E39BB956-C0B7-5345-B488-A6D55D72F208}"/>
          </ac:spMkLst>
        </pc:spChg>
        <pc:grpChg chg="mod">
          <ac:chgData name="Duc Phan" userId="81850174-2d7b-4ca1-bffc-8e2408aaba5a" providerId="ADAL" clId="{A992F995-F946-4CB5-983D-109F43BC257F}" dt="2020-09-06T04:54:10.335" v="592" actId="1076"/>
          <ac:grpSpMkLst>
            <pc:docMk/>
            <pc:sldMk cId="1325851116" sldId="372"/>
            <ac:grpSpMk id="2" creationId="{ECDE0337-3A6F-1B4C-BFE2-B640DC9DD5A6}"/>
          </ac:grpSpMkLst>
        </pc:grpChg>
        <pc:grpChg chg="mod">
          <ac:chgData name="Duc Phan" userId="81850174-2d7b-4ca1-bffc-8e2408aaba5a" providerId="ADAL" clId="{A992F995-F946-4CB5-983D-109F43BC257F}" dt="2020-09-06T04:57:59.157" v="595" actId="1076"/>
          <ac:grpSpMkLst>
            <pc:docMk/>
            <pc:sldMk cId="1325851116" sldId="372"/>
            <ac:grpSpMk id="7" creationId="{FF2EC315-A5C5-D94F-ADDF-44258644EBA5}"/>
          </ac:grpSpMkLst>
        </pc:grpChg>
        <pc:grpChg chg="mod">
          <ac:chgData name="Duc Phan" userId="81850174-2d7b-4ca1-bffc-8e2408aaba5a" providerId="ADAL" clId="{A992F995-F946-4CB5-983D-109F43BC257F}" dt="2020-09-06T04:58:02.678" v="596" actId="1076"/>
          <ac:grpSpMkLst>
            <pc:docMk/>
            <pc:sldMk cId="1325851116" sldId="372"/>
            <ac:grpSpMk id="19" creationId="{5ECD9AEC-3C43-0144-8B08-8C20586A583E}"/>
          </ac:grpSpMkLst>
        </pc:grpChg>
        <pc:picChg chg="mod">
          <ac:chgData name="Duc Phan" userId="81850174-2d7b-4ca1-bffc-8e2408aaba5a" providerId="ADAL" clId="{A992F995-F946-4CB5-983D-109F43BC257F}" dt="2020-09-06T04:53:27.590" v="587" actId="1076"/>
          <ac:picMkLst>
            <pc:docMk/>
            <pc:sldMk cId="1325851116" sldId="372"/>
            <ac:picMk id="5" creationId="{23894DDF-EEE1-CD4D-8E1B-66152A7ACFEE}"/>
          </ac:picMkLst>
        </pc:picChg>
      </pc:sldChg>
      <pc:sldChg chg="modSp">
        <pc:chgData name="Duc Phan" userId="81850174-2d7b-4ca1-bffc-8e2408aaba5a" providerId="ADAL" clId="{A992F995-F946-4CB5-983D-109F43BC257F}" dt="2020-09-06T04:53:10.390" v="582" actId="1076"/>
        <pc:sldMkLst>
          <pc:docMk/>
          <pc:sldMk cId="2030545777" sldId="373"/>
        </pc:sldMkLst>
        <pc:spChg chg="mod">
          <ac:chgData name="Duc Phan" userId="81850174-2d7b-4ca1-bffc-8e2408aaba5a" providerId="ADAL" clId="{A992F995-F946-4CB5-983D-109F43BC257F}" dt="2020-09-06T04:53:10.390" v="582" actId="1076"/>
          <ac:spMkLst>
            <pc:docMk/>
            <pc:sldMk cId="2030545777" sldId="373"/>
            <ac:spMk id="18" creationId="{A6B52C65-08C7-C145-9854-E879DE57EB25}"/>
          </ac:spMkLst>
        </pc:spChg>
        <pc:picChg chg="mod">
          <ac:chgData name="Duc Phan" userId="81850174-2d7b-4ca1-bffc-8e2408aaba5a" providerId="ADAL" clId="{A992F995-F946-4CB5-983D-109F43BC257F}" dt="2020-09-06T04:52:35.582" v="575" actId="1076"/>
          <ac:picMkLst>
            <pc:docMk/>
            <pc:sldMk cId="2030545777" sldId="373"/>
            <ac:picMk id="6" creationId="{76CCB705-C42E-394B-9DCD-4A240F064784}"/>
          </ac:picMkLst>
        </pc:picChg>
      </pc:sldChg>
      <pc:sldChg chg="addSp delSp modSp">
        <pc:chgData name="Duc Phan" userId="81850174-2d7b-4ca1-bffc-8e2408aaba5a" providerId="ADAL" clId="{A992F995-F946-4CB5-983D-109F43BC257F}" dt="2020-09-10T01:01:58.650" v="716" actId="20577"/>
        <pc:sldMkLst>
          <pc:docMk/>
          <pc:sldMk cId="3114282682" sldId="375"/>
        </pc:sldMkLst>
        <pc:spChg chg="mod">
          <ac:chgData name="Duc Phan" userId="81850174-2d7b-4ca1-bffc-8e2408aaba5a" providerId="ADAL" clId="{A992F995-F946-4CB5-983D-109F43BC257F}" dt="2020-09-10T01:01:58.650" v="716" actId="20577"/>
          <ac:spMkLst>
            <pc:docMk/>
            <pc:sldMk cId="3114282682" sldId="375"/>
            <ac:spMk id="6" creationId="{1C5BEF53-2279-DB42-8352-7145B1AD2274}"/>
          </ac:spMkLst>
        </pc:spChg>
        <pc:spChg chg="mod">
          <ac:chgData name="Duc Phan" userId="81850174-2d7b-4ca1-bffc-8e2408aaba5a" providerId="ADAL" clId="{A992F995-F946-4CB5-983D-109F43BC257F}" dt="2020-09-10T01:01:55.073" v="715" actId="1076"/>
          <ac:spMkLst>
            <pc:docMk/>
            <pc:sldMk cId="3114282682" sldId="375"/>
            <ac:spMk id="10" creationId="{2B7AFC6C-B82A-4F6E-B8AF-FC0795561472}"/>
          </ac:spMkLst>
        </pc:spChg>
        <pc:spChg chg="del mod">
          <ac:chgData name="Duc Phan" userId="81850174-2d7b-4ca1-bffc-8e2408aaba5a" providerId="ADAL" clId="{A992F995-F946-4CB5-983D-109F43BC257F}" dt="2020-09-10T01:01:49.645" v="714" actId="478"/>
          <ac:spMkLst>
            <pc:docMk/>
            <pc:sldMk cId="3114282682" sldId="375"/>
            <ac:spMk id="12" creationId="{28172A09-F6D7-4A4C-9ACA-98818215C5EA}"/>
          </ac:spMkLst>
        </pc:spChg>
        <pc:grpChg chg="add">
          <ac:chgData name="Duc Phan" userId="81850174-2d7b-4ca1-bffc-8e2408aaba5a" providerId="ADAL" clId="{A992F995-F946-4CB5-983D-109F43BC257F}" dt="2020-09-10T01:01:41.373" v="712"/>
          <ac:grpSpMkLst>
            <pc:docMk/>
            <pc:sldMk cId="3114282682" sldId="375"/>
            <ac:grpSpMk id="5" creationId="{DA202F1F-5865-4CAB-A84A-C4CDE5E79999}"/>
          </ac:grpSpMkLst>
        </pc:grpChg>
        <pc:picChg chg="mod">
          <ac:chgData name="Duc Phan" userId="81850174-2d7b-4ca1-bffc-8e2408aaba5a" providerId="ADAL" clId="{A992F995-F946-4CB5-983D-109F43BC257F}" dt="2020-09-10T01:01:55.073" v="715" actId="1076"/>
          <ac:picMkLst>
            <pc:docMk/>
            <pc:sldMk cId="3114282682" sldId="375"/>
            <ac:picMk id="11" creationId="{A0555C07-7D6A-471F-BCB0-709242CD805D}"/>
          </ac:picMkLst>
        </pc:picChg>
      </pc:sldChg>
      <pc:sldMasterChg chg="addSp modSp delSldLayout modSldLayout">
        <pc:chgData name="Duc Phan" userId="81850174-2d7b-4ca1-bffc-8e2408aaba5a" providerId="ADAL" clId="{A992F995-F946-4CB5-983D-109F43BC257F}" dt="2020-09-09T09:34:24.565" v="711"/>
        <pc:sldMasterMkLst>
          <pc:docMk/>
          <pc:sldMasterMk cId="171612653" sldId="2147483648"/>
        </pc:sldMasterMkLst>
        <pc:spChg chg="mod">
          <ac:chgData name="Duc Phan" userId="81850174-2d7b-4ca1-bffc-8e2408aaba5a" providerId="ADAL" clId="{A992F995-F946-4CB5-983D-109F43BC257F}" dt="2020-09-09T09:34:14.265" v="709" actId="164"/>
          <ac:spMkLst>
            <pc:docMk/>
            <pc:sldMasterMk cId="171612653" sldId="2147483648"/>
            <ac:spMk id="9" creationId="{DDCE377D-DE6C-3544-9955-3A5A9B1DA2BC}"/>
          </ac:spMkLst>
        </pc:spChg>
        <pc:grpChg chg="add mod">
          <ac:chgData name="Duc Phan" userId="81850174-2d7b-4ca1-bffc-8e2408aaba5a" providerId="ADAL" clId="{A992F995-F946-4CB5-983D-109F43BC257F}" dt="2020-09-09T09:34:14.265" v="709" actId="164"/>
          <ac:grpSpMkLst>
            <pc:docMk/>
            <pc:sldMasterMk cId="171612653" sldId="2147483648"/>
            <ac:grpSpMk id="2" creationId="{E32A9843-260F-4DB6-B229-646AF3EED887}"/>
          </ac:grpSpMkLst>
        </pc:grpChg>
        <pc:picChg chg="add mod">
          <ac:chgData name="Duc Phan" userId="81850174-2d7b-4ca1-bffc-8e2408aaba5a" providerId="ADAL" clId="{A992F995-F946-4CB5-983D-109F43BC257F}" dt="2020-09-09T09:34:14.265" v="709" actId="164"/>
          <ac:picMkLst>
            <pc:docMk/>
            <pc:sldMasterMk cId="171612653" sldId="2147483648"/>
            <ac:picMk id="4" creationId="{CA824513-D526-49DB-98AB-9456631FD739}"/>
          </ac:picMkLst>
        </pc:picChg>
        <pc:picChg chg="mod">
          <ac:chgData name="Duc Phan" userId="81850174-2d7b-4ca1-bffc-8e2408aaba5a" providerId="ADAL" clId="{A992F995-F946-4CB5-983D-109F43BC257F}" dt="2020-09-09T09:33:57.087" v="706" actId="1076"/>
          <ac:picMkLst>
            <pc:docMk/>
            <pc:sldMasterMk cId="171612653" sldId="2147483648"/>
            <ac:picMk id="7" creationId="{8F0E9003-74C1-C746-B26D-3B39BDDC38BE}"/>
          </ac:picMkLst>
        </pc:picChg>
        <pc:sldLayoutChg chg="addSp delSp">
          <pc:chgData name="Duc Phan" userId="81850174-2d7b-4ca1-bffc-8e2408aaba5a" providerId="ADAL" clId="{A992F995-F946-4CB5-983D-109F43BC257F}" dt="2020-09-09T09:34:24.565" v="711"/>
          <pc:sldLayoutMkLst>
            <pc:docMk/>
            <pc:sldMasterMk cId="171612653" sldId="2147483648"/>
            <pc:sldLayoutMk cId="3116730189" sldId="2147483649"/>
          </pc:sldLayoutMkLst>
          <pc:spChg chg="add del">
            <ac:chgData name="Duc Phan" userId="81850174-2d7b-4ca1-bffc-8e2408aaba5a" providerId="ADAL" clId="{A992F995-F946-4CB5-983D-109F43BC257F}" dt="2020-09-09T09:34:23.879" v="710" actId="478"/>
            <ac:spMkLst>
              <pc:docMk/>
              <pc:sldMasterMk cId="171612653" sldId="2147483648"/>
              <pc:sldLayoutMk cId="3116730189" sldId="2147483649"/>
              <ac:spMk id="8" creationId="{376A8390-2F97-409F-9C1B-7E0EFDB2D9E3}"/>
            </ac:spMkLst>
          </pc:spChg>
          <pc:spChg chg="del">
            <ac:chgData name="Duc Phan" userId="81850174-2d7b-4ca1-bffc-8e2408aaba5a" providerId="ADAL" clId="{A992F995-F946-4CB5-983D-109F43BC257F}" dt="2020-09-09T09:34:06.052" v="707" actId="478"/>
            <ac:spMkLst>
              <pc:docMk/>
              <pc:sldMasterMk cId="171612653" sldId="2147483648"/>
              <pc:sldLayoutMk cId="3116730189" sldId="2147483649"/>
              <ac:spMk id="10" creationId="{C65548A2-B49C-E043-AFBC-242A8D6A23D2}"/>
            </ac:spMkLst>
          </pc:spChg>
          <pc:grpChg chg="add">
            <ac:chgData name="Duc Phan" userId="81850174-2d7b-4ca1-bffc-8e2408aaba5a" providerId="ADAL" clId="{A992F995-F946-4CB5-983D-109F43BC257F}" dt="2020-09-09T09:34:24.565" v="711"/>
            <ac:grpSpMkLst>
              <pc:docMk/>
              <pc:sldMasterMk cId="171612653" sldId="2147483648"/>
              <pc:sldLayoutMk cId="3116730189" sldId="2147483649"/>
              <ac:grpSpMk id="9" creationId="{21FCF3A6-6A94-460E-A9CA-C28049003DF8}"/>
            </ac:grpSpMkLst>
          </pc:grpChg>
        </pc:sldLayoutChg>
      </pc:sldMasterChg>
    </pc:docChg>
  </pc:docChgLst>
  <pc:docChgLst>
    <pc:chgData name="Quang Nguyễn Văn" userId="S::quangnvse05839@fpt.edu.vn::5cf2a177-6661-4384-b711-f11bc28df4e1" providerId="AD" clId="Web-{F8F203C5-6428-3A51-5290-4A61E02435CA}"/>
    <pc:docChg chg="modSld">
      <pc:chgData name="Quang Nguyễn Văn" userId="S::quangnvse05839@fpt.edu.vn::5cf2a177-6661-4384-b711-f11bc28df4e1" providerId="AD" clId="Web-{F8F203C5-6428-3A51-5290-4A61E02435CA}" dt="2020-09-08T14:15:40.778" v="16" actId="1076"/>
      <pc:docMkLst>
        <pc:docMk/>
      </pc:docMkLst>
      <pc:sldChg chg="addSp delSp modSp">
        <pc:chgData name="Quang Nguyễn Văn" userId="S::quangnvse05839@fpt.edu.vn::5cf2a177-6661-4384-b711-f11bc28df4e1" providerId="AD" clId="Web-{F8F203C5-6428-3A51-5290-4A61E02435CA}" dt="2020-09-08T14:15:40.778" v="16" actId="1076"/>
        <pc:sldMkLst>
          <pc:docMk/>
          <pc:sldMk cId="2209238449" sldId="283"/>
        </pc:sldMkLst>
        <pc:picChg chg="del">
          <ac:chgData name="Quang Nguyễn Văn" userId="S::quangnvse05839@fpt.edu.vn::5cf2a177-6661-4384-b711-f11bc28df4e1" providerId="AD" clId="Web-{F8F203C5-6428-3A51-5290-4A61E02435CA}" dt="2020-09-08T14:15:15.309" v="7"/>
          <ac:picMkLst>
            <pc:docMk/>
            <pc:sldMk cId="2209238449" sldId="283"/>
            <ac:picMk id="2" creationId="{0B9A2EBC-F7D9-4FE3-BFC4-3A5F6C9CA963}"/>
          </ac:picMkLst>
        </pc:picChg>
        <pc:picChg chg="add mod">
          <ac:chgData name="Quang Nguyễn Văn" userId="S::quangnvse05839@fpt.edu.vn::5cf2a177-6661-4384-b711-f11bc28df4e1" providerId="AD" clId="Web-{F8F203C5-6428-3A51-5290-4A61E02435CA}" dt="2020-09-08T14:15:40.778" v="16" actId="1076"/>
          <ac:picMkLst>
            <pc:docMk/>
            <pc:sldMk cId="2209238449" sldId="283"/>
            <ac:picMk id="3" creationId="{607D40CC-40FC-4EC2-9AD5-4588428326B5}"/>
          </ac:picMkLst>
        </pc:picChg>
      </pc:sldChg>
      <pc:sldChg chg="modSp">
        <pc:chgData name="Quang Nguyễn Văn" userId="S::quangnvse05839@fpt.edu.vn::5cf2a177-6661-4384-b711-f11bc28df4e1" providerId="AD" clId="Web-{F8F203C5-6428-3A51-5290-4A61E02435CA}" dt="2020-09-08T14:11:47.824" v="6" actId="14100"/>
        <pc:sldMkLst>
          <pc:docMk/>
          <pc:sldMk cId="73618349" sldId="288"/>
        </pc:sldMkLst>
        <pc:spChg chg="mod ord">
          <ac:chgData name="Quang Nguyễn Văn" userId="S::quangnvse05839@fpt.edu.vn::5cf2a177-6661-4384-b711-f11bc28df4e1" providerId="AD" clId="Web-{F8F203C5-6428-3A51-5290-4A61E02435CA}" dt="2020-09-08T14:11:47.824" v="6" actId="14100"/>
          <ac:spMkLst>
            <pc:docMk/>
            <pc:sldMk cId="73618349" sldId="288"/>
            <ac:spMk id="7" creationId="{C3719E47-0EEE-B141-B2BF-47D12D41D68A}"/>
          </ac:spMkLst>
        </pc:spChg>
      </pc:sldChg>
    </pc:docChg>
  </pc:docChgLst>
  <pc:docChgLst>
    <pc:chgData name="Duc Ngo" userId="S::ducnmhe130666@fpt.edu.vn::49767e8e-ca93-481e-ba1f-2aa986b681e4" providerId="AD" clId="Web-{42E66A63-9413-3F5D-D33E-C01FADE34E1C}"/>
    <pc:docChg chg="modSld">
      <pc:chgData name="Duc Ngo" userId="S::ducnmhe130666@fpt.edu.vn::49767e8e-ca93-481e-ba1f-2aa986b681e4" providerId="AD" clId="Web-{42E66A63-9413-3F5D-D33E-C01FADE34E1C}" dt="2020-09-09T09:51:11.450" v="0"/>
      <pc:docMkLst>
        <pc:docMk/>
      </pc:docMkLst>
      <pc:sldChg chg="modSp">
        <pc:chgData name="Duc Ngo" userId="S::ducnmhe130666@fpt.edu.vn::49767e8e-ca93-481e-ba1f-2aa986b681e4" providerId="AD" clId="Web-{42E66A63-9413-3F5D-D33E-C01FADE34E1C}" dt="2020-09-09T09:51:11.450" v="0"/>
        <pc:sldMkLst>
          <pc:docMk/>
          <pc:sldMk cId="3469778822" sldId="299"/>
        </pc:sldMkLst>
        <pc:graphicFrameChg chg="modGraphic">
          <ac:chgData name="Duc Ngo" userId="S::ducnmhe130666@fpt.edu.vn::49767e8e-ca93-481e-ba1f-2aa986b681e4" providerId="AD" clId="Web-{42E66A63-9413-3F5D-D33E-C01FADE34E1C}" dt="2020-09-09T09:51:11.450" v="0"/>
          <ac:graphicFrameMkLst>
            <pc:docMk/>
            <pc:sldMk cId="3469778822" sldId="299"/>
            <ac:graphicFrameMk id="5" creationId="{A40E9AAD-D409-4B82-8425-A86C9DB22E6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AAD57-B54B-4047-A082-8525D89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5942-B955-FF4F-9F0E-C9AA24C45F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07EFA-AA59-1341-836E-4CE25C223218}" type="datetimeFigureOut"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CC9C-A40D-4C46-B375-222067C8DE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5CA9-7256-284F-A1AC-7D74BD4A5D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B703-859F-634E-8569-F96838A933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DF09DE-8F52-AA4E-8C56-F76350B7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776"/>
            <a:ext cx="557561" cy="516564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8B44-090D-5342-A2FA-141AD44EE39B}" type="datetimeFigureOut"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1B68A-1D35-6C4F-9284-00BF7F71E4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985A6D-F790-5F49-9896-1AA024415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42DA9-E7FA-8442-BDCF-845A75F0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3538FC-E0C0-0F4B-B7C5-4F2EE4EFF380}"/>
              </a:ext>
            </a:extLst>
          </p:cNvPr>
          <p:cNvCxnSpPr>
            <a:cxnSpLocks/>
          </p:cNvCxnSpPr>
          <p:nvPr userDrawn="1"/>
        </p:nvCxnSpPr>
        <p:spPr>
          <a:xfrm>
            <a:off x="822121" y="319184"/>
            <a:ext cx="1105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002BDC-719A-AC4F-BBD1-7E75ED997BDC}"/>
              </a:ext>
            </a:extLst>
          </p:cNvPr>
          <p:cNvCxnSpPr>
            <a:cxnSpLocks/>
          </p:cNvCxnSpPr>
          <p:nvPr userDrawn="1"/>
        </p:nvCxnSpPr>
        <p:spPr>
          <a:xfrm>
            <a:off x="163069" y="6588448"/>
            <a:ext cx="105049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37C5DF-99A8-49B4-953D-7F1E555060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9388" y="71484"/>
            <a:ext cx="532733" cy="495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73194-2985-4D9F-BD8D-B161C812CA1C}"/>
              </a:ext>
            </a:extLst>
          </p:cNvPr>
          <p:cNvSpPr txBox="1"/>
          <p:nvPr userDrawn="1"/>
        </p:nvSpPr>
        <p:spPr>
          <a:xfrm>
            <a:off x="10999629" y="6280671"/>
            <a:ext cx="1175657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2" charset="0"/>
              </a:rPr>
              <a:t>Tech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2" charset="0"/>
              </a:rPr>
              <a:t>Mely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Work Sans SemiBold" panose="000007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E1C72E-A255-46D2-A8AE-3B553077A5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7857" y="6257049"/>
            <a:ext cx="381773" cy="3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A7530-5946-C940-805C-C043C3C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Mely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8695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0E9003-74C1-C746-B26D-3B39BDDC38B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901FB-C16D-8C4D-8A3D-FBB0108C675A}"/>
              </a:ext>
            </a:extLst>
          </p:cNvPr>
          <p:cNvSpPr txBox="1"/>
          <p:nvPr userDrawn="1"/>
        </p:nvSpPr>
        <p:spPr>
          <a:xfrm>
            <a:off x="10793185" y="6280671"/>
            <a:ext cx="1175657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2" charset="0"/>
              </a:rPr>
              <a:t>Tech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2" charset="0"/>
              </a:rPr>
              <a:t>Mely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Work Sans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809CD-291C-41E2-A77D-5B9588123C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11413" y="6257049"/>
            <a:ext cx="381773" cy="3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779D4-11E3-E246-911A-BBA15E1D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18" y="251599"/>
            <a:ext cx="2755482" cy="8218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8F8C8E-2902-0048-8F11-27271A45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772794"/>
            <a:ext cx="55608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09"/>
            <a:r>
              <a:rPr lang="en-US" sz="6600" b="1" spc="3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Oh My OKRs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DE6E4-128A-4E42-8F4F-57E45388336F}"/>
              </a:ext>
            </a:extLst>
          </p:cNvPr>
          <p:cNvSpPr txBox="1"/>
          <p:nvPr/>
        </p:nvSpPr>
        <p:spPr>
          <a:xfrm>
            <a:off x="3927521" y="3978271"/>
            <a:ext cx="406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</a:p>
        </p:txBody>
      </p:sp>
      <p:sp>
        <p:nvSpPr>
          <p:cNvPr id="11" name="Rectangle 143">
            <a:extLst>
              <a:ext uri="{FF2B5EF4-FFF2-40B4-BE49-F238E27FC236}">
                <a16:creationId xmlns:a16="http://schemas.microsoft.com/office/drawing/2014/main" id="{82241C9C-8B4A-FC4A-9442-1D68E630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521" y="4689741"/>
            <a:ext cx="4336955" cy="40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Software Engineering, 10 Sep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F6E5A-B4F4-6842-9F94-4E07148D12F7}"/>
              </a:ext>
            </a:extLst>
          </p:cNvPr>
          <p:cNvSpPr/>
          <p:nvPr/>
        </p:nvSpPr>
        <p:spPr>
          <a:xfrm>
            <a:off x="3317381" y="2976707"/>
            <a:ext cx="5524461" cy="416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b="1" kern="1400" spc="-50" dirty="0">
                <a:solidFill>
                  <a:srgbClr val="805AD5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Web</a:t>
            </a:r>
            <a:r>
              <a:rPr lang="vi-VN" sz="2000" b="1" kern="1400" spc="-50" dirty="0">
                <a:solidFill>
                  <a:srgbClr val="805AD5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-based </a:t>
            </a:r>
            <a:r>
              <a:rPr lang="en-US" sz="2000" b="1" kern="1400" spc="-50" dirty="0">
                <a:solidFill>
                  <a:srgbClr val="805AD5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governance the objectives </a:t>
            </a:r>
            <a:r>
              <a:rPr lang="vi-VN" sz="2000" b="1" kern="1400" spc="-50" dirty="0">
                <a:solidFill>
                  <a:srgbClr val="805AD5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system</a:t>
            </a:r>
            <a:endParaRPr lang="en-US" sz="2000" b="1" kern="1400" spc="-50" dirty="0">
              <a:solidFill>
                <a:srgbClr val="805AD5"/>
              </a:solidFill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461FD-EEC9-9C40-B9F3-109FF714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18" y="1569257"/>
            <a:ext cx="1016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81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8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Work Sans SemiBold</vt:lpstr>
      <vt:lpstr>Yu Gothic Light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Trần</dc:creator>
  <cp:lastModifiedBy>T460s</cp:lastModifiedBy>
  <cp:revision>101</cp:revision>
  <cp:lastPrinted>2020-09-03T00:58:44Z</cp:lastPrinted>
  <dcterms:created xsi:type="dcterms:W3CDTF">2020-09-01T03:13:28Z</dcterms:created>
  <dcterms:modified xsi:type="dcterms:W3CDTF">2022-04-24T18:57:46Z</dcterms:modified>
</cp:coreProperties>
</file>