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270B1-A4FF-4E1B-AE48-022C1CCA5FC5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4F000-3FF9-468A-AF2B-F775FF239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28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f0673c716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f0673c716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565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" name="Google Shape;1355;gcd47b15857_0_9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6" name="Google Shape;1356;gcd47b15857_0_9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6228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gd279b9a442_0_1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5" name="Google Shape;1385;gd279b9a442_0_1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5338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4E92-7BF5-47EC-9B2B-39EDFF6D1D03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571D-6891-499D-A528-851E4CA0A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31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4E92-7BF5-47EC-9B2B-39EDFF6D1D03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571D-6891-499D-A528-851E4CA0A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2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4E92-7BF5-47EC-9B2B-39EDFF6D1D03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571D-6891-499D-A528-851E4CA0A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03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-83200" y="-88000"/>
            <a:ext cx="12358400" cy="70340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3"/>
          <p:cNvSpPr/>
          <p:nvPr/>
        </p:nvSpPr>
        <p:spPr>
          <a:xfrm flipH="1">
            <a:off x="1300602" y="-308661"/>
            <a:ext cx="11237956" cy="7475305"/>
          </a:xfrm>
          <a:custGeom>
            <a:avLst/>
            <a:gdLst/>
            <a:ahLst/>
            <a:cxnLst/>
            <a:rect l="l" t="t" r="r" b="b"/>
            <a:pathLst>
              <a:path w="104747" h="69676" extrusionOk="0">
                <a:moveTo>
                  <a:pt x="0" y="1"/>
                </a:moveTo>
                <a:lnTo>
                  <a:pt x="0" y="69676"/>
                </a:lnTo>
                <a:lnTo>
                  <a:pt x="1799" y="69676"/>
                </a:lnTo>
                <a:cubicBezTo>
                  <a:pt x="5385" y="68581"/>
                  <a:pt x="10134" y="66536"/>
                  <a:pt x="15229" y="62693"/>
                </a:cubicBezTo>
                <a:cubicBezTo>
                  <a:pt x="25977" y="54592"/>
                  <a:pt x="20111" y="44816"/>
                  <a:pt x="30871" y="30850"/>
                </a:cubicBezTo>
                <a:cubicBezTo>
                  <a:pt x="41619" y="16883"/>
                  <a:pt x="59776" y="24984"/>
                  <a:pt x="85194" y="12973"/>
                </a:cubicBezTo>
                <a:cubicBezTo>
                  <a:pt x="96859" y="7464"/>
                  <a:pt x="102289" y="3978"/>
                  <a:pt x="104747" y="1822"/>
                </a:cubicBezTo>
                <a:lnTo>
                  <a:pt x="104747" y="1"/>
                </a:ln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2655433" y="2338800"/>
            <a:ext cx="3440400" cy="5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48" name="Google Shape;148;p13"/>
          <p:cNvSpPr txBox="1">
            <a:spLocks noGrp="1"/>
          </p:cNvSpPr>
          <p:nvPr>
            <p:ph type="subTitle" idx="1"/>
          </p:nvPr>
        </p:nvSpPr>
        <p:spPr>
          <a:xfrm>
            <a:off x="2655433" y="2822633"/>
            <a:ext cx="3440400" cy="6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3"/>
          <p:cNvSpPr txBox="1">
            <a:spLocks noGrp="1"/>
          </p:cNvSpPr>
          <p:nvPr>
            <p:ph type="title" idx="2"/>
          </p:nvPr>
        </p:nvSpPr>
        <p:spPr>
          <a:xfrm>
            <a:off x="7715367" y="2338800"/>
            <a:ext cx="3440400" cy="5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0" name="Google Shape;150;p13"/>
          <p:cNvSpPr txBox="1">
            <a:spLocks noGrp="1"/>
          </p:cNvSpPr>
          <p:nvPr>
            <p:ph type="subTitle" idx="3"/>
          </p:nvPr>
        </p:nvSpPr>
        <p:spPr>
          <a:xfrm>
            <a:off x="7715367" y="2822633"/>
            <a:ext cx="3440400" cy="6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3"/>
          <p:cNvSpPr txBox="1">
            <a:spLocks noGrp="1"/>
          </p:cNvSpPr>
          <p:nvPr>
            <p:ph type="title" idx="4"/>
          </p:nvPr>
        </p:nvSpPr>
        <p:spPr>
          <a:xfrm>
            <a:off x="2655433" y="4125400"/>
            <a:ext cx="3440400" cy="5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2" name="Google Shape;152;p13"/>
          <p:cNvSpPr txBox="1">
            <a:spLocks noGrp="1"/>
          </p:cNvSpPr>
          <p:nvPr>
            <p:ph type="title" idx="5"/>
          </p:nvPr>
        </p:nvSpPr>
        <p:spPr>
          <a:xfrm>
            <a:off x="7715367" y="4125400"/>
            <a:ext cx="3440400" cy="5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2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Montserrat Black"/>
              <a:buNone/>
              <a:defRPr sz="3200">
                <a:latin typeface="Montserrat Black"/>
                <a:ea typeface="Montserrat Black"/>
                <a:cs typeface="Montserrat Black"/>
                <a:sym typeface="Montserrat Black"/>
              </a:defRPr>
            </a:lvl9pPr>
          </a:lstStyle>
          <a:p>
            <a:endParaRPr/>
          </a:p>
        </p:txBody>
      </p:sp>
      <p:sp>
        <p:nvSpPr>
          <p:cNvPr id="153" name="Google Shape;153;p13"/>
          <p:cNvSpPr txBox="1">
            <a:spLocks noGrp="1"/>
          </p:cNvSpPr>
          <p:nvPr>
            <p:ph type="subTitle" idx="6"/>
          </p:nvPr>
        </p:nvSpPr>
        <p:spPr>
          <a:xfrm>
            <a:off x="7715367" y="4607867"/>
            <a:ext cx="3440400" cy="6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3"/>
          <p:cNvSpPr txBox="1">
            <a:spLocks noGrp="1"/>
          </p:cNvSpPr>
          <p:nvPr>
            <p:ph type="title" idx="7" hasCustomPrompt="1"/>
          </p:nvPr>
        </p:nvSpPr>
        <p:spPr>
          <a:xfrm>
            <a:off x="1424933" y="2470517"/>
            <a:ext cx="10972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9pPr>
          </a:lstStyle>
          <a:p>
            <a:r>
              <a:t>xx%</a:t>
            </a:r>
          </a:p>
        </p:txBody>
      </p:sp>
      <p:sp>
        <p:nvSpPr>
          <p:cNvPr id="155" name="Google Shape;155;p13"/>
          <p:cNvSpPr txBox="1">
            <a:spLocks noGrp="1"/>
          </p:cNvSpPr>
          <p:nvPr>
            <p:ph type="title" idx="8" hasCustomPrompt="1"/>
          </p:nvPr>
        </p:nvSpPr>
        <p:spPr>
          <a:xfrm>
            <a:off x="6491000" y="2478400"/>
            <a:ext cx="10972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9pPr>
          </a:lstStyle>
          <a:p>
            <a:r>
              <a:t>xx%</a:t>
            </a:r>
          </a:p>
        </p:txBody>
      </p:sp>
      <p:sp>
        <p:nvSpPr>
          <p:cNvPr id="156" name="Google Shape;156;p13"/>
          <p:cNvSpPr txBox="1">
            <a:spLocks noGrp="1"/>
          </p:cNvSpPr>
          <p:nvPr>
            <p:ph type="title" idx="9" hasCustomPrompt="1"/>
          </p:nvPr>
        </p:nvSpPr>
        <p:spPr>
          <a:xfrm>
            <a:off x="1424933" y="4258067"/>
            <a:ext cx="10972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9pPr>
          </a:lstStyle>
          <a:p>
            <a:r>
              <a:t>xx%</a:t>
            </a:r>
          </a:p>
        </p:txBody>
      </p:sp>
      <p:sp>
        <p:nvSpPr>
          <p:cNvPr id="157" name="Google Shape;157;p13"/>
          <p:cNvSpPr txBox="1">
            <a:spLocks noGrp="1"/>
          </p:cNvSpPr>
          <p:nvPr>
            <p:ph type="title" idx="13" hasCustomPrompt="1"/>
          </p:nvPr>
        </p:nvSpPr>
        <p:spPr>
          <a:xfrm>
            <a:off x="6491000" y="4264233"/>
            <a:ext cx="1097200" cy="8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48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700"/>
              <a:buNone/>
              <a:defRPr sz="6267"/>
            </a:lvl9pPr>
          </a:lstStyle>
          <a:p>
            <a:r>
              <a:t>xx%</a:t>
            </a:r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4"/>
          </p:nvPr>
        </p:nvSpPr>
        <p:spPr>
          <a:xfrm>
            <a:off x="2655433" y="4607867"/>
            <a:ext cx="3440400" cy="6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 idx="15"/>
          </p:nvPr>
        </p:nvSpPr>
        <p:spPr>
          <a:xfrm>
            <a:off x="950967" y="877327"/>
            <a:ext cx="10290000" cy="484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/>
          <p:nvPr/>
        </p:nvSpPr>
        <p:spPr>
          <a:xfrm flipH="1">
            <a:off x="-473153" y="5025245"/>
            <a:ext cx="1898095" cy="189804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1" name="Google Shape;161;p13"/>
          <p:cNvSpPr/>
          <p:nvPr/>
        </p:nvSpPr>
        <p:spPr>
          <a:xfrm flipH="1">
            <a:off x="10717572" y="6"/>
            <a:ext cx="523405" cy="525012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2" name="Google Shape;162;p13"/>
          <p:cNvSpPr/>
          <p:nvPr/>
        </p:nvSpPr>
        <p:spPr>
          <a:xfrm flipH="1">
            <a:off x="1919890" y="-283494"/>
            <a:ext cx="602237" cy="602289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3" name="Google Shape;163;p13"/>
          <p:cNvSpPr/>
          <p:nvPr/>
        </p:nvSpPr>
        <p:spPr>
          <a:xfrm flipH="1">
            <a:off x="5554704" y="-1085945"/>
            <a:ext cx="1526027" cy="1527583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4" name="Google Shape;164;p13"/>
          <p:cNvSpPr/>
          <p:nvPr/>
        </p:nvSpPr>
        <p:spPr>
          <a:xfrm flipH="1">
            <a:off x="5729281" y="6129495"/>
            <a:ext cx="1898095" cy="189804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5" name="Google Shape;165;p13"/>
          <p:cNvSpPr/>
          <p:nvPr/>
        </p:nvSpPr>
        <p:spPr>
          <a:xfrm flipH="1">
            <a:off x="1087923" y="6255706"/>
            <a:ext cx="602237" cy="602289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66" name="Google Shape;166;p13"/>
          <p:cNvSpPr/>
          <p:nvPr/>
        </p:nvSpPr>
        <p:spPr>
          <a:xfrm>
            <a:off x="-400867" y="1413001"/>
            <a:ext cx="1097184" cy="1099116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67" name="Google Shape;167;p13"/>
          <p:cNvGrpSpPr/>
          <p:nvPr/>
        </p:nvGrpSpPr>
        <p:grpSpPr>
          <a:xfrm>
            <a:off x="10505266" y="5650543"/>
            <a:ext cx="1686735" cy="1686735"/>
            <a:chOff x="3912750" y="637550"/>
            <a:chExt cx="947533" cy="947533"/>
          </a:xfrm>
        </p:grpSpPr>
        <p:sp>
          <p:nvSpPr>
            <p:cNvPr id="168" name="Google Shape;168;p1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1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80336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1_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-83200" y="-88000"/>
            <a:ext cx="12358400" cy="7034000"/>
          </a:xfrm>
          <a:prstGeom prst="rect">
            <a:avLst/>
          </a:prstGeom>
          <a:gradFill>
            <a:gsLst>
              <a:gs pos="0">
                <a:srgbClr val="FFFFFF">
                  <a:alpha val="41180"/>
                </a:srgbClr>
              </a:gs>
              <a:gs pos="100000">
                <a:srgbClr val="F3F3F3">
                  <a:alpha val="41180"/>
                </a:srgbClr>
              </a:gs>
            </a:gsLst>
            <a:lin ang="10801400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3"/>
          <p:cNvSpPr/>
          <p:nvPr/>
        </p:nvSpPr>
        <p:spPr>
          <a:xfrm flipH="1">
            <a:off x="-450053" y="2032501"/>
            <a:ext cx="9916912" cy="5241209"/>
          </a:xfrm>
          <a:custGeom>
            <a:avLst/>
            <a:gdLst/>
            <a:ahLst/>
            <a:cxnLst/>
            <a:rect l="l" t="t" r="r" b="b"/>
            <a:pathLst>
              <a:path w="92592" h="48936" extrusionOk="0">
                <a:moveTo>
                  <a:pt x="64841" y="1"/>
                </a:moveTo>
                <a:cubicBezTo>
                  <a:pt x="58884" y="1"/>
                  <a:pt x="53522" y="1916"/>
                  <a:pt x="50559" y="5316"/>
                </a:cubicBezTo>
                <a:cubicBezTo>
                  <a:pt x="45456" y="11168"/>
                  <a:pt x="45800" y="21411"/>
                  <a:pt x="40578" y="21411"/>
                </a:cubicBezTo>
                <a:cubicBezTo>
                  <a:pt x="40506" y="21411"/>
                  <a:pt x="40432" y="21409"/>
                  <a:pt x="40358" y="21405"/>
                </a:cubicBezTo>
                <a:cubicBezTo>
                  <a:pt x="36232" y="21194"/>
                  <a:pt x="34026" y="16844"/>
                  <a:pt x="29913" y="16844"/>
                </a:cubicBezTo>
                <a:cubicBezTo>
                  <a:pt x="28602" y="16844"/>
                  <a:pt x="27097" y="17286"/>
                  <a:pt x="25274" y="18444"/>
                </a:cubicBezTo>
                <a:cubicBezTo>
                  <a:pt x="17732" y="23249"/>
                  <a:pt x="21643" y="29740"/>
                  <a:pt x="21084" y="33830"/>
                </a:cubicBezTo>
                <a:cubicBezTo>
                  <a:pt x="20943" y="34861"/>
                  <a:pt x="20429" y="35229"/>
                  <a:pt x="19656" y="35229"/>
                </a:cubicBezTo>
                <a:cubicBezTo>
                  <a:pt x="17739" y="35229"/>
                  <a:pt x="14230" y="32968"/>
                  <a:pt x="10875" y="32968"/>
                </a:cubicBezTo>
                <a:cubicBezTo>
                  <a:pt x="10219" y="32968"/>
                  <a:pt x="9570" y="33054"/>
                  <a:pt x="8939" y="33260"/>
                </a:cubicBezTo>
                <a:cubicBezTo>
                  <a:pt x="3766" y="34958"/>
                  <a:pt x="1398" y="39763"/>
                  <a:pt x="1956" y="42578"/>
                </a:cubicBezTo>
                <a:cubicBezTo>
                  <a:pt x="2515" y="45405"/>
                  <a:pt x="1" y="48936"/>
                  <a:pt x="1" y="48936"/>
                </a:cubicBezTo>
                <a:lnTo>
                  <a:pt x="91195" y="48936"/>
                </a:lnTo>
                <a:cubicBezTo>
                  <a:pt x="91195" y="48936"/>
                  <a:pt x="92591" y="30578"/>
                  <a:pt x="90357" y="18299"/>
                </a:cubicBezTo>
                <a:cubicBezTo>
                  <a:pt x="90357" y="18299"/>
                  <a:pt x="88547" y="8702"/>
                  <a:pt x="78346" y="3339"/>
                </a:cubicBezTo>
                <a:cubicBezTo>
                  <a:pt x="74006" y="1055"/>
                  <a:pt x="69260" y="1"/>
                  <a:pt x="64841" y="1"/>
                </a:cubicBezTo>
                <a:close/>
              </a:path>
            </a:pathLst>
          </a:custGeom>
          <a:solidFill>
            <a:srgbClr val="D6D7D7">
              <a:alpha val="4118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529200" y="4091915"/>
            <a:ext cx="91336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187200" y="1233631"/>
            <a:ext cx="3817600" cy="227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1"/>
          </p:nvPr>
        </p:nvSpPr>
        <p:spPr>
          <a:xfrm>
            <a:off x="2258400" y="5097952"/>
            <a:ext cx="7675200" cy="83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933"/>
            </a:lvl9pPr>
          </a:lstStyle>
          <a:p>
            <a:endParaRPr/>
          </a:p>
        </p:txBody>
      </p:sp>
      <p:sp>
        <p:nvSpPr>
          <p:cNvPr id="28" name="Google Shape;28;p3"/>
          <p:cNvSpPr/>
          <p:nvPr/>
        </p:nvSpPr>
        <p:spPr>
          <a:xfrm>
            <a:off x="9136760" y="5659839"/>
            <a:ext cx="1526027" cy="1527583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3"/>
          <p:cNvSpPr/>
          <p:nvPr/>
        </p:nvSpPr>
        <p:spPr>
          <a:xfrm>
            <a:off x="14" y="107706"/>
            <a:ext cx="523405" cy="525012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3"/>
          <p:cNvSpPr/>
          <p:nvPr/>
        </p:nvSpPr>
        <p:spPr>
          <a:xfrm>
            <a:off x="8864631" y="-163627"/>
            <a:ext cx="602237" cy="602289"/>
          </a:xfrm>
          <a:custGeom>
            <a:avLst/>
            <a:gdLst/>
            <a:ahLst/>
            <a:cxnLst/>
            <a:rect l="l" t="t" r="r" b="b"/>
            <a:pathLst>
              <a:path w="11612" h="11613" fill="none" extrusionOk="0">
                <a:moveTo>
                  <a:pt x="11612" y="5806"/>
                </a:moveTo>
                <a:cubicBezTo>
                  <a:pt x="11612" y="9028"/>
                  <a:pt x="9028" y="11612"/>
                  <a:pt x="5806" y="11612"/>
                </a:cubicBezTo>
                <a:cubicBezTo>
                  <a:pt x="2584" y="11612"/>
                  <a:pt x="1" y="9028"/>
                  <a:pt x="1" y="5806"/>
                </a:cubicBezTo>
                <a:cubicBezTo>
                  <a:pt x="1" y="2615"/>
                  <a:pt x="2584" y="1"/>
                  <a:pt x="5806" y="1"/>
                </a:cubicBezTo>
                <a:cubicBezTo>
                  <a:pt x="9028" y="1"/>
                  <a:pt x="11612" y="2615"/>
                  <a:pt x="11612" y="5806"/>
                </a:cubicBezTo>
                <a:close/>
              </a:path>
            </a:pathLst>
          </a:custGeom>
          <a:noFill/>
          <a:ln w="4550" cap="flat" cmpd="sng">
            <a:solidFill>
              <a:schemeClr val="accent2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1" name="Google Shape;31;p3"/>
          <p:cNvSpPr/>
          <p:nvPr/>
        </p:nvSpPr>
        <p:spPr>
          <a:xfrm>
            <a:off x="3387493" y="-959012"/>
            <a:ext cx="1526027" cy="1527583"/>
          </a:xfrm>
          <a:custGeom>
            <a:avLst/>
            <a:gdLst/>
            <a:ahLst/>
            <a:cxnLst/>
            <a:rect l="l" t="t" r="r" b="b"/>
            <a:pathLst>
              <a:path w="29424" h="29454" fill="none" extrusionOk="0">
                <a:moveTo>
                  <a:pt x="18967" y="2371"/>
                </a:moveTo>
                <a:cubicBezTo>
                  <a:pt x="25806" y="4742"/>
                  <a:pt x="29423" y="12189"/>
                  <a:pt x="27083" y="18998"/>
                </a:cubicBezTo>
                <a:cubicBezTo>
                  <a:pt x="24712" y="25837"/>
                  <a:pt x="17265" y="29454"/>
                  <a:pt x="10426" y="27113"/>
                </a:cubicBezTo>
                <a:cubicBezTo>
                  <a:pt x="3617" y="24743"/>
                  <a:pt x="0" y="17296"/>
                  <a:pt x="2341" y="10457"/>
                </a:cubicBezTo>
                <a:cubicBezTo>
                  <a:pt x="4711" y="3648"/>
                  <a:pt x="12158" y="1"/>
                  <a:pt x="18967" y="2371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" name="Google Shape;32;p3"/>
          <p:cNvSpPr/>
          <p:nvPr/>
        </p:nvSpPr>
        <p:spPr>
          <a:xfrm>
            <a:off x="-1084387" y="6332973"/>
            <a:ext cx="523405" cy="525012"/>
          </a:xfrm>
          <a:custGeom>
            <a:avLst/>
            <a:gdLst/>
            <a:ahLst/>
            <a:cxnLst/>
            <a:rect l="l" t="t" r="r" b="b"/>
            <a:pathLst>
              <a:path w="10092" h="10123" fill="none" extrusionOk="0">
                <a:moveTo>
                  <a:pt x="10092" y="5077"/>
                </a:moveTo>
                <a:cubicBezTo>
                  <a:pt x="10092" y="2280"/>
                  <a:pt x="7843" y="1"/>
                  <a:pt x="5046" y="1"/>
                </a:cubicBezTo>
                <a:cubicBezTo>
                  <a:pt x="2250" y="1"/>
                  <a:pt x="1" y="2280"/>
                  <a:pt x="1" y="5077"/>
                </a:cubicBezTo>
                <a:cubicBezTo>
                  <a:pt x="1" y="7843"/>
                  <a:pt x="2250" y="10122"/>
                  <a:pt x="5046" y="10122"/>
                </a:cubicBezTo>
                <a:cubicBezTo>
                  <a:pt x="7843" y="10122"/>
                  <a:pt x="10092" y="7843"/>
                  <a:pt x="10092" y="5077"/>
                </a:cubicBezTo>
                <a:close/>
              </a:path>
            </a:pathLst>
          </a:custGeom>
          <a:noFill/>
          <a:ln w="4550" cap="flat" cmpd="sng">
            <a:solidFill>
              <a:schemeClr val="accent3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3"/>
          <p:cNvSpPr/>
          <p:nvPr/>
        </p:nvSpPr>
        <p:spPr>
          <a:xfrm>
            <a:off x="-175652" y="5097961"/>
            <a:ext cx="1898095" cy="1898043"/>
          </a:xfrm>
          <a:custGeom>
            <a:avLst/>
            <a:gdLst/>
            <a:ahLst/>
            <a:cxnLst/>
            <a:rect l="l" t="t" r="r" b="b"/>
            <a:pathLst>
              <a:path w="36598" h="36597" fill="none" extrusionOk="0">
                <a:moveTo>
                  <a:pt x="36597" y="18298"/>
                </a:moveTo>
                <a:cubicBezTo>
                  <a:pt x="36597" y="28390"/>
                  <a:pt x="28390" y="36596"/>
                  <a:pt x="18299" y="36596"/>
                </a:cubicBezTo>
                <a:cubicBezTo>
                  <a:pt x="8208" y="36596"/>
                  <a:pt x="1" y="28390"/>
                  <a:pt x="1" y="18298"/>
                </a:cubicBezTo>
                <a:cubicBezTo>
                  <a:pt x="1" y="8207"/>
                  <a:pt x="8208" y="0"/>
                  <a:pt x="18299" y="0"/>
                </a:cubicBezTo>
                <a:cubicBezTo>
                  <a:pt x="28390" y="0"/>
                  <a:pt x="36597" y="8207"/>
                  <a:pt x="36597" y="18298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3"/>
          <p:cNvSpPr/>
          <p:nvPr/>
        </p:nvSpPr>
        <p:spPr>
          <a:xfrm>
            <a:off x="-52967" y="2498134"/>
            <a:ext cx="924176" cy="925804"/>
          </a:xfrm>
          <a:custGeom>
            <a:avLst/>
            <a:gdLst/>
            <a:ahLst/>
            <a:cxnLst/>
            <a:rect l="l" t="t" r="r" b="b"/>
            <a:pathLst>
              <a:path w="17600" h="17631" fill="none" extrusionOk="0">
                <a:moveTo>
                  <a:pt x="16991" y="8147"/>
                </a:moveTo>
                <a:lnTo>
                  <a:pt x="17599" y="7691"/>
                </a:lnTo>
                <a:lnTo>
                  <a:pt x="17326" y="6353"/>
                </a:lnTo>
                <a:lnTo>
                  <a:pt x="16566" y="6110"/>
                </a:lnTo>
                <a:cubicBezTo>
                  <a:pt x="16323" y="5411"/>
                  <a:pt x="15988" y="4742"/>
                  <a:pt x="15563" y="4165"/>
                </a:cubicBezTo>
                <a:lnTo>
                  <a:pt x="15867" y="3435"/>
                </a:lnTo>
                <a:lnTo>
                  <a:pt x="14955" y="2402"/>
                </a:lnTo>
                <a:lnTo>
                  <a:pt x="14164" y="2584"/>
                </a:lnTo>
                <a:cubicBezTo>
                  <a:pt x="13617" y="2128"/>
                  <a:pt x="12979" y="1703"/>
                  <a:pt x="12341" y="1399"/>
                </a:cubicBezTo>
                <a:lnTo>
                  <a:pt x="12219" y="639"/>
                </a:lnTo>
                <a:lnTo>
                  <a:pt x="10942" y="213"/>
                </a:lnTo>
                <a:lnTo>
                  <a:pt x="10335" y="761"/>
                </a:lnTo>
                <a:cubicBezTo>
                  <a:pt x="9635" y="609"/>
                  <a:pt x="8906" y="578"/>
                  <a:pt x="8146" y="639"/>
                </a:cubicBezTo>
                <a:lnTo>
                  <a:pt x="7660" y="1"/>
                </a:lnTo>
                <a:lnTo>
                  <a:pt x="6322" y="305"/>
                </a:lnTo>
                <a:lnTo>
                  <a:pt x="6110" y="1065"/>
                </a:lnTo>
                <a:cubicBezTo>
                  <a:pt x="5380" y="1308"/>
                  <a:pt x="4742" y="1642"/>
                  <a:pt x="4134" y="2068"/>
                </a:cubicBezTo>
                <a:lnTo>
                  <a:pt x="3435" y="1764"/>
                </a:lnTo>
                <a:lnTo>
                  <a:pt x="2401" y="2675"/>
                </a:lnTo>
                <a:lnTo>
                  <a:pt x="2584" y="3466"/>
                </a:lnTo>
                <a:cubicBezTo>
                  <a:pt x="2097" y="4013"/>
                  <a:pt x="1702" y="4621"/>
                  <a:pt x="1398" y="5289"/>
                </a:cubicBezTo>
                <a:lnTo>
                  <a:pt x="608" y="5411"/>
                </a:lnTo>
                <a:lnTo>
                  <a:pt x="182" y="6688"/>
                </a:lnTo>
                <a:lnTo>
                  <a:pt x="730" y="7296"/>
                </a:lnTo>
                <a:cubicBezTo>
                  <a:pt x="608" y="7995"/>
                  <a:pt x="547" y="8724"/>
                  <a:pt x="608" y="9484"/>
                </a:cubicBezTo>
                <a:lnTo>
                  <a:pt x="0" y="9940"/>
                </a:lnTo>
                <a:lnTo>
                  <a:pt x="274" y="11277"/>
                </a:lnTo>
                <a:lnTo>
                  <a:pt x="1064" y="11521"/>
                </a:lnTo>
                <a:cubicBezTo>
                  <a:pt x="1307" y="12250"/>
                  <a:pt x="1641" y="12888"/>
                  <a:pt x="2037" y="13496"/>
                </a:cubicBezTo>
                <a:lnTo>
                  <a:pt x="1763" y="14195"/>
                </a:lnTo>
                <a:lnTo>
                  <a:pt x="2675" y="15229"/>
                </a:lnTo>
                <a:lnTo>
                  <a:pt x="3465" y="15046"/>
                </a:lnTo>
                <a:cubicBezTo>
                  <a:pt x="4012" y="15533"/>
                  <a:pt x="4620" y="15928"/>
                  <a:pt x="5289" y="16232"/>
                </a:cubicBezTo>
                <a:lnTo>
                  <a:pt x="5380" y="17022"/>
                </a:lnTo>
                <a:lnTo>
                  <a:pt x="6687" y="17448"/>
                </a:lnTo>
                <a:lnTo>
                  <a:pt x="7265" y="16901"/>
                </a:lnTo>
                <a:cubicBezTo>
                  <a:pt x="7994" y="17022"/>
                  <a:pt x="8724" y="17053"/>
                  <a:pt x="9453" y="16992"/>
                </a:cubicBezTo>
                <a:lnTo>
                  <a:pt x="9939" y="17630"/>
                </a:lnTo>
                <a:lnTo>
                  <a:pt x="11277" y="17326"/>
                </a:lnTo>
                <a:lnTo>
                  <a:pt x="11520" y="16566"/>
                </a:lnTo>
                <a:cubicBezTo>
                  <a:pt x="12219" y="16323"/>
                  <a:pt x="12888" y="15989"/>
                  <a:pt x="13465" y="15563"/>
                </a:cubicBezTo>
                <a:lnTo>
                  <a:pt x="14195" y="15867"/>
                </a:lnTo>
                <a:lnTo>
                  <a:pt x="15198" y="14955"/>
                </a:lnTo>
                <a:lnTo>
                  <a:pt x="15016" y="14165"/>
                </a:lnTo>
                <a:cubicBezTo>
                  <a:pt x="15502" y="13618"/>
                  <a:pt x="15897" y="13010"/>
                  <a:pt x="16231" y="12341"/>
                </a:cubicBezTo>
                <a:lnTo>
                  <a:pt x="16991" y="12250"/>
                </a:lnTo>
                <a:lnTo>
                  <a:pt x="17417" y="10943"/>
                </a:lnTo>
                <a:lnTo>
                  <a:pt x="16870" y="10335"/>
                </a:lnTo>
                <a:cubicBezTo>
                  <a:pt x="17022" y="9636"/>
                  <a:pt x="17052" y="8907"/>
                  <a:pt x="16991" y="8147"/>
                </a:cubicBezTo>
                <a:close/>
                <a:moveTo>
                  <a:pt x="8815" y="13284"/>
                </a:moveTo>
                <a:cubicBezTo>
                  <a:pt x="6353" y="13284"/>
                  <a:pt x="4347" y="11277"/>
                  <a:pt x="4347" y="8815"/>
                </a:cubicBezTo>
                <a:cubicBezTo>
                  <a:pt x="4347" y="6353"/>
                  <a:pt x="6353" y="4347"/>
                  <a:pt x="8815" y="4347"/>
                </a:cubicBezTo>
                <a:cubicBezTo>
                  <a:pt x="11277" y="4347"/>
                  <a:pt x="13283" y="6353"/>
                  <a:pt x="13283" y="8815"/>
                </a:cubicBezTo>
                <a:cubicBezTo>
                  <a:pt x="13283" y="11277"/>
                  <a:pt x="11277" y="13284"/>
                  <a:pt x="8815" y="13284"/>
                </a:cubicBezTo>
                <a:close/>
              </a:path>
            </a:pathLst>
          </a:custGeom>
          <a:noFill/>
          <a:ln w="4550" cap="flat" cmpd="sng">
            <a:solidFill>
              <a:schemeClr val="accent4"/>
            </a:solidFill>
            <a:prstDash val="solid"/>
            <a:miter lim="30395"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5" name="Google Shape;35;p3"/>
          <p:cNvGrpSpPr/>
          <p:nvPr/>
        </p:nvGrpSpPr>
        <p:grpSpPr>
          <a:xfrm>
            <a:off x="10059033" y="1959643"/>
            <a:ext cx="1686735" cy="1686735"/>
            <a:chOff x="3912750" y="637550"/>
            <a:chExt cx="947533" cy="947533"/>
          </a:xfrm>
        </p:grpSpPr>
        <p:sp>
          <p:nvSpPr>
            <p:cNvPr id="36" name="Google Shape;36;p3"/>
            <p:cNvSpPr/>
            <p:nvPr/>
          </p:nvSpPr>
          <p:spPr>
            <a:xfrm>
              <a:off x="3912750" y="637550"/>
              <a:ext cx="947533" cy="947533"/>
            </a:xfrm>
            <a:custGeom>
              <a:avLst/>
              <a:gdLst/>
              <a:ahLst/>
              <a:cxnLst/>
              <a:rect l="l" t="t" r="r" b="b"/>
              <a:pathLst>
                <a:path w="14743" h="14743" fill="none" extrusionOk="0">
                  <a:moveTo>
                    <a:pt x="14226" y="6809"/>
                  </a:moveTo>
                  <a:lnTo>
                    <a:pt x="14742" y="6414"/>
                  </a:lnTo>
                  <a:lnTo>
                    <a:pt x="14530" y="5289"/>
                  </a:lnTo>
                  <a:lnTo>
                    <a:pt x="13861" y="5107"/>
                  </a:lnTo>
                  <a:cubicBezTo>
                    <a:pt x="13648" y="4499"/>
                    <a:pt x="13375" y="3952"/>
                    <a:pt x="13040" y="3466"/>
                  </a:cubicBezTo>
                  <a:lnTo>
                    <a:pt x="13283" y="2858"/>
                  </a:lnTo>
                  <a:lnTo>
                    <a:pt x="12524" y="2007"/>
                  </a:lnTo>
                  <a:lnTo>
                    <a:pt x="11855" y="2159"/>
                  </a:lnTo>
                  <a:cubicBezTo>
                    <a:pt x="11399" y="1764"/>
                    <a:pt x="10882" y="1429"/>
                    <a:pt x="10335" y="1156"/>
                  </a:cubicBezTo>
                  <a:lnTo>
                    <a:pt x="10244" y="517"/>
                  </a:lnTo>
                  <a:lnTo>
                    <a:pt x="9150" y="153"/>
                  </a:lnTo>
                  <a:lnTo>
                    <a:pt x="8663" y="609"/>
                  </a:lnTo>
                  <a:cubicBezTo>
                    <a:pt x="8055" y="487"/>
                    <a:pt x="7447" y="457"/>
                    <a:pt x="6809" y="517"/>
                  </a:cubicBezTo>
                  <a:lnTo>
                    <a:pt x="6414" y="1"/>
                  </a:lnTo>
                  <a:lnTo>
                    <a:pt x="5289" y="213"/>
                  </a:lnTo>
                  <a:lnTo>
                    <a:pt x="5107" y="882"/>
                  </a:lnTo>
                  <a:cubicBezTo>
                    <a:pt x="4499" y="1095"/>
                    <a:pt x="3952" y="1368"/>
                    <a:pt x="3466" y="1703"/>
                  </a:cubicBezTo>
                  <a:lnTo>
                    <a:pt x="2858" y="1460"/>
                  </a:lnTo>
                  <a:lnTo>
                    <a:pt x="2007" y="2219"/>
                  </a:lnTo>
                  <a:lnTo>
                    <a:pt x="2159" y="2888"/>
                  </a:lnTo>
                  <a:cubicBezTo>
                    <a:pt x="1763" y="3344"/>
                    <a:pt x="1429" y="3861"/>
                    <a:pt x="1156" y="4408"/>
                  </a:cubicBezTo>
                  <a:lnTo>
                    <a:pt x="517" y="4499"/>
                  </a:lnTo>
                  <a:lnTo>
                    <a:pt x="153" y="5593"/>
                  </a:lnTo>
                  <a:lnTo>
                    <a:pt x="608" y="6080"/>
                  </a:lnTo>
                  <a:cubicBezTo>
                    <a:pt x="487" y="6688"/>
                    <a:pt x="456" y="7296"/>
                    <a:pt x="517" y="7934"/>
                  </a:cubicBezTo>
                  <a:lnTo>
                    <a:pt x="1" y="8329"/>
                  </a:lnTo>
                  <a:lnTo>
                    <a:pt x="213" y="9454"/>
                  </a:lnTo>
                  <a:lnTo>
                    <a:pt x="882" y="9636"/>
                  </a:lnTo>
                  <a:cubicBezTo>
                    <a:pt x="1095" y="10244"/>
                    <a:pt x="1368" y="10791"/>
                    <a:pt x="1703" y="11277"/>
                  </a:cubicBezTo>
                  <a:lnTo>
                    <a:pt x="1460" y="11885"/>
                  </a:lnTo>
                  <a:lnTo>
                    <a:pt x="2219" y="12736"/>
                  </a:lnTo>
                  <a:lnTo>
                    <a:pt x="2888" y="12584"/>
                  </a:lnTo>
                  <a:cubicBezTo>
                    <a:pt x="3344" y="12980"/>
                    <a:pt x="3861" y="13314"/>
                    <a:pt x="4408" y="13587"/>
                  </a:cubicBezTo>
                  <a:lnTo>
                    <a:pt x="4499" y="14226"/>
                  </a:lnTo>
                  <a:lnTo>
                    <a:pt x="5593" y="14590"/>
                  </a:lnTo>
                  <a:lnTo>
                    <a:pt x="6080" y="14135"/>
                  </a:lnTo>
                  <a:cubicBezTo>
                    <a:pt x="6688" y="14256"/>
                    <a:pt x="7296" y="14287"/>
                    <a:pt x="7934" y="14226"/>
                  </a:cubicBezTo>
                  <a:lnTo>
                    <a:pt x="8329" y="14742"/>
                  </a:lnTo>
                  <a:lnTo>
                    <a:pt x="9454" y="14530"/>
                  </a:lnTo>
                  <a:lnTo>
                    <a:pt x="9636" y="13861"/>
                  </a:lnTo>
                  <a:cubicBezTo>
                    <a:pt x="10244" y="13648"/>
                    <a:pt x="10791" y="13375"/>
                    <a:pt x="11277" y="13040"/>
                  </a:cubicBezTo>
                  <a:lnTo>
                    <a:pt x="11885" y="13283"/>
                  </a:lnTo>
                  <a:lnTo>
                    <a:pt x="12736" y="12524"/>
                  </a:lnTo>
                  <a:lnTo>
                    <a:pt x="12584" y="11855"/>
                  </a:lnTo>
                  <a:cubicBezTo>
                    <a:pt x="12980" y="11399"/>
                    <a:pt x="13314" y="10882"/>
                    <a:pt x="13587" y="10335"/>
                  </a:cubicBezTo>
                  <a:lnTo>
                    <a:pt x="14226" y="10244"/>
                  </a:lnTo>
                  <a:lnTo>
                    <a:pt x="14590" y="9150"/>
                  </a:lnTo>
                  <a:lnTo>
                    <a:pt x="14135" y="8663"/>
                  </a:lnTo>
                  <a:cubicBezTo>
                    <a:pt x="14256" y="8055"/>
                    <a:pt x="14287" y="7448"/>
                    <a:pt x="14226" y="6809"/>
                  </a:cubicBezTo>
                  <a:close/>
                  <a:moveTo>
                    <a:pt x="7387" y="11125"/>
                  </a:moveTo>
                  <a:cubicBezTo>
                    <a:pt x="5320" y="11125"/>
                    <a:pt x="3618" y="9423"/>
                    <a:pt x="3618" y="7356"/>
                  </a:cubicBezTo>
                  <a:cubicBezTo>
                    <a:pt x="3618" y="5320"/>
                    <a:pt x="5320" y="3618"/>
                    <a:pt x="7387" y="3618"/>
                  </a:cubicBezTo>
                  <a:cubicBezTo>
                    <a:pt x="9423" y="3618"/>
                    <a:pt x="11125" y="5320"/>
                    <a:pt x="11125" y="7356"/>
                  </a:cubicBezTo>
                  <a:cubicBezTo>
                    <a:pt x="11125" y="9423"/>
                    <a:pt x="9423" y="11125"/>
                    <a:pt x="7387" y="11125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4242902" y="967702"/>
              <a:ext cx="287223" cy="287223"/>
            </a:xfrm>
            <a:custGeom>
              <a:avLst/>
              <a:gdLst/>
              <a:ahLst/>
              <a:cxnLst/>
              <a:rect l="l" t="t" r="r" b="b"/>
              <a:pathLst>
                <a:path w="4469" h="4469" fill="none" extrusionOk="0">
                  <a:moveTo>
                    <a:pt x="2250" y="4469"/>
                  </a:moveTo>
                  <a:cubicBezTo>
                    <a:pt x="1003" y="4469"/>
                    <a:pt x="0" y="3466"/>
                    <a:pt x="0" y="2219"/>
                  </a:cubicBezTo>
                  <a:cubicBezTo>
                    <a:pt x="0" y="1004"/>
                    <a:pt x="1003" y="0"/>
                    <a:pt x="2250" y="0"/>
                  </a:cubicBezTo>
                  <a:cubicBezTo>
                    <a:pt x="3466" y="0"/>
                    <a:pt x="4469" y="1004"/>
                    <a:pt x="4469" y="2219"/>
                  </a:cubicBezTo>
                  <a:cubicBezTo>
                    <a:pt x="4469" y="3466"/>
                    <a:pt x="3466" y="4469"/>
                    <a:pt x="2250" y="4469"/>
                  </a:cubicBezTo>
                  <a:close/>
                </a:path>
              </a:pathLst>
            </a:custGeom>
            <a:noFill/>
            <a:ln w="45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60366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4E92-7BF5-47EC-9B2B-39EDFF6D1D03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571D-6891-499D-A528-851E4CA0A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1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4E92-7BF5-47EC-9B2B-39EDFF6D1D03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571D-6891-499D-A528-851E4CA0A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857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4E92-7BF5-47EC-9B2B-39EDFF6D1D03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571D-6891-499D-A528-851E4CA0A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98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4E92-7BF5-47EC-9B2B-39EDFF6D1D03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571D-6891-499D-A528-851E4CA0A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829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4E92-7BF5-47EC-9B2B-39EDFF6D1D03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571D-6891-499D-A528-851E4CA0A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10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4E92-7BF5-47EC-9B2B-39EDFF6D1D03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571D-6891-499D-A528-851E4CA0A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63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4E92-7BF5-47EC-9B2B-39EDFF6D1D03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571D-6891-499D-A528-851E4CA0A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86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04E92-7BF5-47EC-9B2B-39EDFF6D1D03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A571D-6891-499D-A528-851E4CA0A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1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04E92-7BF5-47EC-9B2B-39EDFF6D1D03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A571D-6891-499D-A528-851E4CA0A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02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87"/>
          <p:cNvSpPr txBox="1">
            <a:spLocks noGrp="1"/>
          </p:cNvSpPr>
          <p:nvPr>
            <p:ph type="ctrTitle"/>
          </p:nvPr>
        </p:nvSpPr>
        <p:spPr>
          <a:xfrm>
            <a:off x="763412" y="863780"/>
            <a:ext cx="4167933" cy="153305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sz="53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Xử Lý Ảnh</a:t>
            </a:r>
            <a:endParaRPr sz="533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68" name="Google Shape;1268;p87"/>
          <p:cNvSpPr txBox="1">
            <a:spLocks noGrp="1"/>
          </p:cNvSpPr>
          <p:nvPr>
            <p:ph type="subTitle" idx="1"/>
          </p:nvPr>
        </p:nvSpPr>
        <p:spPr>
          <a:xfrm>
            <a:off x="213963" y="3101100"/>
            <a:ext cx="6662676" cy="2534784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 dirty="0"/>
              <a:t>Đề tài</a:t>
            </a:r>
            <a:r>
              <a:rPr lang="en" dirty="0"/>
              <a:t>: Đếm số ngón tay</a:t>
            </a:r>
          </a:p>
          <a:p>
            <a:pPr>
              <a:spcBef>
                <a:spcPts val="0"/>
              </a:spcBef>
            </a:pPr>
            <a:endParaRPr lang="en" dirty="0"/>
          </a:p>
          <a:p>
            <a:pPr>
              <a:spcBef>
                <a:spcPts val="0"/>
              </a:spcBef>
            </a:pPr>
            <a:r>
              <a:rPr lang="en-US" dirty="0" err="1"/>
              <a:t>Giảng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: </a:t>
            </a:r>
            <a:r>
              <a:rPr lang="en-US" dirty="0" err="1" smtClean="0"/>
              <a:t>ThS.Nguyễn</a:t>
            </a:r>
            <a:r>
              <a:rPr lang="en-US" dirty="0" smtClean="0"/>
              <a:t> </a:t>
            </a:r>
            <a:r>
              <a:rPr lang="en-US" dirty="0" err="1"/>
              <a:t>Thị</a:t>
            </a:r>
            <a:r>
              <a:rPr lang="en-US" dirty="0"/>
              <a:t> Minh </a:t>
            </a:r>
            <a:r>
              <a:rPr lang="en-US" dirty="0" err="1"/>
              <a:t>Tâm</a:t>
            </a:r>
            <a:endParaRPr lang="en-US" dirty="0"/>
          </a:p>
          <a:p>
            <a:pPr>
              <a:spcBef>
                <a:spcPts val="0"/>
              </a:spcBef>
            </a:pPr>
            <a:endParaRPr lang="en-US" dirty="0" smtClean="0"/>
          </a:p>
          <a:p>
            <a:pPr>
              <a:spcBef>
                <a:spcPts val="0"/>
              </a:spcBef>
            </a:pPr>
            <a:r>
              <a:rPr lang="en-US" dirty="0" err="1" smtClean="0"/>
              <a:t>Sinh</a:t>
            </a:r>
            <a:r>
              <a:rPr lang="en-US" dirty="0" smtClean="0"/>
              <a:t> </a:t>
            </a:r>
            <a:r>
              <a:rPr lang="en-US" dirty="0" err="1"/>
              <a:t>viên</a:t>
            </a:r>
            <a:r>
              <a:rPr lang="en-US" dirty="0"/>
              <a:t>: - Phan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Hào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	   - </a:t>
            </a:r>
            <a:r>
              <a:rPr lang="en-US" dirty="0" err="1"/>
              <a:t>Vương</a:t>
            </a:r>
            <a:r>
              <a:rPr lang="en-US" dirty="0"/>
              <a:t> </a:t>
            </a:r>
            <a:r>
              <a:rPr lang="en-US" dirty="0" err="1"/>
              <a:t>Đình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	   -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Hiền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	   - Phan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Hào</a:t>
            </a: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	   - Mai </a:t>
            </a:r>
            <a:r>
              <a:rPr lang="en-US" dirty="0" err="1"/>
              <a:t>Huy</a:t>
            </a:r>
            <a:r>
              <a:rPr lang="en-US" dirty="0"/>
              <a:t> </a:t>
            </a:r>
            <a:r>
              <a:rPr lang="en-US" dirty="0" err="1"/>
              <a:t>Thọ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800" y="1794023"/>
            <a:ext cx="5232400" cy="4519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44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89"/>
          <p:cNvSpPr/>
          <p:nvPr/>
        </p:nvSpPr>
        <p:spPr>
          <a:xfrm>
            <a:off x="1132944" y="4136270"/>
            <a:ext cx="1097181" cy="1097181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59" name="Google Shape;1359;p89"/>
          <p:cNvSpPr/>
          <p:nvPr/>
        </p:nvSpPr>
        <p:spPr>
          <a:xfrm>
            <a:off x="6491018" y="4136270"/>
            <a:ext cx="1097181" cy="1097181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0" name="Google Shape;1360;p89"/>
          <p:cNvSpPr/>
          <p:nvPr/>
        </p:nvSpPr>
        <p:spPr>
          <a:xfrm>
            <a:off x="6491035" y="2348736"/>
            <a:ext cx="1097181" cy="1097181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1" name="Google Shape;1361;p89"/>
          <p:cNvSpPr/>
          <p:nvPr/>
        </p:nvSpPr>
        <p:spPr>
          <a:xfrm>
            <a:off x="1132963" y="2274043"/>
            <a:ext cx="1097181" cy="1097181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100019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62" name="Google Shape;1362;p89"/>
          <p:cNvSpPr txBox="1">
            <a:spLocks noGrp="1"/>
          </p:cNvSpPr>
          <p:nvPr>
            <p:ph type="title" idx="4"/>
          </p:nvPr>
        </p:nvSpPr>
        <p:spPr>
          <a:xfrm>
            <a:off x="2263563" y="4378812"/>
            <a:ext cx="3440400" cy="5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Giải thích code</a:t>
            </a:r>
            <a:endParaRPr dirty="0"/>
          </a:p>
        </p:txBody>
      </p:sp>
      <p:sp>
        <p:nvSpPr>
          <p:cNvPr id="1364" name="Google Shape;1364;p89"/>
          <p:cNvSpPr txBox="1">
            <a:spLocks noGrp="1"/>
          </p:cNvSpPr>
          <p:nvPr>
            <p:ph type="title" idx="7"/>
          </p:nvPr>
        </p:nvSpPr>
        <p:spPr>
          <a:xfrm>
            <a:off x="1132944" y="2371479"/>
            <a:ext cx="1097200" cy="8536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1365" name="Google Shape;1365;p89"/>
          <p:cNvSpPr txBox="1">
            <a:spLocks noGrp="1"/>
          </p:cNvSpPr>
          <p:nvPr>
            <p:ph type="title"/>
          </p:nvPr>
        </p:nvSpPr>
        <p:spPr>
          <a:xfrm>
            <a:off x="2263563" y="2628400"/>
            <a:ext cx="3986984" cy="5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Giới thiệu bài toán</a:t>
            </a:r>
            <a:endParaRPr dirty="0"/>
          </a:p>
        </p:txBody>
      </p:sp>
      <p:sp>
        <p:nvSpPr>
          <p:cNvPr id="1366" name="Google Shape;1366;p89"/>
          <p:cNvSpPr txBox="1">
            <a:spLocks noGrp="1"/>
          </p:cNvSpPr>
          <p:nvPr>
            <p:ph type="title" idx="2"/>
          </p:nvPr>
        </p:nvSpPr>
        <p:spPr>
          <a:xfrm>
            <a:off x="7715368" y="2645879"/>
            <a:ext cx="4227641" cy="5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Các bước thực hiện</a:t>
            </a:r>
            <a:endParaRPr dirty="0"/>
          </a:p>
        </p:txBody>
      </p:sp>
      <p:sp>
        <p:nvSpPr>
          <p:cNvPr id="1368" name="Google Shape;1368;p89"/>
          <p:cNvSpPr txBox="1">
            <a:spLocks noGrp="1"/>
          </p:cNvSpPr>
          <p:nvPr>
            <p:ph type="title" idx="5"/>
          </p:nvPr>
        </p:nvSpPr>
        <p:spPr>
          <a:xfrm>
            <a:off x="7800567" y="4428185"/>
            <a:ext cx="3440400" cy="579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lvl="0"/>
            <a:r>
              <a:rPr lang="en" dirty="0"/>
              <a:t>Test đầu vào</a:t>
            </a:r>
            <a:endParaRPr dirty="0"/>
          </a:p>
        </p:txBody>
      </p:sp>
      <p:sp>
        <p:nvSpPr>
          <p:cNvPr id="1370" name="Google Shape;1370;p89"/>
          <p:cNvSpPr txBox="1">
            <a:spLocks noGrp="1"/>
          </p:cNvSpPr>
          <p:nvPr>
            <p:ph type="title" idx="8"/>
          </p:nvPr>
        </p:nvSpPr>
        <p:spPr>
          <a:xfrm>
            <a:off x="6491000" y="2478400"/>
            <a:ext cx="1097200" cy="8536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02</a:t>
            </a:r>
            <a:endParaRPr/>
          </a:p>
        </p:txBody>
      </p:sp>
      <p:sp>
        <p:nvSpPr>
          <p:cNvPr id="1371" name="Google Shape;1371;p89"/>
          <p:cNvSpPr txBox="1">
            <a:spLocks noGrp="1"/>
          </p:cNvSpPr>
          <p:nvPr>
            <p:ph type="title" idx="9"/>
          </p:nvPr>
        </p:nvSpPr>
        <p:spPr>
          <a:xfrm>
            <a:off x="1142772" y="4235231"/>
            <a:ext cx="1097200" cy="8536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03</a:t>
            </a:r>
            <a:endParaRPr dirty="0"/>
          </a:p>
        </p:txBody>
      </p:sp>
      <p:sp>
        <p:nvSpPr>
          <p:cNvPr id="1372" name="Google Shape;1372;p89"/>
          <p:cNvSpPr txBox="1">
            <a:spLocks noGrp="1"/>
          </p:cNvSpPr>
          <p:nvPr>
            <p:ph type="title" idx="13"/>
          </p:nvPr>
        </p:nvSpPr>
        <p:spPr>
          <a:xfrm>
            <a:off x="6490999" y="4264233"/>
            <a:ext cx="1224367" cy="853600"/>
          </a:xfrm>
          <a:prstGeom prst="rect">
            <a:avLst/>
          </a:prstGeom>
          <a:noFill/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/>
              <a:t>04</a:t>
            </a:r>
            <a:endParaRPr/>
          </a:p>
        </p:txBody>
      </p:sp>
      <p:sp>
        <p:nvSpPr>
          <p:cNvPr id="1373" name="Google Shape;1373;p89"/>
          <p:cNvSpPr txBox="1">
            <a:spLocks noGrp="1"/>
          </p:cNvSpPr>
          <p:nvPr>
            <p:ph type="title" idx="15"/>
          </p:nvPr>
        </p:nvSpPr>
        <p:spPr>
          <a:xfrm>
            <a:off x="950967" y="877327"/>
            <a:ext cx="10290000" cy="484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n" sz="5333" dirty="0"/>
              <a:t>NỘI DUNG</a:t>
            </a:r>
            <a:endParaRPr sz="5333" dirty="0"/>
          </a:p>
        </p:txBody>
      </p:sp>
      <p:grpSp>
        <p:nvGrpSpPr>
          <p:cNvPr id="1375" name="Google Shape;1375;p89"/>
          <p:cNvGrpSpPr/>
          <p:nvPr/>
        </p:nvGrpSpPr>
        <p:grpSpPr>
          <a:xfrm rot="1285550">
            <a:off x="10410724" y="905229"/>
            <a:ext cx="1097217" cy="1091137"/>
            <a:chOff x="5088175" y="2529243"/>
            <a:chExt cx="822905" cy="818345"/>
          </a:xfrm>
        </p:grpSpPr>
        <p:sp>
          <p:nvSpPr>
            <p:cNvPr id="1376" name="Google Shape;1376;p89"/>
            <p:cNvSpPr/>
            <p:nvPr/>
          </p:nvSpPr>
          <p:spPr>
            <a:xfrm>
              <a:off x="5092588" y="2529243"/>
              <a:ext cx="818492" cy="818345"/>
            </a:xfrm>
            <a:custGeom>
              <a:avLst/>
              <a:gdLst/>
              <a:ahLst/>
              <a:cxnLst/>
              <a:rect l="l" t="t" r="r" b="b"/>
              <a:pathLst>
                <a:path w="5564" h="5563" fill="none" extrusionOk="0">
                  <a:moveTo>
                    <a:pt x="5563" y="2766"/>
                  </a:moveTo>
                  <a:cubicBezTo>
                    <a:pt x="5563" y="4317"/>
                    <a:pt x="4317" y="5563"/>
                    <a:pt x="2767" y="5563"/>
                  </a:cubicBezTo>
                  <a:cubicBezTo>
                    <a:pt x="1217" y="5563"/>
                    <a:pt x="1" y="4317"/>
                    <a:pt x="1" y="2766"/>
                  </a:cubicBezTo>
                  <a:cubicBezTo>
                    <a:pt x="1" y="1247"/>
                    <a:pt x="1217" y="0"/>
                    <a:pt x="2767" y="0"/>
                  </a:cubicBezTo>
                  <a:cubicBezTo>
                    <a:pt x="4317" y="0"/>
                    <a:pt x="5563" y="1247"/>
                    <a:pt x="5563" y="276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7" name="Google Shape;1377;p89"/>
            <p:cNvSpPr/>
            <p:nvPr/>
          </p:nvSpPr>
          <p:spPr>
            <a:xfrm>
              <a:off x="5499478" y="2529243"/>
              <a:ext cx="147" cy="818345"/>
            </a:xfrm>
            <a:custGeom>
              <a:avLst/>
              <a:gdLst/>
              <a:ahLst/>
              <a:cxnLst/>
              <a:rect l="l" t="t" r="r" b="b"/>
              <a:pathLst>
                <a:path w="1" h="5563" fill="none" extrusionOk="0">
                  <a:moveTo>
                    <a:pt x="1" y="0"/>
                  </a:moveTo>
                  <a:lnTo>
                    <a:pt x="1" y="5563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8" name="Google Shape;1378;p89"/>
            <p:cNvSpPr/>
            <p:nvPr/>
          </p:nvSpPr>
          <p:spPr>
            <a:xfrm>
              <a:off x="5307213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913" y="5502"/>
                  </a:moveTo>
                  <a:cubicBezTo>
                    <a:pt x="913" y="5502"/>
                    <a:pt x="1" y="4712"/>
                    <a:pt x="1" y="2736"/>
                  </a:cubicBezTo>
                  <a:cubicBezTo>
                    <a:pt x="1" y="791"/>
                    <a:pt x="913" y="1"/>
                    <a:pt x="913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79" name="Google Shape;1379;p89"/>
            <p:cNvSpPr/>
            <p:nvPr/>
          </p:nvSpPr>
          <p:spPr>
            <a:xfrm>
              <a:off x="5562144" y="2533656"/>
              <a:ext cx="134307" cy="809519"/>
            </a:xfrm>
            <a:custGeom>
              <a:avLst/>
              <a:gdLst/>
              <a:ahLst/>
              <a:cxnLst/>
              <a:rect l="l" t="t" r="r" b="b"/>
              <a:pathLst>
                <a:path w="913" h="5503" fill="none" extrusionOk="0">
                  <a:moveTo>
                    <a:pt x="0" y="5502"/>
                  </a:moveTo>
                  <a:cubicBezTo>
                    <a:pt x="0" y="5502"/>
                    <a:pt x="912" y="4712"/>
                    <a:pt x="912" y="2736"/>
                  </a:cubicBezTo>
                  <a:cubicBezTo>
                    <a:pt x="912" y="791"/>
                    <a:pt x="0" y="1"/>
                    <a:pt x="0" y="1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0" name="Google Shape;1380;p89"/>
            <p:cNvSpPr/>
            <p:nvPr/>
          </p:nvSpPr>
          <p:spPr>
            <a:xfrm>
              <a:off x="5088175" y="2936132"/>
              <a:ext cx="822905" cy="147"/>
            </a:xfrm>
            <a:custGeom>
              <a:avLst/>
              <a:gdLst/>
              <a:ahLst/>
              <a:cxnLst/>
              <a:rect l="l" t="t" r="r" b="b"/>
              <a:pathLst>
                <a:path w="5594" h="1" fill="none" extrusionOk="0">
                  <a:moveTo>
                    <a:pt x="0" y="0"/>
                  </a:moveTo>
                  <a:lnTo>
                    <a:pt x="5593" y="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1" name="Google Shape;1381;p89"/>
            <p:cNvSpPr/>
            <p:nvPr/>
          </p:nvSpPr>
          <p:spPr>
            <a:xfrm>
              <a:off x="5191001" y="3128397"/>
              <a:ext cx="626079" cy="67227"/>
            </a:xfrm>
            <a:custGeom>
              <a:avLst/>
              <a:gdLst/>
              <a:ahLst/>
              <a:cxnLst/>
              <a:rect l="l" t="t" r="r" b="b"/>
              <a:pathLst>
                <a:path w="4256" h="457" fill="none" extrusionOk="0">
                  <a:moveTo>
                    <a:pt x="4256" y="456"/>
                  </a:moveTo>
                  <a:cubicBezTo>
                    <a:pt x="3830" y="244"/>
                    <a:pt x="3101" y="0"/>
                    <a:pt x="2098" y="0"/>
                  </a:cubicBezTo>
                  <a:cubicBezTo>
                    <a:pt x="1125" y="0"/>
                    <a:pt x="426" y="213"/>
                    <a:pt x="1" y="456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82" name="Google Shape;1382;p89"/>
            <p:cNvSpPr/>
            <p:nvPr/>
          </p:nvSpPr>
          <p:spPr>
            <a:xfrm>
              <a:off x="5191001" y="2694735"/>
              <a:ext cx="626079" cy="71640"/>
            </a:xfrm>
            <a:custGeom>
              <a:avLst/>
              <a:gdLst/>
              <a:ahLst/>
              <a:cxnLst/>
              <a:rect l="l" t="t" r="r" b="b"/>
              <a:pathLst>
                <a:path w="4256" h="487" fill="none" extrusionOk="0">
                  <a:moveTo>
                    <a:pt x="1" y="0"/>
                  </a:moveTo>
                  <a:cubicBezTo>
                    <a:pt x="426" y="243"/>
                    <a:pt x="1125" y="486"/>
                    <a:pt x="2159" y="486"/>
                  </a:cubicBezTo>
                  <a:cubicBezTo>
                    <a:pt x="3131" y="486"/>
                    <a:pt x="3830" y="243"/>
                    <a:pt x="4256" y="30"/>
                  </a:cubicBez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65430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90"/>
          <p:cNvSpPr/>
          <p:nvPr/>
        </p:nvSpPr>
        <p:spPr>
          <a:xfrm>
            <a:off x="4674134" y="950967"/>
            <a:ext cx="2843716" cy="2843716"/>
          </a:xfrm>
          <a:custGeom>
            <a:avLst/>
            <a:gdLst/>
            <a:ahLst/>
            <a:cxnLst/>
            <a:rect l="l" t="t" r="r" b="b"/>
            <a:pathLst>
              <a:path w="16384" h="16384" extrusionOk="0">
                <a:moveTo>
                  <a:pt x="5198" y="16384"/>
                </a:moveTo>
                <a:cubicBezTo>
                  <a:pt x="2341" y="16384"/>
                  <a:pt x="1" y="14043"/>
                  <a:pt x="1" y="11186"/>
                </a:cubicBezTo>
                <a:lnTo>
                  <a:pt x="1" y="5198"/>
                </a:lnTo>
                <a:cubicBezTo>
                  <a:pt x="1" y="2341"/>
                  <a:pt x="2341" y="1"/>
                  <a:pt x="5198" y="1"/>
                </a:cubicBezTo>
                <a:lnTo>
                  <a:pt x="11186" y="1"/>
                </a:lnTo>
                <a:cubicBezTo>
                  <a:pt x="14043" y="1"/>
                  <a:pt x="16384" y="2341"/>
                  <a:pt x="16384" y="5198"/>
                </a:cubicBezTo>
                <a:lnTo>
                  <a:pt x="16384" y="11186"/>
                </a:lnTo>
                <a:cubicBezTo>
                  <a:pt x="16384" y="14043"/>
                  <a:pt x="14043" y="16384"/>
                  <a:pt x="11186" y="16384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8099331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88" name="Google Shape;1388;p90"/>
          <p:cNvSpPr txBox="1">
            <a:spLocks noGrp="1"/>
          </p:cNvSpPr>
          <p:nvPr>
            <p:ph type="title"/>
          </p:nvPr>
        </p:nvSpPr>
        <p:spPr>
          <a:xfrm>
            <a:off x="1529200" y="4091915"/>
            <a:ext cx="9133600" cy="112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G</a:t>
            </a:r>
            <a:r>
              <a:rPr lang="en-GB" dirty="0" err="1"/>
              <a:t>i</a:t>
            </a:r>
            <a:r>
              <a:rPr lang="en" dirty="0"/>
              <a:t>ới thiệu bài toán</a:t>
            </a:r>
            <a:endParaRPr dirty="0"/>
          </a:p>
        </p:txBody>
      </p:sp>
      <p:sp>
        <p:nvSpPr>
          <p:cNvPr id="1389" name="Google Shape;1389;p90"/>
          <p:cNvSpPr txBox="1">
            <a:spLocks noGrp="1"/>
          </p:cNvSpPr>
          <p:nvPr>
            <p:ph type="title" idx="2"/>
          </p:nvPr>
        </p:nvSpPr>
        <p:spPr>
          <a:xfrm>
            <a:off x="4187200" y="1233631"/>
            <a:ext cx="3817600" cy="227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r>
              <a:rPr lang="en" dirty="0"/>
              <a:t>01</a:t>
            </a:r>
            <a:endParaRPr dirty="0"/>
          </a:p>
        </p:txBody>
      </p:sp>
      <p:sp>
        <p:nvSpPr>
          <p:cNvPr id="1390" name="Google Shape;1390;p90"/>
          <p:cNvSpPr txBox="1">
            <a:spLocks noGrp="1"/>
          </p:cNvSpPr>
          <p:nvPr>
            <p:ph type="subTitle" idx="1"/>
          </p:nvPr>
        </p:nvSpPr>
        <p:spPr>
          <a:xfrm>
            <a:off x="2258400" y="5097952"/>
            <a:ext cx="7675200" cy="83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marL="0" indent="0">
              <a:lnSpc>
                <a:spcPct val="100000"/>
              </a:lnSpc>
            </a:pPr>
            <a:r>
              <a:rPr lang="en" dirty="0"/>
              <a:t>Đếm số ngón tay</a:t>
            </a:r>
            <a:endParaRPr dirty="0"/>
          </a:p>
        </p:txBody>
      </p:sp>
      <p:grpSp>
        <p:nvGrpSpPr>
          <p:cNvPr id="1391" name="Google Shape;1391;p90"/>
          <p:cNvGrpSpPr/>
          <p:nvPr/>
        </p:nvGrpSpPr>
        <p:grpSpPr>
          <a:xfrm>
            <a:off x="1886481" y="1531604"/>
            <a:ext cx="945736" cy="945808"/>
            <a:chOff x="1074511" y="925228"/>
            <a:chExt cx="709302" cy="709356"/>
          </a:xfrm>
        </p:grpSpPr>
        <p:sp>
          <p:nvSpPr>
            <p:cNvPr id="1392" name="Google Shape;1392;p90"/>
            <p:cNvSpPr/>
            <p:nvPr/>
          </p:nvSpPr>
          <p:spPr>
            <a:xfrm rot="-514359">
              <a:off x="1117492" y="968204"/>
              <a:ext cx="623340" cy="623404"/>
            </a:xfrm>
            <a:custGeom>
              <a:avLst/>
              <a:gdLst/>
              <a:ahLst/>
              <a:cxnLst/>
              <a:rect l="l" t="t" r="r" b="b"/>
              <a:pathLst>
                <a:path w="9727" h="9728" extrusionOk="0">
                  <a:moveTo>
                    <a:pt x="1611" y="1"/>
                  </a:moveTo>
                  <a:cubicBezTo>
                    <a:pt x="699" y="1"/>
                    <a:pt x="0" y="730"/>
                    <a:pt x="0" y="1612"/>
                  </a:cubicBezTo>
                  <a:lnTo>
                    <a:pt x="0" y="8116"/>
                  </a:lnTo>
                  <a:cubicBezTo>
                    <a:pt x="0" y="8998"/>
                    <a:pt x="699" y="9727"/>
                    <a:pt x="1611" y="9727"/>
                  </a:cubicBezTo>
                  <a:lnTo>
                    <a:pt x="8085" y="9727"/>
                  </a:lnTo>
                  <a:cubicBezTo>
                    <a:pt x="8997" y="9727"/>
                    <a:pt x="9727" y="8998"/>
                    <a:pt x="9727" y="8116"/>
                  </a:cubicBezTo>
                  <a:lnTo>
                    <a:pt x="9727" y="1612"/>
                  </a:lnTo>
                  <a:cubicBezTo>
                    <a:pt x="9727" y="730"/>
                    <a:pt x="8997" y="1"/>
                    <a:pt x="808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3" name="Google Shape;1393;p90"/>
            <p:cNvSpPr/>
            <p:nvPr/>
          </p:nvSpPr>
          <p:spPr>
            <a:xfrm rot="-514359">
              <a:off x="1373904" y="1202490"/>
              <a:ext cx="128616" cy="144188"/>
            </a:xfrm>
            <a:custGeom>
              <a:avLst/>
              <a:gdLst/>
              <a:ahLst/>
              <a:cxnLst/>
              <a:rect l="l" t="t" r="r" b="b"/>
              <a:pathLst>
                <a:path w="2007" h="2250" fill="none" extrusionOk="0">
                  <a:moveTo>
                    <a:pt x="0" y="92"/>
                  </a:moveTo>
                  <a:lnTo>
                    <a:pt x="0" y="2159"/>
                  </a:lnTo>
                  <a:cubicBezTo>
                    <a:pt x="0" y="2219"/>
                    <a:pt x="61" y="2250"/>
                    <a:pt x="91" y="2219"/>
                  </a:cubicBezTo>
                  <a:lnTo>
                    <a:pt x="1946" y="1186"/>
                  </a:lnTo>
                  <a:cubicBezTo>
                    <a:pt x="2006" y="1156"/>
                    <a:pt x="2006" y="1095"/>
                    <a:pt x="1946" y="1064"/>
                  </a:cubicBezTo>
                  <a:lnTo>
                    <a:pt x="91" y="31"/>
                  </a:lnTo>
                  <a:cubicBezTo>
                    <a:pt x="61" y="1"/>
                    <a:pt x="0" y="31"/>
                    <a:pt x="0" y="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4" name="Google Shape;1394;p90"/>
            <p:cNvSpPr/>
            <p:nvPr/>
          </p:nvSpPr>
          <p:spPr>
            <a:xfrm rot="-514359">
              <a:off x="1284435" y="1131993"/>
              <a:ext cx="286389" cy="288376"/>
            </a:xfrm>
            <a:custGeom>
              <a:avLst/>
              <a:gdLst/>
              <a:ahLst/>
              <a:cxnLst/>
              <a:rect l="l" t="t" r="r" b="b"/>
              <a:pathLst>
                <a:path w="4469" h="4500" fill="none" extrusionOk="0">
                  <a:moveTo>
                    <a:pt x="3496" y="4499"/>
                  </a:moveTo>
                  <a:lnTo>
                    <a:pt x="973" y="4499"/>
                  </a:lnTo>
                  <a:cubicBezTo>
                    <a:pt x="426" y="4499"/>
                    <a:pt x="0" y="4044"/>
                    <a:pt x="0" y="3496"/>
                  </a:cubicBezTo>
                  <a:lnTo>
                    <a:pt x="0" y="1004"/>
                  </a:lnTo>
                  <a:cubicBezTo>
                    <a:pt x="0" y="457"/>
                    <a:pt x="426" y="1"/>
                    <a:pt x="973" y="1"/>
                  </a:cubicBezTo>
                  <a:lnTo>
                    <a:pt x="3496" y="1"/>
                  </a:lnTo>
                  <a:cubicBezTo>
                    <a:pt x="4043" y="1"/>
                    <a:pt x="4468" y="457"/>
                    <a:pt x="4468" y="1004"/>
                  </a:cubicBezTo>
                  <a:lnTo>
                    <a:pt x="4468" y="3496"/>
                  </a:lnTo>
                  <a:cubicBezTo>
                    <a:pt x="4468" y="4044"/>
                    <a:pt x="4043" y="4499"/>
                    <a:pt x="3496" y="449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1395" name="Google Shape;1395;p90"/>
          <p:cNvGrpSpPr/>
          <p:nvPr/>
        </p:nvGrpSpPr>
        <p:grpSpPr>
          <a:xfrm>
            <a:off x="8725229" y="1124958"/>
            <a:ext cx="1135880" cy="1042061"/>
            <a:chOff x="7145197" y="889118"/>
            <a:chExt cx="851910" cy="781546"/>
          </a:xfrm>
        </p:grpSpPr>
        <p:sp>
          <p:nvSpPr>
            <p:cNvPr id="1396" name="Google Shape;1396;p90"/>
            <p:cNvSpPr/>
            <p:nvPr/>
          </p:nvSpPr>
          <p:spPr>
            <a:xfrm rot="989540">
              <a:off x="7709562" y="1210205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2"/>
                  </a:moveTo>
                  <a:cubicBezTo>
                    <a:pt x="1" y="426"/>
                    <a:pt x="396" y="0"/>
                    <a:pt x="913" y="0"/>
                  </a:cubicBezTo>
                  <a:cubicBezTo>
                    <a:pt x="1429" y="0"/>
                    <a:pt x="1825" y="395"/>
                    <a:pt x="1855" y="912"/>
                  </a:cubicBezTo>
                  <a:cubicBezTo>
                    <a:pt x="1855" y="1429"/>
                    <a:pt x="1429" y="1824"/>
                    <a:pt x="943" y="1824"/>
                  </a:cubicBezTo>
                  <a:cubicBezTo>
                    <a:pt x="426" y="1854"/>
                    <a:pt x="1" y="1429"/>
                    <a:pt x="1" y="91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7" name="Google Shape;1397;p90"/>
            <p:cNvSpPr/>
            <p:nvPr/>
          </p:nvSpPr>
          <p:spPr>
            <a:xfrm rot="989540">
              <a:off x="7538656" y="1161368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1" y="913"/>
                  </a:moveTo>
                  <a:cubicBezTo>
                    <a:pt x="1" y="426"/>
                    <a:pt x="426" y="1"/>
                    <a:pt x="913" y="1"/>
                  </a:cubicBezTo>
                  <a:cubicBezTo>
                    <a:pt x="1429" y="1"/>
                    <a:pt x="1855" y="396"/>
                    <a:pt x="1855" y="913"/>
                  </a:cubicBezTo>
                  <a:cubicBezTo>
                    <a:pt x="1855" y="1429"/>
                    <a:pt x="1460" y="1824"/>
                    <a:pt x="943" y="1824"/>
                  </a:cubicBezTo>
                  <a:cubicBezTo>
                    <a:pt x="426" y="1855"/>
                    <a:pt x="1" y="1429"/>
                    <a:pt x="1" y="913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8" name="Google Shape;1398;p90"/>
            <p:cNvSpPr/>
            <p:nvPr/>
          </p:nvSpPr>
          <p:spPr>
            <a:xfrm rot="989540">
              <a:off x="7367734" y="1112584"/>
              <a:ext cx="104304" cy="104304"/>
            </a:xfrm>
            <a:custGeom>
              <a:avLst/>
              <a:gdLst/>
              <a:ahLst/>
              <a:cxnLst/>
              <a:rect l="l" t="t" r="r" b="b"/>
              <a:pathLst>
                <a:path w="1855" h="1855" fill="none" extrusionOk="0">
                  <a:moveTo>
                    <a:pt x="31" y="942"/>
                  </a:moveTo>
                  <a:cubicBezTo>
                    <a:pt x="0" y="426"/>
                    <a:pt x="426" y="0"/>
                    <a:pt x="943" y="0"/>
                  </a:cubicBezTo>
                  <a:cubicBezTo>
                    <a:pt x="1429" y="0"/>
                    <a:pt x="1855" y="395"/>
                    <a:pt x="1855" y="912"/>
                  </a:cubicBezTo>
                  <a:cubicBezTo>
                    <a:pt x="1855" y="1429"/>
                    <a:pt x="1459" y="1824"/>
                    <a:pt x="943" y="1824"/>
                  </a:cubicBezTo>
                  <a:cubicBezTo>
                    <a:pt x="426" y="1854"/>
                    <a:pt x="31" y="1429"/>
                    <a:pt x="31" y="942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1399" name="Google Shape;1399;p90"/>
            <p:cNvSpPr/>
            <p:nvPr/>
          </p:nvSpPr>
          <p:spPr>
            <a:xfrm rot="989540">
              <a:off x="7216491" y="977355"/>
              <a:ext cx="709321" cy="605073"/>
            </a:xfrm>
            <a:custGeom>
              <a:avLst/>
              <a:gdLst/>
              <a:ahLst/>
              <a:cxnLst/>
              <a:rect l="l" t="t" r="r" b="b"/>
              <a:pathLst>
                <a:path w="12615" h="10761" fill="none" extrusionOk="0">
                  <a:moveTo>
                    <a:pt x="2858" y="8451"/>
                  </a:moveTo>
                  <a:lnTo>
                    <a:pt x="5989" y="8420"/>
                  </a:lnTo>
                  <a:cubicBezTo>
                    <a:pt x="6475" y="10396"/>
                    <a:pt x="7995" y="10730"/>
                    <a:pt x="8876" y="10761"/>
                  </a:cubicBezTo>
                  <a:cubicBezTo>
                    <a:pt x="9059" y="10761"/>
                    <a:pt x="9150" y="10518"/>
                    <a:pt x="8998" y="10426"/>
                  </a:cubicBezTo>
                  <a:cubicBezTo>
                    <a:pt x="8025" y="9667"/>
                    <a:pt x="8390" y="8390"/>
                    <a:pt x="8390" y="8390"/>
                  </a:cubicBezTo>
                  <a:lnTo>
                    <a:pt x="9849" y="8390"/>
                  </a:lnTo>
                  <a:cubicBezTo>
                    <a:pt x="11369" y="8360"/>
                    <a:pt x="12615" y="7113"/>
                    <a:pt x="12615" y="5563"/>
                  </a:cubicBezTo>
                  <a:lnTo>
                    <a:pt x="12584" y="2767"/>
                  </a:lnTo>
                  <a:cubicBezTo>
                    <a:pt x="12554" y="1247"/>
                    <a:pt x="11308" y="1"/>
                    <a:pt x="9758" y="1"/>
                  </a:cubicBezTo>
                  <a:lnTo>
                    <a:pt x="2767" y="92"/>
                  </a:lnTo>
                  <a:cubicBezTo>
                    <a:pt x="1247" y="92"/>
                    <a:pt x="1" y="1369"/>
                    <a:pt x="1" y="2888"/>
                  </a:cubicBezTo>
                  <a:lnTo>
                    <a:pt x="31" y="5685"/>
                  </a:lnTo>
                  <a:cubicBezTo>
                    <a:pt x="61" y="7235"/>
                    <a:pt x="1338" y="8481"/>
                    <a:pt x="2858" y="8451"/>
                  </a:cubicBezTo>
                  <a:close/>
                </a:path>
              </a:pathLst>
            </a:custGeom>
            <a:noFill/>
            <a:ln w="68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68387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Widescreen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Montserrat Black</vt:lpstr>
      <vt:lpstr>Times New Roman</vt:lpstr>
      <vt:lpstr>Office Theme</vt:lpstr>
      <vt:lpstr>Xử Lý Ảnh</vt:lpstr>
      <vt:lpstr>Giải thích code</vt:lpstr>
      <vt:lpstr>Giới thiệu bài toán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Xử Lý Ảnh</dc:title>
  <dc:creator>Admin</dc:creator>
  <cp:lastModifiedBy>Admin</cp:lastModifiedBy>
  <cp:revision>1</cp:revision>
  <dcterms:created xsi:type="dcterms:W3CDTF">2023-10-13T04:20:33Z</dcterms:created>
  <dcterms:modified xsi:type="dcterms:W3CDTF">2023-10-13T04:21:03Z</dcterms:modified>
</cp:coreProperties>
</file>