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56060-900D-4718-8AD1-B5E96EEDF60C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7B705-8C7B-41F4-BDE2-6082641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97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B705-8C7B-41F4-BDE2-6082641D6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B705-8C7B-41F4-BDE2-6082641D67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7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7B705-8C7B-41F4-BDE2-6082641D67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3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9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67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9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4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058AB-9A6B-4DC8-90D4-88EA242A38E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3E465-BDF6-4CE5-A696-A2A0ED89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ddddddddddddddddđ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63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dddddddddđ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ddddddddddddddđ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1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sdsdf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sdfsdf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8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02EBE51-5E28-4F49-8ACB-A0FB687DC45E}"/>
  <p:tag name="ISPRING_RESOURCE_FOLDER" val="C:\Users\Duy Hao\Downloads\ddddddddddddddddđ\"/>
  <p:tag name="ISPRING_PRESENTATION_PATH" val="C:\Users\Duy Hao\Downloads\ddddddddddddddddđ.pptx"/>
  <p:tag name="ISPRING_PROJECT_VERSION" val="9.3"/>
  <p:tag name="ISPRING_PROJECT_FOLDER_UPDATED" val="1"/>
  <p:tag name="ISPRING_SCREEN_RECS_UPDATED" val="C:\Users\Duy Hao\Downloads\ddddddddddddddddđ\"/>
  <p:tag name="ISPRING_PRESENTATION_INFO_2" val="&lt;?xml version=&quot;1.0&quot; encoding=&quot;UTF-8&quot; standalone=&quot;no&quot; ?&gt;&#10;&lt;presentation2&gt;&#10;&#10;  &lt;slides&gt;&#10;    &lt;slide id=&quot;{8C5C70BC-2D07-4490-9B31-2964FE73940A}&quot; pptId=&quot;256&quot;/&gt;&#10;    &lt;slide id=&quot;{54B7FED4-B07A-4051-8903-3B998F96D37B}&quot; pptId=&quot;257&quot;/&gt;&#10;    &lt;slide id=&quot;{7B371D3D-E115-4B27-AC61-AE5262BB33F9}&quot; pptId=&quot;258&quot;/&gt;&#10;  &lt;/slides&gt;&#10;&#10;  &lt;narration&gt;&#10;    &lt;audioTracks/&gt;&#10;    &lt;videoTracks&gt;&#10;      &lt;videoTrack muted=&quot;false&quot; name=&quot;Video 1&quot; resource=&quot;ce6048fb&quot; slideId=&quot;{8C5C70BC-2D07-4490-9B31-2964FE73940A}&quot; startTime=&quot;0&quot; stepIndex=&quot;0&quot; volume=&quot;1&quot;&gt;&#10;        &lt;video format=&quot;yuv420p&quot; frameRate=&quot;30&quot; height=&quot;480&quot; pixelAspectRatio=&quot;1&quot; width=&quot;640&quot;/&gt;&#10;        &lt;audio channels=&quot;1&quot; format=&quot;s16&quot; sampleRate=&quot;44100&quot;/&gt;&#10;      &lt;/videoTrack&gt;&#10;      &lt;videoTrack muted=&quot;false&quot; name=&quot;Video 2&quot; resource=&quot;3084007b&quot; slideId=&quot;{54B7FED4-B07A-4051-8903-3B998F96D37B}&quot; startTime=&quot;0&quot; stepIndex=&quot;0&quot; volume=&quot;1&quot;&gt;&#10;        &lt;video format=&quot;yuv420p&quot; frameRate=&quot;30&quot; height=&quot;480&quot; pixelAspectRatio=&quot;1&quot; width=&quot;640&quot;/&gt;&#10;        &lt;audio channels=&quot;1&quot; format=&quot;s16&quot; sampleRate=&quot;44100&quot;/&gt;&#10;      &lt;/videoTrack&gt;&#10;      &lt;videoTrack muted=&quot;false&quot; name=&quot;Video 3&quot; resource=&quot;c0e3cae1&quot; slideId=&quot;{7B371D3D-E115-4B27-AC61-AE5262BB33F9}&quot; startTime=&quot;0&quot; stepIndex=&quot;0&quot; volume=&quot;1&quot;&gt;&#10;        &lt;video format=&quot;yuv420p&quot; frameRate=&quot;30&quot; height=&quot;480&quot; pixelAspectRatio=&quot;1&quot; width=&quot;640&quot;/&gt;&#10;        &lt;audio channels=&quot;1&quot; format=&quot;s16&quot; sampleRate=&quot;44100&quot;/&gt;&#10;      &lt;/videoTrack&gt;&#10;    &lt;/videoTracks&gt;&#10;  &lt;/narration&gt;&#10;&#10;&lt;/presentation2&gt;&#10;"/>
  <p:tag name="ISPRING_PRESENTATION_TITLE" val="ddddddddddddddddđ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8C5C70BC-2D07-4490-9B31-2964FE73940A}"/>
  <p:tag name="GENSWF_ADVANCE_TIME" val="5.000"/>
  <p:tag name="ISPRING_CUSTOM_TIMING_USED" val="1"/>
  <p:tag name="GENSWF_SLIDE_UID" val="{1903DBB2-9DDC-4896-8F23-8D6FEC210CB0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54B7FED4-B07A-4051-8903-3B998F96D37B}"/>
  <p:tag name="GENSWF_ADVANCE_TIME" val="5.000"/>
  <p:tag name="ISPRING_CUSTOM_TIMING_USED" val="1"/>
  <p:tag name="GENSWF_SLIDE_UID" val="{AEDFD37C-14CB-4FE0-B376-171904CAC9CE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_2" val="{7B371D3D-E115-4B27-AC61-AE5262BB33F9}"/>
  <p:tag name="GENSWF_ADVANCE_TIME" val="5.000"/>
  <p:tag name="ISPRING_CUSTOM_TIMING_USED" val="1"/>
  <p:tag name="GENSWF_SLIDE_UID" val="{CB82754C-937F-496D-A536-77B5D5C81E03}:2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ddddddddddddddddđ</vt:lpstr>
      <vt:lpstr>dddddddddđ</vt:lpstr>
      <vt:lpstr>sdsdf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ddddddddddddddddđ</dc:title>
  <dc:creator>Admin</dc:creator>
  <cp:lastModifiedBy>Admin</cp:lastModifiedBy>
  <cp:revision>6</cp:revision>
  <dcterms:created xsi:type="dcterms:W3CDTF">2023-05-26T14:05:09Z</dcterms:created>
  <dcterms:modified xsi:type="dcterms:W3CDTF">2023-05-26T14:06:22Z</dcterms:modified>
</cp:coreProperties>
</file>