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7" r:id="rId2"/>
    <p:sldId id="258" r:id="rId3"/>
    <p:sldId id="265" r:id="rId4"/>
    <p:sldId id="266" r:id="rId5"/>
    <p:sldId id="274" r:id="rId6"/>
    <p:sldId id="267" r:id="rId7"/>
    <p:sldId id="262" r:id="rId8"/>
    <p:sldId id="270" r:id="rId9"/>
    <p:sldId id="269" r:id="rId10"/>
    <p:sldId id="268" r:id="rId11"/>
    <p:sldId id="271" r:id="rId12"/>
    <p:sldId id="272" r:id="rId13"/>
    <p:sldId id="273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C49DB-D695-4B70-BF60-B8434F624BB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98C8D-CE1F-46D7-AB12-148EBA5C4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8C8D-CE1F-46D7-AB12-148EBA5C43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98C8D-CE1F-46D7-AB12-148EBA5C43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BEBFD13-831A-4016-8A09-132C30C94D62}" type="datetimeFigureOut">
              <a:rPr lang="en-US" smtClean="0"/>
              <a:t>2019-11-05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B953F6-E352-4D32-9EAF-3817AB97D2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A7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TRƯỜNG ĐẠI HỌC ĐÔNG Á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057" y="1371600"/>
            <a:ext cx="745588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BÀI BÁO CÁO</a:t>
            </a:r>
          </a:p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: Face 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Recognition</a:t>
            </a:r>
            <a:endParaRPr lang="vi-V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6019800"/>
            <a:ext cx="35325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GV:</a:t>
            </a:r>
            <a:r>
              <a:rPr lang="vi-V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 Lương </a:t>
            </a:r>
            <a:r>
              <a:rPr lang="vi-V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Anh Tuấn</a:t>
            </a:r>
          </a:p>
        </p:txBody>
      </p:sp>
      <p:pic>
        <p:nvPicPr>
          <p:cNvPr id="1026" name="Picture 2" descr="C:\Users\ACER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85" y="3693146"/>
            <a:ext cx="3481136" cy="22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52926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35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85125" cy="483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39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8741"/>
            <a:ext cx="7696200" cy="479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GIF Dem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67" y="1905001"/>
            <a:ext cx="6739466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ết quả hình ảnh cho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1796"/>
              </p:ext>
            </p:extLst>
          </p:nvPr>
        </p:nvGraphicFramePr>
        <p:xfrm>
          <a:off x="2209800" y="1371600"/>
          <a:ext cx="4724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</a:tblGrid>
              <a:tr h="600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412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Phan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6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Trí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Khôi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884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Cảnh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Hùng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78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Chu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178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Nông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Hiệu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600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Phan </a:t>
                      </a:r>
                      <a:r>
                        <a:rPr lang="en-US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Vinh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A7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TRƯỜNG ĐẠI HỌC ĐÔNG Á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CER\Desktop\New folder\48381791_476864292845024_79027804593255874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" y="1752600"/>
            <a:ext cx="7964072" cy="44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79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9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(1.1.0-rc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1.2.0).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923365"/>
            <a:ext cx="5029200" cy="404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7755"/>
            <a:ext cx="7235196" cy="4343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3067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128D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webcam</a:t>
            </a:r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399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621537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https://camo.githubusercontent.com/134395688734120111c03051bfb62e0d8381ee75/68747470733a2f2f6d656469612e67697068792e636f6d2f6d656469612f336f37614437435a364333524c43764c67732f67697068792e67696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7" y="2819400"/>
            <a:ext cx="2133600" cy="20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453</TotalTime>
  <Words>220</Words>
  <Application>Microsoft Office PowerPoint</Application>
  <PresentationFormat>On-screen Show (4:3)</PresentationFormat>
  <Paragraphs>37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PowerPoint Presentation</vt:lpstr>
      <vt:lpstr>PowerPoint Presentation</vt:lpstr>
      <vt:lpstr>Đề tài: Nhận diện khuôn mặt bằng webcam máy tính:</vt:lpstr>
      <vt:lpstr>Ưu điểm:</vt:lpstr>
      <vt:lpstr>Yêu cầu:</vt:lpstr>
      <vt:lpstr>Gọi thư viện:</vt:lpstr>
      <vt:lpstr>Bộ xử lý:</vt:lpstr>
      <vt:lpstr>Quá trình thực hiện:</vt:lpstr>
      <vt:lpstr>Nhận diện khuôn mặt mẫu:</vt:lpstr>
      <vt:lpstr>Canh chỉnh khuôn mặt.</vt:lpstr>
      <vt:lpstr>Cắt khuôn mặt:</vt:lpstr>
      <vt:lpstr>So sánh khuôn mặt mẫu và khuôn mặt được nhận diện:</vt:lpstr>
      <vt:lpstr>Kết quả: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Khoi</dc:creator>
  <cp:lastModifiedBy>Khoi</cp:lastModifiedBy>
  <cp:revision>35</cp:revision>
  <dcterms:created xsi:type="dcterms:W3CDTF">2019-07-10T07:25:34Z</dcterms:created>
  <dcterms:modified xsi:type="dcterms:W3CDTF">2019-11-05T10:18:42Z</dcterms:modified>
</cp:coreProperties>
</file>