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EC969-F686-4F88-9D2E-6A17CB2F173B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31B05-3B99-42AA-AB48-53D02ADD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06D9-9CB8-E63B-B87C-6A6FC0743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C997A-28F0-AD49-FAD4-E60F0038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01AB-4748-970D-073D-2616BAE6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8783A-520C-AC15-3C2A-4C744266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F2993-6C68-02ED-1B91-DA9B6B39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4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D19B-77A2-642E-9826-850B8054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EDE59-2D7B-7862-D343-9E67D0278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33A21-BDA8-215C-AC87-0A43455E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EE79A-AD31-0D70-E29D-D7EF0B9C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17884-9A3A-790C-4417-6754B514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6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24CC8-4AC3-3412-92A7-964E0EFBF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A58B3-EF01-EB95-828C-610246748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F7B94-6072-A29A-C0E3-C4B57E68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1748-341F-CFBA-7177-EC72BCFF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54F8-0587-2707-C076-323ABCBF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6CE1-BAD6-691F-17F2-95667161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9733-A36B-57B0-D19C-3F4925F5C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15CCA-5711-6431-079C-87437E9F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A97AD-FC8B-B7A3-0B10-199E0F71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6E3F9-DBBB-8BFD-301D-A4F1C88D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1634-0794-8950-D445-6CFFAA38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DA1BD-5024-4F4C-6721-34A200DF9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C3478-1011-A037-D222-66C652F6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F9194-0471-247B-5193-BB667DF8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9CF1-E209-5AE6-B65B-FE87A0BD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0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E54B-69B6-2A28-89EF-C777AC63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CDCF-E042-A5D0-E3F2-D63F30276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6116F-F2C2-F9FC-8630-8CFA92BD9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63A25-64C1-064B-B51D-7E143C5D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95025-7ED3-C3A8-BC17-E501D385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E480D-1359-55D6-A2D0-6492E17A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7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6A26-8233-59B6-873C-1FAE6DCC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B1571-83F3-27AD-F881-091BCA56C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BC099-22E4-6C19-E82E-2D80EB80B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3609F-7C4D-26B7-70A3-39A0C867D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67FDD-01DE-16CC-BB2A-E9525F712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EEBCE-FE76-91BB-4970-43803758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24689-7FD9-814E-C24A-80927350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2DD5D-2D4F-2E6A-C23B-14001D40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5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9A82-4EDA-79E1-F2E4-42054778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DFD1C-1427-C98B-DDD6-EC5BCF54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71E38-C490-C974-3085-7444894A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82B3A-BB1C-CFA7-A5FA-4D9A28A7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2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3758B-D394-6156-0485-24911C0C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18CDC-B77A-2BCB-B44B-AD01F98A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AC203-E0E8-42D7-37CB-07A972E9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7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5CAA-09B2-C4B9-1590-5C7B03FE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0422D-10AC-10BD-465C-5CE58E8A7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908E5-3B6D-B05E-039E-A60615A4C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DAC70-38AB-D73A-E237-10DF590F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E2A38-6FB8-0D0C-A418-E11A2DB5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01090-6D12-1C44-D0BF-EC9A5140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5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D1E6-6A25-E4F2-C782-068B02E9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25C84-5EC7-44CD-90E5-ACD4D755D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2B4BC-4DD1-66B6-4037-0228E1F9A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9AA45-2F48-2B57-6B10-54E9C3B8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66E9F-F7D3-BCB2-FB94-0EDA4F03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B190E-BCF0-9A10-45E6-8DC9B123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8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B1748-1373-2E5D-B382-414BFEF5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F538F-7BAD-D6CB-EE68-2D97CDA12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2A67-5EB7-61C8-3A76-96AEEB712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3F655-79D8-4D62-94A6-C01B578ECAEA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4A829-F62F-C71B-57DF-3D22EEAAC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008E9-AA27-1BB5-E10A-757DB6EC0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6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32F6-70BB-7803-8887-00374CE446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3D580-9DE4-A92B-2D18-14A96043F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C3-S3 – PRACTICE - MVC</a:t>
            </a:r>
          </a:p>
        </p:txBody>
      </p:sp>
      <p:pic>
        <p:nvPicPr>
          <p:cNvPr id="1026" name="Picture 2" descr="Image result for laravel">
            <a:extLst>
              <a:ext uri="{FF2B5EF4-FFF2-40B4-BE49-F238E27FC236}">
                <a16:creationId xmlns:a16="http://schemas.microsoft.com/office/drawing/2014/main" id="{297A6BE9-46A6-760C-4E1B-62D7A28FB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4207083"/>
            <a:ext cx="16954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38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AC6B34-50B6-12ED-97C8-598A7F4F250F}"/>
              </a:ext>
            </a:extLst>
          </p:cNvPr>
          <p:cNvSpPr txBox="1"/>
          <p:nvPr/>
        </p:nvSpPr>
        <p:spPr>
          <a:xfrm>
            <a:off x="3078961" y="994341"/>
            <a:ext cx="43140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In the project downloaded from google classroom, you already have a Model, a </a:t>
            </a:r>
            <a:r>
              <a:rPr lang="en-US" dirty="0"/>
              <a:t>C</a:t>
            </a:r>
            <a:r>
              <a:rPr lang="en-US" sz="1800" dirty="0"/>
              <a:t>ontroller and a View defined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4C54BE-6B10-C0DF-F6CC-C506ED837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06" y="175116"/>
            <a:ext cx="2333373" cy="65562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AE4A84-CBB3-5D9C-0D13-F295B330ADF9}"/>
              </a:ext>
            </a:extLst>
          </p:cNvPr>
          <p:cNvSpPr/>
          <p:nvPr/>
        </p:nvSpPr>
        <p:spPr>
          <a:xfrm>
            <a:off x="745588" y="1308295"/>
            <a:ext cx="1920691" cy="2954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CDCB8-9ADA-1977-759D-92C52BDE9BD1}"/>
              </a:ext>
            </a:extLst>
          </p:cNvPr>
          <p:cNvSpPr/>
          <p:nvPr/>
        </p:nvSpPr>
        <p:spPr>
          <a:xfrm>
            <a:off x="745587" y="2247490"/>
            <a:ext cx="1920691" cy="2954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9490FC-89F0-CD67-ED23-CA9541154DBD}"/>
              </a:ext>
            </a:extLst>
          </p:cNvPr>
          <p:cNvSpPr/>
          <p:nvPr/>
        </p:nvSpPr>
        <p:spPr>
          <a:xfrm>
            <a:off x="745587" y="5254283"/>
            <a:ext cx="1920691" cy="2954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925DC-F71D-4764-48FE-684379E2F0AE}"/>
              </a:ext>
            </a:extLst>
          </p:cNvPr>
          <p:cNvSpPr txBox="1"/>
          <p:nvPr/>
        </p:nvSpPr>
        <p:spPr>
          <a:xfrm>
            <a:off x="3078961" y="2372496"/>
            <a:ext cx="4314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In the Model </a:t>
            </a:r>
            <a:r>
              <a:rPr lang="en-US" sz="1800" i="1" dirty="0"/>
              <a:t>Student</a:t>
            </a:r>
            <a:r>
              <a:rPr lang="en-US" sz="1800" dirty="0"/>
              <a:t> we define already a list of students</a:t>
            </a:r>
            <a:endParaRPr lang="en-US" sz="18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667D0B-209E-8ED8-B389-50464014435D}"/>
              </a:ext>
            </a:extLst>
          </p:cNvPr>
          <p:cNvSpPr txBox="1"/>
          <p:nvPr/>
        </p:nvSpPr>
        <p:spPr>
          <a:xfrm>
            <a:off x="3063132" y="3443433"/>
            <a:ext cx="61072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For this practice, you need </a:t>
            </a:r>
            <a:r>
              <a:rPr lang="en-US" sz="1800" b="1" dirty="0"/>
              <a:t>to edit only these files</a:t>
            </a:r>
            <a:r>
              <a:rPr lang="en-US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app/Http/Controllers/</a:t>
            </a:r>
            <a:r>
              <a:rPr lang="en-US" i="1" dirty="0" err="1"/>
              <a:t>StudentController.php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resources/views/</a:t>
            </a:r>
            <a:r>
              <a:rPr lang="en-US" i="1" dirty="0" err="1"/>
              <a:t>students.php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</a:t>
            </a:r>
            <a:r>
              <a:rPr lang="en-US" sz="1800" i="1" dirty="0"/>
              <a:t>outes</a:t>
            </a:r>
            <a:r>
              <a:rPr lang="en-US" i="1" dirty="0"/>
              <a:t>/</a:t>
            </a:r>
            <a:r>
              <a:rPr lang="en-US" i="1" dirty="0" err="1"/>
              <a:t>api.php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</a:t>
            </a:r>
            <a:r>
              <a:rPr lang="en-US" sz="1800" i="1" dirty="0"/>
              <a:t>outes/</a:t>
            </a:r>
            <a:r>
              <a:rPr lang="en-US" sz="1800" i="1" dirty="0" err="1"/>
              <a:t>web.php</a:t>
            </a:r>
            <a:endParaRPr lang="en-US" sz="18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227E7C-495B-296B-60BB-F431445D42A9}"/>
              </a:ext>
            </a:extLst>
          </p:cNvPr>
          <p:cNvSpPr txBox="1"/>
          <p:nvPr/>
        </p:nvSpPr>
        <p:spPr>
          <a:xfrm>
            <a:off x="3078960" y="5593887"/>
            <a:ext cx="7134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To install the required packages (defined in </a:t>
            </a:r>
            <a:r>
              <a:rPr lang="en-US" sz="1800" dirty="0" err="1"/>
              <a:t>composer.json</a:t>
            </a:r>
            <a:r>
              <a:rPr lang="en-US" sz="1800" dirty="0"/>
              <a:t>) run :</a:t>
            </a:r>
            <a:endParaRPr lang="en-US" sz="18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8566DA-BB80-D26F-A3FE-D65595C1C836}"/>
              </a:ext>
            </a:extLst>
          </p:cNvPr>
          <p:cNvSpPr txBox="1"/>
          <p:nvPr/>
        </p:nvSpPr>
        <p:spPr>
          <a:xfrm>
            <a:off x="3302389" y="5968467"/>
            <a:ext cx="22262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composer install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82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2467-B37F-0085-07EE-C13825B2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1: API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F8A5-96BA-595C-A3B2-B126AD4F6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805" y="1825625"/>
            <a:ext cx="7132321" cy="4351338"/>
          </a:xfrm>
        </p:spPr>
        <p:txBody>
          <a:bodyPr/>
          <a:lstStyle/>
          <a:p>
            <a:r>
              <a:rPr lang="en-US" dirty="0"/>
              <a:t>Define a </a:t>
            </a:r>
            <a:r>
              <a:rPr lang="en-US" b="1" dirty="0"/>
              <a:t>API ROUTE</a:t>
            </a:r>
            <a:r>
              <a:rPr lang="en-US" dirty="0"/>
              <a:t> bind to controller </a:t>
            </a:r>
            <a:r>
              <a:rPr lang="en-US" i="1" dirty="0" err="1"/>
              <a:t>StudentController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HTTP method: GET</a:t>
            </a:r>
          </a:p>
          <a:p>
            <a:pPr lvl="1"/>
            <a:r>
              <a:rPr lang="en-US" dirty="0"/>
              <a:t>Path: </a:t>
            </a:r>
            <a:r>
              <a:rPr lang="en-US" i="1" dirty="0"/>
              <a:t>/</a:t>
            </a:r>
            <a:r>
              <a:rPr lang="en-US" i="1" dirty="0" err="1"/>
              <a:t>api</a:t>
            </a:r>
            <a:r>
              <a:rPr lang="en-US" i="1" dirty="0"/>
              <a:t>/students</a:t>
            </a:r>
          </a:p>
          <a:p>
            <a:pPr lvl="1"/>
            <a:r>
              <a:rPr lang="en-US" dirty="0"/>
              <a:t>Function to bind in controller: </a:t>
            </a:r>
            <a:r>
              <a:rPr lang="en-US" i="1" dirty="0" err="1"/>
              <a:t>getStudents</a:t>
            </a:r>
            <a:endParaRPr lang="en-US" dirty="0"/>
          </a:p>
          <a:p>
            <a:pPr lvl="1"/>
            <a:r>
              <a:rPr lang="en-US" dirty="0"/>
              <a:t>Response: The list of students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F92AB3-7CDC-FDE7-DDE2-679831E58696}"/>
              </a:ext>
            </a:extLst>
          </p:cNvPr>
          <p:cNvSpPr txBox="1">
            <a:spLocks/>
          </p:cNvSpPr>
          <p:nvPr/>
        </p:nvSpPr>
        <p:spPr>
          <a:xfrm>
            <a:off x="998805" y="4341813"/>
            <a:ext cx="7258930" cy="1803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controller</a:t>
            </a:r>
            <a:r>
              <a:rPr lang="en-US" i="1" dirty="0"/>
              <a:t> </a:t>
            </a:r>
            <a:r>
              <a:rPr lang="en-US" i="1" dirty="0" err="1"/>
              <a:t>StudentController</a:t>
            </a:r>
            <a:r>
              <a:rPr lang="en-US" dirty="0"/>
              <a:t>, define the function </a:t>
            </a:r>
            <a:r>
              <a:rPr lang="en-US" i="1" dirty="0" err="1"/>
              <a:t>getStudents</a:t>
            </a:r>
            <a:r>
              <a:rPr lang="en-US" i="1" dirty="0"/>
              <a:t>()</a:t>
            </a:r>
            <a:r>
              <a:rPr lang="en-US" dirty="0"/>
              <a:t>  :</a:t>
            </a:r>
          </a:p>
          <a:p>
            <a:pPr lvl="1"/>
            <a:r>
              <a:rPr lang="en-US" dirty="0"/>
              <a:t>Get all data from Model</a:t>
            </a:r>
          </a:p>
          <a:p>
            <a:pPr lvl="1"/>
            <a:r>
              <a:rPr lang="en-US" dirty="0"/>
              <a:t>return data to client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D6C07-0DCC-36B4-DCB1-5B8A9B3B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735" y="585004"/>
            <a:ext cx="3501976" cy="56879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153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6BA7-559E-CB64-12EF-F0B3666B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en-US" dirty="0"/>
              <a:t>Mission 2: WEB route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84398E-9825-064F-166B-1E3AC689A551}"/>
              </a:ext>
            </a:extLst>
          </p:cNvPr>
          <p:cNvSpPr txBox="1">
            <a:spLocks/>
          </p:cNvSpPr>
          <p:nvPr/>
        </p:nvSpPr>
        <p:spPr>
          <a:xfrm>
            <a:off x="295422" y="1167619"/>
            <a:ext cx="8454683" cy="4973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a </a:t>
            </a:r>
            <a:r>
              <a:rPr lang="en-US" b="1" dirty="0"/>
              <a:t>WEB ROUTE </a:t>
            </a:r>
            <a:r>
              <a:rPr lang="en-US" dirty="0"/>
              <a:t>bind to Controller </a:t>
            </a:r>
            <a:r>
              <a:rPr lang="en-US" i="1" dirty="0" err="1"/>
              <a:t>StudentController</a:t>
            </a:r>
            <a:r>
              <a:rPr lang="en-US" i="1" dirty="0"/>
              <a:t>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HTTP method: GET</a:t>
            </a:r>
          </a:p>
          <a:p>
            <a:pPr lvl="1"/>
            <a:r>
              <a:rPr lang="en-US" dirty="0"/>
              <a:t>Path: </a:t>
            </a:r>
            <a:r>
              <a:rPr lang="en-US" i="1" dirty="0"/>
              <a:t>/students</a:t>
            </a:r>
          </a:p>
          <a:p>
            <a:pPr lvl="1"/>
            <a:r>
              <a:rPr lang="en-US" dirty="0"/>
              <a:t>Function to bind in controller: </a:t>
            </a:r>
            <a:r>
              <a:rPr lang="en-US" i="1" dirty="0" err="1"/>
              <a:t>showStudents</a:t>
            </a:r>
            <a:endParaRPr lang="en-US" dirty="0"/>
          </a:p>
          <a:p>
            <a:pPr lvl="1"/>
            <a:r>
              <a:rPr lang="en-US" dirty="0"/>
              <a:t>Response: A view with the list of students</a:t>
            </a:r>
          </a:p>
          <a:p>
            <a:pPr lvl="1"/>
            <a:endParaRPr lang="en-US" dirty="0"/>
          </a:p>
          <a:p>
            <a:r>
              <a:rPr lang="en-US" dirty="0"/>
              <a:t>In Controller </a:t>
            </a:r>
            <a:r>
              <a:rPr lang="en-US" i="1" dirty="0" err="1"/>
              <a:t>StudentController</a:t>
            </a:r>
            <a:r>
              <a:rPr lang="en-US" dirty="0"/>
              <a:t>, define the function </a:t>
            </a:r>
            <a:r>
              <a:rPr lang="en-US" i="1" dirty="0" err="1"/>
              <a:t>showStudents</a:t>
            </a:r>
            <a:r>
              <a:rPr lang="en-US" i="1" dirty="0"/>
              <a:t>()</a:t>
            </a:r>
            <a:r>
              <a:rPr lang="en-US" dirty="0"/>
              <a:t>  :</a:t>
            </a:r>
          </a:p>
          <a:p>
            <a:pPr lvl="1"/>
            <a:r>
              <a:rPr lang="en-US" dirty="0"/>
              <a:t>Get all data from database</a:t>
            </a:r>
          </a:p>
          <a:p>
            <a:pPr lvl="1"/>
            <a:r>
              <a:rPr lang="en-US" dirty="0"/>
              <a:t>Invoke the </a:t>
            </a:r>
            <a:r>
              <a:rPr lang="en-US" i="1" dirty="0"/>
              <a:t>students</a:t>
            </a:r>
            <a:r>
              <a:rPr lang="en-US" dirty="0"/>
              <a:t> view</a:t>
            </a:r>
          </a:p>
          <a:p>
            <a:pPr lvl="1"/>
            <a:r>
              <a:rPr lang="en-US" dirty="0"/>
              <a:t>return the view to the client</a:t>
            </a:r>
          </a:p>
          <a:p>
            <a:pPr lvl="1"/>
            <a:endParaRPr lang="en-US" dirty="0"/>
          </a:p>
          <a:p>
            <a:r>
              <a:rPr lang="en-US" dirty="0"/>
              <a:t>In View </a:t>
            </a:r>
            <a:r>
              <a:rPr lang="en-US" i="1" dirty="0" err="1"/>
              <a:t>students.php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Display the list of students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89CBB-73CD-EA88-84B1-277F02223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259" y="2658627"/>
            <a:ext cx="3651519" cy="24262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390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6BA7-559E-CB64-12EF-F0B3666B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</p:spPr>
        <p:txBody>
          <a:bodyPr/>
          <a:lstStyle/>
          <a:p>
            <a:r>
              <a:rPr lang="en-US" dirty="0"/>
              <a:t>Mission 3: Controller with parameter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84398E-9825-064F-166B-1E3AC689A551}"/>
              </a:ext>
            </a:extLst>
          </p:cNvPr>
          <p:cNvSpPr txBox="1">
            <a:spLocks/>
          </p:cNvSpPr>
          <p:nvPr/>
        </p:nvSpPr>
        <p:spPr>
          <a:xfrm>
            <a:off x="295422" y="1167619"/>
            <a:ext cx="7695027" cy="52894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a </a:t>
            </a:r>
            <a:r>
              <a:rPr lang="en-US" b="1" dirty="0"/>
              <a:t>API ROUTE </a:t>
            </a:r>
            <a:r>
              <a:rPr lang="en-US" dirty="0"/>
              <a:t>bind to Controller </a:t>
            </a:r>
            <a:r>
              <a:rPr lang="en-US" i="1" dirty="0" err="1"/>
              <a:t>StudentController</a:t>
            </a:r>
            <a:r>
              <a:rPr lang="en-US" i="1" dirty="0"/>
              <a:t>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HTTP method: GET</a:t>
            </a:r>
          </a:p>
          <a:p>
            <a:pPr lvl="1"/>
            <a:r>
              <a:rPr lang="en-US" dirty="0"/>
              <a:t>Path: </a:t>
            </a:r>
            <a:r>
              <a:rPr lang="en-US" i="1" dirty="0"/>
              <a:t>/</a:t>
            </a:r>
            <a:r>
              <a:rPr lang="en-US" i="1" dirty="0" err="1"/>
              <a:t>api</a:t>
            </a:r>
            <a:r>
              <a:rPr lang="en-US" i="1" dirty="0"/>
              <a:t>/students/{id}</a:t>
            </a:r>
          </a:p>
          <a:p>
            <a:pPr lvl="1"/>
            <a:r>
              <a:rPr lang="en-US" dirty="0"/>
              <a:t>Function to bind in controller: </a:t>
            </a:r>
            <a:r>
              <a:rPr lang="en-US" i="1" dirty="0" err="1"/>
              <a:t>getStudentById</a:t>
            </a:r>
            <a:r>
              <a:rPr lang="en-US" i="1" dirty="0"/>
              <a:t>($id)</a:t>
            </a:r>
            <a:endParaRPr lang="en-US" dirty="0"/>
          </a:p>
          <a:p>
            <a:pPr lvl="1"/>
            <a:r>
              <a:rPr lang="en-US" dirty="0"/>
              <a:t>Response: The student with id in parameter</a:t>
            </a:r>
          </a:p>
          <a:p>
            <a:pPr lvl="1"/>
            <a:endParaRPr lang="en-US" dirty="0"/>
          </a:p>
          <a:p>
            <a:r>
              <a:rPr lang="en-US" dirty="0"/>
              <a:t>In Controller </a:t>
            </a:r>
            <a:r>
              <a:rPr lang="en-US" i="1" dirty="0" err="1"/>
              <a:t>StudentController</a:t>
            </a:r>
            <a:r>
              <a:rPr lang="en-US" dirty="0"/>
              <a:t>, define the function </a:t>
            </a:r>
            <a:r>
              <a:rPr lang="en-US" i="1" dirty="0" err="1"/>
              <a:t>getStudentById</a:t>
            </a:r>
            <a:r>
              <a:rPr lang="en-US" i="1" dirty="0"/>
              <a:t>($id)</a:t>
            </a:r>
            <a:r>
              <a:rPr lang="en-US" dirty="0"/>
              <a:t>  :</a:t>
            </a:r>
          </a:p>
          <a:p>
            <a:pPr lvl="1"/>
            <a:r>
              <a:rPr lang="en-US" dirty="0"/>
              <a:t>Get all data from database</a:t>
            </a:r>
          </a:p>
          <a:p>
            <a:pPr lvl="1"/>
            <a:r>
              <a:rPr lang="en-US" dirty="0"/>
              <a:t>Filter only the student with id from parameter</a:t>
            </a:r>
          </a:p>
          <a:p>
            <a:pPr lvl="1"/>
            <a:r>
              <a:rPr lang="en-US" dirty="0"/>
              <a:t>return the data to the client</a:t>
            </a:r>
          </a:p>
          <a:p>
            <a:pPr lvl="1"/>
            <a:r>
              <a:rPr lang="en-US" dirty="0"/>
              <a:t>If there is no student with this id, return : ”Student not found”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96F1F-6FE2-B555-B5C0-AE0A71ED8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430" y="2741268"/>
            <a:ext cx="4083148" cy="1983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564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314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LARAVEL</vt:lpstr>
      <vt:lpstr>PowerPoint Presentation</vt:lpstr>
      <vt:lpstr>Mission 1: API route</vt:lpstr>
      <vt:lpstr>Mission 2: WEB route</vt:lpstr>
      <vt:lpstr>Mission 3: Controller with parameter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</dc:title>
  <dc:creator>h m</dc:creator>
  <cp:lastModifiedBy>h m</cp:lastModifiedBy>
  <cp:revision>60</cp:revision>
  <dcterms:created xsi:type="dcterms:W3CDTF">2022-05-05T05:37:02Z</dcterms:created>
  <dcterms:modified xsi:type="dcterms:W3CDTF">2022-05-11T01:15:15Z</dcterms:modified>
</cp:coreProperties>
</file>