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8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A7AF8-AC6B-48D4-80E9-C0C49A2493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50CAD4-3236-4508-B7A6-A2BFD453D6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8A861B-BE8A-4BC2-A1D1-A4276ECE3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1DE32-324E-4286-A3C5-37C0E7F36416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4C9FAE-6103-4BFD-9D96-225D64F90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3EAEF2-EA01-461C-AD0B-2E69503AB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8F4E-A05B-4211-A8E6-43DE2FB7F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779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113E2-9E82-4C36-896B-13762CCCC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D57376-96AF-40B8-A368-4388F7B915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B96488-0C56-4150-9615-ED35BBE2E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1DE32-324E-4286-A3C5-37C0E7F36416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4968C6-1225-4305-8C63-CCFF4D6B6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A62012-D8B5-4D66-8981-83CEC816C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8F4E-A05B-4211-A8E6-43DE2FB7F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121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C1243C-BAC6-494E-9AF1-21698829BA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40CEFC-40AD-4143-81D6-B169BD847B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BE42B6-71A2-43B8-9C2C-77FDEEF04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1DE32-324E-4286-A3C5-37C0E7F36416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404DBA-74DC-4D60-A041-BC6D3CC4C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576D20-54D4-4CEE-A132-5074C81C1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8F4E-A05B-4211-A8E6-43DE2FB7F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799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23ACA-301B-4731-958D-87C191B62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C3DC8-273E-4DC7-9B2D-95D080A09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854B65-DC83-4AE0-8204-05399642E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1DE32-324E-4286-A3C5-37C0E7F36416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D9119B-7BE7-4951-B18E-72D7616E6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295EA-EBEA-452E-9A52-0A147AC24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8F4E-A05B-4211-A8E6-43DE2FB7F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504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3A97F-61FA-4183-933F-FD0C7F74A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946164-F395-424D-A8C1-E3E12D4648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4D4E4-734A-4A22-963F-7915E01C4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1DE32-324E-4286-A3C5-37C0E7F36416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CDB019-F429-4FDC-83D2-379DDEC8B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6AC172-1224-4E71-A1DE-1B7E1563C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8F4E-A05B-4211-A8E6-43DE2FB7F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40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305C3-5FD4-4DB2-8E36-1EC5B0BFC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73F0C-AAC9-45E7-A0DD-A2F7B6EA2C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5525AD-1FD0-43D5-81D3-C61CB92B0A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9CDC6F-8936-44B6-AF84-AA17875D4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1DE32-324E-4286-A3C5-37C0E7F36416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C00536-353B-4512-A13C-DA8846624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084BF4-190F-4467-AFA8-BCF73BF7A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8F4E-A05B-4211-A8E6-43DE2FB7F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585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FB5B5-76C3-4740-80D4-B94E2791E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227434-F988-4BE2-A3B2-12505225F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1906EF-761E-4625-95A6-D9C9FDF9BD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CCF1DF-AC1E-4717-954C-AEFDEAB9CE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DED326-0F4D-4891-8FB6-FED7EE284F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092D6A-3E06-441C-B0B6-EC46388E1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1DE32-324E-4286-A3C5-37C0E7F36416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7C26FB-9FF2-42E3-B0DD-39AD21961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C1A2C5-D4AA-491B-A356-4559769B5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8F4E-A05B-4211-A8E6-43DE2FB7F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195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69000-99DA-440E-8F47-3CC69F626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4D5FE7-8075-48ED-A5E1-EDB81AEE1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1DE32-324E-4286-A3C5-37C0E7F36416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969E47-3B4C-47DA-A513-31C30CEE0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47704B-9F3C-45F1-B404-C4A7BEAE1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8F4E-A05B-4211-A8E6-43DE2FB7F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353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2A71E1-E2A3-46A5-9EBD-C6013486D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1DE32-324E-4286-A3C5-37C0E7F36416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9CD734-E7CF-46BD-96A5-6F148CFFC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3EE4FD-55D9-4A34-BFC8-A74F90384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8F4E-A05B-4211-A8E6-43DE2FB7F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342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16FFA-9EA4-408D-BB31-0A8AA9FBE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7064E-A5A8-4E04-9BCB-A705CE30ED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F98246-2C21-47A4-B99A-350C3537B6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F53814-6D51-4F99-AB4D-F75D9605E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1DE32-324E-4286-A3C5-37C0E7F36416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3FC59D-4A23-4329-A743-601246502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F3BB34-CAEE-4BA5-A0DF-EB314FB07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8F4E-A05B-4211-A8E6-43DE2FB7F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67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DDC91-F405-422F-9412-1FCF6D324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1A7F4C-A0E4-4863-9F9B-CDBA18F4BC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96039F-8A0B-41F3-BBE8-F121628B3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F4F3DA-801D-4354-ADEB-D52815AF0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1DE32-324E-4286-A3C5-37C0E7F36416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4AE2BF-D0A8-40D9-A4BA-AE42C724B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1CCDDF-649C-4672-BA45-2EDDCA4A6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8F4E-A05B-4211-A8E6-43DE2FB7F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534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228A7B-9A7E-462A-88E0-90D914EAD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0DF44-AE55-4ACB-8597-D8147C9F5B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DD8D06-5FEF-451E-95DE-A0522D7913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51DE32-324E-4286-A3C5-37C0E7F36416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AA4552-44BA-43E3-A56A-B839AB1A22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15CD1C-3B45-48BA-A837-5F636D6280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2A8F4E-A05B-4211-A8E6-43DE2FB7F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412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geeksforgeeks.org/mongoose-populate-method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00F48-F4F6-4FC3-BC4D-6C80F37F22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1365" y="200306"/>
            <a:ext cx="11549269" cy="1747764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C4-S2 Practice NodeJS-</a:t>
            </a:r>
            <a:r>
              <a:rPr lang="en-US" b="1" dirty="0" err="1">
                <a:solidFill>
                  <a:schemeClr val="accent6"/>
                </a:solidFill>
              </a:rPr>
              <a:t>MangoDB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899DBD-932E-4FD9-AF69-8121DC31AE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01119"/>
            <a:ext cx="9144000" cy="2927484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We want to manage a database of tasks</a:t>
            </a:r>
          </a:p>
          <a:p>
            <a:pPr algn="l"/>
            <a:r>
              <a:rPr lang="en-US" dirty="0"/>
              <a:t>Each task should have: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 title (mandatory)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 status (completed or not, by default it is not completed)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 priority (an optional integer: the tasks with priority 1 are more urgent than tasks with priority 2 or more)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5439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9213A-2784-4E86-B39A-A31FE9622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accent6"/>
                </a:solidFill>
              </a:rPr>
              <a:t>MISSION 8: Add author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62DC0-7B24-408C-85F7-B783C7594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6630"/>
            <a:ext cx="5257800" cy="5531370"/>
          </a:xfrm>
        </p:spPr>
        <p:txBody>
          <a:bodyPr>
            <a:normAutofit/>
          </a:bodyPr>
          <a:lstStyle/>
          <a:p>
            <a:r>
              <a:rPr lang="en-US" dirty="0"/>
              <a:t>Change your Schema to add a field </a:t>
            </a:r>
            <a:r>
              <a:rPr lang="en-US" i="1" dirty="0"/>
              <a:t>author</a:t>
            </a:r>
            <a:r>
              <a:rPr lang="en-US" dirty="0"/>
              <a:t> as an object with a </a:t>
            </a:r>
            <a:r>
              <a:rPr lang="en-US" dirty="0" err="1"/>
              <a:t>first_name</a:t>
            </a:r>
            <a:r>
              <a:rPr lang="en-US" dirty="0"/>
              <a:t> and a </a:t>
            </a:r>
            <a:r>
              <a:rPr lang="en-US" dirty="0" err="1"/>
              <a:t>last_name</a:t>
            </a:r>
            <a:endParaRPr lang="en-US" dirty="0"/>
          </a:p>
          <a:p>
            <a:r>
              <a:rPr lang="en-US" dirty="0"/>
              <a:t>Update the form to ask for the user first name and last name</a:t>
            </a:r>
          </a:p>
          <a:p>
            <a:r>
              <a:rPr lang="en-US" dirty="0"/>
              <a:t>Update the code in the front and in the back to add the author in the database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62FDB1-A556-472D-8709-926DA95E1CA1}"/>
              </a:ext>
            </a:extLst>
          </p:cNvPr>
          <p:cNvSpPr txBox="1"/>
          <p:nvPr/>
        </p:nvSpPr>
        <p:spPr>
          <a:xfrm>
            <a:off x="8468582" y="1761297"/>
            <a:ext cx="1789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Example of data: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58400BB-E901-428F-8916-F4C9F58058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8574" y="2299077"/>
            <a:ext cx="4552933" cy="2783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348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9213A-2784-4E86-B39A-A31FE9622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accent6"/>
                </a:solidFill>
              </a:rPr>
              <a:t>EXTRA - MISSION 9: Use 2 collections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62DC0-7B24-408C-85F7-B783C7594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54432"/>
            <a:ext cx="5257800" cy="3605479"/>
          </a:xfrm>
        </p:spPr>
        <p:txBody>
          <a:bodyPr>
            <a:normAutofit/>
          </a:bodyPr>
          <a:lstStyle/>
          <a:p>
            <a:r>
              <a:rPr lang="en-US" dirty="0"/>
              <a:t>Create a new collection </a:t>
            </a:r>
            <a:r>
              <a:rPr lang="en-US" i="1" dirty="0"/>
              <a:t>students</a:t>
            </a:r>
            <a:endParaRPr lang="en-US" dirty="0"/>
          </a:p>
          <a:p>
            <a:r>
              <a:rPr lang="en-US" dirty="0"/>
              <a:t>In the Tasks Schema, define a reference to the author of the task</a:t>
            </a:r>
          </a:p>
          <a:p>
            <a:r>
              <a:rPr lang="en-US" dirty="0"/>
              <a:t>When reading the lists of tasks, use the </a:t>
            </a:r>
            <a:r>
              <a:rPr lang="en-US" i="1" dirty="0"/>
              <a:t>populate</a:t>
            </a:r>
            <a:r>
              <a:rPr lang="en-US" dirty="0"/>
              <a:t> method to get the data about the student of the task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7510B9-A996-4E11-8E91-BFB9C20DB7D4}"/>
              </a:ext>
            </a:extLst>
          </p:cNvPr>
          <p:cNvSpPr txBox="1"/>
          <p:nvPr/>
        </p:nvSpPr>
        <p:spPr>
          <a:xfrm>
            <a:off x="605656" y="1287223"/>
            <a:ext cx="6098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https://www.geeksforgeeks.org/mongoose-populate-method/</a:t>
            </a:r>
            <a:r>
              <a:rPr lang="en-US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BB4BA3-6618-430B-8DA9-7B39C274B8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4649" y="1987548"/>
            <a:ext cx="4217964" cy="24508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CB3A086-E1E0-4E7B-BC4E-245BB82E83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4649" y="5168440"/>
            <a:ext cx="4217964" cy="118294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A10F2C2-789E-4782-B014-8D3D43E660AE}"/>
              </a:ext>
            </a:extLst>
          </p:cNvPr>
          <p:cNvSpPr txBox="1"/>
          <p:nvPr/>
        </p:nvSpPr>
        <p:spPr>
          <a:xfrm>
            <a:off x="8416755" y="1120670"/>
            <a:ext cx="1969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Example of data: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EAC5D9-B5B1-40B8-9DEE-641D0DED2923}"/>
              </a:ext>
            </a:extLst>
          </p:cNvPr>
          <p:cNvSpPr txBox="1"/>
          <p:nvPr/>
        </p:nvSpPr>
        <p:spPr>
          <a:xfrm>
            <a:off x="8537173" y="1587999"/>
            <a:ext cx="172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Tasks collection: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48EBFA-1DEE-48BD-B599-0A1386616F77}"/>
              </a:ext>
            </a:extLst>
          </p:cNvPr>
          <p:cNvSpPr txBox="1"/>
          <p:nvPr/>
        </p:nvSpPr>
        <p:spPr>
          <a:xfrm>
            <a:off x="8416755" y="4799108"/>
            <a:ext cx="2038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Students collection:</a:t>
            </a:r>
          </a:p>
        </p:txBody>
      </p:sp>
    </p:spTree>
    <p:extLst>
      <p:ext uri="{BB962C8B-B14F-4D97-AF65-F5344CB8AC3E}">
        <p14:creationId xmlns:p14="http://schemas.microsoft.com/office/powerpoint/2010/main" val="3170154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C111F-9A5A-4478-855A-F42D31B33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Request definitions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E31DE7E-B202-4021-8610-77FF7E035C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9992153"/>
              </p:ext>
            </p:extLst>
          </p:nvPr>
        </p:nvGraphicFramePr>
        <p:xfrm>
          <a:off x="1369254" y="2655558"/>
          <a:ext cx="10735660" cy="8233931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96986">
                  <a:extLst>
                    <a:ext uri="{9D8B030D-6E8A-4147-A177-3AD203B41FA5}">
                      <a16:colId xmlns:a16="http://schemas.microsoft.com/office/drawing/2014/main" val="3635892493"/>
                    </a:ext>
                  </a:extLst>
                </a:gridCol>
                <a:gridCol w="1435878">
                  <a:extLst>
                    <a:ext uri="{9D8B030D-6E8A-4147-A177-3AD203B41FA5}">
                      <a16:colId xmlns:a16="http://schemas.microsoft.com/office/drawing/2014/main" val="3440149567"/>
                    </a:ext>
                  </a:extLst>
                </a:gridCol>
                <a:gridCol w="1455253">
                  <a:extLst>
                    <a:ext uri="{9D8B030D-6E8A-4147-A177-3AD203B41FA5}">
                      <a16:colId xmlns:a16="http://schemas.microsoft.com/office/drawing/2014/main" val="263013420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878858637"/>
                    </a:ext>
                  </a:extLst>
                </a:gridCol>
                <a:gridCol w="1901372">
                  <a:extLst>
                    <a:ext uri="{9D8B030D-6E8A-4147-A177-3AD203B41FA5}">
                      <a16:colId xmlns:a16="http://schemas.microsoft.com/office/drawing/2014/main" val="1527171509"/>
                    </a:ext>
                  </a:extLst>
                </a:gridCol>
                <a:gridCol w="3425371">
                  <a:extLst>
                    <a:ext uri="{9D8B030D-6E8A-4147-A177-3AD203B41FA5}">
                      <a16:colId xmlns:a16="http://schemas.microsoft.com/office/drawing/2014/main" val="2931350564"/>
                    </a:ext>
                  </a:extLst>
                </a:gridCol>
              </a:tblGrid>
              <a:tr h="3773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effectLst/>
                          <a:latin typeface="+mn-lt"/>
                        </a:rPr>
                        <a:t>REQUEST</a:t>
                      </a:r>
                      <a:endParaRPr lang="en-US" sz="1400" b="1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effectLst/>
                          <a:latin typeface="+mn-lt"/>
                        </a:rPr>
                        <a:t>REQUEST  TYPE</a:t>
                      </a:r>
                    </a:p>
                    <a:p>
                      <a:pPr marL="342900" marR="0" lvl="0" indent="-34290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-"/>
                      </a:pPr>
                      <a:r>
                        <a:rPr lang="en-US" sz="1400" b="1" dirty="0">
                          <a:effectLst/>
                          <a:latin typeface="+mn-lt"/>
                        </a:rPr>
                        <a:t>GET</a:t>
                      </a:r>
                    </a:p>
                    <a:p>
                      <a:pPr marL="342900" marR="0" lvl="0" indent="-34290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-"/>
                      </a:pPr>
                      <a:r>
                        <a:rPr lang="en-US" sz="1400" b="1" dirty="0">
                          <a:effectLst/>
                          <a:latin typeface="+mn-lt"/>
                        </a:rPr>
                        <a:t>POST</a:t>
                      </a:r>
                    </a:p>
                    <a:p>
                      <a:pPr marL="342900" marR="0" lvl="0" indent="-34290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-"/>
                      </a:pPr>
                      <a:r>
                        <a:rPr lang="en-US" sz="1400" b="1" dirty="0">
                          <a:effectLst/>
                          <a:latin typeface="+mn-lt"/>
                        </a:rPr>
                        <a:t>PUT</a:t>
                      </a:r>
                    </a:p>
                    <a:p>
                      <a:pPr marL="342900" marR="0" lvl="0" indent="-34290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Symbol" panose="05050102010706020507" pitchFamily="18" charset="2"/>
                        <a:buChar char="-"/>
                      </a:pPr>
                      <a:r>
                        <a:rPr lang="en-US" sz="1400" b="1" dirty="0">
                          <a:effectLst/>
                          <a:latin typeface="+mn-lt"/>
                        </a:rPr>
                        <a:t>DELETE</a:t>
                      </a:r>
                      <a:endParaRPr lang="en-US" sz="1400" b="1" dirty="0"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effectLst/>
                          <a:latin typeface="+mn-lt"/>
                        </a:rPr>
                        <a:t>PATH</a:t>
                      </a:r>
                      <a:endParaRPr lang="en-US" sz="1400" b="1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effectLst/>
                          <a:latin typeface="+mn-lt"/>
                        </a:rPr>
                        <a:t>PARAMETERS</a:t>
                      </a:r>
                      <a:endParaRPr lang="en-US" sz="1400" b="1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effectLst/>
                          <a:latin typeface="+mn-lt"/>
                        </a:rPr>
                        <a:t>BODY 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effectLst/>
                          <a:latin typeface="+mn-lt"/>
                        </a:rPr>
                        <a:t>(FOR POST AND PUT ONLY)</a:t>
                      </a:r>
                      <a:endParaRPr lang="en-US" sz="1400" b="1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effectLst/>
                          <a:latin typeface="+mn-lt"/>
                        </a:rPr>
                        <a:t>RESPONSE</a:t>
                      </a:r>
                      <a:endParaRPr lang="en-US" sz="1400" b="1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6772781"/>
                  </a:ext>
                </a:extLst>
              </a:tr>
              <a:tr h="48604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 read all tasks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 Get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 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 /tasks</a:t>
                      </a:r>
                      <a:br>
                        <a:rPr lang="en-US" sz="1400" dirty="0">
                          <a:effectLst/>
                          <a:latin typeface="+mn-lt"/>
                        </a:rPr>
                      </a:br>
                      <a:r>
                        <a:rPr lang="en-US" sz="1400" dirty="0">
                          <a:effectLst/>
                          <a:latin typeface="+mn-lt"/>
                        </a:rPr>
                        <a:t>What you want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 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 </a:t>
                      </a:r>
                      <a:endParaRPr lang="en-US" sz="14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 array of object </a:t>
                      </a:r>
                      <a:br>
                        <a:rPr lang="en-US" sz="1400" dirty="0">
                          <a:effectLst/>
                          <a:latin typeface="+mn-lt"/>
                        </a:rPr>
                      </a:br>
                      <a:r>
                        <a:rPr lang="en-US" sz="1400" dirty="0">
                          <a:effectLst/>
                          <a:latin typeface="+mn-lt"/>
                        </a:rPr>
                        <a:t>[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      { 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     “title”: “Hello”,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     “completed”: false,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     “priority”: 3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     },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     { 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     “title”: “Hello”,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     “completed”: false,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     “priority”: 3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    }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]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1400" dirty="0">
                        <a:effectLst/>
                        <a:latin typeface="+mn-lt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2177807"/>
                  </a:ext>
                </a:extLst>
              </a:tr>
              <a:tr h="40640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 create task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 Post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 /</a:t>
                      </a:r>
                      <a:r>
                        <a:rPr lang="en-US" sz="1400" dirty="0" err="1">
                          <a:effectLst/>
                          <a:latin typeface="+mn-lt"/>
                        </a:rPr>
                        <a:t>addtask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 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 { 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     “title”: “Hello”,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     “completed”: false,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     “priority”: 3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}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 True, False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95773266"/>
                  </a:ext>
                </a:extLst>
              </a:tr>
              <a:tr h="40640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Delete task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delete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/</a:t>
                      </a:r>
                      <a:r>
                        <a:rPr lang="en-US" sz="1400" dirty="0" err="1">
                          <a:effectLst/>
                          <a:latin typeface="+mn-lt"/>
                          <a:ea typeface="Calibri" panose="020F0502020204030204" pitchFamily="34" charset="0"/>
                        </a:rPr>
                        <a:t>deletetask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?id=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20721411"/>
                  </a:ext>
                </a:extLst>
              </a:tr>
              <a:tr h="32195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 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 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 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 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 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49449231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48AFC5B7-85BC-408D-AC09-757897D3B8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076985" y="0"/>
            <a:ext cx="16198752" cy="7993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00DCFF-356E-4EDC-99DD-BC8D8E04BE19}"/>
              </a:ext>
            </a:extLst>
          </p:cNvPr>
          <p:cNvSpPr txBox="1"/>
          <p:nvPr/>
        </p:nvSpPr>
        <p:spPr>
          <a:xfrm>
            <a:off x="1369254" y="1988457"/>
            <a:ext cx="6843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each mission define all your requests here, you can add more rows </a:t>
            </a:r>
          </a:p>
        </p:txBody>
      </p:sp>
    </p:spTree>
    <p:extLst>
      <p:ext uri="{BB962C8B-B14F-4D97-AF65-F5344CB8AC3E}">
        <p14:creationId xmlns:p14="http://schemas.microsoft.com/office/powerpoint/2010/main" val="4092942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9213A-2784-4E86-B39A-A31FE9622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6"/>
                </a:solidFill>
              </a:rPr>
              <a:t>MISSION 1: </a:t>
            </a:r>
            <a:r>
              <a:rPr lang="en-US" b="1" dirty="0" err="1">
                <a:solidFill>
                  <a:schemeClr val="accent6"/>
                </a:solidFill>
              </a:rPr>
              <a:t>MangoDB</a:t>
            </a:r>
            <a:r>
              <a:rPr lang="en-US" b="1" dirty="0">
                <a:solidFill>
                  <a:schemeClr val="accent6"/>
                </a:solidFill>
              </a:rPr>
              <a:t> connection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62DC0-7B24-408C-85F7-B783C7594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In </a:t>
            </a:r>
            <a:r>
              <a:rPr lang="en-US" b="1" dirty="0" err="1"/>
              <a:t>MangoDB</a:t>
            </a:r>
            <a:r>
              <a:rPr lang="en-US" b="1" dirty="0"/>
              <a:t> Compass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Create a new database</a:t>
            </a:r>
          </a:p>
          <a:p>
            <a:pPr lvl="1"/>
            <a:r>
              <a:rPr lang="en-US" dirty="0"/>
              <a:t>Create a new collection </a:t>
            </a:r>
            <a:r>
              <a:rPr lang="en-US" b="1" dirty="0" err="1"/>
              <a:t>mytasks</a:t>
            </a:r>
            <a:r>
              <a:rPr lang="en-US" dirty="0"/>
              <a:t> in this database</a:t>
            </a:r>
          </a:p>
          <a:p>
            <a:r>
              <a:rPr lang="en-US" dirty="0"/>
              <a:t>In the file </a:t>
            </a:r>
            <a:r>
              <a:rPr lang="en-US" b="1" dirty="0"/>
              <a:t>models/task_model.js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Connect to your </a:t>
            </a:r>
            <a:r>
              <a:rPr lang="en-US" dirty="0" err="1"/>
              <a:t>MangoD</a:t>
            </a:r>
            <a:endParaRPr lang="en-US" dirty="0"/>
          </a:p>
          <a:p>
            <a:pPr lvl="1"/>
            <a:r>
              <a:rPr lang="en-US" dirty="0"/>
              <a:t> database</a:t>
            </a:r>
          </a:p>
          <a:p>
            <a:pPr lvl="1"/>
            <a:r>
              <a:rPr lang="en-US" dirty="0"/>
              <a:t>Define the Schema for the </a:t>
            </a:r>
            <a:r>
              <a:rPr lang="en-US" b="1" dirty="0"/>
              <a:t>Tasks</a:t>
            </a:r>
            <a:r>
              <a:rPr lang="en-US" dirty="0"/>
              <a:t> collection</a:t>
            </a:r>
          </a:p>
          <a:p>
            <a:pPr lvl="1"/>
            <a:r>
              <a:rPr lang="en-US" dirty="0"/>
              <a:t>Create the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5A4920-8350-45F1-A074-2F53F4BA56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9327" y="1396072"/>
            <a:ext cx="4814473" cy="509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1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9213A-2784-4E86-B39A-A31FE9622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accent6"/>
                </a:solidFill>
              </a:rPr>
              <a:t>MISSION 2: Create new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62DC0-7B24-408C-85F7-B783C7594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9253"/>
            <a:ext cx="10515600" cy="5531370"/>
          </a:xfrm>
        </p:spPr>
        <p:txBody>
          <a:bodyPr>
            <a:normAutofit/>
          </a:bodyPr>
          <a:lstStyle/>
          <a:p>
            <a:r>
              <a:rPr lang="en-US" dirty="0"/>
              <a:t>Define a request to create a new task: </a:t>
            </a:r>
          </a:p>
          <a:p>
            <a:pPr lvl="1"/>
            <a:r>
              <a:rPr lang="en-US" dirty="0"/>
              <a:t>Which HTTP method ?</a:t>
            </a:r>
          </a:p>
          <a:p>
            <a:pPr lvl="1"/>
            <a:r>
              <a:rPr lang="en-US" dirty="0"/>
              <a:t>Which path ?</a:t>
            </a:r>
          </a:p>
          <a:p>
            <a:pPr lvl="1"/>
            <a:r>
              <a:rPr lang="en-US" dirty="0"/>
              <a:t>What data ? In request ? In response ?</a:t>
            </a:r>
          </a:p>
          <a:p>
            <a:r>
              <a:rPr lang="en-US" dirty="0"/>
              <a:t>In the file </a:t>
            </a:r>
            <a:r>
              <a:rPr lang="en-US" b="1" dirty="0"/>
              <a:t>server.js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Define the route for this request</a:t>
            </a:r>
          </a:p>
          <a:p>
            <a:pPr lvl="1"/>
            <a:r>
              <a:rPr lang="en-US" dirty="0"/>
              <a:t>Write the code to create a new task in the database</a:t>
            </a:r>
          </a:p>
          <a:p>
            <a:pPr lvl="1"/>
            <a:r>
              <a:rPr lang="en-US" dirty="0"/>
              <a:t>Test with </a:t>
            </a:r>
            <a:r>
              <a:rPr lang="en-US" i="1" dirty="0"/>
              <a:t>Thunder Client </a:t>
            </a:r>
            <a:r>
              <a:rPr lang="en-US" dirty="0"/>
              <a:t>and check in </a:t>
            </a:r>
            <a:r>
              <a:rPr lang="en-US" dirty="0" err="1"/>
              <a:t>MangoDB</a:t>
            </a:r>
            <a:r>
              <a:rPr lang="en-US" dirty="0"/>
              <a:t> Compass that the data is created</a:t>
            </a:r>
          </a:p>
          <a:p>
            <a:pPr lvl="1"/>
            <a:r>
              <a:rPr lang="en-US" dirty="0"/>
              <a:t>Try to put </a:t>
            </a:r>
            <a:r>
              <a:rPr lang="en-US" i="1" dirty="0"/>
              <a:t>“hello!” </a:t>
            </a:r>
            <a:r>
              <a:rPr lang="en-US" dirty="0"/>
              <a:t>as priority for a task. What happens ? Why ?</a:t>
            </a:r>
          </a:p>
          <a:p>
            <a:r>
              <a:rPr lang="en-US" dirty="0"/>
              <a:t>In the file </a:t>
            </a:r>
            <a:r>
              <a:rPr lang="en-US" b="1" dirty="0"/>
              <a:t>/public/</a:t>
            </a:r>
            <a:r>
              <a:rPr lang="en-US" b="1" dirty="0" err="1"/>
              <a:t>js</a:t>
            </a:r>
            <a:r>
              <a:rPr lang="en-US" b="1" dirty="0"/>
              <a:t>/main.js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Complete the function </a:t>
            </a:r>
            <a:r>
              <a:rPr lang="en-US" i="1" dirty="0" err="1"/>
              <a:t>addTask</a:t>
            </a:r>
            <a:r>
              <a:rPr lang="en-US" dirty="0"/>
              <a:t> in the front to create a new task from the browser </a:t>
            </a:r>
          </a:p>
        </p:txBody>
      </p:sp>
    </p:spTree>
    <p:extLst>
      <p:ext uri="{BB962C8B-B14F-4D97-AF65-F5344CB8AC3E}">
        <p14:creationId xmlns:p14="http://schemas.microsoft.com/office/powerpoint/2010/main" val="261426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9213A-2784-4E86-B39A-A31FE9622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accent6"/>
                </a:solidFill>
              </a:rPr>
              <a:t>MISSION 3: Read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62DC0-7B24-408C-85F7-B783C7594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9253"/>
            <a:ext cx="5257800" cy="5531370"/>
          </a:xfrm>
        </p:spPr>
        <p:txBody>
          <a:bodyPr>
            <a:normAutofit/>
          </a:bodyPr>
          <a:lstStyle/>
          <a:p>
            <a:r>
              <a:rPr lang="en-US" dirty="0"/>
              <a:t>Define a request to read all tasks</a:t>
            </a:r>
          </a:p>
          <a:p>
            <a:r>
              <a:rPr lang="en-US" dirty="0"/>
              <a:t>Write the back code and test it with Thunder</a:t>
            </a:r>
          </a:p>
          <a:p>
            <a:r>
              <a:rPr lang="en-US" dirty="0"/>
              <a:t>Complete the function </a:t>
            </a:r>
            <a:r>
              <a:rPr lang="en-US" i="1" dirty="0" err="1"/>
              <a:t>displayTask</a:t>
            </a:r>
            <a:r>
              <a:rPr lang="en-US" dirty="0"/>
              <a:t> in the front to get all tasks from server and display them (check the template in the HTML)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17A712-05C2-4687-834F-F3FAE6EF3D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1061" y="305213"/>
            <a:ext cx="3362739" cy="6491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558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9213A-2784-4E86-B39A-A31FE9622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accent6"/>
                </a:solidFill>
              </a:rPr>
              <a:t>MISSION 4: Delete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62DC0-7B24-408C-85F7-B783C7594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9253"/>
            <a:ext cx="10515600" cy="5531370"/>
          </a:xfrm>
        </p:spPr>
        <p:txBody>
          <a:bodyPr>
            <a:normAutofit/>
          </a:bodyPr>
          <a:lstStyle/>
          <a:p>
            <a:r>
              <a:rPr lang="en-US" dirty="0"/>
              <a:t>Define a request to delete one task</a:t>
            </a:r>
          </a:p>
          <a:p>
            <a:r>
              <a:rPr lang="en-US" dirty="0"/>
              <a:t>Write the back code and test it with Thunder</a:t>
            </a:r>
          </a:p>
          <a:p>
            <a:r>
              <a:rPr lang="en-US" dirty="0"/>
              <a:t>Complete the function </a:t>
            </a:r>
            <a:r>
              <a:rPr lang="en-US" i="1" dirty="0" err="1"/>
              <a:t>clickTask</a:t>
            </a:r>
            <a:r>
              <a:rPr lang="en-US" dirty="0"/>
              <a:t> in the front to delete the task the user want to remove</a:t>
            </a:r>
          </a:p>
        </p:txBody>
      </p:sp>
    </p:spTree>
    <p:extLst>
      <p:ext uri="{BB962C8B-B14F-4D97-AF65-F5344CB8AC3E}">
        <p14:creationId xmlns:p14="http://schemas.microsoft.com/office/powerpoint/2010/main" val="570144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9213A-2784-4E86-B39A-A31FE9622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accent6"/>
                </a:solidFill>
              </a:rPr>
              <a:t>MISSION 5: 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62DC0-7B24-408C-85F7-B783C7594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9253"/>
            <a:ext cx="10515600" cy="55313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When the user click on the ‘completed’ button on a task, this task should be marked as completed in the database, and the display color changed to green</a:t>
            </a:r>
          </a:p>
          <a:p>
            <a:r>
              <a:rPr lang="en-US" dirty="0"/>
              <a:t>Define a request to complete one task</a:t>
            </a:r>
          </a:p>
          <a:p>
            <a:r>
              <a:rPr lang="en-US" dirty="0"/>
              <a:t>Write the back code and test it with Thunder</a:t>
            </a:r>
          </a:p>
          <a:p>
            <a:r>
              <a:rPr lang="en-US" dirty="0"/>
              <a:t>Complete the function </a:t>
            </a:r>
            <a:r>
              <a:rPr lang="en-US" i="1" dirty="0" err="1"/>
              <a:t>clickTask</a:t>
            </a:r>
            <a:r>
              <a:rPr lang="en-US" dirty="0"/>
              <a:t> in the front to update the task the user has completed</a:t>
            </a:r>
          </a:p>
        </p:txBody>
      </p:sp>
    </p:spTree>
    <p:extLst>
      <p:ext uri="{BB962C8B-B14F-4D97-AF65-F5344CB8AC3E}">
        <p14:creationId xmlns:p14="http://schemas.microsoft.com/office/powerpoint/2010/main" val="3135222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9213A-2784-4E86-B39A-A31FE9622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accent6"/>
                </a:solidFill>
              </a:rPr>
              <a:t>MISSION 6: Read with filter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62DC0-7B24-408C-85F7-B783C7594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9253"/>
            <a:ext cx="5257800" cy="55313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If the user checked the checkbox, only the tasks that are not completed should be displayed</a:t>
            </a:r>
          </a:p>
          <a:p>
            <a:r>
              <a:rPr lang="en-US" dirty="0"/>
              <a:t>Define a request to read only not completed tasks</a:t>
            </a:r>
          </a:p>
          <a:p>
            <a:r>
              <a:rPr lang="en-US" dirty="0"/>
              <a:t>Write the back code and test it with Thunder</a:t>
            </a:r>
          </a:p>
          <a:p>
            <a:r>
              <a:rPr lang="en-US" dirty="0"/>
              <a:t>Write the front code: update the function </a:t>
            </a:r>
            <a:r>
              <a:rPr lang="en-US" i="1" dirty="0" err="1"/>
              <a:t>displayTasks</a:t>
            </a:r>
            <a:endParaRPr lang="en-US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DF69E8-F842-47A8-B12B-4DB83DED41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4312" y="662781"/>
            <a:ext cx="3689488" cy="5712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998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9213A-2784-4E86-B39A-A31FE9622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accent6"/>
                </a:solidFill>
              </a:rPr>
              <a:t>MISSION 7: Add categories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62DC0-7B24-408C-85F7-B783C7594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9253"/>
            <a:ext cx="5257800" cy="5531370"/>
          </a:xfrm>
        </p:spPr>
        <p:txBody>
          <a:bodyPr>
            <a:normAutofit/>
          </a:bodyPr>
          <a:lstStyle/>
          <a:p>
            <a:r>
              <a:rPr lang="en-US" dirty="0"/>
              <a:t>Change your Schema to add a field </a:t>
            </a:r>
            <a:r>
              <a:rPr lang="en-US" i="1" dirty="0"/>
              <a:t>categories</a:t>
            </a:r>
            <a:r>
              <a:rPr lang="en-US" dirty="0"/>
              <a:t> as </a:t>
            </a:r>
            <a:r>
              <a:rPr lang="en-US" b="1" dirty="0"/>
              <a:t>an array of strings</a:t>
            </a:r>
            <a:r>
              <a:rPr lang="en-US" dirty="0"/>
              <a:t>: one task can have many categories</a:t>
            </a:r>
          </a:p>
          <a:p>
            <a:r>
              <a:rPr lang="en-US" dirty="0"/>
              <a:t>Add checkboxes in the create task form</a:t>
            </a:r>
          </a:p>
          <a:p>
            <a:r>
              <a:rPr lang="en-US" dirty="0"/>
              <a:t>Update the code in the front and in the back to add the selected categories in the database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F46E49-9EE3-4206-8627-F7558BF0D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8455" y="1609395"/>
            <a:ext cx="5345862" cy="297667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13692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558</TotalTime>
  <Words>742</Words>
  <Application>Microsoft Office PowerPoint</Application>
  <PresentationFormat>Widescreen</PresentationFormat>
  <Paragraphs>112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Symbol</vt:lpstr>
      <vt:lpstr>Office Theme</vt:lpstr>
      <vt:lpstr>C4-S2 Practice NodeJS-MangoDB</vt:lpstr>
      <vt:lpstr>Request definitions</vt:lpstr>
      <vt:lpstr>MISSION 1: MangoDB connection</vt:lpstr>
      <vt:lpstr>MISSION 2: Create new task</vt:lpstr>
      <vt:lpstr>MISSION 3: Read</vt:lpstr>
      <vt:lpstr>MISSION 4: Delete</vt:lpstr>
      <vt:lpstr>MISSION 5: Update</vt:lpstr>
      <vt:lpstr>MISSION 6: Read with filter</vt:lpstr>
      <vt:lpstr>MISSION 7: Add categories</vt:lpstr>
      <vt:lpstr>MISSION 8: Add author</vt:lpstr>
      <vt:lpstr>EXTRA - MISSION 9: Use 2 collections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C4-S2 Practice NodeJS-MangoDB</dc:title>
  <dc:creator>h m</dc:creator>
  <cp:lastModifiedBy>Phorn Phandy</cp:lastModifiedBy>
  <cp:revision>33</cp:revision>
  <dcterms:created xsi:type="dcterms:W3CDTF">2022-04-20T09:15:02Z</dcterms:created>
  <dcterms:modified xsi:type="dcterms:W3CDTF">2022-04-22T00:26:09Z</dcterms:modified>
</cp:coreProperties>
</file>