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8C2E2-838F-4AFC-B788-812EEB5B3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66B415-4633-4957-8523-F3CC64A715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0A517-841C-4A55-B731-C242BE4C5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D1039-7699-4CC4-8B6F-37381E02FA0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29B02-ED71-49D0-8E99-70DA56036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66D28-E224-4BB7-AACD-B211C7DA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0B50-E08C-4883-B8D5-4F12EE8F3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9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4631C-B26B-4CE3-97FB-51A75CF70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2C11F9-95D4-4AEF-9898-EA22447F3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7D48B-4B62-4B96-8295-E569B48F7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D1039-7699-4CC4-8B6F-37381E02FA0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9B92D-2C61-45F5-9C5F-A50562DF6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2BBFA-93B2-4380-BEB9-E9B785C7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0B50-E08C-4883-B8D5-4F12EE8F3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50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659C8C-21E0-46B2-B6B3-EB4B37C9E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6C2CC1-6359-492F-AF46-9307F37B1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13DC6-A8AB-43A2-B770-E718DC7D8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D1039-7699-4CC4-8B6F-37381E02FA0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51F16-764C-464D-A2DB-EC0DB30E9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E312F-1F6E-4CF9-9079-57BB24EC4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0B50-E08C-4883-B8D5-4F12EE8F3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51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0BC87-6E9A-416B-82D8-924AABDA9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505D3-B6CD-419A-8A4C-338C939B4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60EDF-0615-43C9-9E86-44A7F10A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D1039-7699-4CC4-8B6F-37381E02FA0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531F9-2986-4282-9817-BB06BDC28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3FC11-1882-48DA-A456-0E1C22A8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0B50-E08C-4883-B8D5-4F12EE8F3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89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9DEC8-7B87-4CB2-9A7C-B5813E04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CA99A-4825-4EB2-B052-DD00629AB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ACC30-C6D8-45BC-AF67-B1C3BC69F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D1039-7699-4CC4-8B6F-37381E02FA0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AE370-F307-48A8-9B17-8F12326A4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78B20-E949-4727-9BAC-F296CDA83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0B50-E08C-4883-B8D5-4F12EE8F3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02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80899-6178-46E2-9C06-51348D8F9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32322-7F6F-43FD-8CAD-000E795D0B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A5B4D-0083-440C-8CC4-EBC949592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449C2-026A-4332-8719-0177D2E79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D1039-7699-4CC4-8B6F-37381E02FA0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6319F-454C-4B96-B9F4-2B8CEB2ED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7CBE6-F671-466B-8A89-6391F33A1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0B50-E08C-4883-B8D5-4F12EE8F3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6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88E02-B92D-475B-B3E4-C179C2248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C65FF-2395-4ABC-8CB7-63A5FDDC4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803792-1CF0-4445-95DE-99E27A904C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9028C-5729-489A-A92A-159970910F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D93744-0725-46B9-8CA7-91350361D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6B5671-3C7D-4443-8A00-0520F1324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D1039-7699-4CC4-8B6F-37381E02FA0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DD19D6-F625-435B-9083-F268A4C6B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87D71C-FABD-4EEC-9FF2-479A417C5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0B50-E08C-4883-B8D5-4F12EE8F3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00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2F4AB-51AB-4B14-860B-25BB607D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C2E801-2C8A-4F77-A919-C6DFB6600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D1039-7699-4CC4-8B6F-37381E02FA0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74D5BA-9EF5-4785-9A26-20D6DD74A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23945A-B36B-4615-B6D8-2D5AFEDFC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0B50-E08C-4883-B8D5-4F12EE8F3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8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399A0B-C0D2-44DC-B5F6-19DDE16E0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D1039-7699-4CC4-8B6F-37381E02FA0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43BC49-B73F-4141-917A-35CA6228E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EFA5D-8BF8-4F2D-B6A4-9266CF543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0B50-E08C-4883-B8D5-4F12EE8F3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76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ADDB7-F79E-4EF1-AF44-A5E82DADC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4AF46-00D2-4E5C-B892-3A4AD0B56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FE9832-2D2A-4020-BD80-C9A04D246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C757A-6699-4667-9981-2650A6CD4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D1039-7699-4CC4-8B6F-37381E02FA0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E507C-62E9-44D3-A6D2-1FF186FBB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57FAD-BA64-4BA2-87B9-65A3B5CCC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0B50-E08C-4883-B8D5-4F12EE8F3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6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7CCF-323E-4BB6-A7A6-4EAF3EA06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D021C-120C-4C41-B994-ACD5D82187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96BA6-5249-4EA9-9B51-A75170C3A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D17F5-7F3A-4851-B542-3ACFE8248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D1039-7699-4CC4-8B6F-37381E02FA0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4C01E-1B84-486C-BA97-9CCB739B7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13A7E-6E11-4CD1-A4E0-BC7436D2B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0B50-E08C-4883-B8D5-4F12EE8F3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93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533D5D-CF1B-4343-9FE3-A0C5A133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472A6-0D31-4127-A6B6-1B607EA44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3C240-6ACA-4894-A584-A9AFF6DFA3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D1039-7699-4CC4-8B6F-37381E02FA0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02A73-6079-4C5D-9739-02BCDAF518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041A3-1518-4784-B988-001CFD71E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40B50-E08C-4883-B8D5-4F12EE8F3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7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E794DD5-75B8-4650-9709-3E656E4BA889}"/>
              </a:ext>
            </a:extLst>
          </p:cNvPr>
          <p:cNvSpPr/>
          <p:nvPr/>
        </p:nvSpPr>
        <p:spPr>
          <a:xfrm>
            <a:off x="2729345" y="2036618"/>
            <a:ext cx="6733309" cy="2784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b="1" dirty="0">
                <a:solidFill>
                  <a:schemeClr val="tx1"/>
                </a:solidFill>
              </a:rPr>
              <a:t>Date Format</a:t>
            </a:r>
          </a:p>
        </p:txBody>
      </p:sp>
    </p:spTree>
    <p:extLst>
      <p:ext uri="{BB962C8B-B14F-4D97-AF65-F5344CB8AC3E}">
        <p14:creationId xmlns:p14="http://schemas.microsoft.com/office/powerpoint/2010/main" val="664700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A9888-53D4-455E-BEA8-3A5199C93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/>
              <a:t>Function date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04069E-C01E-4A86-8C41-A3F99524C2C6}"/>
              </a:ext>
            </a:extLst>
          </p:cNvPr>
          <p:cNvSpPr txBox="1"/>
          <p:nvPr/>
        </p:nvSpPr>
        <p:spPr>
          <a:xfrm>
            <a:off x="3858491" y="2038989"/>
            <a:ext cx="39139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date(format, timestamp)</a:t>
            </a:r>
          </a:p>
        </p:txBody>
      </p:sp>
    </p:spTree>
    <p:extLst>
      <p:ext uri="{BB962C8B-B14F-4D97-AF65-F5344CB8AC3E}">
        <p14:creationId xmlns:p14="http://schemas.microsoft.com/office/powerpoint/2010/main" val="35065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D60A9-C5EE-4CF1-B3BE-75E3A4FE5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/>
              <a:t>Function </a:t>
            </a:r>
            <a:r>
              <a:rPr lang="en-US" sz="5400" b="1" dirty="0" err="1"/>
              <a:t>strtotime</a:t>
            </a:r>
            <a:endParaRPr lang="en-US" sz="5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8CECB2-29AE-426D-90DF-2A1C9ED7488A}"/>
              </a:ext>
            </a:extLst>
          </p:cNvPr>
          <p:cNvSpPr txBox="1"/>
          <p:nvPr/>
        </p:nvSpPr>
        <p:spPr>
          <a:xfrm>
            <a:off x="4572000" y="2108260"/>
            <a:ext cx="304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/>
              <a:t>strtotime</a:t>
            </a:r>
            <a:r>
              <a:rPr lang="en-US" sz="2400" b="1" dirty="0"/>
              <a:t>(time, now);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347556-5FAD-4A49-B045-3A49CBDF3769}"/>
              </a:ext>
            </a:extLst>
          </p:cNvPr>
          <p:cNvSpPr txBox="1"/>
          <p:nvPr/>
        </p:nvSpPr>
        <p:spPr>
          <a:xfrm>
            <a:off x="2632364" y="3214255"/>
            <a:ext cx="731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 = string type</a:t>
            </a:r>
          </a:p>
          <a:p>
            <a:r>
              <a:rPr lang="en-US" dirty="0"/>
              <a:t>Now is optional</a:t>
            </a:r>
          </a:p>
          <a:p>
            <a:r>
              <a:rPr lang="en-US" dirty="0"/>
              <a:t>Returns the number of seconds from January </a:t>
            </a:r>
            <a:r>
              <a:rPr lang="en-US" b="0" dirty="0">
                <a:effectLst/>
                <a:latin typeface="Consolas" panose="020B0609020204030204" pitchFamily="49" charset="0"/>
              </a:rPr>
              <a:t>1 1970 00:00:00 GMT until time in parameter.</a:t>
            </a:r>
          </a:p>
          <a:p>
            <a:r>
              <a:rPr lang="en-US" dirty="0"/>
              <a:t>GMT = 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Greenwich Mean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744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46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</vt:lpstr>
      <vt:lpstr>Calibri</vt:lpstr>
      <vt:lpstr>Calibri Light</vt:lpstr>
      <vt:lpstr>Consolas</vt:lpstr>
      <vt:lpstr>Office Theme</vt:lpstr>
      <vt:lpstr>PowerPoint Presentation</vt:lpstr>
      <vt:lpstr>Function date</vt:lpstr>
      <vt:lpstr>Function strtotime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Nga.HOEUN</dc:creator>
  <cp:lastModifiedBy>Nga.HOEUN</cp:lastModifiedBy>
  <cp:revision>2</cp:revision>
  <dcterms:created xsi:type="dcterms:W3CDTF">2022-03-31T00:20:18Z</dcterms:created>
  <dcterms:modified xsi:type="dcterms:W3CDTF">2022-03-31T07:39:48Z</dcterms:modified>
</cp:coreProperties>
</file>