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KPMG_analysis_for_home_loans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521E091-698A-4FD9-AC41-1F21D8F3A49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KPMG_analysis_for_home_loans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5D9AAD7-9B72-47FD-A02D-1BF9F877858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7/24/2023 7:50:45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6D8A3D5E-A4EF-48FB-AAB9-B41BD9E203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" y="257175"/>
            <a:ext cx="1161097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2023-07-24T19:50:47Z</dcterms:created>
  <dcterms:modified xsi:type="dcterms:W3CDTF">2023-07-24T19:50:47Z</dcterms:modified>
</cp:coreProperties>
</file>