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MG_analysis_for_home_loans_2/Dashboard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83B9B3-6298-46DD-9DDB-92D5FC01957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KPMG_analysis_for_home_loans_2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BE527F5-909A-4D47-B808-A7CFD4B613B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7/24/2023 7:53:56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41608258-7978-4929-AF88-04FCC22BD3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257175"/>
            <a:ext cx="116109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2023-07-24T19:53:57Z</dcterms:created>
  <dcterms:modified xsi:type="dcterms:W3CDTF">2023-07-24T19:53:57Z</dcterms:modified>
</cp:coreProperties>
</file>