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410" r:id="rId5"/>
    <p:sldId id="411" r:id="rId6"/>
    <p:sldId id="412" r:id="rId7"/>
    <p:sldId id="413" r:id="rId8"/>
    <p:sldId id="414" r:id="rId9"/>
    <p:sldId id="415" r:id="rId10"/>
    <p:sldId id="416" r:id="rId11"/>
    <p:sldId id="397" r:id="rId12"/>
    <p:sldId id="408" r:id="rId13"/>
    <p:sldId id="407" r:id="rId14"/>
    <p:sldId id="406" r:id="rId15"/>
    <p:sldId id="405" r:id="rId16"/>
    <p:sldId id="404" r:id="rId17"/>
    <p:sldId id="403" r:id="rId18"/>
    <p:sldId id="3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02" d="100"/>
          <a:sy n="102" d="100"/>
        </p:scale>
        <p:origin x="87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sz="4800" dirty="0">
                <a:solidFill>
                  <a:srgbClr val="FF0000"/>
                </a:solidFill>
              </a:rPr>
              <a:t>Excel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F0000"/>
                </a:solidFill>
              </a:rPr>
              <a:t>Project</a:t>
            </a:r>
            <a:br>
              <a:rPr lang="en-US" dirty="0"/>
            </a:br>
            <a:r>
              <a:rPr lang="en-US" dirty="0"/>
              <a:t>Coffee shop Dashboard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/>
          <a:lstStyle/>
          <a:p>
            <a:r>
              <a:rPr lang="en-US" dirty="0"/>
              <a:t>Learn to infuse energy into your delivery to leave a lasting impression.</a:t>
            </a:r>
          </a:p>
          <a:p>
            <a:r>
              <a:rPr lang="en-US" dirty="0"/>
              <a:t>One of the goals of effective communication is to motivate your audience.</a:t>
            </a:r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98521189"/>
              </p:ext>
            </p:extLst>
          </p:nvPr>
        </p:nvGraphicFramePr>
        <p:xfrm>
          <a:off x="3670300" y="584200"/>
          <a:ext cx="7930340" cy="396468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258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1273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45036385"/>
              </p:ext>
            </p:extLst>
          </p:nvPr>
        </p:nvGraphicFramePr>
        <p:xfrm>
          <a:off x="593725" y="2628900"/>
          <a:ext cx="10991080" cy="36135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DF6D-3F96-47BE-1964-E7697A7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E2EEC-E800-B35F-959E-3A823897FC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main object of this project is to analyze retail sales data to gain actionable insights that will enhance the performance of the coffee shop</a:t>
            </a:r>
          </a:p>
        </p:txBody>
      </p:sp>
    </p:spTree>
    <p:extLst>
      <p:ext uri="{BB962C8B-B14F-4D97-AF65-F5344CB8AC3E}">
        <p14:creationId xmlns:p14="http://schemas.microsoft.com/office/powerpoint/2010/main" val="29241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68A3-5E2E-2D45-5423-7C7DD0A5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BA638-9A45-6730-36A3-2AA0ACB927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How do sales vary by day of the week and hour of the day?</a:t>
            </a:r>
          </a:p>
          <a:p>
            <a:r>
              <a:rPr lang="en-US" sz="1400" dirty="0"/>
              <a:t>Are there any peak times for sales activity?</a:t>
            </a:r>
          </a:p>
          <a:p>
            <a:r>
              <a:rPr lang="en-US" sz="1400" dirty="0"/>
              <a:t>What is the total sales revenue for each month?</a:t>
            </a:r>
          </a:p>
          <a:p>
            <a:r>
              <a:rPr lang="en-US" sz="1400" dirty="0"/>
              <a:t>How do sales wear across different store locations?</a:t>
            </a:r>
          </a:p>
          <a:p>
            <a:r>
              <a:rPr lang="en-US" sz="1400" dirty="0"/>
              <a:t>What is the average price for order Per person?</a:t>
            </a:r>
          </a:p>
          <a:p>
            <a:r>
              <a:rPr lang="en-US" sz="1400" dirty="0"/>
              <a:t>Which products are the best selling in terms of quantity and revenue?</a:t>
            </a:r>
          </a:p>
          <a:p>
            <a:r>
              <a:rPr lang="en-US" sz="1400" dirty="0"/>
              <a:t>How do sales vary by Product category?</a:t>
            </a:r>
          </a:p>
        </p:txBody>
      </p:sp>
    </p:spTree>
    <p:extLst>
      <p:ext uri="{BB962C8B-B14F-4D97-AF65-F5344CB8AC3E}">
        <p14:creationId xmlns:p14="http://schemas.microsoft.com/office/powerpoint/2010/main" val="44873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8DE6-F006-950A-CEEC-5BD32606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05499"/>
            <a:ext cx="10972800" cy="500106"/>
          </a:xfrm>
        </p:spPr>
        <p:txBody>
          <a:bodyPr/>
          <a:lstStyle/>
          <a:p>
            <a:r>
              <a:rPr lang="en-US" sz="2800" dirty="0"/>
              <a:t>by day of the week?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9D7EB7-3947-A214-51ED-F19F3FFC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785" y="2458617"/>
            <a:ext cx="6620799" cy="400105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40C3D72-ACDF-305C-EE31-DEFD70582542}"/>
              </a:ext>
            </a:extLst>
          </p:cNvPr>
          <p:cNvSpPr txBox="1">
            <a:spLocks/>
          </p:cNvSpPr>
          <p:nvPr/>
        </p:nvSpPr>
        <p:spPr>
          <a:xfrm>
            <a:off x="609600" y="245098"/>
            <a:ext cx="10972800" cy="70749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How do sales vary</a:t>
            </a:r>
          </a:p>
        </p:txBody>
      </p:sp>
    </p:spTree>
    <p:extLst>
      <p:ext uri="{BB962C8B-B14F-4D97-AF65-F5344CB8AC3E}">
        <p14:creationId xmlns:p14="http://schemas.microsoft.com/office/powerpoint/2010/main" val="390413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8DE6-F006-950A-CEEC-5BD32606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5098"/>
            <a:ext cx="10972800" cy="707496"/>
          </a:xfrm>
        </p:spPr>
        <p:txBody>
          <a:bodyPr/>
          <a:lstStyle/>
          <a:p>
            <a:r>
              <a:rPr lang="en-US" sz="4400" dirty="0"/>
              <a:t>How do sales vary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5E5CE-8F03-ECF4-1FBD-3A158C9AF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64" y="2528733"/>
            <a:ext cx="5953956" cy="36104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1AB4D8-6EC6-342C-0706-2CA253FF2296}"/>
              </a:ext>
            </a:extLst>
          </p:cNvPr>
          <p:cNvSpPr txBox="1"/>
          <p:nvPr/>
        </p:nvSpPr>
        <p:spPr>
          <a:xfrm>
            <a:off x="609600" y="1217443"/>
            <a:ext cx="60991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spc="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by hour of the day?</a:t>
            </a:r>
          </a:p>
        </p:txBody>
      </p:sp>
    </p:spTree>
    <p:extLst>
      <p:ext uri="{BB962C8B-B14F-4D97-AF65-F5344CB8AC3E}">
        <p14:creationId xmlns:p14="http://schemas.microsoft.com/office/powerpoint/2010/main" val="400128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8DE6-F006-950A-CEEC-5BD32606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27902"/>
            <a:ext cx="10972800" cy="707496"/>
          </a:xfrm>
        </p:spPr>
        <p:txBody>
          <a:bodyPr/>
          <a:lstStyle/>
          <a:p>
            <a:r>
              <a:rPr lang="en-US" sz="4400" dirty="0"/>
              <a:t>Peak times for sales activity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5E5CE-8F03-ECF4-1FBD-3A158C9AF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08" y="2509879"/>
            <a:ext cx="5953956" cy="36104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06D43C-329B-841A-9BB6-20A38A05A552}"/>
              </a:ext>
            </a:extLst>
          </p:cNvPr>
          <p:cNvSpPr txBox="1"/>
          <p:nvPr/>
        </p:nvSpPr>
        <p:spPr>
          <a:xfrm>
            <a:off x="7654565" y="3429000"/>
            <a:ext cx="344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 AM </a:t>
            </a:r>
            <a:r>
              <a:rPr lang="en-US" dirty="0">
                <a:solidFill>
                  <a:schemeClr val="bg1"/>
                </a:solidFill>
              </a:rPr>
              <a:t>is the Peak time for Sales according to the Data</a:t>
            </a:r>
          </a:p>
        </p:txBody>
      </p:sp>
    </p:spTree>
    <p:extLst>
      <p:ext uri="{BB962C8B-B14F-4D97-AF65-F5344CB8AC3E}">
        <p14:creationId xmlns:p14="http://schemas.microsoft.com/office/powerpoint/2010/main" val="116692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8DE6-F006-950A-CEEC-5BD32606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27902"/>
            <a:ext cx="10972800" cy="707496"/>
          </a:xfrm>
        </p:spPr>
        <p:txBody>
          <a:bodyPr/>
          <a:lstStyle/>
          <a:p>
            <a:r>
              <a:rPr lang="en-US" sz="4400" dirty="0"/>
              <a:t>Total sales revenue for each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5E5CE-8F03-ECF4-1FBD-3A158C9AF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08" y="2509879"/>
            <a:ext cx="5953956" cy="36104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06D43C-329B-841A-9BB6-20A38A05A552}"/>
              </a:ext>
            </a:extLst>
          </p:cNvPr>
          <p:cNvSpPr txBox="1"/>
          <p:nvPr/>
        </p:nvSpPr>
        <p:spPr>
          <a:xfrm>
            <a:off x="7654565" y="3429000"/>
            <a:ext cx="3440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 AM </a:t>
            </a:r>
            <a:r>
              <a:rPr lang="en-US" dirty="0">
                <a:solidFill>
                  <a:schemeClr val="bg1"/>
                </a:solidFill>
              </a:rPr>
              <a:t>is the Peak time for Sales according to the Data</a:t>
            </a:r>
          </a:p>
        </p:txBody>
      </p:sp>
    </p:spTree>
    <p:extLst>
      <p:ext uri="{BB962C8B-B14F-4D97-AF65-F5344CB8AC3E}">
        <p14:creationId xmlns:p14="http://schemas.microsoft.com/office/powerpoint/2010/main" val="401997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{0EBC173C-4B33-4FCC-AF33-250A373CFF88}tf78853419_win32</Template>
  <TotalTime>24</TotalTime>
  <Words>499</Words>
  <Application>Microsoft Office PowerPoint</Application>
  <PresentationFormat>Widescreen</PresentationFormat>
  <Paragraphs>123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Custom</vt:lpstr>
      <vt:lpstr>Excel Project Coffee shop Dashboard</vt:lpstr>
      <vt:lpstr>Objective</vt:lpstr>
      <vt:lpstr>Recommendation analysis</vt:lpstr>
      <vt:lpstr>by day of the week?</vt:lpstr>
      <vt:lpstr>How do sales vary</vt:lpstr>
      <vt:lpstr>Peak times for sales activity</vt:lpstr>
      <vt:lpstr>Total sales revenue for each month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Project Coffee shop Dashboard</dc:title>
  <dc:creator>Phaneendra Ganji</dc:creator>
  <cp:lastModifiedBy>Phaneendra Ganji</cp:lastModifiedBy>
  <cp:revision>4</cp:revision>
  <dcterms:created xsi:type="dcterms:W3CDTF">2024-04-17T20:54:30Z</dcterms:created>
  <dcterms:modified xsi:type="dcterms:W3CDTF">2024-04-18T07:12:42Z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