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09" r:id="rId7"/>
    <p:sldId id="389" r:id="rId8"/>
    <p:sldId id="391" r:id="rId9"/>
    <p:sldId id="397" r:id="rId10"/>
    <p:sldId id="408" r:id="rId11"/>
    <p:sldId id="407" r:id="rId12"/>
    <p:sldId id="406" r:id="rId13"/>
    <p:sldId id="405" r:id="rId14"/>
    <p:sldId id="404" r:id="rId15"/>
    <p:sldId id="403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SQL</a:t>
            </a:r>
            <a:r>
              <a:rPr lang="en-US" dirty="0"/>
              <a:t> </a:t>
            </a:r>
            <a:br>
              <a:rPr lang="en-US" dirty="0"/>
            </a:br>
            <a:r>
              <a:rPr lang="en-US" sz="5400" dirty="0"/>
              <a:t>Data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{0EBC173C-4B33-4FCC-AF33-250A373CFF88}tf78853419_win32</Template>
  <TotalTime>1232</TotalTime>
  <Words>425</Words>
  <Application>Microsoft Office PowerPoint</Application>
  <PresentationFormat>Widescreen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Custom</vt:lpstr>
      <vt:lpstr>SQL  Data Exploration</vt:lpstr>
      <vt:lpstr>Agenda</vt:lpstr>
      <vt:lpstr>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 Data Exploration</dc:title>
  <dc:creator>Phaneendra Ganji</dc:creator>
  <cp:lastModifiedBy>Phaneendra Ganji</cp:lastModifiedBy>
  <cp:revision>1</cp:revision>
  <dcterms:created xsi:type="dcterms:W3CDTF">2024-04-16T15:52:44Z</dcterms:created>
  <dcterms:modified xsi:type="dcterms:W3CDTF">2024-04-17T20:54:52Z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