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Old Standard TT"/>
      <p:regular r:id="rId16"/>
      <p:bold r:id="rId17"/>
      <p: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B06680A-729B-4914-8C1A-B41D9A7CD74B}">
  <a:tblStyle styleId="{CB06680A-729B-4914-8C1A-B41D9A7CD74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OldStandardTT-bold.fntdata"/><Relationship Id="rId16" Type="http://schemas.openxmlformats.org/officeDocument/2006/relationships/font" Target="fonts/OldStandardTT-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font" Target="fonts/OldStandardTT-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aeb1df892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aeb1df892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aeb1df892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aeb1df892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aeb1df892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aeb1df892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aeb1df892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aeb1df892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aeb1df892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aeb1df892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aeb1df892c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aeb1df892c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aedfb10d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aedfb10d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eb1df892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eb1df892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462050" y="1893300"/>
            <a:ext cx="83415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4200"/>
              <a:buFont typeface="Arial"/>
              <a:buNone/>
            </a:pPr>
            <a:r>
              <a:rPr b="1" lang="en" sz="6100"/>
              <a:t>Blood D</a:t>
            </a:r>
            <a:r>
              <a:rPr b="1" lang="en" sz="6100"/>
              <a:t>onation</a:t>
            </a:r>
            <a:r>
              <a:rPr b="1" lang="en" sz="6100"/>
              <a:t> System</a:t>
            </a:r>
            <a:endParaRPr b="1" sz="6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4200"/>
              <a:buFont typeface="Arial"/>
              <a:buNone/>
            </a:pPr>
            <a:r>
              <a:rPr b="1" lang="en" sz="4200">
                <a:solidFill>
                  <a:srgbClr val="FF0000"/>
                </a:solidFill>
              </a:rPr>
              <a:t>Problem Statement</a:t>
            </a:r>
            <a:endParaRPr b="1" sz="4200">
              <a:solidFill>
                <a:srgbClr val="FF0000"/>
              </a:solidFill>
            </a:endParaRPr>
          </a:p>
          <a:p>
            <a:pPr indent="0" lvl="0" marL="0" rtl="0" algn="l">
              <a:spcBef>
                <a:spcPts val="0"/>
              </a:spcBef>
              <a:spcAft>
                <a:spcPts val="0"/>
              </a:spcAft>
              <a:buNone/>
            </a:pPr>
            <a:r>
              <a:t/>
            </a:r>
            <a:endParaRPr>
              <a:solidFill>
                <a:srgbClr val="000000"/>
              </a:solidFill>
            </a:endParaRPr>
          </a:p>
        </p:txBody>
      </p:sp>
      <p:sp>
        <p:nvSpPr>
          <p:cNvPr id="65" name="Google Shape;65;p14"/>
          <p:cNvSpPr txBox="1"/>
          <p:nvPr>
            <p:ph idx="1" type="body"/>
          </p:nvPr>
        </p:nvSpPr>
        <p:spPr>
          <a:xfrm>
            <a:off x="311700" y="1312125"/>
            <a:ext cx="8520600" cy="3397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400"/>
              <a:buFont typeface="Arial"/>
              <a:buNone/>
            </a:pPr>
            <a:r>
              <a:rPr lang="en" sz="2700">
                <a:solidFill>
                  <a:srgbClr val="000000"/>
                </a:solidFill>
              </a:rPr>
              <a:t>So many people are </a:t>
            </a:r>
            <a:r>
              <a:rPr lang="en" sz="2700">
                <a:solidFill>
                  <a:srgbClr val="000000"/>
                </a:solidFill>
              </a:rPr>
              <a:t>losing</a:t>
            </a:r>
            <a:r>
              <a:rPr lang="en" sz="2700">
                <a:solidFill>
                  <a:srgbClr val="000000"/>
                </a:solidFill>
              </a:rPr>
              <a:t> their </a:t>
            </a:r>
            <a:r>
              <a:rPr lang="en" sz="2700">
                <a:solidFill>
                  <a:srgbClr val="000000"/>
                </a:solidFill>
              </a:rPr>
              <a:t>lives</a:t>
            </a:r>
            <a:r>
              <a:rPr lang="en" sz="2700">
                <a:solidFill>
                  <a:srgbClr val="000000"/>
                </a:solidFill>
              </a:rPr>
              <a:t> without having the availability of blood in correct time for example if a person met with an accident and for surgery he needs blood urgently in short period of time and sometimes it is very difficult to get blood in time so to overcome this problem our team decided to develop a website for blood donation.</a:t>
            </a:r>
            <a:endParaRPr sz="21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4200"/>
              <a:buFont typeface="Arial"/>
              <a:buNone/>
            </a:pPr>
            <a:r>
              <a:rPr b="1" lang="en" sz="4200">
                <a:solidFill>
                  <a:srgbClr val="000000"/>
                </a:solidFill>
              </a:rPr>
              <a:t>Method</a:t>
            </a:r>
            <a:endParaRPr b="1">
              <a:solidFill>
                <a:srgbClr val="000000"/>
              </a:solidFill>
            </a:endParaRPr>
          </a:p>
        </p:txBody>
      </p:sp>
      <p:sp>
        <p:nvSpPr>
          <p:cNvPr id="71" name="Google Shape;71;p15"/>
          <p:cNvSpPr txBox="1"/>
          <p:nvPr>
            <p:ph idx="1" type="body"/>
          </p:nvPr>
        </p:nvSpPr>
        <p:spPr>
          <a:xfrm>
            <a:off x="311700" y="1812875"/>
            <a:ext cx="8520600" cy="27558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Char char="➔"/>
            </a:pPr>
            <a:r>
              <a:rPr lang="en" sz="2800"/>
              <a:t>A Clean Pitch of Agile Methodology</a:t>
            </a:r>
            <a:endParaRPr sz="2800"/>
          </a:p>
          <a:p>
            <a:pPr indent="-406400" lvl="0" marL="457200" rtl="0" algn="l">
              <a:spcBef>
                <a:spcPts val="0"/>
              </a:spcBef>
              <a:spcAft>
                <a:spcPts val="0"/>
              </a:spcAft>
              <a:buSzPts val="2800"/>
              <a:buChar char="➔"/>
            </a:pPr>
            <a:r>
              <a:rPr lang="en" sz="2800"/>
              <a:t>Divided into formal Phase of evaluation and delivery</a:t>
            </a:r>
            <a:endParaRPr sz="2800"/>
          </a:p>
          <a:p>
            <a:pPr indent="-406400" lvl="0" marL="457200" rtl="0" algn="l">
              <a:spcBef>
                <a:spcPts val="0"/>
              </a:spcBef>
              <a:spcAft>
                <a:spcPts val="0"/>
              </a:spcAft>
              <a:buSzPts val="2800"/>
              <a:buChar char="➔"/>
            </a:pPr>
            <a:r>
              <a:rPr lang="en" sz="2800"/>
              <a:t>Proper Testing Techniques</a:t>
            </a:r>
            <a:endParaRPr sz="2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800">
                <a:solidFill>
                  <a:srgbClr val="FF0000"/>
                </a:solidFill>
              </a:rPr>
              <a:t>Phase 1</a:t>
            </a:r>
            <a:endParaRPr b="1" sz="3800">
              <a:solidFill>
                <a:srgbClr val="FF0000"/>
              </a:solidFill>
            </a:endParaRPr>
          </a:p>
        </p:txBody>
      </p:sp>
      <p:sp>
        <p:nvSpPr>
          <p:cNvPr id="77" name="Google Shape;77;p16"/>
          <p:cNvSpPr txBox="1"/>
          <p:nvPr>
            <p:ph idx="1" type="body"/>
          </p:nvPr>
        </p:nvSpPr>
        <p:spPr>
          <a:xfrm>
            <a:off x="311700" y="1461550"/>
            <a:ext cx="8520600" cy="24174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Char char="➔"/>
            </a:pPr>
            <a:r>
              <a:rPr lang="en" sz="2800"/>
              <a:t>Project Idea</a:t>
            </a:r>
            <a:endParaRPr sz="2800"/>
          </a:p>
          <a:p>
            <a:pPr indent="-406400" lvl="0" marL="457200" rtl="0" algn="l">
              <a:spcBef>
                <a:spcPts val="0"/>
              </a:spcBef>
              <a:spcAft>
                <a:spcPts val="0"/>
              </a:spcAft>
              <a:buSzPts val="2800"/>
              <a:buChar char="➔"/>
            </a:pPr>
            <a:r>
              <a:rPr lang="en" sz="2800"/>
              <a:t>Evaluation of Idea in technical Aspect</a:t>
            </a:r>
            <a:endParaRPr sz="2800"/>
          </a:p>
          <a:p>
            <a:pPr indent="-406400" lvl="0" marL="457200" rtl="0" algn="l">
              <a:spcBef>
                <a:spcPts val="0"/>
              </a:spcBef>
              <a:spcAft>
                <a:spcPts val="0"/>
              </a:spcAft>
              <a:buSzPts val="2800"/>
              <a:buChar char="➔"/>
            </a:pPr>
            <a:r>
              <a:rPr lang="en" sz="2800"/>
              <a:t>Research of The Idea and Analysis</a:t>
            </a:r>
            <a:endParaRPr sz="2800"/>
          </a:p>
          <a:p>
            <a:pPr indent="-406400" lvl="0" marL="457200" rtl="0" algn="l">
              <a:spcBef>
                <a:spcPts val="0"/>
              </a:spcBef>
              <a:spcAft>
                <a:spcPts val="0"/>
              </a:spcAft>
              <a:buSzPts val="2800"/>
              <a:buChar char="➔"/>
            </a:pPr>
            <a:r>
              <a:rPr lang="en" sz="2800"/>
              <a:t>Scope of the Project evaluated</a:t>
            </a:r>
            <a:endParaRPr sz="2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72800" y="10775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FF0000"/>
                </a:solidFill>
              </a:rPr>
              <a:t>Phase 2</a:t>
            </a:r>
            <a:endParaRPr b="1" sz="4000">
              <a:solidFill>
                <a:srgbClr val="FF0000"/>
              </a:solidFill>
            </a:endParaRPr>
          </a:p>
        </p:txBody>
      </p:sp>
      <p:sp>
        <p:nvSpPr>
          <p:cNvPr id="83" name="Google Shape;83;p17"/>
          <p:cNvSpPr txBox="1"/>
          <p:nvPr>
            <p:ph idx="1" type="body"/>
          </p:nvPr>
        </p:nvSpPr>
        <p:spPr>
          <a:xfrm>
            <a:off x="311700" y="1171600"/>
            <a:ext cx="8520600" cy="36627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Char char="➔"/>
            </a:pPr>
            <a:r>
              <a:rPr lang="en" sz="2800"/>
              <a:t>Front End</a:t>
            </a:r>
            <a:endParaRPr sz="2800"/>
          </a:p>
          <a:p>
            <a:pPr indent="-406400" lvl="0" marL="457200" rtl="0" algn="l">
              <a:spcBef>
                <a:spcPts val="0"/>
              </a:spcBef>
              <a:spcAft>
                <a:spcPts val="0"/>
              </a:spcAft>
              <a:buSzPts val="2800"/>
              <a:buChar char="➔"/>
            </a:pPr>
            <a:r>
              <a:rPr lang="en" sz="2800"/>
              <a:t>Developing Responsive Web Pages in Front End</a:t>
            </a:r>
            <a:endParaRPr sz="2800"/>
          </a:p>
          <a:p>
            <a:pPr indent="-406400" lvl="1" marL="914400" rtl="0" algn="l">
              <a:spcBef>
                <a:spcPts val="0"/>
              </a:spcBef>
              <a:spcAft>
                <a:spcPts val="0"/>
              </a:spcAft>
              <a:buSzPts val="2800"/>
              <a:buChar char="◆"/>
            </a:pPr>
            <a:r>
              <a:rPr lang="en" sz="2800"/>
              <a:t>Login</a:t>
            </a:r>
            <a:endParaRPr sz="2800"/>
          </a:p>
          <a:p>
            <a:pPr indent="-406400" lvl="1" marL="914400" rtl="0" algn="l">
              <a:spcBef>
                <a:spcPts val="0"/>
              </a:spcBef>
              <a:spcAft>
                <a:spcPts val="0"/>
              </a:spcAft>
              <a:buSzPts val="2800"/>
              <a:buChar char="◆"/>
            </a:pPr>
            <a:r>
              <a:rPr lang="en" sz="2800"/>
              <a:t>Logout</a:t>
            </a:r>
            <a:endParaRPr sz="2800"/>
          </a:p>
          <a:p>
            <a:pPr indent="-406400" lvl="1" marL="914400" rtl="0" algn="l">
              <a:spcBef>
                <a:spcPts val="0"/>
              </a:spcBef>
              <a:spcAft>
                <a:spcPts val="0"/>
              </a:spcAft>
              <a:buSzPts val="2800"/>
              <a:buChar char="◆"/>
            </a:pPr>
            <a:r>
              <a:rPr lang="en" sz="2800"/>
              <a:t>Introduction Page</a:t>
            </a:r>
            <a:endParaRPr sz="2800"/>
          </a:p>
          <a:p>
            <a:pPr indent="-406400" lvl="1" marL="914400" rtl="0" algn="l">
              <a:spcBef>
                <a:spcPts val="0"/>
              </a:spcBef>
              <a:spcAft>
                <a:spcPts val="0"/>
              </a:spcAft>
              <a:buSzPts val="2800"/>
              <a:buChar char="◆"/>
            </a:pPr>
            <a:r>
              <a:rPr lang="en" sz="2800"/>
              <a:t>Donor Form Fill</a:t>
            </a:r>
            <a:endParaRPr sz="2800"/>
          </a:p>
          <a:p>
            <a:pPr indent="-406400" lvl="1" marL="914400" rtl="0" algn="l">
              <a:spcBef>
                <a:spcPts val="0"/>
              </a:spcBef>
              <a:spcAft>
                <a:spcPts val="0"/>
              </a:spcAft>
              <a:buSzPts val="2800"/>
              <a:buChar char="◆"/>
            </a:pPr>
            <a:r>
              <a:rPr lang="en" sz="2800"/>
              <a:t>Signup</a:t>
            </a:r>
            <a:endParaRPr sz="2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FF0000"/>
                </a:solidFill>
              </a:rPr>
              <a:t>Phase 3</a:t>
            </a:r>
            <a:endParaRPr b="1" sz="4000">
              <a:solidFill>
                <a:srgbClr val="FF0000"/>
              </a:solidFill>
            </a:endParaRPr>
          </a:p>
        </p:txBody>
      </p:sp>
      <p:sp>
        <p:nvSpPr>
          <p:cNvPr id="89" name="Google Shape;89;p18"/>
          <p:cNvSpPr txBox="1"/>
          <p:nvPr>
            <p:ph idx="1" type="body"/>
          </p:nvPr>
        </p:nvSpPr>
        <p:spPr>
          <a:xfrm>
            <a:off x="311700" y="1294825"/>
            <a:ext cx="8520600" cy="25719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Char char="➔"/>
            </a:pPr>
            <a:r>
              <a:rPr lang="en" sz="2800"/>
              <a:t>Donors Details Page</a:t>
            </a:r>
            <a:endParaRPr sz="2800"/>
          </a:p>
          <a:p>
            <a:pPr indent="-406400" lvl="0" marL="457200" rtl="0" algn="l">
              <a:spcBef>
                <a:spcPts val="0"/>
              </a:spcBef>
              <a:spcAft>
                <a:spcPts val="0"/>
              </a:spcAft>
              <a:buSzPts val="2800"/>
              <a:buChar char="➔"/>
            </a:pPr>
            <a:r>
              <a:rPr lang="en" sz="2800"/>
              <a:t>Backend Development</a:t>
            </a:r>
            <a:endParaRPr sz="2800"/>
          </a:p>
          <a:p>
            <a:pPr indent="-406400" lvl="0" marL="457200" rtl="0" algn="l">
              <a:spcBef>
                <a:spcPts val="0"/>
              </a:spcBef>
              <a:spcAft>
                <a:spcPts val="0"/>
              </a:spcAft>
              <a:buSzPts val="2800"/>
              <a:buChar char="➔"/>
            </a:pPr>
            <a:r>
              <a:rPr lang="en" sz="2800"/>
              <a:t>Access of Donors to contact</a:t>
            </a:r>
            <a:endParaRPr sz="2800"/>
          </a:p>
          <a:p>
            <a:pPr indent="-406400" lvl="0" marL="457200" rtl="0" algn="l">
              <a:spcBef>
                <a:spcPts val="0"/>
              </a:spcBef>
              <a:spcAft>
                <a:spcPts val="0"/>
              </a:spcAft>
              <a:buSzPts val="2800"/>
              <a:buChar char="➔"/>
            </a:pPr>
            <a:r>
              <a:rPr lang="en" sz="2800"/>
              <a:t>Technologies used are django, mongos</a:t>
            </a:r>
            <a:endParaRPr sz="2800"/>
          </a:p>
          <a:p>
            <a:pPr indent="-406400" lvl="0" marL="457200" rtl="0" algn="l">
              <a:spcBef>
                <a:spcPts val="0"/>
              </a:spcBef>
              <a:spcAft>
                <a:spcPts val="0"/>
              </a:spcAft>
              <a:buSzPts val="2800"/>
              <a:buChar char="➔"/>
            </a:pPr>
            <a:r>
              <a:rPr lang="en" sz="2800"/>
              <a:t>Login/Logout Validation</a:t>
            </a:r>
            <a:endParaRPr sz="2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0" y="17750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FF0000"/>
                </a:solidFill>
              </a:rPr>
              <a:t>Testing Methodologies</a:t>
            </a:r>
            <a:endParaRPr b="1" sz="4000">
              <a:solidFill>
                <a:srgbClr val="FF0000"/>
              </a:solidFill>
            </a:endParaRPr>
          </a:p>
        </p:txBody>
      </p:sp>
      <p:sp>
        <p:nvSpPr>
          <p:cNvPr id="95" name="Google Shape;95;p19"/>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Manual Testing</a:t>
            </a:r>
            <a:endParaRPr sz="2800"/>
          </a:p>
          <a:p>
            <a:pPr indent="0" lvl="0" marL="0" rtl="0" algn="l">
              <a:spcBef>
                <a:spcPts val="1600"/>
              </a:spcBef>
              <a:spcAft>
                <a:spcPts val="0"/>
              </a:spcAft>
              <a:buNone/>
            </a:pPr>
            <a:r>
              <a:rPr lang="en" sz="2800"/>
              <a:t>Alpha Testing</a:t>
            </a:r>
            <a:endParaRPr sz="2800"/>
          </a:p>
          <a:p>
            <a:pPr indent="0" lvl="0" marL="0" rtl="0" algn="l">
              <a:spcBef>
                <a:spcPts val="1600"/>
              </a:spcBef>
              <a:spcAft>
                <a:spcPts val="0"/>
              </a:spcAft>
              <a:buNone/>
            </a:pPr>
            <a:r>
              <a:rPr lang="en" sz="2800"/>
              <a:t>Beta Testing</a:t>
            </a:r>
            <a:endParaRPr sz="2800"/>
          </a:p>
          <a:p>
            <a:pPr indent="0" lvl="0" marL="0" rtl="0" algn="l">
              <a:spcBef>
                <a:spcPts val="1600"/>
              </a:spcBef>
              <a:spcAft>
                <a:spcPts val="1600"/>
              </a:spcAft>
              <a:buNone/>
            </a:pPr>
            <a:r>
              <a:rPr lang="en" sz="2800"/>
              <a:t>Integration Testing</a:t>
            </a:r>
            <a:endParaRPr sz="2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idx="1" type="body"/>
          </p:nvPr>
        </p:nvSpPr>
        <p:spPr>
          <a:xfrm>
            <a:off x="0" y="1195925"/>
            <a:ext cx="9144000" cy="2257500"/>
          </a:xfrm>
          <a:prstGeom prst="rect">
            <a:avLst/>
          </a:prstGeom>
        </p:spPr>
        <p:txBody>
          <a:bodyPr anchorCtr="0" anchor="t" bIns="91425" lIns="91425" spcFirstLastPara="1" rIns="91425" wrap="square" tIns="91425">
            <a:noAutofit/>
          </a:bodyPr>
          <a:lstStyle/>
          <a:p>
            <a:pPr indent="0" lvl="0" marL="2286000" rtl="0" algn="l">
              <a:lnSpc>
                <a:spcPct val="100000"/>
              </a:lnSpc>
              <a:spcBef>
                <a:spcPts val="0"/>
              </a:spcBef>
              <a:spcAft>
                <a:spcPts val="0"/>
              </a:spcAft>
              <a:buNone/>
            </a:pPr>
            <a:r>
              <a:rPr b="1" lang="en" sz="4500">
                <a:solidFill>
                  <a:srgbClr val="FF0000"/>
                </a:solidFill>
              </a:rPr>
              <a:t>A QUICK DEMO </a:t>
            </a:r>
            <a:endParaRPr b="1" sz="4500">
              <a:solidFill>
                <a:srgbClr val="FF0000"/>
              </a:solidFill>
            </a:endParaRPr>
          </a:p>
          <a:p>
            <a:pPr indent="457200" lvl="0" marL="3657600" rtl="0" algn="l">
              <a:lnSpc>
                <a:spcPct val="100000"/>
              </a:lnSpc>
              <a:spcBef>
                <a:spcPts val="0"/>
              </a:spcBef>
              <a:spcAft>
                <a:spcPts val="0"/>
              </a:spcAft>
              <a:buNone/>
            </a:pPr>
            <a:r>
              <a:rPr b="1" lang="en" sz="4500">
                <a:solidFill>
                  <a:srgbClr val="FF0000"/>
                </a:solidFill>
              </a:rPr>
              <a:t>&amp;</a:t>
            </a:r>
            <a:endParaRPr b="1" sz="4500">
              <a:solidFill>
                <a:srgbClr val="FF0000"/>
              </a:solidFill>
            </a:endParaRPr>
          </a:p>
          <a:p>
            <a:pPr indent="457200" lvl="0" marL="1828800" rtl="0" algn="l">
              <a:lnSpc>
                <a:spcPct val="100000"/>
              </a:lnSpc>
              <a:spcBef>
                <a:spcPts val="0"/>
              </a:spcBef>
              <a:spcAft>
                <a:spcPts val="0"/>
              </a:spcAft>
              <a:buNone/>
            </a:pPr>
            <a:r>
              <a:rPr b="1" lang="en" sz="4500">
                <a:solidFill>
                  <a:srgbClr val="FF0000"/>
                </a:solidFill>
              </a:rPr>
              <a:t>WALKTHROUGH</a:t>
            </a:r>
            <a:endParaRPr b="1" sz="450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idx="1" type="body"/>
          </p:nvPr>
        </p:nvSpPr>
        <p:spPr>
          <a:xfrm>
            <a:off x="3009450" y="737800"/>
            <a:ext cx="3125100" cy="846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3300">
                <a:solidFill>
                  <a:srgbClr val="FF0000"/>
                </a:solidFill>
              </a:rPr>
              <a:t>THANK YOU</a:t>
            </a:r>
            <a:endParaRPr b="1" sz="3300">
              <a:solidFill>
                <a:srgbClr val="FF0000"/>
              </a:solidFill>
            </a:endParaRPr>
          </a:p>
        </p:txBody>
      </p:sp>
      <p:graphicFrame>
        <p:nvGraphicFramePr>
          <p:cNvPr id="106" name="Google Shape;106;p21"/>
          <p:cNvGraphicFramePr/>
          <p:nvPr/>
        </p:nvGraphicFramePr>
        <p:xfrm>
          <a:off x="952500" y="1481425"/>
          <a:ext cx="3000000" cy="3000000"/>
        </p:xfrm>
        <a:graphic>
          <a:graphicData uri="http://schemas.openxmlformats.org/drawingml/2006/table">
            <a:tbl>
              <a:tblPr>
                <a:noFill/>
                <a:tableStyleId>{CB06680A-729B-4914-8C1A-B41D9A7CD74B}</a:tableStyleId>
              </a:tblPr>
              <a:tblGrid>
                <a:gridCol w="3619500"/>
                <a:gridCol w="3619500"/>
              </a:tblGrid>
              <a:tr h="381000">
                <a:tc>
                  <a:txBody>
                    <a:bodyPr/>
                    <a:lstStyle/>
                    <a:p>
                      <a:pPr indent="0" lvl="0" marL="0" rtl="0" algn="l">
                        <a:spcBef>
                          <a:spcPts val="0"/>
                        </a:spcBef>
                        <a:spcAft>
                          <a:spcPts val="0"/>
                        </a:spcAft>
                        <a:buNone/>
                      </a:pPr>
                      <a:r>
                        <a:rPr b="1" lang="en"/>
                        <a:t>Guide</a:t>
                      </a:r>
                      <a:endParaRPr b="1"/>
                    </a:p>
                  </a:txBody>
                  <a:tcPr marT="91425" marB="91425" marR="91425" marL="91425"/>
                </a:tc>
                <a:tc>
                  <a:txBody>
                    <a:bodyPr/>
                    <a:lstStyle/>
                    <a:p>
                      <a:pPr indent="0" lvl="0" marL="0" rtl="0" algn="l">
                        <a:spcBef>
                          <a:spcPts val="0"/>
                        </a:spcBef>
                        <a:spcAft>
                          <a:spcPts val="0"/>
                        </a:spcAft>
                        <a:buNone/>
                      </a:pPr>
                      <a:r>
                        <a:rPr b="1" lang="en"/>
                        <a:t>Ms Anjali T</a:t>
                      </a:r>
                      <a:endParaRPr b="1"/>
                    </a:p>
                  </a:txBody>
                  <a:tcPr marT="91425" marB="91425" marR="91425" marL="91425"/>
                </a:tc>
              </a:tr>
            </a:tbl>
          </a:graphicData>
        </a:graphic>
      </p:graphicFrame>
      <p:graphicFrame>
        <p:nvGraphicFramePr>
          <p:cNvPr id="107" name="Google Shape;107;p21"/>
          <p:cNvGraphicFramePr/>
          <p:nvPr/>
        </p:nvGraphicFramePr>
        <p:xfrm>
          <a:off x="952500" y="2109700"/>
          <a:ext cx="3000000" cy="3000000"/>
        </p:xfrm>
        <a:graphic>
          <a:graphicData uri="http://schemas.openxmlformats.org/drawingml/2006/table">
            <a:tbl>
              <a:tblPr>
                <a:noFill/>
                <a:tableStyleId>{CB06680A-729B-4914-8C1A-B41D9A7CD74B}</a:tableStyleId>
              </a:tblPr>
              <a:tblGrid>
                <a:gridCol w="3619500"/>
                <a:gridCol w="3619500"/>
              </a:tblGrid>
              <a:tr h="381000">
                <a:tc>
                  <a:txBody>
                    <a:bodyPr/>
                    <a:lstStyle/>
                    <a:p>
                      <a:pPr indent="0" lvl="0" marL="0" rtl="0" algn="l">
                        <a:spcBef>
                          <a:spcPts val="0"/>
                        </a:spcBef>
                        <a:spcAft>
                          <a:spcPts val="0"/>
                        </a:spcAft>
                        <a:buNone/>
                      </a:pPr>
                      <a:r>
                        <a:rPr b="1" lang="en"/>
                        <a:t>Name</a:t>
                      </a:r>
                      <a:endParaRPr b="1"/>
                    </a:p>
                  </a:txBody>
                  <a:tcPr marT="91425" marB="91425" marR="91425" marL="91425"/>
                </a:tc>
                <a:tc>
                  <a:txBody>
                    <a:bodyPr/>
                    <a:lstStyle/>
                    <a:p>
                      <a:pPr indent="0" lvl="0" marL="0" rtl="0" algn="l">
                        <a:spcBef>
                          <a:spcPts val="0"/>
                        </a:spcBef>
                        <a:spcAft>
                          <a:spcPts val="0"/>
                        </a:spcAft>
                        <a:buNone/>
                      </a:pPr>
                      <a:r>
                        <a:rPr b="1" lang="en"/>
                        <a:t>Roll Number</a:t>
                      </a:r>
                      <a:endParaRPr b="1"/>
                    </a:p>
                  </a:txBody>
                  <a:tcPr marT="91425" marB="91425" marR="91425" marL="91425"/>
                </a:tc>
              </a:tr>
              <a:tr h="335400">
                <a:tc>
                  <a:txBody>
                    <a:bodyPr/>
                    <a:lstStyle/>
                    <a:p>
                      <a:pPr indent="0" lvl="0" marL="0" rtl="0" algn="l">
                        <a:spcBef>
                          <a:spcPts val="0"/>
                        </a:spcBef>
                        <a:spcAft>
                          <a:spcPts val="0"/>
                        </a:spcAft>
                        <a:buNone/>
                      </a:pPr>
                      <a:r>
                        <a:rPr b="1" lang="en"/>
                        <a:t>K V S Nagasai</a:t>
                      </a:r>
                      <a:endParaRPr b="1"/>
                    </a:p>
                  </a:txBody>
                  <a:tcPr marT="91425" marB="91425" marR="91425" marL="91425"/>
                </a:tc>
                <a:tc>
                  <a:txBody>
                    <a:bodyPr/>
                    <a:lstStyle/>
                    <a:p>
                      <a:pPr indent="0" lvl="0" marL="0" rtl="0" algn="l">
                        <a:spcBef>
                          <a:spcPts val="0"/>
                        </a:spcBef>
                        <a:spcAft>
                          <a:spcPts val="0"/>
                        </a:spcAft>
                        <a:buNone/>
                      </a:pPr>
                      <a:r>
                        <a:rPr b="1" lang="en"/>
                        <a:t>AM.EN.U4CSE17139</a:t>
                      </a:r>
                      <a:endParaRPr b="1"/>
                    </a:p>
                  </a:txBody>
                  <a:tcPr marT="91425" marB="91425" marR="91425" marL="91425"/>
                </a:tc>
              </a:tr>
              <a:tr h="381000">
                <a:tc>
                  <a:txBody>
                    <a:bodyPr/>
                    <a:lstStyle/>
                    <a:p>
                      <a:pPr indent="0" lvl="0" marL="0" rtl="0" algn="l">
                        <a:spcBef>
                          <a:spcPts val="0"/>
                        </a:spcBef>
                        <a:spcAft>
                          <a:spcPts val="0"/>
                        </a:spcAft>
                        <a:buNone/>
                      </a:pPr>
                      <a:r>
                        <a:rPr b="1" lang="en"/>
                        <a:t>M Venkat Sai Kumar</a:t>
                      </a:r>
                      <a:endParaRPr b="1"/>
                    </a:p>
                  </a:txBody>
                  <a:tcPr marT="91425" marB="91425" marR="91425" marL="91425"/>
                </a:tc>
                <a:tc>
                  <a:txBody>
                    <a:bodyPr/>
                    <a:lstStyle/>
                    <a:p>
                      <a:pPr indent="0" lvl="0" marL="0" rtl="0" algn="l">
                        <a:spcBef>
                          <a:spcPts val="0"/>
                        </a:spcBef>
                        <a:spcAft>
                          <a:spcPts val="0"/>
                        </a:spcAft>
                        <a:buNone/>
                      </a:pPr>
                      <a:r>
                        <a:rPr b="1" lang="en"/>
                        <a:t>AM.EN.U4CSE17143</a:t>
                      </a:r>
                      <a:endParaRPr b="1"/>
                    </a:p>
                  </a:txBody>
                  <a:tcPr marT="91425" marB="91425" marR="91425" marL="91425"/>
                </a:tc>
              </a:tr>
              <a:tr h="381000">
                <a:tc>
                  <a:txBody>
                    <a:bodyPr/>
                    <a:lstStyle/>
                    <a:p>
                      <a:pPr indent="0" lvl="0" marL="0" rtl="0" algn="l">
                        <a:spcBef>
                          <a:spcPts val="0"/>
                        </a:spcBef>
                        <a:spcAft>
                          <a:spcPts val="0"/>
                        </a:spcAft>
                        <a:buNone/>
                      </a:pPr>
                      <a:r>
                        <a:rPr b="1" lang="en"/>
                        <a:t>Sanket Khandelwal</a:t>
                      </a:r>
                      <a:endParaRPr b="1"/>
                    </a:p>
                  </a:txBody>
                  <a:tcPr marT="91425" marB="91425" marR="91425" marL="91425"/>
                </a:tc>
                <a:tc>
                  <a:txBody>
                    <a:bodyPr/>
                    <a:lstStyle/>
                    <a:p>
                      <a:pPr indent="0" lvl="0" marL="0" rtl="0" algn="l">
                        <a:spcBef>
                          <a:spcPts val="0"/>
                        </a:spcBef>
                        <a:spcAft>
                          <a:spcPts val="0"/>
                        </a:spcAft>
                        <a:buNone/>
                      </a:pPr>
                      <a:r>
                        <a:rPr b="1" lang="en"/>
                        <a:t>AM.EN.U4CSE17317</a:t>
                      </a:r>
                      <a:endParaRPr b="1"/>
                    </a:p>
                  </a:txBody>
                  <a:tcPr marT="91425" marB="91425" marR="91425" marL="91425"/>
                </a:tc>
              </a:tr>
              <a:tr h="381000">
                <a:tc>
                  <a:txBody>
                    <a:bodyPr/>
                    <a:lstStyle/>
                    <a:p>
                      <a:pPr indent="0" lvl="0" marL="0" rtl="0" algn="l">
                        <a:spcBef>
                          <a:spcPts val="0"/>
                        </a:spcBef>
                        <a:spcAft>
                          <a:spcPts val="0"/>
                        </a:spcAft>
                        <a:buNone/>
                      </a:pPr>
                      <a:r>
                        <a:rPr b="1" lang="en"/>
                        <a:t>V V Phaneendra</a:t>
                      </a:r>
                      <a:endParaRPr b="1"/>
                    </a:p>
                  </a:txBody>
                  <a:tcPr marT="91425" marB="91425" marR="91425" marL="91425"/>
                </a:tc>
                <a:tc>
                  <a:txBody>
                    <a:bodyPr/>
                    <a:lstStyle/>
                    <a:p>
                      <a:pPr indent="0" lvl="0" marL="0" rtl="0" algn="l">
                        <a:spcBef>
                          <a:spcPts val="0"/>
                        </a:spcBef>
                        <a:spcAft>
                          <a:spcPts val="0"/>
                        </a:spcAft>
                        <a:buNone/>
                      </a:pPr>
                      <a:r>
                        <a:rPr b="1" lang="en"/>
                        <a:t>AM.EN.U4CSE17348</a:t>
                      </a:r>
                      <a:endParaRPr b="1"/>
                    </a:p>
                  </a:txBody>
                  <a:tcPr marT="91425" marB="91425" marR="91425" marL="91425"/>
                </a:tc>
              </a:tr>
              <a:tr h="381000">
                <a:tc>
                  <a:txBody>
                    <a:bodyPr/>
                    <a:lstStyle/>
                    <a:p>
                      <a:pPr indent="0" lvl="0" marL="0" rtl="0" algn="l">
                        <a:spcBef>
                          <a:spcPts val="0"/>
                        </a:spcBef>
                        <a:spcAft>
                          <a:spcPts val="0"/>
                        </a:spcAft>
                        <a:buNone/>
                      </a:pPr>
                      <a:r>
                        <a:rPr b="1" lang="en"/>
                        <a:t>Y R Abhishek</a:t>
                      </a:r>
                      <a:endParaRPr b="1"/>
                    </a:p>
                  </a:txBody>
                  <a:tcPr marT="91425" marB="91425" marR="91425" marL="91425"/>
                </a:tc>
                <a:tc>
                  <a:txBody>
                    <a:bodyPr/>
                    <a:lstStyle/>
                    <a:p>
                      <a:pPr indent="0" lvl="0" marL="0" rtl="0" algn="l">
                        <a:spcBef>
                          <a:spcPts val="0"/>
                        </a:spcBef>
                        <a:spcAft>
                          <a:spcPts val="0"/>
                        </a:spcAft>
                        <a:buNone/>
                      </a:pPr>
                      <a:r>
                        <a:rPr b="1" lang="en"/>
                        <a:t>AM.EN.U4CSE17357</a:t>
                      </a:r>
                      <a:endParaRPr b="1"/>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