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Old Standard TT"/>
      <p:regular r:id="rId11"/>
      <p:bold r:id="rId12"/>
      <p: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font" Target="fonts/OldStandardTT-italic.fntdata"/><Relationship Id="rId8" Type="http://schemas.openxmlformats.org/officeDocument/2006/relationships/slide" Target="slides/slide3.xml"/><Relationship Id="rId3" Type="http://schemas.openxmlformats.org/officeDocument/2006/relationships/presProps" Target="presProps.xml"/><Relationship Id="rId12" Type="http://schemas.openxmlformats.org/officeDocument/2006/relationships/font" Target="fonts/OldStandardTT-bold.fntdata"/><Relationship Id="rId7" Type="http://schemas.openxmlformats.org/officeDocument/2006/relationships/slide" Target="slides/slide2.xml"/><Relationship Id="rId2" Type="http://schemas.openxmlformats.org/officeDocument/2006/relationships/viewProps" Target="viewProps.xml"/><Relationship Id="rId16" Type="http://schemas.openxmlformats.org/officeDocument/2006/relationships/customXml" Target="../customXml/item3.xml"/><Relationship Id="rId11" Type="http://schemas.openxmlformats.org/officeDocument/2006/relationships/font" Target="fonts/OldStandardTT-regular.fntdata"/><Relationship Id="rId1" Type="http://schemas.openxmlformats.org/officeDocument/2006/relationships/theme" Target="theme/theme1.xml"/><Relationship Id="rId6" Type="http://schemas.openxmlformats.org/officeDocument/2006/relationships/slide" Target="slides/slide1.xml"/><Relationship Id="rId5" Type="http://schemas.openxmlformats.org/officeDocument/2006/relationships/notesMaster" Target="notesMasters/notesMaster1.xml"/><Relationship Id="rId15" Type="http://schemas.openxmlformats.org/officeDocument/2006/relationships/customXml" Target="../customXml/item2.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93d187afc4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93d187afc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93d187afc4_0_3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93d187afc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3d187afc4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3d187afc4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3d187afc4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3d187afc4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1600"/>
              </a:spcBef>
              <a:spcAft>
                <a:spcPts val="0"/>
              </a:spcAft>
              <a:buClr>
                <a:schemeClr val="accent1"/>
              </a:buClr>
              <a:buSzPts val="1400"/>
              <a:buChar char="○"/>
              <a:defRPr>
                <a:solidFill>
                  <a:schemeClr val="accent1"/>
                </a:solidFill>
              </a:defRPr>
            </a:lvl2pPr>
            <a:lvl3pPr indent="-317500" lvl="2" marL="1371600">
              <a:spcBef>
                <a:spcPts val="1600"/>
              </a:spcBef>
              <a:spcAft>
                <a:spcPts val="0"/>
              </a:spcAft>
              <a:buClr>
                <a:schemeClr val="accent1"/>
              </a:buClr>
              <a:buSzPts val="1400"/>
              <a:buChar char="■"/>
              <a:defRPr>
                <a:solidFill>
                  <a:schemeClr val="accent1"/>
                </a:solidFill>
              </a:defRPr>
            </a:lvl3pPr>
            <a:lvl4pPr indent="-317500" lvl="3" marL="1828800">
              <a:spcBef>
                <a:spcPts val="1600"/>
              </a:spcBef>
              <a:spcAft>
                <a:spcPts val="0"/>
              </a:spcAft>
              <a:buClr>
                <a:schemeClr val="accent1"/>
              </a:buClr>
              <a:buSzPts val="1400"/>
              <a:buChar char="●"/>
              <a:defRPr>
                <a:solidFill>
                  <a:schemeClr val="accent1"/>
                </a:solidFill>
              </a:defRPr>
            </a:lvl4pPr>
            <a:lvl5pPr indent="-317500" lvl="4" marL="2286000">
              <a:spcBef>
                <a:spcPts val="1600"/>
              </a:spcBef>
              <a:spcAft>
                <a:spcPts val="0"/>
              </a:spcAft>
              <a:buClr>
                <a:schemeClr val="accent1"/>
              </a:buClr>
              <a:buSzPts val="1400"/>
              <a:buChar char="○"/>
              <a:defRPr>
                <a:solidFill>
                  <a:schemeClr val="accent1"/>
                </a:solidFill>
              </a:defRPr>
            </a:lvl5pPr>
            <a:lvl6pPr indent="-317500" lvl="5" marL="2743200">
              <a:spcBef>
                <a:spcPts val="1600"/>
              </a:spcBef>
              <a:spcAft>
                <a:spcPts val="0"/>
              </a:spcAft>
              <a:buClr>
                <a:schemeClr val="accent1"/>
              </a:buClr>
              <a:buSzPts val="1400"/>
              <a:buChar char="■"/>
              <a:defRPr>
                <a:solidFill>
                  <a:schemeClr val="accent1"/>
                </a:solidFill>
              </a:defRPr>
            </a:lvl6pPr>
            <a:lvl7pPr indent="-317500" lvl="6" marL="3200400">
              <a:spcBef>
                <a:spcPts val="1600"/>
              </a:spcBef>
              <a:spcAft>
                <a:spcPts val="0"/>
              </a:spcAft>
              <a:buClr>
                <a:schemeClr val="accent1"/>
              </a:buClr>
              <a:buSzPts val="1400"/>
              <a:buChar char="●"/>
              <a:defRPr>
                <a:solidFill>
                  <a:schemeClr val="accent1"/>
                </a:solidFill>
              </a:defRPr>
            </a:lvl7pPr>
            <a:lvl8pPr indent="-317500" lvl="7" marL="3657600">
              <a:spcBef>
                <a:spcPts val="1600"/>
              </a:spcBef>
              <a:spcAft>
                <a:spcPts val="0"/>
              </a:spcAft>
              <a:buClr>
                <a:schemeClr val="accent1"/>
              </a:buClr>
              <a:buSzPts val="1400"/>
              <a:buChar char="○"/>
              <a:defRPr>
                <a:solidFill>
                  <a:schemeClr val="accent1"/>
                </a:solidFill>
              </a:defRPr>
            </a:lvl8pPr>
            <a:lvl9pPr indent="-317500" lvl="8" marL="4114800">
              <a:spcBef>
                <a:spcPts val="1600"/>
              </a:spcBef>
              <a:spcAft>
                <a:spcPts val="160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160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1600"/>
              </a:spcBef>
              <a:spcAft>
                <a:spcPts val="160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hyperlink" Target="https://www.academia.edu/7924524/82972579_Blood_Bank_Management_Syste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2187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Blood donating System</a:t>
            </a:r>
            <a:endParaRPr/>
          </a:p>
        </p:txBody>
      </p:sp>
      <p:sp>
        <p:nvSpPr>
          <p:cNvPr id="60" name="Google Shape;60;p13"/>
          <p:cNvSpPr txBox="1"/>
          <p:nvPr>
            <p:ph idx="1" type="subTitle"/>
          </p:nvPr>
        </p:nvSpPr>
        <p:spPr>
          <a:xfrm>
            <a:off x="512700" y="2814764"/>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Y.R.Abishake</a:t>
            </a:r>
            <a:endParaRPr/>
          </a:p>
          <a:p>
            <a:pPr indent="0" lvl="0" marL="0" rtl="0" algn="l">
              <a:spcBef>
                <a:spcPts val="0"/>
              </a:spcBef>
              <a:spcAft>
                <a:spcPts val="0"/>
              </a:spcAft>
              <a:buNone/>
            </a:pPr>
            <a:r>
              <a:rPr lang="en-GB"/>
              <a:t>V.Phaneendra</a:t>
            </a:r>
            <a:endParaRPr/>
          </a:p>
          <a:p>
            <a:pPr indent="0" lvl="0" marL="0" rtl="0" algn="l">
              <a:spcBef>
                <a:spcPts val="0"/>
              </a:spcBef>
              <a:spcAft>
                <a:spcPts val="0"/>
              </a:spcAft>
              <a:buNone/>
            </a:pPr>
            <a:r>
              <a:rPr lang="en-GB"/>
              <a:t>Nagasai</a:t>
            </a:r>
            <a:endParaRPr/>
          </a:p>
          <a:p>
            <a:pPr indent="0" lvl="0" marL="0" rtl="0" algn="l">
              <a:spcBef>
                <a:spcPts val="0"/>
              </a:spcBef>
              <a:spcAft>
                <a:spcPts val="0"/>
              </a:spcAft>
              <a:buNone/>
            </a:pPr>
            <a:r>
              <a:rPr lang="en-GB"/>
              <a:t>Venkat</a:t>
            </a:r>
            <a:endParaRPr/>
          </a:p>
          <a:p>
            <a:pPr indent="0" lvl="0" marL="0" rtl="0" algn="l">
              <a:spcBef>
                <a:spcPts val="0"/>
              </a:spcBef>
              <a:spcAft>
                <a:spcPts val="0"/>
              </a:spcAft>
              <a:buNone/>
            </a:pPr>
            <a:r>
              <a:rPr lang="en-GB"/>
              <a:t>Sanketh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2700" y="1134425"/>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Problem Statement</a:t>
            </a:r>
            <a:endParaRPr/>
          </a:p>
        </p:txBody>
      </p:sp>
      <p:sp>
        <p:nvSpPr>
          <p:cNvPr id="66" name="Google Shape;66;p14"/>
          <p:cNvSpPr txBox="1"/>
          <p:nvPr>
            <p:ph idx="1" type="subTitle"/>
          </p:nvPr>
        </p:nvSpPr>
        <p:spPr>
          <a:xfrm>
            <a:off x="653225" y="274448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 many people are loosing their lifes without having the availability of blood in correct time for example if a person met with an accident and for surgery he needs blood urgently in short period of time and sometimes it is very difficult to get blood in time so to overcome this problem our team decided to develop a website for blood donation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ctrTitle"/>
          </p:nvPr>
        </p:nvSpPr>
        <p:spPr>
          <a:xfrm>
            <a:off x="512700" y="1893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Existing System</a:t>
            </a:r>
            <a:endParaRPr/>
          </a:p>
        </p:txBody>
      </p:sp>
      <p:sp>
        <p:nvSpPr>
          <p:cNvPr id="72" name="Google Shape;72;p15"/>
          <p:cNvSpPr txBox="1"/>
          <p:nvPr>
            <p:ph idx="1" type="subTitle"/>
          </p:nvPr>
        </p:nvSpPr>
        <p:spPr>
          <a:xfrm>
            <a:off x="512700" y="38406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u="sng">
                <a:solidFill>
                  <a:schemeClr val="hlink"/>
                </a:solidFill>
                <a:latin typeface="Arial"/>
                <a:ea typeface="Arial"/>
                <a:cs typeface="Arial"/>
                <a:sym typeface="Arial"/>
                <a:hlinkClick r:id="rId3"/>
              </a:rPr>
              <a:t>https://www.academia.edu/7924524/82972579_Blood_Bank_Management_System</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ctrTitle"/>
          </p:nvPr>
        </p:nvSpPr>
        <p:spPr>
          <a:xfrm>
            <a:off x="582950" y="88145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Method</a:t>
            </a:r>
            <a:endParaRPr/>
          </a:p>
        </p:txBody>
      </p:sp>
      <p:sp>
        <p:nvSpPr>
          <p:cNvPr id="78" name="Google Shape;78;p16"/>
          <p:cNvSpPr txBox="1"/>
          <p:nvPr>
            <p:ph idx="1" type="subTitle"/>
          </p:nvPr>
        </p:nvSpPr>
        <p:spPr>
          <a:xfrm>
            <a:off x="414325" y="2404239"/>
            <a:ext cx="8118600" cy="7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1st target -  Brain Stroming</a:t>
            </a:r>
            <a:endParaRPr/>
          </a:p>
          <a:p>
            <a:pPr indent="-381000" lvl="0" marL="457200" rtl="0" algn="l">
              <a:spcBef>
                <a:spcPts val="0"/>
              </a:spcBef>
              <a:spcAft>
                <a:spcPts val="0"/>
              </a:spcAft>
              <a:buSzPts val="2400"/>
              <a:buChar char="●"/>
            </a:pPr>
            <a:r>
              <a:rPr lang="en-GB"/>
              <a:t>Gathering all the ideas of team members regarding the Website</a:t>
            </a:r>
            <a:endParaRPr/>
          </a:p>
          <a:p>
            <a:pPr indent="-381000" lvl="0" marL="457200" rtl="0" algn="l">
              <a:spcBef>
                <a:spcPts val="0"/>
              </a:spcBef>
              <a:spcAft>
                <a:spcPts val="0"/>
              </a:spcAft>
              <a:buSzPts val="2400"/>
              <a:buChar char="●"/>
            </a:pPr>
            <a:r>
              <a:rPr lang="en-GB"/>
              <a:t>2nd target - Developing Frontend (Responsive Webpge)</a:t>
            </a:r>
            <a:endParaRPr/>
          </a:p>
          <a:p>
            <a:pPr indent="-381000" lvl="0" marL="457200" rtl="0" algn="l">
              <a:spcBef>
                <a:spcPts val="0"/>
              </a:spcBef>
              <a:spcAft>
                <a:spcPts val="0"/>
              </a:spcAft>
              <a:buSzPts val="2400"/>
              <a:buChar char="●"/>
            </a:pPr>
            <a:r>
              <a:rPr lang="en-GB"/>
              <a:t>3rd target - Developing backend </a:t>
            </a:r>
            <a:endParaRPr/>
          </a:p>
          <a:p>
            <a:pPr indent="-381000" lvl="0" marL="457200" rtl="0" algn="l">
              <a:spcBef>
                <a:spcPts val="0"/>
              </a:spcBef>
              <a:spcAft>
                <a:spcPts val="0"/>
              </a:spcAft>
              <a:buSzPts val="2400"/>
              <a:buChar char="●"/>
            </a:pPr>
            <a:r>
              <a:rPr lang="en-GB"/>
              <a:t>4 th target - Hosting the website in web (After testing)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287850" y="880300"/>
            <a:ext cx="81186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Front end UI</a:t>
            </a:r>
            <a:endParaRPr/>
          </a:p>
        </p:txBody>
      </p:sp>
      <p:sp>
        <p:nvSpPr>
          <p:cNvPr id="84" name="Google Shape;84;p17"/>
          <p:cNvSpPr txBox="1"/>
          <p:nvPr>
            <p:ph idx="1" type="subTitle"/>
          </p:nvPr>
        </p:nvSpPr>
        <p:spPr>
          <a:xfrm>
            <a:off x="287850" y="2248514"/>
            <a:ext cx="8118600" cy="7875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GB"/>
              <a:t>Introduction page for website</a:t>
            </a:r>
            <a:endParaRPr/>
          </a:p>
          <a:p>
            <a:pPr indent="-381000" lvl="0" marL="457200" rtl="0" algn="l">
              <a:spcBef>
                <a:spcPts val="0"/>
              </a:spcBef>
              <a:spcAft>
                <a:spcPts val="0"/>
              </a:spcAft>
              <a:buSzPts val="2400"/>
              <a:buChar char="●"/>
            </a:pPr>
            <a:r>
              <a:rPr lang="en-GB"/>
              <a:t>Donor form filling </a:t>
            </a:r>
            <a:endParaRPr/>
          </a:p>
          <a:p>
            <a:pPr indent="-381000" lvl="0" marL="457200" rtl="0" algn="l">
              <a:spcBef>
                <a:spcPts val="0"/>
              </a:spcBef>
              <a:spcAft>
                <a:spcPts val="0"/>
              </a:spcAft>
              <a:buSzPts val="2400"/>
              <a:buChar char="●"/>
            </a:pPr>
            <a:r>
              <a:rPr lang="en-GB"/>
              <a:t>Donor details page</a:t>
            </a:r>
            <a:endParaRPr/>
          </a:p>
          <a:p>
            <a:pPr indent="-381000" lvl="0" marL="457200" rtl="0" algn="l">
              <a:spcBef>
                <a:spcPts val="0"/>
              </a:spcBef>
              <a:spcAft>
                <a:spcPts val="0"/>
              </a:spcAft>
              <a:buSzPts val="2400"/>
              <a:buChar char="●"/>
            </a:pPr>
            <a:r>
              <a:rPr lang="en-GB"/>
              <a:t>Acceptor searching page for donors</a:t>
            </a:r>
            <a:endParaRPr/>
          </a:p>
          <a:p>
            <a:pPr indent="-381000" lvl="0" marL="457200" rtl="0" algn="l">
              <a:spcBef>
                <a:spcPts val="0"/>
              </a:spcBef>
              <a:spcAft>
                <a:spcPts val="0"/>
              </a:spcAft>
              <a:buSzPts val="2400"/>
              <a:buChar char="●"/>
            </a:pPr>
            <a:r>
              <a:rPr lang="en-GB"/>
              <a:t>Login </a:t>
            </a:r>
            <a:endParaRPr/>
          </a:p>
          <a:p>
            <a:pPr indent="-381000" lvl="0" marL="457200" rtl="0" algn="l">
              <a:spcBef>
                <a:spcPts val="0"/>
              </a:spcBef>
              <a:spcAft>
                <a:spcPts val="0"/>
              </a:spcAft>
              <a:buSzPts val="2400"/>
              <a:buChar char="●"/>
            </a:pPr>
            <a:r>
              <a:rPr lang="en-GB"/>
              <a:t>Signup</a:t>
            </a:r>
            <a:endParaRPr/>
          </a:p>
          <a:p>
            <a:pPr indent="-381000" lvl="0" marL="457200" rtl="0" algn="l">
              <a:spcBef>
                <a:spcPts val="0"/>
              </a:spcBef>
              <a:spcAft>
                <a:spcPts val="0"/>
              </a:spcAft>
              <a:buSzPts val="2400"/>
              <a:buChar char="●"/>
            </a:pPr>
            <a:r>
              <a:rPr lang="en-GB"/>
              <a:t>languages(HTML,CSS,BOOTSTRAP,JAVASCRIPT)</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GB"/>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67826418163846B2A099A73F79C942" ma:contentTypeVersion="6" ma:contentTypeDescription="Create a new document." ma:contentTypeScope="" ma:versionID="e6c4285d34633f6709b33f41f40755d4">
  <xsd:schema xmlns:xsd="http://www.w3.org/2001/XMLSchema" xmlns:xs="http://www.w3.org/2001/XMLSchema" xmlns:p="http://schemas.microsoft.com/office/2006/metadata/properties" xmlns:ns2="e13bf329-766a-43df-a5be-cf7c17fe7e1b" targetNamespace="http://schemas.microsoft.com/office/2006/metadata/properties" ma:root="true" ma:fieldsID="61adfb9261b33902d4a6a60cef03d364" ns2:_="">
    <xsd:import namespace="e13bf329-766a-43df-a5be-cf7c17fe7e1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3bf329-766a-43df-a5be-cf7c17fe7e1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e13bf329-766a-43df-a5be-cf7c17fe7e1b" xsi:nil="true"/>
  </documentManagement>
</p:properties>
</file>

<file path=customXml/itemProps1.xml><?xml version="1.0" encoding="utf-8"?>
<ds:datastoreItem xmlns:ds="http://schemas.openxmlformats.org/officeDocument/2006/customXml" ds:itemID="{1AC9B307-99F4-4AFF-9EDC-F7C9A29017FD}"/>
</file>

<file path=customXml/itemProps2.xml><?xml version="1.0" encoding="utf-8"?>
<ds:datastoreItem xmlns:ds="http://schemas.openxmlformats.org/officeDocument/2006/customXml" ds:itemID="{5555DE6E-0A76-4BD9-A6FF-50897767D0F2}"/>
</file>

<file path=customXml/itemProps3.xml><?xml version="1.0" encoding="utf-8"?>
<ds:datastoreItem xmlns:ds="http://schemas.openxmlformats.org/officeDocument/2006/customXml" ds:itemID="{7C5D6356-2A1B-4209-B248-DB2F36155E29}"/>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0x0101001667826418163846B2A099A73F79C942</vt:lpwstr>
  </property>
</Properties>
</file>