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87" r:id="rId3"/>
    <p:sldId id="308" r:id="rId4"/>
    <p:sldId id="288" r:id="rId5"/>
    <p:sldId id="289" r:id="rId6"/>
    <p:sldId id="290" r:id="rId7"/>
    <p:sldId id="309" r:id="rId8"/>
    <p:sldId id="298" r:id="rId9"/>
    <p:sldId id="299" r:id="rId10"/>
    <p:sldId id="291" r:id="rId11"/>
    <p:sldId id="292" r:id="rId12"/>
    <p:sldId id="293" r:id="rId13"/>
    <p:sldId id="294" r:id="rId14"/>
    <p:sldId id="295" r:id="rId15"/>
    <p:sldId id="306" r:id="rId16"/>
    <p:sldId id="307" r:id="rId17"/>
    <p:sldId id="297" r:id="rId18"/>
    <p:sldId id="301" r:id="rId19"/>
    <p:sldId id="302" r:id="rId20"/>
    <p:sldId id="304" r:id="rId21"/>
    <p:sldId id="28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11C8D-E22C-4230-A413-1519F1B6E3A2}" type="datetimeFigureOut">
              <a:rPr lang="en-US" smtClean="0"/>
              <a:pPr/>
              <a:t>17-Feb-17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796D4-8060-4664-8B28-80030CDF61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CED06B-6091-4E1D-9B50-26F6D63C4904}" type="datetime1">
              <a:rPr lang="en-US" smtClean="0"/>
              <a:pPr/>
              <a:t>17-Feb-17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5DD554-33C3-467C-87AE-78EEECF461F3}" type="datetime1">
              <a:rPr lang="en-US" smtClean="0"/>
              <a:pPr/>
              <a:t>17-Feb-17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D530D5-8D44-4C2B-8F3E-60AF6DAA6346}" type="datetime1">
              <a:rPr lang="en-US" smtClean="0"/>
              <a:pPr/>
              <a:t>17-Feb-17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5A4848-9FB4-4579-80B8-A0FC62A454F1}" type="datetime1">
              <a:rPr lang="en-US" smtClean="0"/>
              <a:pPr/>
              <a:t>17-Feb-17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AB4F61-40BA-44AB-BE80-0B6F52DB2044}" type="datetime1">
              <a:rPr lang="en-US" smtClean="0"/>
              <a:pPr/>
              <a:t>17-Feb-17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60D1CB-4C92-4E09-85E8-3871A1AA7B26}" type="datetime1">
              <a:rPr lang="en-US" smtClean="0"/>
              <a:pPr/>
              <a:t>17-Feb-17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AC1F65-441E-410D-89F8-C587862BC73B}" type="datetime1">
              <a:rPr lang="en-US" smtClean="0"/>
              <a:pPr/>
              <a:t>17-Feb-17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FD9E26-0745-461A-8761-D200A2087D17}" type="datetime1">
              <a:rPr lang="en-US" smtClean="0"/>
              <a:pPr/>
              <a:t>17-Feb-17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A36E12-E7C4-423A-8516-B5EADDD720C3}" type="datetime1">
              <a:rPr lang="en-US" smtClean="0"/>
              <a:pPr/>
              <a:t>17-Feb-17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76D840-D0EB-4DFA-8993-8023F5B66F74}" type="datetime1">
              <a:rPr lang="en-US" smtClean="0"/>
              <a:pPr/>
              <a:t>17-Feb-17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E46686-5153-4184-846C-DBF9632F1E2A}" type="datetime1">
              <a:rPr lang="en-US" smtClean="0"/>
              <a:pPr/>
              <a:t>17-Feb-17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EC149F6-7CE5-4DBA-85D1-EB6AA3424AE4}" type="datetime1">
              <a:rPr lang="en-US" smtClean="0"/>
              <a:pPr/>
              <a:t>17-Feb-17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2362200"/>
          </a:xfrm>
        </p:spPr>
        <p:txBody>
          <a:bodyPr>
            <a:normAutofit/>
          </a:bodyPr>
          <a:lstStyle/>
          <a:p>
            <a:pPr algn="ctr"/>
            <a:r>
              <a:rPr b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Programming </a:t>
            </a:r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 Java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b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Topic: </a:t>
            </a:r>
            <a:r>
              <a:rPr lang="en-US" b="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b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Class</a:t>
            </a:r>
            <a:endParaRPr lang="en-US" b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76600"/>
            <a:ext cx="8077200" cy="3276600"/>
          </a:xfrm>
        </p:spPr>
        <p:txBody>
          <a:bodyPr>
            <a:normAutofit fontScale="92500" lnSpcReduction="10000"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Asst. Professor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35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648200"/>
            <a:ext cx="1371600" cy="136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getChars</a:t>
            </a:r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( 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getChars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 method  is used to copy a substring of a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into an array.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getChars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sourceStart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sourceEnd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char target[ ],</a:t>
            </a:r>
          </a:p>
          <a:p>
            <a:pPr algn="ctr">
              <a:buNone/>
            </a:pP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targetStart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sz="24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append( 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append( ) method concatenates the string representation of any other type of data to the end of the invoking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object.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has several overloaded versions. </a:t>
            </a:r>
          </a:p>
          <a:p>
            <a:pPr lvl="1"/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append(String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append(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num)</a:t>
            </a:r>
          </a:p>
          <a:p>
            <a:pPr lvl="1"/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append(Object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None/>
            </a:pPr>
            <a:endParaRPr lang="en-US" sz="22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24384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Example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appendDemo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public static void main(String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String s;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 = 42;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(40);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s =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sb.append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("a = ").append(a).append("!") 			      .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(s);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insert( 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insert( ) method inserts one string into another.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is overloaded to accept values of all the simple types, plus Strings, Objects, and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CharSequences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string is then inserted into the invoking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object.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sz="21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1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insert(</a:t>
            </a:r>
            <a:r>
              <a:rPr lang="en-US" sz="21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1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index, String </a:t>
            </a:r>
            <a:r>
              <a:rPr lang="en-US" sz="21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1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3"/>
            <a:r>
              <a:rPr lang="en-US" sz="21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1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insert(</a:t>
            </a:r>
            <a:r>
              <a:rPr lang="en-US" sz="21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1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index, char </a:t>
            </a:r>
            <a:r>
              <a:rPr lang="en-US" sz="21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1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3"/>
            <a:r>
              <a:rPr lang="en-US" sz="21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1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insert(</a:t>
            </a:r>
            <a:r>
              <a:rPr lang="en-US" sz="21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1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index, Object </a:t>
            </a:r>
            <a:r>
              <a:rPr lang="en-US" sz="21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1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Example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insertDemo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public static void main(String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 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("I Java!");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 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sb.insert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(2, "like ");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 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}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  <a:endParaRPr lang="en-US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reverse( 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 fontScale="92500"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reverse the characters within a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object.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method returns the reversed object on which it was called. </a:t>
            </a:r>
          </a:p>
          <a:p>
            <a:pPr algn="ctr">
              <a:buNone/>
            </a:pPr>
            <a:r>
              <a:rPr lang="en-US" sz="26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6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reverse()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ReverseDemo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public static void main(String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>
              <a:buNone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s = new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(“Banana");</a:t>
            </a:r>
          </a:p>
          <a:p>
            <a:pPr>
              <a:buNone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(s);</a:t>
            </a:r>
          </a:p>
          <a:p>
            <a:pPr>
              <a:buNone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s.reverse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(s);</a:t>
            </a:r>
          </a:p>
          <a:p>
            <a:pPr>
              <a:buNone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}</a:t>
            </a:r>
          </a:p>
          <a:p>
            <a:pPr>
              <a:buNone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  <a:endParaRPr lang="en-US" sz="2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delete( ) and </a:t>
            </a:r>
            <a:r>
              <a:rPr lang="en-US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deleteCharAt</a:t>
            </a:r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( 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delete characters within a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delete(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endIndex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deleteCharAt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index)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delete( ) method deletes a sequence of characters from the invoking object (from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to endIndex-1).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deleteCharAt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 method deletes the character at the specified  index.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returns the resulting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object.</a:t>
            </a:r>
            <a:endParaRPr lang="en-US" sz="1800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Example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deleteDemo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public static void main(String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(“She is not a good girl.”);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sb.delete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(7, 11);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("After delete: " +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sb.deleteCharAt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(7);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("After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deleteCharAt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" +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}</a:t>
            </a:r>
            <a:endParaRPr lang="en-US" sz="2200" i="1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replace( 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replace one set of characters with another set inside a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object.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replace(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endIndex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String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sz="2400" i="1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substring being replaced is specified by the indexes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endIndex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Thus, the substring at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through endIndex–1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 replaced.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replacement string is passed in str.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resulting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object is returned.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15240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Example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8388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replaceDemo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public static void main(String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("This is a test.");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sb.replace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(5, 7, "was");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("After replace: " +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algn="ctr">
              <a:buNone/>
            </a:pPr>
            <a:endParaRPr lang="en-US" sz="2400" i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32004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22248"/>
            <a:ext cx="8183880" cy="4873752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class is used to create mutable (modifiable) string.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Java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class is same as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class except that it is non-synchronized.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is available since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JDK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1.5.</a:t>
            </a: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substring( 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obtain a portion of a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by calling substring( ).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 substring(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String substring(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endIndex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first form returns the substring that starts at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and runs to the end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of the invoking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object.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second form returns the substring that starts at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startIndex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and runs through endIndex–1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faq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2038" y="914400"/>
            <a:ext cx="4233887" cy="44926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Constructors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defines these four constructors:</a:t>
            </a:r>
          </a:p>
          <a:p>
            <a:pPr>
              <a:buNone/>
            </a:pP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lvl="1"/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cap)</a:t>
            </a:r>
          </a:p>
          <a:p>
            <a:pPr lvl="1"/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endParaRPr lang="en-US" sz="22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default constructor reserves room for 16 characters without reallocation.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By allocating room for a few extra characters(size +16),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reduces the number of reallocations that take place.</a:t>
            </a: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Brain Storming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sb.capacity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>
              <a:buNone/>
            </a:pP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(65);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sb.capacity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>
              <a:buNone/>
            </a:pP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(“A”);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sb.capacity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 lvl="1"/>
            <a:endParaRPr lang="en-US" sz="22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('A');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sb.capacity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>
              <a:buNone/>
            </a:pP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Methods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length( ) and capacity( )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The current length of a 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can be found via the length( ) method, while the total allocated capacity can be found through the capacity( ) method. 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US" sz="20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length( )</a:t>
            </a:r>
          </a:p>
          <a:p>
            <a:pPr>
              <a:buNone/>
            </a:pPr>
            <a:r>
              <a:rPr lang="en-US" sz="20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US" sz="20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capacity( )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class 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StringBuilderDemo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public static void main(String 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(“New Zealand");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("length = " + 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sb.length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("capacity = " + 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sb.capacity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}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endParaRPr lang="en-US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ensureCapacity</a:t>
            </a:r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( 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we want to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preallocate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room for a certain number of characters after a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has been constructed, we can use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ensureCapacity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 to set the size of the buffer.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is useful if we know in advance that we will be appending a large number of small strings to a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ensureCapacity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capacity)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Here, capacity specifies the size of the buffer.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Important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When the length of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becomes larger than the capacity then memory reallocation is done: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case of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reallocation of memory is done using the following rule: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the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new_length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&lt;= 2*(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original_capacity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+ 1), then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new_capacity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2*(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original_capacity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+ 1)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Else,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new_capacity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new_length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setLength</a:t>
            </a:r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( )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set the length of the buffer within a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object. </a:t>
            </a:r>
          </a:p>
          <a:p>
            <a:pPr algn="ctr">
              <a:buNone/>
            </a:pPr>
            <a:r>
              <a:rPr lang="en-US" sz="22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2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setLength</a:t>
            </a:r>
            <a:r>
              <a:rPr lang="en-US" sz="22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length)</a:t>
            </a:r>
          </a:p>
          <a:p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Here, length specifies the length of the buffer.</a:t>
            </a:r>
          </a:p>
          <a:p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When we increase the size of the buffer, null characters are added to the end of the existing buffer. </a:t>
            </a:r>
          </a:p>
          <a:p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we call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setLength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 with a value less than the current value returned by length( ), then the characters stored beyond the new length will be lost.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2800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charAt</a:t>
            </a:r>
            <a:r>
              <a:rPr lang="en-US" sz="28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( ) and </a:t>
            </a:r>
            <a:r>
              <a:rPr lang="en-US" sz="2800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setCharAt</a:t>
            </a:r>
            <a:r>
              <a:rPr lang="en-US" sz="28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( 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value of a single character can be obtained from a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via the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charAt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 method.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We can set the value of a character within a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using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setCharAt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). </a:t>
            </a:r>
          </a:p>
          <a:p>
            <a:pPr algn="ctr">
              <a:buNone/>
            </a:pP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char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charAt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index)</a:t>
            </a:r>
          </a:p>
          <a:p>
            <a:pPr algn="ctr">
              <a:buNone/>
            </a:pP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setCharAt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index, char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928</TotalTime>
  <Words>900</Words>
  <Application>Microsoft Office PowerPoint</Application>
  <PresentationFormat>On-screen Show (4:3)</PresentationFormat>
  <Paragraphs>212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Aspect</vt:lpstr>
      <vt:lpstr>Programming in Java  Topic: StringBuilder Class</vt:lpstr>
      <vt:lpstr>Introduction</vt:lpstr>
      <vt:lpstr>StringBuilder Constructors</vt:lpstr>
      <vt:lpstr>Brain Storming</vt:lpstr>
      <vt:lpstr>StringBuilder Methods</vt:lpstr>
      <vt:lpstr>ensureCapacity( )</vt:lpstr>
      <vt:lpstr>Important</vt:lpstr>
      <vt:lpstr>setLength( )</vt:lpstr>
      <vt:lpstr>charAt( ) and setCharAt( )</vt:lpstr>
      <vt:lpstr>getChars( )</vt:lpstr>
      <vt:lpstr>append( )</vt:lpstr>
      <vt:lpstr>Example</vt:lpstr>
      <vt:lpstr>insert( )</vt:lpstr>
      <vt:lpstr>Example</vt:lpstr>
      <vt:lpstr>reverse( )</vt:lpstr>
      <vt:lpstr>delete( ) and deleteCharAt( )</vt:lpstr>
      <vt:lpstr>Example</vt:lpstr>
      <vt:lpstr>replace( )</vt:lpstr>
      <vt:lpstr>Example</vt:lpstr>
      <vt:lpstr>substring( )</vt:lpstr>
      <vt:lpstr>Slide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10: Wrapper Classes</dc:title>
  <dc:creator>RA-V</dc:creator>
  <cp:lastModifiedBy>hp</cp:lastModifiedBy>
  <cp:revision>75</cp:revision>
  <dcterms:created xsi:type="dcterms:W3CDTF">2006-08-16T00:00:00Z</dcterms:created>
  <dcterms:modified xsi:type="dcterms:W3CDTF">2017-02-17T05:58:42Z</dcterms:modified>
</cp:coreProperties>
</file>