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1" r:id="rId15"/>
    <p:sldId id="273" r:id="rId16"/>
    <p:sldId id="274" r:id="rId17"/>
    <p:sldId id="275" r:id="rId18"/>
    <p:sldId id="278" r:id="rId19"/>
    <p:sldId id="279" r:id="rId20"/>
    <p:sldId id="280" r:id="rId21"/>
    <p:sldId id="276" r:id="rId22"/>
    <p:sldId id="281" r:id="rId23"/>
    <p:sldId id="285" r:id="rId24"/>
    <p:sldId id="268" r:id="rId25"/>
    <p:sldId id="284" r:id="rId26"/>
    <p:sldId id="286" r:id="rId27"/>
    <p:sldId id="287" r:id="rId28"/>
    <p:sldId id="288" r:id="rId29"/>
    <p:sldId id="289" r:id="rId30"/>
    <p:sldId id="283" r:id="rId31"/>
    <p:sldId id="282" r:id="rId32"/>
    <p:sldId id="269" r:id="rId33"/>
    <p:sldId id="27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827" y="2404534"/>
            <a:ext cx="8946292" cy="767034"/>
          </a:xfrm>
        </p:spPr>
        <p:txBody>
          <a:bodyPr/>
          <a:lstStyle/>
          <a:p>
            <a:pPr algn="ctr"/>
            <a:r>
              <a:rPr lang="en-US" sz="4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ĐÁNH GIÁ HIỆU NĂNG HỆ THỐNG </a:t>
            </a:r>
            <a:endParaRPr 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GVHD: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Trần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Văn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Hoài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546" y="584886"/>
            <a:ext cx="657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TRƯỜNG ĐẠI HỌC BÁCH KHOA – ĐHQG TP HỒ CHÍ MINH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02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Select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Evaluation</a:t>
            </a:r>
            <a:r>
              <a:rPr lang="en-US" dirty="0" smtClean="0"/>
              <a:t>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6" y="2160589"/>
            <a:ext cx="796771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Kỹ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thuật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mô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phỏng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48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7. Select Workload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JobGenerator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with arrival time is exponential distributed</a:t>
            </a:r>
          </a:p>
          <a:p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 replication</a:t>
            </a:r>
          </a:p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MaxTime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Simulation: MAXTIME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2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272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8. Design experiments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98969" cy="38807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Used Packages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Parameters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Job definition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State of Queue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Server1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server-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inout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Server 2, Server 3: server-in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JobGenerator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+mj-lt"/>
              <a:buAutoNum type="alphaLcPeriod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34" y="1361872"/>
            <a:ext cx="790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Mô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phỏng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được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thiết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kế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bằng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ngôn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ngữ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Python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272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8. Design experiments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Used Packages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34" y="1361872"/>
            <a:ext cx="790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Mô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phỏng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được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thiết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kế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bằng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ngôn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ngữ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Python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57" y="2893978"/>
            <a:ext cx="8722236" cy="98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272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8. Design experiments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Parameters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800" y="2913152"/>
            <a:ext cx="6554277" cy="2524610"/>
          </a:xfrm>
        </p:spPr>
      </p:pic>
      <p:sp>
        <p:nvSpPr>
          <p:cNvPr id="7" name="TextBox 6"/>
          <p:cNvSpPr txBox="1"/>
          <p:nvPr/>
        </p:nvSpPr>
        <p:spPr>
          <a:xfrm>
            <a:off x="677334" y="1361872"/>
            <a:ext cx="790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Mô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phỏng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được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thiết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kế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bằng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ngôn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ngữ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Python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52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272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8. Design experiments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Job definition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34" y="1361872"/>
            <a:ext cx="790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Mô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phỏng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được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thiết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kế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bằng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ngôn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ngữ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Python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18" y="2933844"/>
            <a:ext cx="8031271" cy="1307416"/>
          </a:xfrm>
        </p:spPr>
      </p:pic>
    </p:spTree>
    <p:extLst>
      <p:ext uri="{BB962C8B-B14F-4D97-AF65-F5344CB8AC3E}">
        <p14:creationId xmlns:p14="http://schemas.microsoft.com/office/powerpoint/2010/main" val="7934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272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8. Design experiments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State of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34" y="1361872"/>
            <a:ext cx="790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Mô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phỏng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được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thiết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kế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bằng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ngôn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ngữ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Python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18" y="3288518"/>
            <a:ext cx="9798597" cy="981925"/>
          </a:xfrm>
        </p:spPr>
      </p:pic>
    </p:spTree>
    <p:extLst>
      <p:ext uri="{BB962C8B-B14F-4D97-AF65-F5344CB8AC3E}">
        <p14:creationId xmlns:p14="http://schemas.microsoft.com/office/powerpoint/2010/main" val="34686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272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8. Design experiments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Server1: server-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inout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34" y="1361872"/>
            <a:ext cx="790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Mô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phỏng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được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thiết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kế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bằng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ngôn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ngữ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Python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58" y="2927994"/>
            <a:ext cx="7085338" cy="3113367"/>
          </a:xfrm>
        </p:spPr>
      </p:pic>
    </p:spTree>
    <p:extLst>
      <p:ext uri="{BB962C8B-B14F-4D97-AF65-F5344CB8AC3E}">
        <p14:creationId xmlns:p14="http://schemas.microsoft.com/office/powerpoint/2010/main" val="40728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51" y="1141165"/>
            <a:ext cx="7805572" cy="3821431"/>
          </a:xfrm>
        </p:spPr>
      </p:pic>
    </p:spTree>
    <p:extLst>
      <p:ext uri="{BB962C8B-B14F-4D97-AF65-F5344CB8AC3E}">
        <p14:creationId xmlns:p14="http://schemas.microsoft.com/office/powerpoint/2010/main" val="25544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0" y="919549"/>
            <a:ext cx="7558832" cy="4470275"/>
          </a:xfrm>
        </p:spPr>
      </p:pic>
    </p:spTree>
    <p:extLst>
      <p:ext uri="{BB962C8B-B14F-4D97-AF65-F5344CB8AC3E}">
        <p14:creationId xmlns:p14="http://schemas.microsoft.com/office/powerpoint/2010/main" val="25463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DANH SÁCH THÀNH VIÊN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Đỗ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Xuân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Thơ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1712222</a:t>
            </a:r>
          </a:p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Tô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Ngọc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Duy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1710803</a:t>
            </a:r>
          </a:p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Nguyễn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Phước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Sang - 1712938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85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10" y="731768"/>
            <a:ext cx="7512826" cy="386188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10" y="4593652"/>
            <a:ext cx="7512826" cy="134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272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8. Design experiments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7334" y="1885092"/>
            <a:ext cx="5110623" cy="38807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Server2, Server3: server-in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34" y="1240570"/>
            <a:ext cx="790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Mô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phỏng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được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thiết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kế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bằng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ngôn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ngữ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Python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69" y="2709283"/>
            <a:ext cx="5898612" cy="3540410"/>
          </a:xfrm>
        </p:spPr>
      </p:pic>
    </p:spTree>
    <p:extLst>
      <p:ext uri="{BB962C8B-B14F-4D97-AF65-F5344CB8AC3E}">
        <p14:creationId xmlns:p14="http://schemas.microsoft.com/office/powerpoint/2010/main" val="20648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3" y="2084173"/>
            <a:ext cx="5997998" cy="1794327"/>
          </a:xfrm>
        </p:spPr>
      </p:pic>
    </p:spTree>
    <p:extLst>
      <p:ext uri="{BB962C8B-B14F-4D97-AF65-F5344CB8AC3E}">
        <p14:creationId xmlns:p14="http://schemas.microsoft.com/office/powerpoint/2010/main" val="5380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272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8. Design experiments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7334" y="1885092"/>
            <a:ext cx="5110623" cy="38807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JobGenerator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34" y="1240570"/>
            <a:ext cx="790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Mô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phỏng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được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thiết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kế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bằng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ngôn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ngữ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Python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8" y="2641176"/>
            <a:ext cx="6318236" cy="3402127"/>
          </a:xfrm>
        </p:spPr>
      </p:pic>
    </p:spTree>
    <p:extLst>
      <p:ext uri="{BB962C8B-B14F-4D97-AF65-F5344CB8AC3E}">
        <p14:creationId xmlns:p14="http://schemas.microsoft.com/office/powerpoint/2010/main" val="18916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9. Analyze and Interpret Data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39330"/>
            <a:ext cx="7692309" cy="440203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Start simulation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08550"/>
            <a:ext cx="90582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9. Analyze and Interpret Data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47568"/>
            <a:ext cx="7692309" cy="439379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Transient removal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93182"/>
            <a:ext cx="7387509" cy="398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9. Analyze and Interpret Data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47568"/>
            <a:ext cx="7692309" cy="439379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Transient removal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93182"/>
            <a:ext cx="7387509" cy="398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46" y="1223789"/>
            <a:ext cx="7691437" cy="3561751"/>
          </a:xfrm>
        </p:spPr>
      </p:pic>
    </p:spTree>
    <p:extLst>
      <p:ext uri="{BB962C8B-B14F-4D97-AF65-F5344CB8AC3E}">
        <p14:creationId xmlns:p14="http://schemas.microsoft.com/office/powerpoint/2010/main" val="56422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9" y="1425146"/>
            <a:ext cx="7284606" cy="3673104"/>
          </a:xfrm>
        </p:spPr>
      </p:pic>
    </p:spTree>
    <p:extLst>
      <p:ext uri="{BB962C8B-B14F-4D97-AF65-F5344CB8AC3E}">
        <p14:creationId xmlns:p14="http://schemas.microsoft.com/office/powerpoint/2010/main" val="123245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5" y="930875"/>
            <a:ext cx="8676119" cy="17352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4" y="2666098"/>
            <a:ext cx="8676119" cy="22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NỘI DUNG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GIỚI THIỆU ĐỀ TÀI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QUY TRÌNH ĐÁNH GIÁ</a:t>
            </a:r>
          </a:p>
          <a:p>
            <a:pPr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9. Analyze and Interpret Data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24000"/>
            <a:ext cx="7692309" cy="451736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Terminating simulations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15" y="2275089"/>
            <a:ext cx="6475070" cy="39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9. Analyze and Interpret Data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82811"/>
            <a:ext cx="7692309" cy="45585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Show outcome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13452"/>
            <a:ext cx="6540458" cy="405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10. Present Results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9312543" cy="3461876"/>
          </a:xfrm>
        </p:spPr>
      </p:pic>
    </p:spTree>
    <p:extLst>
      <p:ext uri="{BB962C8B-B14F-4D97-AF65-F5344CB8AC3E}">
        <p14:creationId xmlns:p14="http://schemas.microsoft.com/office/powerpoint/2010/main" val="364496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1" y="0"/>
            <a:ext cx="4820946" cy="3573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350" y="0"/>
            <a:ext cx="4767785" cy="3509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22" y="3655702"/>
            <a:ext cx="4262975" cy="32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1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956" y="600680"/>
            <a:ext cx="3854528" cy="53614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I. ĐỀ TÀI</a:t>
            </a:r>
            <a:endParaRPr lang="en-US" sz="3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94955" y="1277508"/>
            <a:ext cx="9086073" cy="1843063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Mạng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3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hàng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Q1 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=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M/M(µ1)/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1,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Q2 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=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M/M(µ2)/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1,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Q3 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=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M/M(µ3)/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1,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trong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đó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Q1→Q2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với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p12 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=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0.7; Q1→Q3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với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p13 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= 0.3;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quá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trình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đến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Q1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với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l-GR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λ,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công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việc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sau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khi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qua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Q2, Q3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sẽ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rời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khỏi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hệ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thống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.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3425" y="3261257"/>
            <a:ext cx="6019659" cy="313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7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261257"/>
            <a:ext cx="8596668" cy="660400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II. QUY TRÌNH ĐÁNH GIÁ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20800" y="921657"/>
            <a:ext cx="7953202" cy="55880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State goal and define 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Services and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Outcomes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Metrics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Parameters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Factors to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Study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Evaluation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Technique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Workload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Design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Experiments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Analyze and Interpret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Present results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94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911"/>
          </a:xfrm>
        </p:spPr>
        <p:txBody>
          <a:bodyPr/>
          <a:lstStyle/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1. State goals and Define the System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1410511"/>
            <a:ext cx="8596668" cy="476703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Số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Jobsdone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của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Systems</a:t>
            </a:r>
          </a:p>
          <a:p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Hiệu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suất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sử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dụng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Servers</a:t>
            </a:r>
          </a:p>
          <a:p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Thời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gian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đợi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trung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bình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của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1 Job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của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Server</a:t>
            </a:r>
          </a:p>
          <a:p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ộ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dài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hàng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đợi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trung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bình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của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Server1</a:t>
            </a:r>
          </a:p>
          <a:p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Số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Jobs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trung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bình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của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System1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và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phương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sai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của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nó</a:t>
            </a:r>
            <a:endParaRPr lang="en-US" sz="2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Xác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suất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số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Job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của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Server1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lớn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hơn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hoặc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bằng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</a:t>
            </a:r>
          </a:p>
          <a:p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Số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Jobsdone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của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cả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System</a:t>
            </a:r>
          </a:p>
          <a:p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Thời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gian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đợi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trung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bình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của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1 job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trên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cả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System</a:t>
            </a: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235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2. List Services and Outcomes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Services: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Đưa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một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job qua System	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Outcomes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Job qua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hệ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thống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thành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công</a:t>
            </a:r>
            <a:endParaRPr lang="en-US" sz="2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Job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còn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nằm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trong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hệ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thống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58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5474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3. Select metrics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Hiệu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suất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sử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dụng</a:t>
            </a:r>
            <a:endParaRPr lang="en-US" sz="2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Thời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gian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phục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vụ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trung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bình</a:t>
            </a:r>
            <a:endParaRPr lang="en-US" sz="2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Số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lượng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Job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trung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bình</a:t>
            </a:r>
            <a:endParaRPr lang="en-US" sz="2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Phương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sai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216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6971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4. List parameters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742" y="1596571"/>
            <a:ext cx="8011259" cy="4397829"/>
          </a:xfrm>
        </p:spPr>
        <p:txBody>
          <a:bodyPr>
            <a:noAutofit/>
          </a:bodyPr>
          <a:lstStyle/>
          <a:p>
            <a:pPr>
              <a:buFont typeface="+mj-lt"/>
              <a:buAutoNum type="alphaLcParenR"/>
            </a:pP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 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CPU: Intel Core i3 2330U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Disk: SSD 128GB , read/write up to 512MB/s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OS: Ubuntu 18.0.4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Compiler: python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3.6.1</a:t>
            </a:r>
          </a:p>
          <a:p>
            <a:pPr>
              <a:buFont typeface="+mj-lt"/>
              <a:buAutoNum type="alphaLcParenR"/>
            </a:pP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Workload 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λ1</a:t>
            </a:r>
            <a:endParaRPr lang="en-US" sz="2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MaxTime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Simulation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M, N, Tan, alpha.</a:t>
            </a:r>
          </a:p>
        </p:txBody>
      </p:sp>
    </p:spTree>
    <p:extLst>
      <p:ext uri="{BB962C8B-B14F-4D97-AF65-F5344CB8AC3E}">
        <p14:creationId xmlns:p14="http://schemas.microsoft.com/office/powerpoint/2010/main" val="29088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527</Words>
  <Application>Microsoft Office PowerPoint</Application>
  <PresentationFormat>Widescreen</PresentationFormat>
  <Paragraphs>100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Unicode MS</vt:lpstr>
      <vt:lpstr>Symbol</vt:lpstr>
      <vt:lpstr>Trebuchet MS</vt:lpstr>
      <vt:lpstr>Wingdings</vt:lpstr>
      <vt:lpstr>Wingdings 3</vt:lpstr>
      <vt:lpstr>Facet</vt:lpstr>
      <vt:lpstr>ĐÁNH GIÁ HIỆU NĂNG HỆ THỐNG </vt:lpstr>
      <vt:lpstr>DANH SÁCH THÀNH VIÊN</vt:lpstr>
      <vt:lpstr>NỘI DUNG</vt:lpstr>
      <vt:lpstr>I. ĐỀ TÀI</vt:lpstr>
      <vt:lpstr>II. QUY TRÌNH ĐÁNH GIÁ</vt:lpstr>
      <vt:lpstr>1. State goals and Define the System</vt:lpstr>
      <vt:lpstr>2. List Services and Outcomes</vt:lpstr>
      <vt:lpstr>3. Select metrics</vt:lpstr>
      <vt:lpstr>4. List parameters</vt:lpstr>
      <vt:lpstr>6. Select Evaluation Technique</vt:lpstr>
      <vt:lpstr>7. Select Workload</vt:lpstr>
      <vt:lpstr>8. Design experiments</vt:lpstr>
      <vt:lpstr>8. Design experiments</vt:lpstr>
      <vt:lpstr>8. Design experiments</vt:lpstr>
      <vt:lpstr>8. Design experiments</vt:lpstr>
      <vt:lpstr>8. Design experiments</vt:lpstr>
      <vt:lpstr>8. Design experiments</vt:lpstr>
      <vt:lpstr>PowerPoint Presentation</vt:lpstr>
      <vt:lpstr>PowerPoint Presentation</vt:lpstr>
      <vt:lpstr>PowerPoint Presentation</vt:lpstr>
      <vt:lpstr>8. Design experiments</vt:lpstr>
      <vt:lpstr>PowerPoint Presentation</vt:lpstr>
      <vt:lpstr>8. Design experiments</vt:lpstr>
      <vt:lpstr>9. Analyze and Interpret Data</vt:lpstr>
      <vt:lpstr>9. Analyze and Interpret Data</vt:lpstr>
      <vt:lpstr>9. Analyze and Interpret Data</vt:lpstr>
      <vt:lpstr>PowerPoint Presentation</vt:lpstr>
      <vt:lpstr>PowerPoint Presentation</vt:lpstr>
      <vt:lpstr>PowerPoint Presentation</vt:lpstr>
      <vt:lpstr>9. Analyze and Interpret Data</vt:lpstr>
      <vt:lpstr>9. Analyze and Interpret Data</vt:lpstr>
      <vt:lpstr>10. Present Results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ĐÁNH GIÁ HIỆU NĂNG HỆ THỐNG</dc:title>
  <dc:creator>Nguyen Phuoc Sang</dc:creator>
  <cp:lastModifiedBy>Đỗ Xuân Thơ</cp:lastModifiedBy>
  <cp:revision>15</cp:revision>
  <dcterms:created xsi:type="dcterms:W3CDTF">2019-11-27T00:48:59Z</dcterms:created>
  <dcterms:modified xsi:type="dcterms:W3CDTF">2019-11-27T03:43:33Z</dcterms:modified>
</cp:coreProperties>
</file>